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11" r:id="rId4"/>
    <p:sldId id="310" r:id="rId5"/>
    <p:sldId id="309" r:id="rId6"/>
    <p:sldId id="308" r:id="rId7"/>
    <p:sldId id="307" r:id="rId8"/>
    <p:sldId id="306" r:id="rId9"/>
    <p:sldId id="305" r:id="rId10"/>
    <p:sldId id="304" r:id="rId11"/>
    <p:sldId id="303" r:id="rId12"/>
    <p:sldId id="302" r:id="rId13"/>
    <p:sldId id="301" r:id="rId14"/>
    <p:sldId id="300" r:id="rId15"/>
    <p:sldId id="299" r:id="rId16"/>
    <p:sldId id="298" r:id="rId17"/>
    <p:sldId id="297" r:id="rId18"/>
    <p:sldId id="296" r:id="rId19"/>
    <p:sldId id="295" r:id="rId20"/>
    <p:sldId id="294" r:id="rId21"/>
    <p:sldId id="293" r:id="rId22"/>
    <p:sldId id="292" r:id="rId23"/>
    <p:sldId id="291" r:id="rId24"/>
    <p:sldId id="290" r:id="rId25"/>
    <p:sldId id="289" r:id="rId26"/>
    <p:sldId id="288" r:id="rId27"/>
    <p:sldId id="287" r:id="rId28"/>
    <p:sldId id="286" r:id="rId29"/>
    <p:sldId id="285" r:id="rId30"/>
    <p:sldId id="284"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6196" autoAdjust="0"/>
  </p:normalViewPr>
  <p:slideViewPr>
    <p:cSldViewPr snapToGrid="0">
      <p:cViewPr varScale="1">
        <p:scale>
          <a:sx n="88" d="100"/>
          <a:sy n="88" d="100"/>
        </p:scale>
        <p:origin x="204"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8.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E9462F"/>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D0-4346-BA8C-E365AC420348}"/>
                </c:ext>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0"/>
            <c:showCatName val="0"/>
            <c:showSerName val="0"/>
            <c:showPercent val="0"/>
            <c:showBubbleSize val="0"/>
            <c:extLst/>
          </c:dLbls>
          <c:cat>
            <c:strRef>
              <c:f>Sheet1!$A$2</c:f>
              <c:strCache>
                <c:ptCount val="1"/>
                <c:pt idx="0">
                  <c:v>PROJECT 1</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5CD0-4346-BA8C-E365AC420348}"/>
            </c:ext>
          </c:extLst>
        </c:ser>
        <c:ser>
          <c:idx val="1"/>
          <c:order val="1"/>
          <c:tx>
            <c:strRef>
              <c:f>Sheet1!$C$1</c:f>
              <c:strCache>
                <c:ptCount val="1"/>
                <c:pt idx="0">
                  <c:v>Series 2</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Sheet1!$C$2</c:f>
              <c:numCache>
                <c:formatCode>General</c:formatCode>
                <c:ptCount val="1"/>
                <c:pt idx="0">
                  <c:v>90</c:v>
                </c:pt>
              </c:numCache>
            </c:numRef>
          </c:val>
          <c:extLst>
            <c:ext xmlns:c16="http://schemas.microsoft.com/office/drawing/2014/chart" uri="{C3380CC4-5D6E-409C-BE32-E72D297353CC}">
              <c16:uniqueId val="{00000003-5CD0-4346-BA8C-E365AC420348}"/>
            </c:ext>
          </c:extLst>
        </c:ser>
        <c:ser>
          <c:idx val="2"/>
          <c:order val="2"/>
          <c:tx>
            <c:strRef>
              <c:f>Sheet1!$D$1</c:f>
              <c:strCache>
                <c:ptCount val="1"/>
                <c:pt idx="0">
                  <c:v>Series 3</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Sheet1!$D$2</c:f>
              <c:numCache>
                <c:formatCode>General</c:formatCode>
                <c:ptCount val="1"/>
                <c:pt idx="0">
                  <c:v>70</c:v>
                </c:pt>
              </c:numCache>
            </c:numRef>
          </c:val>
          <c:extLst>
            <c:ext xmlns:c16="http://schemas.microsoft.com/office/drawing/2014/chart" uri="{C3380CC4-5D6E-409C-BE32-E72D297353CC}">
              <c16:uniqueId val="{00000004-5CD0-4346-BA8C-E365AC420348}"/>
            </c:ext>
          </c:extLst>
        </c:ser>
        <c:ser>
          <c:idx val="3"/>
          <c:order val="3"/>
          <c:tx>
            <c:strRef>
              <c:f>Sheet1!$E$1</c:f>
              <c:strCache>
                <c:ptCount val="1"/>
                <c:pt idx="0">
                  <c:v>Series 32</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Sheet1!$E$2</c:f>
              <c:numCache>
                <c:formatCode>General</c:formatCode>
                <c:ptCount val="1"/>
                <c:pt idx="0">
                  <c:v>50</c:v>
                </c:pt>
              </c:numCache>
            </c:numRef>
          </c:val>
          <c:extLst>
            <c:ext xmlns:c16="http://schemas.microsoft.com/office/drawing/2014/chart" uri="{C3380CC4-5D6E-409C-BE32-E72D297353CC}">
              <c16:uniqueId val="{00000005-5CD0-4346-BA8C-E365AC420348}"/>
            </c:ext>
          </c:extLst>
        </c:ser>
        <c:ser>
          <c:idx val="4"/>
          <c:order val="4"/>
          <c:tx>
            <c:strRef>
              <c:f>Sheet1!$F$1</c:f>
              <c:strCache>
                <c:ptCount val="1"/>
                <c:pt idx="0">
                  <c:v>Series 322</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1</c:v>
                </c:pt>
              </c:strCache>
            </c:strRef>
          </c:cat>
          <c:val>
            <c:numRef>
              <c:f>Sheet1!$F$2</c:f>
              <c:numCache>
                <c:formatCode>General</c:formatCode>
                <c:ptCount val="1"/>
                <c:pt idx="0">
                  <c:v>20</c:v>
                </c:pt>
              </c:numCache>
            </c:numRef>
          </c:val>
          <c:extLst>
            <c:ext xmlns:c16="http://schemas.microsoft.com/office/drawing/2014/chart" uri="{C3380CC4-5D6E-409C-BE32-E72D297353CC}">
              <c16:uniqueId val="{00000006-5CD0-4346-BA8C-E365AC420348}"/>
            </c:ext>
          </c:extLst>
        </c:ser>
        <c:dLbls>
          <c:showLegendKey val="0"/>
          <c:showVal val="0"/>
          <c:showCatName val="0"/>
          <c:showSerName val="0"/>
          <c:showPercent val="0"/>
          <c:showBubbleSize val="0"/>
          <c:showLeaderLines val="0"/>
        </c:dLbls>
        <c:gapWidth val="351"/>
        <c:overlap val="-80"/>
        <c:axId val="692783424"/>
        <c:axId val="703694240"/>
      </c:barChart>
      <c:catAx>
        <c:axId val="692783424"/>
        <c:scaling>
          <c:orientation/>
        </c:scaling>
        <c:delete val="0"/>
        <c:axPos val="b"/>
        <c:numFmt formatCode="General" sourceLinked="0"/>
        <c:majorTickMark val="out"/>
        <c:minorTickMark val="none"/>
        <c:spPr>
          <a:noFill/>
        </c:spPr>
        <c:txPr>
          <a:bodyPr/>
          <a:p>
            <a:pPr>
              <a:defRPr smtId="4294967295">
                <a:solidFill>
                  <a:schemeClr val="bg1"/>
                </a:solidFill>
                <a:latin typeface="Agency FB" panose="020b0503020202020204" pitchFamily="34" charset="0"/>
              </a:defRPr>
            </a:pPr>
            <a:endParaRPr smtId="4294967295">
              <a:solidFill>
                <a:schemeClr val="bg1"/>
              </a:solidFill>
              <a:latin typeface="Agency FB" panose="020b0503020202020204" pitchFamily="34" charset="0"/>
            </a:endParaRPr>
          </a:p>
        </c:txPr>
        <c:crossAx val="703694240"/>
        <c:crosses val="autoZero"/>
        <c:auto val="0"/>
        <c:lblAlgn val="ctr"/>
        <c:lblOffset/>
        <c:noMultiLvlLbl val="0"/>
      </c:catAx>
      <c:valAx>
        <c:axId val="703694240"/>
        <c:scaling>
          <c:orientation/>
        </c:scaling>
        <c:delete val="0"/>
        <c:axPos val="l"/>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txPr>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crossAx val="692783424"/>
        <c:crosses val="autoZero"/>
        <c:crossBetween val="between"/>
      </c:valAx>
    </c:plotArea>
    <c:plotVisOnly val="1"/>
    <c:dispBlanksAs val="gap"/>
    <c:showDLblsOverMax val="0"/>
  </c:chart>
  <c:txPr>
    <a:bodyPr/>
    <a:p>
      <a:pPr>
        <a:defRPr sz="1000" b="1" smtId="4294967295">
          <a:solidFill>
            <a:schemeClr val="tx1">
              <a:lumMod val="50000"/>
              <a:lumOff val="50000"/>
            </a:schemeClr>
          </a:solidFill>
        </a:defRPr>
      </a:pPr>
      <a:endParaRPr sz="1000" b="1" smtId="4294967295">
        <a:solidFill>
          <a:schemeClr val="tx1">
            <a:lumMod val="50000"/>
            <a:lumOff val="50000"/>
          </a:schemeClr>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E9462F"/>
            </a:solidFill>
            <a:ln>
              <a:no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DE-4095-9938-3C9913B13A8F}"/>
                </c:ext>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0"/>
            <c:showCatName val="0"/>
            <c:showSerName val="0"/>
            <c:showPercent val="0"/>
            <c:showBubbleSize val="0"/>
            <c:extLst/>
          </c:dLbls>
          <c:cat>
            <c:strRef>
              <c:f>Sheet1!$A$2</c:f>
              <c:strCache>
                <c:ptCount val="1"/>
                <c:pt idx="0">
                  <c:v>PROJECT 2</c:v>
                </c:pt>
              </c:strCache>
            </c:strRef>
          </c:cat>
          <c:val>
            <c:numRef>
              <c:f>Sheet1!$B$2</c:f>
              <c:numCache>
                <c:formatCode>General</c:formatCode>
                <c:ptCount val="1"/>
                <c:pt idx="0">
                  <c:v>50</c:v>
                </c:pt>
              </c:numCache>
            </c:numRef>
          </c:val>
          <c:extLst>
            <c:ext xmlns:c16="http://schemas.microsoft.com/office/drawing/2014/chart" uri="{C3380CC4-5D6E-409C-BE32-E72D297353CC}">
              <c16:uniqueId val="{00000002-98DE-4095-9938-3C9913B13A8F}"/>
            </c:ext>
          </c:extLst>
        </c:ser>
        <c:ser>
          <c:idx val="1"/>
          <c:order val="1"/>
          <c:tx>
            <c:strRef>
              <c:f>Sheet1!$C$1</c:f>
              <c:strCache>
                <c:ptCount val="1"/>
                <c:pt idx="0">
                  <c:v>Series 2</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Sheet1!$C$2</c:f>
              <c:numCache>
                <c:formatCode>General</c:formatCode>
                <c:ptCount val="1"/>
                <c:pt idx="0">
                  <c:v>82</c:v>
                </c:pt>
              </c:numCache>
            </c:numRef>
          </c:val>
          <c:extLst>
            <c:ext xmlns:c16="http://schemas.microsoft.com/office/drawing/2014/chart" uri="{C3380CC4-5D6E-409C-BE32-E72D297353CC}">
              <c16:uniqueId val="{00000003-98DE-4095-9938-3C9913B13A8F}"/>
            </c:ext>
          </c:extLst>
        </c:ser>
        <c:ser>
          <c:idx val="2"/>
          <c:order val="2"/>
          <c:tx>
            <c:strRef>
              <c:f>Sheet1!$D$1</c:f>
              <c:strCache>
                <c:ptCount val="1"/>
                <c:pt idx="0">
                  <c:v>Series 3</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Sheet1!$D$2</c:f>
              <c:numCache>
                <c:formatCode>General</c:formatCode>
                <c:ptCount val="1"/>
                <c:pt idx="0">
                  <c:v>45</c:v>
                </c:pt>
              </c:numCache>
            </c:numRef>
          </c:val>
          <c:extLst>
            <c:ext xmlns:c16="http://schemas.microsoft.com/office/drawing/2014/chart" uri="{C3380CC4-5D6E-409C-BE32-E72D297353CC}">
              <c16:uniqueId val="{00000004-98DE-4095-9938-3C9913B13A8F}"/>
            </c:ext>
          </c:extLst>
        </c:ser>
        <c:ser>
          <c:idx val="3"/>
          <c:order val="3"/>
          <c:tx>
            <c:strRef>
              <c:f>Sheet1!$E$1</c:f>
              <c:strCache>
                <c:ptCount val="1"/>
                <c:pt idx="0">
                  <c:v>Series 32</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Sheet1!$E$2</c:f>
              <c:numCache>
                <c:formatCode>General</c:formatCode>
                <c:ptCount val="1"/>
                <c:pt idx="0">
                  <c:v>80</c:v>
                </c:pt>
              </c:numCache>
            </c:numRef>
          </c:val>
          <c:extLst>
            <c:ext xmlns:c16="http://schemas.microsoft.com/office/drawing/2014/chart" uri="{C3380CC4-5D6E-409C-BE32-E72D297353CC}">
              <c16:uniqueId val="{00000005-98DE-4095-9938-3C9913B13A8F}"/>
            </c:ext>
          </c:extLst>
        </c:ser>
        <c:ser>
          <c:idx val="4"/>
          <c:order val="4"/>
          <c:tx>
            <c:strRef>
              <c:f>Sheet1!$F$1</c:f>
              <c:strCache>
                <c:ptCount val="1"/>
                <c:pt idx="0">
                  <c:v>Series 322</c:v>
                </c:pt>
              </c:strCache>
            </c:strRef>
          </c:tx>
          <c:spPr>
            <a:solidFill>
              <a:srgbClr val="E9462F"/>
            </a:solidFill>
          </c:spPr>
          <c:invertIfNegative val="0"/>
          <c:dLbls>
            <c:dLbl>
              <c:idx val="0"/>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showLegendKey val="0"/>
            <c:showVal val="1"/>
            <c:showCatName val="0"/>
            <c:showSerName val="0"/>
            <c:showPercent val="0"/>
            <c:showBubbleSize val="0"/>
            <c:extLst/>
          </c:dLbls>
          <c:cat>
            <c:strRef>
              <c:f>Sheet1!$A$2</c:f>
              <c:strCache>
                <c:ptCount val="1"/>
                <c:pt idx="0">
                  <c:v>PROJECT 2</c:v>
                </c:pt>
              </c:strCache>
            </c:strRef>
          </c:cat>
          <c:val>
            <c:numRef>
              <c:f>Sheet1!$F$2</c:f>
              <c:numCache>
                <c:formatCode>General</c:formatCode>
                <c:ptCount val="1"/>
                <c:pt idx="0">
                  <c:v>100</c:v>
                </c:pt>
              </c:numCache>
            </c:numRef>
          </c:val>
          <c:extLst>
            <c:ext xmlns:c16="http://schemas.microsoft.com/office/drawing/2014/chart" uri="{C3380CC4-5D6E-409C-BE32-E72D297353CC}">
              <c16:uniqueId val="{00000006-98DE-4095-9938-3C9913B13A8F}"/>
            </c:ext>
          </c:extLst>
        </c:ser>
        <c:dLbls>
          <c:showLegendKey val="0"/>
          <c:showVal val="0"/>
          <c:showCatName val="0"/>
          <c:showSerName val="0"/>
          <c:showPercent val="0"/>
          <c:showBubbleSize val="0"/>
          <c:showLeaderLines val="0"/>
        </c:dLbls>
        <c:gapWidth val="351"/>
        <c:overlap val="-80"/>
        <c:axId val="707629488"/>
        <c:axId val="707630048"/>
      </c:barChart>
      <c:catAx>
        <c:axId val="707629488"/>
        <c:scaling>
          <c:orientation val="maxMin"/>
        </c:scaling>
        <c:delete val="0"/>
        <c:axPos val="b"/>
        <c:numFmt formatCode="General" sourceLinked="0"/>
        <c:majorTickMark val="out"/>
        <c:minorTickMark val="none"/>
        <c:spPr>
          <a:noFill/>
        </c:spPr>
        <c:txPr>
          <a:bodyPr/>
          <a:p>
            <a:pPr>
              <a:defRPr smtId="4294967295">
                <a:solidFill>
                  <a:schemeClr val="bg1"/>
                </a:solidFill>
                <a:latin typeface="Agency FB" panose="020b0503020202020204" pitchFamily="34" charset="0"/>
              </a:defRPr>
            </a:pPr>
            <a:endParaRPr smtId="4294967295">
              <a:solidFill>
                <a:schemeClr val="bg1"/>
              </a:solidFill>
              <a:latin typeface="Agency FB" panose="020b0503020202020204" pitchFamily="34" charset="0"/>
            </a:endParaRPr>
          </a:p>
        </c:txPr>
        <c:crossAx val="707630048"/>
        <c:crosses val="autoZero"/>
        <c:auto val="0"/>
        <c:lblAlgn val="ctr"/>
        <c:lblOffset/>
        <c:noMultiLvlLbl val="0"/>
      </c:catAx>
      <c:valAx>
        <c:axId val="707630048"/>
        <c:scaling>
          <c:orientation/>
        </c:scaling>
        <c:delete val="0"/>
        <c:axPos val="r"/>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txPr>
          <a:bodyPr/>
          <a:p>
            <a:pPr>
              <a:defRPr smtId="4294967295">
                <a:solidFill>
                  <a:schemeClr val="tx1">
                    <a:lumMod val="75000"/>
                    <a:lumOff val="25000"/>
                  </a:schemeClr>
                </a:solidFill>
                <a:latin typeface="Agency FB" panose="020b0503020202020204" pitchFamily="34" charset="0"/>
              </a:defRPr>
            </a:pPr>
            <a:endParaRPr smtId="4294967295">
              <a:solidFill>
                <a:schemeClr val="tx1">
                  <a:lumMod val="75000"/>
                  <a:lumOff val="25000"/>
                </a:schemeClr>
              </a:solidFill>
              <a:latin typeface="Agency FB" panose="020b0503020202020204" pitchFamily="34" charset="0"/>
            </a:endParaRPr>
          </a:p>
        </c:txPr>
        <c:crossAx val="707629488"/>
        <c:crosses val="autoZero"/>
        <c:crossBetween val="between"/>
      </c:valAx>
    </c:plotArea>
    <c:plotVisOnly val="1"/>
    <c:dispBlanksAs val="gap"/>
    <c:showDLblsOverMax val="0"/>
  </c:chart>
  <c:txPr>
    <a:bodyPr/>
    <a:p>
      <a:pPr>
        <a:defRPr sz="1000" b="1" smtId="4294967295">
          <a:solidFill>
            <a:schemeClr val="tx1">
              <a:lumMod val="50000"/>
              <a:lumOff val="50000"/>
            </a:schemeClr>
          </a:solidFill>
        </a:defRPr>
      </a:pPr>
      <a:endParaRPr sz="1000" b="1" smtId="4294967295">
        <a:solidFill>
          <a:schemeClr val="tx1">
            <a:lumMod val="50000"/>
            <a:lumOff val="50000"/>
          </a:schemeClr>
        </a:solidFill>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6DAA6-E36D-422D-A80D-F502B5B6DB86}"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5A034-4C0B-44D5-B772-FCA58FFE94CB}" type="slidenum">
              <a:rPr lang="zh-CN" altLang="en-US" smtClean="0"/>
              <a:t>‹#›</a:t>
            </a:fld>
            <a:endParaRPr lang="zh-CN" altLang="en-US"/>
          </a:p>
        </p:txBody>
      </p:sp>
    </p:spTree>
    <p:extLst>
      <p:ext uri="{BB962C8B-B14F-4D97-AF65-F5344CB8AC3E}">
        <p14:creationId val="58549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92238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621380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557036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233419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106693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707979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471934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387680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56743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585988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517418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16339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039693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534344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711564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567463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200332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981230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873961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899147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91729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41829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756028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212932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913475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815222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990716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661436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427553837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252882088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7755197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097645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99901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440376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36050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473303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887228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8030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586012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299100621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114581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72186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15536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362460336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8761409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46498916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14839945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4535218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240148353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79BE912-D3C1-4D56-B516-A1C1E7A9AFA4}" type="datetimeFigureOut">
              <a:rPr lang="zh-CN" altLang="en-US" smtClean="0"/>
              <a:t>2018/6/6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0CE259-4D92-41F6-AB53-491B146E1B27}" type="slidenum">
              <a:rPr lang="zh-CN" altLang="en-US" smtClean="0"/>
              <a:t>‹#›</a:t>
            </a:fld>
            <a:endParaRPr lang="zh-CN" altLang="en-US"/>
          </a:p>
        </p:txBody>
      </p:sp>
    </p:spTree>
    <p:extLst>
      <p:ext uri="{BB962C8B-B14F-4D97-AF65-F5344CB8AC3E}">
        <p14:creationId val="307125178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17000" b="-17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BE912-D3C1-4D56-B516-A1C1E7A9AFA4}" type="datetimeFigureOut">
              <a:rPr lang="zh-CN" altLang="en-US" smtClean="0"/>
              <a:t>2018/6/6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CE259-4D92-41F6-AB53-491B146E1B27}" type="slidenum">
              <a:rPr lang="zh-CN" altLang="en-US" smtClean="0"/>
              <a:t>‹#›</a:t>
            </a:fld>
            <a:endParaRPr lang="zh-CN" altLang="en-US"/>
          </a:p>
        </p:txBody>
      </p:sp>
    </p:spTree>
    <p:extLst>
      <p:ext uri="{BB962C8B-B14F-4D97-AF65-F5344CB8AC3E}">
        <p14:creationId val="322986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9090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3.png" Type="http://schemas.openxmlformats.org/officeDocument/2006/relationships/image"/><Relationship Id="rId4"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4.png" Type="http://schemas.openxmlformats.org/officeDocument/2006/relationships/image"/><Relationship Id="rId2" Target="../notesSlides/notesSlide24.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 Id="rId9"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0.jpeg" Type="http://schemas.openxmlformats.org/officeDocument/2006/relationships/image"/><Relationship Id="rId4"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原创设计师QQ598969553      _2"/>
          <p:cNvSpPr>
            <a:spLocks noChangeArrowheads="1"/>
          </p:cNvSpPr>
          <p:nvPr/>
        </p:nvSpPr>
        <p:spPr bwMode="auto">
          <a:xfrm>
            <a:off x="3907971" y="5547936"/>
            <a:ext cx="4746172" cy="411394"/>
          </a:xfrm>
          <a:prstGeom prst="rect">
            <a:avLst/>
          </a:prstGeom>
          <a:noFill/>
          <a:ln>
            <a:noFill/>
          </a:ln>
        </p:spPr>
        <p:txBody>
          <a:bodyPr anchor="ctr" bIns="53297" lIns="106599" rIns="106599" tIns="53297" wrap="square">
            <a:spAutoFit/>
          </a:body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汇报人：优页PPT     时间：2017.12.16</a:t>
            </a:r>
          </a:p>
        </p:txBody>
      </p:sp>
      <p:sp>
        <p:nvSpPr>
          <p:cNvPr id="14" name="原创设计师QQ598969553      _3"/>
          <p:cNvSpPr/>
          <p:nvPr/>
        </p:nvSpPr>
        <p:spPr>
          <a:xfrm>
            <a:off x="2591588" y="4335547"/>
            <a:ext cx="7320042" cy="692369"/>
          </a:xfrm>
          <a:prstGeom prst="roundRect">
            <a:avLst>
              <a:gd fmla="val 50000" name="adj"/>
            </a:avLst>
          </a:prstGeom>
          <a:solidFill>
            <a:schemeClr val="bg1">
              <a:lumMod val="85000"/>
            </a:schemeClr>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sp>
        <p:nvSpPr>
          <p:cNvPr id="15" name="原创设计师QQ598969553      _4"/>
          <p:cNvSpPr>
            <a:spLocks noChangeArrowheads="1"/>
          </p:cNvSpPr>
          <p:nvPr/>
        </p:nvSpPr>
        <p:spPr bwMode="auto">
          <a:xfrm>
            <a:off x="3270328" y="4428047"/>
            <a:ext cx="626986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3200">
                <a:solidFill>
                  <a:srgbClr val="E9462F"/>
                </a:solidFill>
                <a:latin charset="-122" panose="020b0503020204020204" pitchFamily="34" typeface="微软雅黑"/>
                <a:ea charset="-122" panose="020b0503020204020204" pitchFamily="34" typeface="微软雅黑"/>
                <a:sym charset="-122" panose="020b0503020204020204" pitchFamily="34" typeface="微软雅黑"/>
              </a:rPr>
              <a:t>年终总结PPT模板 / 新年计划</a:t>
            </a:r>
          </a:p>
        </p:txBody>
      </p:sp>
      <p:sp>
        <p:nvSpPr>
          <p:cNvPr id="16" name="原创设计师QQ598969553      _5"/>
          <p:cNvSpPr/>
          <p:nvPr/>
        </p:nvSpPr>
        <p:spPr>
          <a:xfrm>
            <a:off x="2591588" y="4233375"/>
            <a:ext cx="1079310" cy="774994"/>
          </a:xfrm>
          <a:prstGeom prst="roundRect">
            <a:avLst>
              <a:gd fmla="val 50000" name="adj"/>
            </a:avLst>
          </a:prstGeom>
          <a:gradFill flip="none" rotWithShape="1">
            <a:gsLst>
              <a:gs pos="55000">
                <a:srgbClr val="E7E7E7"/>
              </a:gs>
              <a:gs pos="0">
                <a:schemeClr val="bg1"/>
              </a:gs>
              <a:gs pos="100000">
                <a:schemeClr val="bg1">
                  <a:lumMod val="75000"/>
                </a:schemeClr>
              </a:gs>
            </a:gsLst>
            <a:lin ang="18900000" scaled="1"/>
          </a:gradFill>
          <a:ln w="12700">
            <a:gradFill flip="none" rotWithShape="1">
              <a:gsLst>
                <a:gs pos="0">
                  <a:schemeClr val="bg1">
                    <a:lumMod val="75000"/>
                  </a:schemeClr>
                </a:gs>
                <a:gs pos="100000">
                  <a:schemeClr val="bg1"/>
                </a:gs>
              </a:gsLst>
              <a:lin ang="18900000" scaled="1"/>
            </a:gradFill>
          </a:ln>
          <a:effectLst>
            <a:outerShdw algn="tr" blurRad="190500" dir="8100000" dist="762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pic>
        <p:nvPicPr>
          <p:cNvPr descr="D:\360data\重要数据\桌面\未标题-1.png" id="17" name="原创设计师QQ598969553      _6"/>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contrast="-39000"/>
                    </a14:imgEffect>
                  </a14:imgLayer>
                </a14:imgProps>
              </a:ext>
              <a:ext uri="{28A0092B-C50C-407E-A947-70E740481C1C}">
                <a14:useLocalDpi val="0"/>
              </a:ext>
            </a:extLst>
          </a:blip>
          <a:stretch>
            <a:fillRect/>
          </a:stretch>
        </p:blipFill>
        <p:spPr bwMode="auto">
          <a:xfrm>
            <a:off x="2267878" y="4335547"/>
            <a:ext cx="1875478" cy="4316379"/>
          </a:xfrm>
          <a:prstGeom prst="rect">
            <a:avLst/>
          </a:prstGeom>
          <a:noFill/>
          <a:extLst>
            <a:ext uri="{909E8E84-426E-40DD-AFC4-6F175D3DCCD1}">
              <a14:hiddenFill>
                <a:solidFill>
                  <a:srgbClr val="FFFFFF"/>
                </a:solidFill>
              </a14:hiddenFill>
            </a:ext>
          </a:extLst>
        </p:spPr>
      </p:pic>
      <p:grpSp>
        <p:nvGrpSpPr>
          <p:cNvPr id="18" name="原创设计师QQ598969553      _7"/>
          <p:cNvGrpSpPr/>
          <p:nvPr/>
        </p:nvGrpSpPr>
        <p:grpSpPr>
          <a:xfrm>
            <a:off x="10665258" y="2696496"/>
            <a:ext cx="592919" cy="610254"/>
            <a:chOff x="1827622" y="1343919"/>
            <a:chExt cx="2304000" cy="2304000"/>
          </a:xfrm>
          <a:effectLst>
            <a:outerShdw algn="tl" blurRad="228600" dir="7680000" dist="101600" rotWithShape="0" sx="97000" sy="97000">
              <a:prstClr val="black">
                <a:alpha val="27000"/>
              </a:prstClr>
            </a:outerShdw>
          </a:effectLst>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21" name="原创设计师QQ598969553      _8"/>
          <p:cNvGrpSpPr/>
          <p:nvPr/>
        </p:nvGrpSpPr>
        <p:grpSpPr>
          <a:xfrm>
            <a:off x="9669619" y="2727860"/>
            <a:ext cx="595408" cy="610254"/>
            <a:chOff x="1827622" y="1343919"/>
            <a:chExt cx="2313672" cy="2304000"/>
          </a:xfrm>
          <a:effectLst>
            <a:outerShdw algn="tl" blurRad="228600" dir="7680000" dist="101600" rotWithShape="0" sx="97000" sy="97000">
              <a:prstClr val="black">
                <a:alpha val="27000"/>
              </a:prstClr>
            </a:outerShdw>
          </a:effectLst>
        </p:grpSpPr>
        <p:sp>
          <p:nvSpPr>
            <p:cNvPr id="22" name="椭圆 21"/>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998942" y="1424741"/>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原创设计师QQ598969553      _9"/>
          <p:cNvGrpSpPr/>
          <p:nvPr/>
        </p:nvGrpSpPr>
        <p:grpSpPr>
          <a:xfrm>
            <a:off x="7852299" y="1547790"/>
            <a:ext cx="320800" cy="330179"/>
            <a:chOff x="1827622" y="1343919"/>
            <a:chExt cx="2304000" cy="2304000"/>
          </a:xfrm>
          <a:effectLst>
            <a:outerShdw algn="tl" blurRad="228600" dir="7680000" dist="101600" rotWithShape="0" sx="97000" sy="97000">
              <a:prstClr val="black">
                <a:alpha val="27000"/>
              </a:prstClr>
            </a:outerShdw>
          </a:effectLst>
        </p:grpSpPr>
        <p:sp>
          <p:nvSpPr>
            <p:cNvPr id="25" name="椭圆 24"/>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原创设计师QQ598969553      _10"/>
          <p:cNvGrpSpPr/>
          <p:nvPr/>
        </p:nvGrpSpPr>
        <p:grpSpPr>
          <a:xfrm>
            <a:off x="1667862" y="2674490"/>
            <a:ext cx="592919" cy="610254"/>
            <a:chOff x="1827622" y="1343919"/>
            <a:chExt cx="2304000" cy="2304000"/>
          </a:xfrm>
          <a:effectLst>
            <a:outerShdw algn="tl" blurRad="228600" dir="7680000" dist="101600" rotWithShape="0" sx="97000" sy="97000">
              <a:prstClr val="black">
                <a:alpha val="27000"/>
              </a:prstClr>
            </a:outerShdw>
          </a:effectLst>
        </p:grpSpPr>
        <p:sp>
          <p:nvSpPr>
            <p:cNvPr id="28" name="椭圆 2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30" name="原创设计师QQ598969553      _11"/>
          <p:cNvGrpSpPr/>
          <p:nvPr/>
        </p:nvGrpSpPr>
        <p:grpSpPr>
          <a:xfrm>
            <a:off x="2405943" y="2632026"/>
            <a:ext cx="592919" cy="610254"/>
            <a:chOff x="1827622" y="1343919"/>
            <a:chExt cx="2304000" cy="2304000"/>
          </a:xfrm>
          <a:effectLst>
            <a:outerShdw algn="tl" blurRad="228600" dir="7680000" dist="101600" rotWithShape="0" sx="97000" sy="97000">
              <a:prstClr val="black">
                <a:alpha val="27000"/>
              </a:prstClr>
            </a:outerShdw>
          </a:effectLst>
        </p:grpSpPr>
        <p:sp>
          <p:nvSpPr>
            <p:cNvPr id="31" name="椭圆 30"/>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原创设计师QQ598969553      _12"/>
          <p:cNvGrpSpPr/>
          <p:nvPr/>
        </p:nvGrpSpPr>
        <p:grpSpPr>
          <a:xfrm>
            <a:off x="4629222" y="1591679"/>
            <a:ext cx="320800" cy="330179"/>
            <a:chOff x="1827622" y="1343919"/>
            <a:chExt cx="2304000" cy="2304000"/>
          </a:xfrm>
          <a:effectLst>
            <a:outerShdw algn="tl" blurRad="228600" dir="7680000" dist="101600" rotWithShape="0" sx="97000" sy="97000">
              <a:prstClr val="black">
                <a:alpha val="27000"/>
              </a:prstClr>
            </a:outerShdw>
          </a:effectLst>
        </p:grpSpPr>
        <p:sp>
          <p:nvSpPr>
            <p:cNvPr id="34" name="椭圆 33"/>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原创设计师QQ598969553      _13"/>
          <p:cNvGrpSpPr/>
          <p:nvPr/>
        </p:nvGrpSpPr>
        <p:grpSpPr>
          <a:xfrm>
            <a:off x="3062442" y="3311319"/>
            <a:ext cx="296460" cy="305127"/>
            <a:chOff x="1827622" y="1343919"/>
            <a:chExt cx="2304000" cy="2304000"/>
          </a:xfrm>
          <a:effectLst>
            <a:outerShdw algn="tl" blurRad="228600" dir="7680000" dist="101600" rotWithShape="0" sx="97000" sy="97000">
              <a:prstClr val="black">
                <a:alpha val="27000"/>
              </a:prstClr>
            </a:outerShdw>
          </a:effectLst>
        </p:grpSpPr>
        <p:sp>
          <p:nvSpPr>
            <p:cNvPr id="37" name="椭圆 3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46" name="原创设计师QQ598969553      _14"/>
          <p:cNvGrpSpPr/>
          <p:nvPr/>
        </p:nvGrpSpPr>
        <p:grpSpPr>
          <a:xfrm>
            <a:off x="9176008" y="3405737"/>
            <a:ext cx="296460" cy="305127"/>
            <a:chOff x="1827622" y="1343919"/>
            <a:chExt cx="2304000" cy="2304000"/>
          </a:xfrm>
          <a:effectLst>
            <a:outerShdw algn="tl" blurRad="228600" dir="7680000" dist="101600" rotWithShape="0" sx="97000" sy="97000">
              <a:prstClr val="black">
                <a:alpha val="27000"/>
              </a:prstClr>
            </a:outerShdw>
          </a:effectLst>
        </p:grpSpPr>
        <p:sp>
          <p:nvSpPr>
            <p:cNvPr id="47" name="椭圆 4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49" name="原创设计师QQ598969553      _15"/>
          <p:cNvGrpSpPr/>
          <p:nvPr/>
        </p:nvGrpSpPr>
        <p:grpSpPr>
          <a:xfrm>
            <a:off x="10787339" y="2514006"/>
            <a:ext cx="296460" cy="305127"/>
            <a:chOff x="1827622" y="1343919"/>
            <a:chExt cx="2304000" cy="2304000"/>
          </a:xfrm>
          <a:effectLst>
            <a:outerShdw algn="tl" blurRad="228600" dir="7680000" dist="101600" rotWithShape="0" sx="97000" sy="97000">
              <a:prstClr val="black">
                <a:alpha val="27000"/>
              </a:prstClr>
            </a:outerShdw>
          </a:effectLst>
        </p:grpSpPr>
        <p:sp>
          <p:nvSpPr>
            <p:cNvPr id="50" name="椭圆 4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charset="0" panose="020b0604020202020204" pitchFamily="34" typeface="Arial"/>
                <a:ea charset="-120" pitchFamily="2" typeface="MStiffHei HKS UltraBold"/>
              </a:endParaRPr>
            </a:p>
          </p:txBody>
        </p:sp>
      </p:grpSp>
      <p:grpSp>
        <p:nvGrpSpPr>
          <p:cNvPr id="52" name="原创设计师QQ598969553      _16"/>
          <p:cNvGrpSpPr/>
          <p:nvPr/>
        </p:nvGrpSpPr>
        <p:grpSpPr>
          <a:xfrm>
            <a:off x="2514741" y="2208879"/>
            <a:ext cx="296460" cy="305127"/>
            <a:chOff x="1827622" y="1343919"/>
            <a:chExt cx="2304000" cy="2304000"/>
          </a:xfrm>
          <a:effectLst>
            <a:outerShdw algn="tl" blurRad="228600" dir="7680000" dist="101600" rotWithShape="0" sx="97000" sy="97000">
              <a:prstClr val="black">
                <a:alpha val="27000"/>
              </a:prstClr>
            </a:outerShdw>
          </a:effectLst>
        </p:grpSpPr>
        <p:sp>
          <p:nvSpPr>
            <p:cNvPr id="53" name="椭圆 5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55" name="原创设计师QQ598969553      _17"/>
          <p:cNvGrpSpPr/>
          <p:nvPr/>
        </p:nvGrpSpPr>
        <p:grpSpPr>
          <a:xfrm>
            <a:off x="2852248" y="1511794"/>
            <a:ext cx="2128987" cy="2191219"/>
            <a:chOff x="2852248" y="1024579"/>
            <a:chExt cx="2128987" cy="2191219"/>
          </a:xfrm>
        </p:grpSpPr>
        <p:pic>
          <p:nvPicPr>
            <p:cNvPr descr="C:\Users\Administrator\Desktop\微立体创业计划\002.png" id="56" name="Picture 3"/>
            <p:cNvPicPr>
              <a:picLocks noChangeArrowheads="1" noChangeAspect="1"/>
            </p:cNvPicPr>
            <p:nvPr/>
          </p:nvPicPr>
          <p:blipFill>
            <a:blip r:embed="rId4">
              <a:extLst>
                <a:ext uri="{28A0092B-C50C-407E-A947-70E740481C1C}">
                  <a14:useLocalDpi val="0"/>
                </a:ext>
              </a:extLst>
            </a:blip>
            <a:stretch>
              <a:fillRect/>
            </a:stretch>
          </p:blipFill>
          <p:spPr bwMode="auto">
            <a:xfrm>
              <a:off x="2852248" y="1024579"/>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7" name="文本框 31"/>
            <p:cNvSpPr txBox="1">
              <a:spLocks noChangeArrowheads="1"/>
            </p:cNvSpPr>
            <p:nvPr/>
          </p:nvSpPr>
          <p:spPr bwMode="auto">
            <a:xfrm>
              <a:off x="3423038" y="1306409"/>
              <a:ext cx="946150" cy="1821028"/>
            </a:xfrm>
            <a:prstGeom prst="rect">
              <a:avLst/>
            </a:prstGeom>
            <a:noFill/>
            <a:ln>
              <a:noFill/>
            </a:ln>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gn="ctr">
                <a:lnSpc>
                  <a:spcPct val="117000"/>
                </a:lnSpc>
              </a:pPr>
              <a:r>
                <a:rPr altLang="zh-CN" kern="0" lang="en-US" sz="9700">
                  <a:solidFill>
                    <a:srgbClr val="E9462F"/>
                  </a:solidFill>
                  <a:latin charset="0" pitchFamily="34" typeface="Impact"/>
                  <a:ea charset="-122" panose="020b0503020204020204" pitchFamily="34" typeface="微软雅黑"/>
                </a:rPr>
                <a:t>2</a:t>
              </a:r>
            </a:p>
          </p:txBody>
        </p:sp>
      </p:grpSp>
      <p:grpSp>
        <p:nvGrpSpPr>
          <p:cNvPr id="58" name="原创设计师QQ598969553      _18"/>
          <p:cNvGrpSpPr/>
          <p:nvPr/>
        </p:nvGrpSpPr>
        <p:grpSpPr>
          <a:xfrm>
            <a:off x="4477630" y="1548306"/>
            <a:ext cx="2128987" cy="2191219"/>
            <a:chOff x="4477630" y="1061091"/>
            <a:chExt cx="2128987" cy="2191219"/>
          </a:xfrm>
        </p:grpSpPr>
        <p:pic>
          <p:nvPicPr>
            <p:cNvPr descr="C:\Users\Administrator\Desktop\微立体创业计划\002.png" id="59" name="Picture 3"/>
            <p:cNvPicPr>
              <a:picLocks noChangeArrowheads="1" noChangeAspect="1"/>
            </p:cNvPicPr>
            <p:nvPr/>
          </p:nvPicPr>
          <p:blipFill>
            <a:blip r:embed="rId4">
              <a:extLst>
                <a:ext uri="{28A0092B-C50C-407E-A947-70E740481C1C}">
                  <a14:useLocalDpi val="0"/>
                </a:ext>
              </a:extLst>
            </a:blip>
            <a:stretch>
              <a:fillRect/>
            </a:stretch>
          </p:blipFill>
          <p:spPr bwMode="auto">
            <a:xfrm>
              <a:off x="4477630" y="1061091"/>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0" name="文本框 31"/>
            <p:cNvSpPr txBox="1">
              <a:spLocks noChangeArrowheads="1"/>
            </p:cNvSpPr>
            <p:nvPr/>
          </p:nvSpPr>
          <p:spPr bwMode="auto">
            <a:xfrm>
              <a:off x="5131118" y="1336570"/>
              <a:ext cx="946150" cy="1821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nSpc>
                  <a:spcPct val="117000"/>
                </a:lnSpc>
              </a:pPr>
              <a:r>
                <a:rPr altLang="zh-CN" kern="0" lang="en-US" sz="9700">
                  <a:solidFill>
                    <a:srgbClr val="E9462F"/>
                  </a:solidFill>
                  <a:latin charset="0" pitchFamily="34" typeface="Impact"/>
                  <a:ea charset="-122" panose="020b0503020204020204" pitchFamily="34" typeface="微软雅黑"/>
                </a:rPr>
                <a:t>0</a:t>
              </a:r>
            </a:p>
          </p:txBody>
        </p:sp>
      </p:grpSp>
      <p:grpSp>
        <p:nvGrpSpPr>
          <p:cNvPr id="61" name="原创设计师QQ598969553      _19"/>
          <p:cNvGrpSpPr/>
          <p:nvPr/>
        </p:nvGrpSpPr>
        <p:grpSpPr>
          <a:xfrm>
            <a:off x="6103012" y="1548306"/>
            <a:ext cx="2128987" cy="2191219"/>
            <a:chOff x="6103012" y="1061091"/>
            <a:chExt cx="2128987" cy="2191219"/>
          </a:xfrm>
        </p:grpSpPr>
        <p:pic>
          <p:nvPicPr>
            <p:cNvPr descr="C:\Users\Administrator\Desktop\微立体创业计划\002.png" id="62" name="Picture 3"/>
            <p:cNvPicPr>
              <a:picLocks noChangeArrowheads="1" noChangeAspect="1"/>
            </p:cNvPicPr>
            <p:nvPr/>
          </p:nvPicPr>
          <p:blipFill>
            <a:blip r:embed="rId4">
              <a:extLst>
                <a:ext uri="{28A0092B-C50C-407E-A947-70E740481C1C}">
                  <a14:useLocalDpi val="0"/>
                </a:ext>
              </a:extLst>
            </a:blip>
            <a:stretch>
              <a:fillRect/>
            </a:stretch>
          </p:blipFill>
          <p:spPr bwMode="auto">
            <a:xfrm>
              <a:off x="6103012" y="1061091"/>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3" name="文本框 31"/>
            <p:cNvSpPr txBox="1">
              <a:spLocks noChangeArrowheads="1"/>
            </p:cNvSpPr>
            <p:nvPr/>
          </p:nvSpPr>
          <p:spPr bwMode="auto">
            <a:xfrm>
              <a:off x="6805240" y="1269554"/>
              <a:ext cx="946150" cy="1821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nSpc>
                  <a:spcPct val="117000"/>
                </a:lnSpc>
              </a:pPr>
              <a:r>
                <a:rPr altLang="zh-CN" kern="0" lang="en-US" sz="9700">
                  <a:solidFill>
                    <a:srgbClr val="E9462F"/>
                  </a:solidFill>
                  <a:latin charset="0" pitchFamily="34" typeface="Impact"/>
                  <a:ea charset="-122" panose="020b0503020204020204" pitchFamily="34" typeface="微软雅黑"/>
                </a:rPr>
                <a:t>1</a:t>
              </a:r>
            </a:p>
          </p:txBody>
        </p:sp>
      </p:grpSp>
      <p:grpSp>
        <p:nvGrpSpPr>
          <p:cNvPr id="64" name="原创设计师QQ598969553      _20"/>
          <p:cNvGrpSpPr/>
          <p:nvPr/>
        </p:nvGrpSpPr>
        <p:grpSpPr>
          <a:xfrm>
            <a:off x="7728394" y="1554508"/>
            <a:ext cx="2128987" cy="2191219"/>
            <a:chOff x="7728394" y="1067293"/>
            <a:chExt cx="2128987" cy="2191219"/>
          </a:xfrm>
        </p:grpSpPr>
        <p:pic>
          <p:nvPicPr>
            <p:cNvPr descr="C:\Users\Administrator\Desktop\微立体创业计划\002.png" id="65" name="Picture 3"/>
            <p:cNvPicPr>
              <a:picLocks noChangeArrowheads="1" noChangeAspect="1"/>
            </p:cNvPicPr>
            <p:nvPr/>
          </p:nvPicPr>
          <p:blipFill>
            <a:blip r:embed="rId4">
              <a:extLst>
                <a:ext uri="{28A0092B-C50C-407E-A947-70E740481C1C}">
                  <a14:useLocalDpi val="0"/>
                </a:ext>
              </a:extLst>
            </a:blip>
            <a:stretch>
              <a:fillRect/>
            </a:stretch>
          </p:blipFill>
          <p:spPr bwMode="auto">
            <a:xfrm>
              <a:off x="7728394" y="1067293"/>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6" name="文本框 31"/>
            <p:cNvSpPr txBox="1">
              <a:spLocks noChangeArrowheads="1"/>
            </p:cNvSpPr>
            <p:nvPr/>
          </p:nvSpPr>
          <p:spPr bwMode="auto">
            <a:xfrm>
              <a:off x="8363267" y="1371495"/>
              <a:ext cx="946150" cy="1569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defTabSz="1814442">
                <a:defRPr/>
              </a:pPr>
              <a:r>
                <a:rPr altLang="zh-CN" kern="0" lang="en-US" sz="9700">
                  <a:solidFill>
                    <a:srgbClr val="E9462F"/>
                  </a:solidFill>
                  <a:latin charset="0" pitchFamily="34" typeface="Impact"/>
                  <a:ea charset="-122" panose="020b0503020204020204" pitchFamily="34" typeface="微软雅黑"/>
                </a:rPr>
                <a:t>7</a:t>
              </a:r>
            </a:p>
          </p:txBody>
        </p:sp>
      </p:grpSp>
      <p:pic>
        <p:nvPicPr>
          <p:cNvPr id="67"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353757502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p:cTn dur="500" fill="hold" id="7"/>
                                        <p:tgtEl>
                                          <p:spTgt spid="55"/>
                                        </p:tgtEl>
                                        <p:attrNameLst>
                                          <p:attrName>ppt_w</p:attrName>
                                        </p:attrNameLst>
                                      </p:cBhvr>
                                      <p:tavLst>
                                        <p:tav tm="0">
                                          <p:val>
                                            <p:strVal val="4/3*#ppt_w"/>
                                          </p:val>
                                        </p:tav>
                                        <p:tav tm="100000">
                                          <p:val>
                                            <p:strVal val="#ppt_w"/>
                                          </p:val>
                                        </p:tav>
                                      </p:tavLst>
                                    </p:anim>
                                    <p:anim calcmode="lin" valueType="num">
                                      <p:cBhvr>
                                        <p:cTn dur="500" fill="hold" id="8"/>
                                        <p:tgtEl>
                                          <p:spTgt spid="55"/>
                                        </p:tgtEl>
                                        <p:attrNameLst>
                                          <p:attrName>ppt_h</p:attrName>
                                        </p:attrNameLst>
                                      </p:cBhvr>
                                      <p:tavLst>
                                        <p:tav tm="0">
                                          <p:val>
                                            <p:strVal val="4/3*#ppt_h"/>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288">
                                  <p:stCondLst>
                                    <p:cond delay="0"/>
                                  </p:stCondLst>
                                  <p:childTnLst>
                                    <p:set>
                                      <p:cBhvr>
                                        <p:cTn dur="1" fill="hold" id="11">
                                          <p:stCondLst>
                                            <p:cond delay="0"/>
                                          </p:stCondLst>
                                        </p:cTn>
                                        <p:tgtEl>
                                          <p:spTgt spid="58"/>
                                        </p:tgtEl>
                                        <p:attrNameLst>
                                          <p:attrName>style.visibility</p:attrName>
                                        </p:attrNameLst>
                                      </p:cBhvr>
                                      <p:to>
                                        <p:strVal val="visible"/>
                                      </p:to>
                                    </p:set>
                                    <p:anim calcmode="lin" valueType="num">
                                      <p:cBhvr>
                                        <p:cTn dur="500" fill="hold" id="12"/>
                                        <p:tgtEl>
                                          <p:spTgt spid="58"/>
                                        </p:tgtEl>
                                        <p:attrNameLst>
                                          <p:attrName>ppt_w</p:attrName>
                                        </p:attrNameLst>
                                      </p:cBhvr>
                                      <p:tavLst>
                                        <p:tav tm="0">
                                          <p:val>
                                            <p:strVal val="4/3*#ppt_w"/>
                                          </p:val>
                                        </p:tav>
                                        <p:tav tm="100000">
                                          <p:val>
                                            <p:strVal val="#ppt_w"/>
                                          </p:val>
                                        </p:tav>
                                      </p:tavLst>
                                    </p:anim>
                                    <p:anim calcmode="lin" valueType="num">
                                      <p:cBhvr>
                                        <p:cTn dur="500" fill="hold" id="13"/>
                                        <p:tgtEl>
                                          <p:spTgt spid="58"/>
                                        </p:tgtEl>
                                        <p:attrNameLst>
                                          <p:attrName>ppt_h</p:attrName>
                                        </p:attrNameLst>
                                      </p:cBhvr>
                                      <p:tavLst>
                                        <p:tav tm="0">
                                          <p:val>
                                            <p:strVal val="4/3*#ppt_h"/>
                                          </p:val>
                                        </p:tav>
                                        <p:tav tm="100000">
                                          <p:val>
                                            <p:strVal val="#ppt_h"/>
                                          </p:val>
                                        </p:tav>
                                      </p:tavLst>
                                    </p:anim>
                                  </p:childTnLst>
                                </p:cTn>
                              </p:par>
                            </p:childTnLst>
                          </p:cTn>
                        </p:par>
                        <p:par>
                          <p:cTn fill="hold" id="14" nodeType="afterGroup">
                            <p:stCondLst>
                              <p:cond delay="1000"/>
                            </p:stCondLst>
                            <p:childTnLst>
                              <p:par>
                                <p:cTn fill="hold" id="15" nodeType="afterEffect" presetClass="entr" presetID="23" presetSubtype="288">
                                  <p:stCondLst>
                                    <p:cond delay="0"/>
                                  </p:stCondLst>
                                  <p:childTnLst>
                                    <p:set>
                                      <p:cBhvr>
                                        <p:cTn dur="1" fill="hold" id="16">
                                          <p:stCondLst>
                                            <p:cond delay="0"/>
                                          </p:stCondLst>
                                        </p:cTn>
                                        <p:tgtEl>
                                          <p:spTgt spid="61"/>
                                        </p:tgtEl>
                                        <p:attrNameLst>
                                          <p:attrName>style.visibility</p:attrName>
                                        </p:attrNameLst>
                                      </p:cBhvr>
                                      <p:to>
                                        <p:strVal val="visible"/>
                                      </p:to>
                                    </p:set>
                                    <p:anim calcmode="lin" valueType="num">
                                      <p:cBhvr>
                                        <p:cTn dur="500" fill="hold" id="17"/>
                                        <p:tgtEl>
                                          <p:spTgt spid="61"/>
                                        </p:tgtEl>
                                        <p:attrNameLst>
                                          <p:attrName>ppt_w</p:attrName>
                                        </p:attrNameLst>
                                      </p:cBhvr>
                                      <p:tavLst>
                                        <p:tav tm="0">
                                          <p:val>
                                            <p:strVal val="4/3*#ppt_w"/>
                                          </p:val>
                                        </p:tav>
                                        <p:tav tm="100000">
                                          <p:val>
                                            <p:strVal val="#ppt_w"/>
                                          </p:val>
                                        </p:tav>
                                      </p:tavLst>
                                    </p:anim>
                                    <p:anim calcmode="lin" valueType="num">
                                      <p:cBhvr>
                                        <p:cTn dur="500" fill="hold" id="18"/>
                                        <p:tgtEl>
                                          <p:spTgt spid="61"/>
                                        </p:tgtEl>
                                        <p:attrNameLst>
                                          <p:attrName>ppt_h</p:attrName>
                                        </p:attrNameLst>
                                      </p:cBhvr>
                                      <p:tavLst>
                                        <p:tav tm="0">
                                          <p:val>
                                            <p:strVal val="4/3*#ppt_h"/>
                                          </p:val>
                                        </p:tav>
                                        <p:tav tm="100000">
                                          <p:val>
                                            <p:strVal val="#ppt_h"/>
                                          </p:val>
                                        </p:tav>
                                      </p:tavLst>
                                    </p:anim>
                                  </p:childTnLst>
                                </p:cTn>
                              </p:par>
                            </p:childTnLst>
                          </p:cTn>
                        </p:par>
                        <p:par>
                          <p:cTn fill="hold" id="19" nodeType="afterGroup">
                            <p:stCondLst>
                              <p:cond delay="1500"/>
                            </p:stCondLst>
                            <p:childTnLst>
                              <p:par>
                                <p:cTn fill="hold" id="20" nodeType="afterEffect" presetClass="entr" presetID="23" presetSubtype="288">
                                  <p:stCondLst>
                                    <p:cond delay="0"/>
                                  </p:stCondLst>
                                  <p:childTnLst>
                                    <p:set>
                                      <p:cBhvr>
                                        <p:cTn dur="1" fill="hold" id="21">
                                          <p:stCondLst>
                                            <p:cond delay="0"/>
                                          </p:stCondLst>
                                        </p:cTn>
                                        <p:tgtEl>
                                          <p:spTgt spid="64"/>
                                        </p:tgtEl>
                                        <p:attrNameLst>
                                          <p:attrName>style.visibility</p:attrName>
                                        </p:attrNameLst>
                                      </p:cBhvr>
                                      <p:to>
                                        <p:strVal val="visible"/>
                                      </p:to>
                                    </p:set>
                                    <p:anim calcmode="lin" valueType="num">
                                      <p:cBhvr>
                                        <p:cTn dur="500" fill="hold" id="22"/>
                                        <p:tgtEl>
                                          <p:spTgt spid="64"/>
                                        </p:tgtEl>
                                        <p:attrNameLst>
                                          <p:attrName>ppt_w</p:attrName>
                                        </p:attrNameLst>
                                      </p:cBhvr>
                                      <p:tavLst>
                                        <p:tav tm="0">
                                          <p:val>
                                            <p:strVal val="4/3*#ppt_w"/>
                                          </p:val>
                                        </p:tav>
                                        <p:tav tm="100000">
                                          <p:val>
                                            <p:strVal val="#ppt_w"/>
                                          </p:val>
                                        </p:tav>
                                      </p:tavLst>
                                    </p:anim>
                                    <p:anim calcmode="lin" valueType="num">
                                      <p:cBhvr>
                                        <p:cTn dur="500" fill="hold" id="23"/>
                                        <p:tgtEl>
                                          <p:spTgt spid="64"/>
                                        </p:tgtEl>
                                        <p:attrNameLst>
                                          <p:attrName>ppt_h</p:attrName>
                                        </p:attrNameLst>
                                      </p:cBhvr>
                                      <p:tavLst>
                                        <p:tav tm="0">
                                          <p:val>
                                            <p:strVal val="4/3*#ppt_h"/>
                                          </p:val>
                                        </p:tav>
                                        <p:tav tm="100000">
                                          <p:val>
                                            <p:strVal val="#ppt_h"/>
                                          </p:val>
                                        </p:tav>
                                      </p:tavLst>
                                    </p:anim>
                                  </p:childTnLst>
                                </p:cTn>
                              </p:par>
                            </p:childTnLst>
                          </p:cTn>
                        </p:par>
                        <p:par>
                          <p:cTn fill="hold" id="24" nodeType="afterGroup">
                            <p:stCondLst>
                              <p:cond delay="2000"/>
                            </p:stCondLst>
                            <p:childTnLst>
                              <p:par>
                                <p:cTn fill="hold" id="25" nodeType="afterEffect" presetClass="entr" presetID="2" presetSubtype="4">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250" fill="hold" id="27"/>
                                        <p:tgtEl>
                                          <p:spTgt spid="18"/>
                                        </p:tgtEl>
                                        <p:attrNameLst>
                                          <p:attrName>ppt_x</p:attrName>
                                        </p:attrNameLst>
                                      </p:cBhvr>
                                      <p:tavLst>
                                        <p:tav tm="0">
                                          <p:val>
                                            <p:strVal val="#ppt_x"/>
                                          </p:val>
                                        </p:tav>
                                        <p:tav tm="100000">
                                          <p:val>
                                            <p:strVal val="#ppt_x"/>
                                          </p:val>
                                        </p:tav>
                                      </p:tavLst>
                                    </p:anim>
                                    <p:anim calcmode="lin" valueType="num">
                                      <p:cBhvr additive="base">
                                        <p:cTn dur="250" fill="hold" id="28"/>
                                        <p:tgtEl>
                                          <p:spTgt spid="18"/>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250"/>
                            </p:stCondLst>
                            <p:childTnLst>
                              <p:par>
                                <p:cTn fill="hold" id="30" nodeType="afterEffect" presetClass="entr" presetID="2" presetSubtype="4">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250" fill="hold" id="32"/>
                                        <p:tgtEl>
                                          <p:spTgt spid="21"/>
                                        </p:tgtEl>
                                        <p:attrNameLst>
                                          <p:attrName>ppt_x</p:attrName>
                                        </p:attrNameLst>
                                      </p:cBhvr>
                                      <p:tavLst>
                                        <p:tav tm="0">
                                          <p:val>
                                            <p:strVal val="#ppt_x"/>
                                          </p:val>
                                        </p:tav>
                                        <p:tav tm="100000">
                                          <p:val>
                                            <p:strVal val="#ppt_x"/>
                                          </p:val>
                                        </p:tav>
                                      </p:tavLst>
                                    </p:anim>
                                    <p:anim calcmode="lin" valueType="num">
                                      <p:cBhvr additive="base">
                                        <p:cTn dur="250" fill="hold" id="33"/>
                                        <p:tgtEl>
                                          <p:spTgt spid="21"/>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500"/>
                            </p:stCondLst>
                            <p:childTnLst>
                              <p:par>
                                <p:cTn fill="hold" id="35" nodeType="afterEffect" presetClass="entr" presetID="2" presetSubtype="4">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250" fill="hold" id="37"/>
                                        <p:tgtEl>
                                          <p:spTgt spid="24"/>
                                        </p:tgtEl>
                                        <p:attrNameLst>
                                          <p:attrName>ppt_x</p:attrName>
                                        </p:attrNameLst>
                                      </p:cBhvr>
                                      <p:tavLst>
                                        <p:tav tm="0">
                                          <p:val>
                                            <p:strVal val="#ppt_x"/>
                                          </p:val>
                                        </p:tav>
                                        <p:tav tm="100000">
                                          <p:val>
                                            <p:strVal val="#ppt_x"/>
                                          </p:val>
                                        </p:tav>
                                      </p:tavLst>
                                    </p:anim>
                                    <p:anim calcmode="lin" valueType="num">
                                      <p:cBhvr additive="base">
                                        <p:cTn dur="250" fill="hold" id="38"/>
                                        <p:tgtEl>
                                          <p:spTgt spid="24"/>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750"/>
                            </p:stCondLst>
                            <p:childTnLst>
                              <p:par>
                                <p:cTn fill="hold" id="40" nodeType="afterEffect" presetClass="entr" presetID="2" presetSubtype="4">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250" fill="hold" id="42"/>
                                        <p:tgtEl>
                                          <p:spTgt spid="27"/>
                                        </p:tgtEl>
                                        <p:attrNameLst>
                                          <p:attrName>ppt_x</p:attrName>
                                        </p:attrNameLst>
                                      </p:cBhvr>
                                      <p:tavLst>
                                        <p:tav tm="0">
                                          <p:val>
                                            <p:strVal val="#ppt_x"/>
                                          </p:val>
                                        </p:tav>
                                        <p:tav tm="100000">
                                          <p:val>
                                            <p:strVal val="#ppt_x"/>
                                          </p:val>
                                        </p:tav>
                                      </p:tavLst>
                                    </p:anim>
                                    <p:anim calcmode="lin" valueType="num">
                                      <p:cBhvr additive="base">
                                        <p:cTn dur="250" fill="hold" id="43"/>
                                        <p:tgtEl>
                                          <p:spTgt spid="27"/>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id="45" nodeType="afterEffect" presetClass="entr" presetID="2" presetSubtype="4">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additive="base">
                                        <p:cTn dur="250" fill="hold" id="47"/>
                                        <p:tgtEl>
                                          <p:spTgt spid="30"/>
                                        </p:tgtEl>
                                        <p:attrNameLst>
                                          <p:attrName>ppt_x</p:attrName>
                                        </p:attrNameLst>
                                      </p:cBhvr>
                                      <p:tavLst>
                                        <p:tav tm="0">
                                          <p:val>
                                            <p:strVal val="#ppt_x"/>
                                          </p:val>
                                        </p:tav>
                                        <p:tav tm="100000">
                                          <p:val>
                                            <p:strVal val="#ppt_x"/>
                                          </p:val>
                                        </p:tav>
                                      </p:tavLst>
                                    </p:anim>
                                    <p:anim calcmode="lin" valueType="num">
                                      <p:cBhvr additive="base">
                                        <p:cTn dur="250" fill="hold" id="48"/>
                                        <p:tgtEl>
                                          <p:spTgt spid="30"/>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250"/>
                            </p:stCondLst>
                            <p:childTnLst>
                              <p:par>
                                <p:cTn fill="hold" id="50" nodeType="afterEffect" presetClass="entr" presetID="2" presetSubtype="4">
                                  <p:stCondLst>
                                    <p:cond delay="0"/>
                                  </p:stCondLst>
                                  <p:childTnLst>
                                    <p:set>
                                      <p:cBhvr>
                                        <p:cTn dur="1" fill="hold" id="51">
                                          <p:stCondLst>
                                            <p:cond delay="0"/>
                                          </p:stCondLst>
                                        </p:cTn>
                                        <p:tgtEl>
                                          <p:spTgt spid="33"/>
                                        </p:tgtEl>
                                        <p:attrNameLst>
                                          <p:attrName>style.visibility</p:attrName>
                                        </p:attrNameLst>
                                      </p:cBhvr>
                                      <p:to>
                                        <p:strVal val="visible"/>
                                      </p:to>
                                    </p:set>
                                    <p:anim calcmode="lin" valueType="num">
                                      <p:cBhvr additive="base">
                                        <p:cTn dur="250" fill="hold" id="52"/>
                                        <p:tgtEl>
                                          <p:spTgt spid="33"/>
                                        </p:tgtEl>
                                        <p:attrNameLst>
                                          <p:attrName>ppt_x</p:attrName>
                                        </p:attrNameLst>
                                      </p:cBhvr>
                                      <p:tavLst>
                                        <p:tav tm="0">
                                          <p:val>
                                            <p:strVal val="#ppt_x"/>
                                          </p:val>
                                        </p:tav>
                                        <p:tav tm="100000">
                                          <p:val>
                                            <p:strVal val="#ppt_x"/>
                                          </p:val>
                                        </p:tav>
                                      </p:tavLst>
                                    </p:anim>
                                    <p:anim calcmode="lin" valueType="num">
                                      <p:cBhvr additive="base">
                                        <p:cTn dur="250" fill="hold" id="53"/>
                                        <p:tgtEl>
                                          <p:spTgt spid="33"/>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3500"/>
                            </p:stCondLst>
                            <p:childTnLst>
                              <p:par>
                                <p:cTn fill="hold" id="55" nodeType="afterEffect" presetClass="entr" presetID="2" presetSubtype="4">
                                  <p:stCondLst>
                                    <p:cond delay="0"/>
                                  </p:stCondLst>
                                  <p:childTnLst>
                                    <p:set>
                                      <p:cBhvr>
                                        <p:cTn dur="1" fill="hold" id="56">
                                          <p:stCondLst>
                                            <p:cond delay="0"/>
                                          </p:stCondLst>
                                        </p:cTn>
                                        <p:tgtEl>
                                          <p:spTgt spid="36"/>
                                        </p:tgtEl>
                                        <p:attrNameLst>
                                          <p:attrName>style.visibility</p:attrName>
                                        </p:attrNameLst>
                                      </p:cBhvr>
                                      <p:to>
                                        <p:strVal val="visible"/>
                                      </p:to>
                                    </p:set>
                                    <p:anim calcmode="lin" valueType="num">
                                      <p:cBhvr additive="base">
                                        <p:cTn dur="250" fill="hold" id="57"/>
                                        <p:tgtEl>
                                          <p:spTgt spid="36"/>
                                        </p:tgtEl>
                                        <p:attrNameLst>
                                          <p:attrName>ppt_x</p:attrName>
                                        </p:attrNameLst>
                                      </p:cBhvr>
                                      <p:tavLst>
                                        <p:tav tm="0">
                                          <p:val>
                                            <p:strVal val="#ppt_x"/>
                                          </p:val>
                                        </p:tav>
                                        <p:tav tm="100000">
                                          <p:val>
                                            <p:strVal val="#ppt_x"/>
                                          </p:val>
                                        </p:tav>
                                      </p:tavLst>
                                    </p:anim>
                                    <p:anim calcmode="lin" valueType="num">
                                      <p:cBhvr additive="base">
                                        <p:cTn dur="250" fill="hold" id="58"/>
                                        <p:tgtEl>
                                          <p:spTgt spid="36"/>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3750"/>
                            </p:stCondLst>
                            <p:childTnLst>
                              <p:par>
                                <p:cTn fill="hold" id="60" nodeType="afterEffect" presetClass="entr" presetID="2" presetSubtype="4">
                                  <p:stCondLst>
                                    <p:cond delay="0"/>
                                  </p:stCondLst>
                                  <p:childTnLst>
                                    <p:set>
                                      <p:cBhvr>
                                        <p:cTn dur="1" fill="hold" id="61">
                                          <p:stCondLst>
                                            <p:cond delay="0"/>
                                          </p:stCondLst>
                                        </p:cTn>
                                        <p:tgtEl>
                                          <p:spTgt spid="52"/>
                                        </p:tgtEl>
                                        <p:attrNameLst>
                                          <p:attrName>style.visibility</p:attrName>
                                        </p:attrNameLst>
                                      </p:cBhvr>
                                      <p:to>
                                        <p:strVal val="visible"/>
                                      </p:to>
                                    </p:set>
                                    <p:anim calcmode="lin" valueType="num">
                                      <p:cBhvr additive="base">
                                        <p:cTn dur="250" fill="hold" id="62"/>
                                        <p:tgtEl>
                                          <p:spTgt spid="52"/>
                                        </p:tgtEl>
                                        <p:attrNameLst>
                                          <p:attrName>ppt_x</p:attrName>
                                        </p:attrNameLst>
                                      </p:cBhvr>
                                      <p:tavLst>
                                        <p:tav tm="0">
                                          <p:val>
                                            <p:strVal val="#ppt_x"/>
                                          </p:val>
                                        </p:tav>
                                        <p:tav tm="100000">
                                          <p:val>
                                            <p:strVal val="#ppt_x"/>
                                          </p:val>
                                        </p:tav>
                                      </p:tavLst>
                                    </p:anim>
                                    <p:anim calcmode="lin" valueType="num">
                                      <p:cBhvr additive="base">
                                        <p:cTn dur="250" fill="hold" id="63"/>
                                        <p:tgtEl>
                                          <p:spTgt spid="52"/>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4000"/>
                            </p:stCondLst>
                            <p:childTnLst>
                              <p:par>
                                <p:cTn fill="hold" id="65" nodeType="afterEffect" presetClass="entr" presetID="2" presetSubtype="4">
                                  <p:stCondLst>
                                    <p:cond delay="0"/>
                                  </p:stCondLst>
                                  <p:childTnLst>
                                    <p:set>
                                      <p:cBhvr>
                                        <p:cTn dur="1" fill="hold" id="66">
                                          <p:stCondLst>
                                            <p:cond delay="0"/>
                                          </p:stCondLst>
                                        </p:cTn>
                                        <p:tgtEl>
                                          <p:spTgt spid="46"/>
                                        </p:tgtEl>
                                        <p:attrNameLst>
                                          <p:attrName>style.visibility</p:attrName>
                                        </p:attrNameLst>
                                      </p:cBhvr>
                                      <p:to>
                                        <p:strVal val="visible"/>
                                      </p:to>
                                    </p:set>
                                    <p:anim calcmode="lin" valueType="num">
                                      <p:cBhvr additive="base">
                                        <p:cTn dur="250" fill="hold" id="67"/>
                                        <p:tgtEl>
                                          <p:spTgt spid="46"/>
                                        </p:tgtEl>
                                        <p:attrNameLst>
                                          <p:attrName>ppt_x</p:attrName>
                                        </p:attrNameLst>
                                      </p:cBhvr>
                                      <p:tavLst>
                                        <p:tav tm="0">
                                          <p:val>
                                            <p:strVal val="#ppt_x"/>
                                          </p:val>
                                        </p:tav>
                                        <p:tav tm="100000">
                                          <p:val>
                                            <p:strVal val="#ppt_x"/>
                                          </p:val>
                                        </p:tav>
                                      </p:tavLst>
                                    </p:anim>
                                    <p:anim calcmode="lin" valueType="num">
                                      <p:cBhvr additive="base">
                                        <p:cTn dur="250" fill="hold" id="68"/>
                                        <p:tgtEl>
                                          <p:spTgt spid="46"/>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4250"/>
                            </p:stCondLst>
                            <p:childTnLst>
                              <p:par>
                                <p:cTn fill="hold" id="70" nodeType="afterEffect" presetClass="entr" presetID="2" presetSubtype="4">
                                  <p:stCondLst>
                                    <p:cond delay="0"/>
                                  </p:stCondLst>
                                  <p:childTnLst>
                                    <p:set>
                                      <p:cBhvr>
                                        <p:cTn dur="1" fill="hold" id="71">
                                          <p:stCondLst>
                                            <p:cond delay="0"/>
                                          </p:stCondLst>
                                        </p:cTn>
                                        <p:tgtEl>
                                          <p:spTgt spid="49"/>
                                        </p:tgtEl>
                                        <p:attrNameLst>
                                          <p:attrName>style.visibility</p:attrName>
                                        </p:attrNameLst>
                                      </p:cBhvr>
                                      <p:to>
                                        <p:strVal val="visible"/>
                                      </p:to>
                                    </p:set>
                                    <p:anim calcmode="lin" valueType="num">
                                      <p:cBhvr additive="base">
                                        <p:cTn dur="250" fill="hold" id="72"/>
                                        <p:tgtEl>
                                          <p:spTgt spid="49"/>
                                        </p:tgtEl>
                                        <p:attrNameLst>
                                          <p:attrName>ppt_x</p:attrName>
                                        </p:attrNameLst>
                                      </p:cBhvr>
                                      <p:tavLst>
                                        <p:tav tm="0">
                                          <p:val>
                                            <p:strVal val="#ppt_x"/>
                                          </p:val>
                                        </p:tav>
                                        <p:tav tm="100000">
                                          <p:val>
                                            <p:strVal val="#ppt_x"/>
                                          </p:val>
                                        </p:tav>
                                      </p:tavLst>
                                    </p:anim>
                                    <p:anim calcmode="lin" valueType="num">
                                      <p:cBhvr additive="base">
                                        <p:cTn dur="250" fill="hold" id="73"/>
                                        <p:tgtEl>
                                          <p:spTgt spid="49"/>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4500"/>
                            </p:stCondLst>
                            <p:childTnLst>
                              <p:par>
                                <p:cTn fill="hold" grpId="0" id="75" nodeType="afterEffect" presetClass="entr" presetID="10" presetSubtype="0">
                                  <p:stCondLst>
                                    <p:cond delay="0"/>
                                  </p:stCondLst>
                                  <p:childTnLst>
                                    <p:set>
                                      <p:cBhvr>
                                        <p:cTn dur="1" fill="hold" id="76">
                                          <p:stCondLst>
                                            <p:cond delay="0"/>
                                          </p:stCondLst>
                                        </p:cTn>
                                        <p:tgtEl>
                                          <p:spTgt spid="14"/>
                                        </p:tgtEl>
                                        <p:attrNameLst>
                                          <p:attrName>style.visibility</p:attrName>
                                        </p:attrNameLst>
                                      </p:cBhvr>
                                      <p:to>
                                        <p:strVal val="visible"/>
                                      </p:to>
                                    </p:set>
                                    <p:animEffect filter="fade" transition="in">
                                      <p:cBhvr>
                                        <p:cTn dur="500" id="77"/>
                                        <p:tgtEl>
                                          <p:spTgt spid="14"/>
                                        </p:tgtEl>
                                      </p:cBhvr>
                                    </p:animEffect>
                                  </p:childTnLst>
                                </p:cTn>
                              </p:par>
                              <p:par>
                                <p:cTn fill="hold" grpId="0" id="78" nodeType="withEffect" presetClass="entr" presetID="2" presetSubtype="4">
                                  <p:stCondLst>
                                    <p:cond delay="0"/>
                                  </p:stCondLst>
                                  <p:childTnLst>
                                    <p:set>
                                      <p:cBhvr>
                                        <p:cTn dur="1" fill="hold" id="79">
                                          <p:stCondLst>
                                            <p:cond delay="0"/>
                                          </p:stCondLst>
                                        </p:cTn>
                                        <p:tgtEl>
                                          <p:spTgt spid="16"/>
                                        </p:tgtEl>
                                        <p:attrNameLst>
                                          <p:attrName>style.visibility</p:attrName>
                                        </p:attrNameLst>
                                      </p:cBhvr>
                                      <p:to>
                                        <p:strVal val="visible"/>
                                      </p:to>
                                    </p:set>
                                    <p:anim calcmode="lin" valueType="num">
                                      <p:cBhvr additive="base">
                                        <p:cTn dur="300" fill="hold" id="80"/>
                                        <p:tgtEl>
                                          <p:spTgt spid="16"/>
                                        </p:tgtEl>
                                        <p:attrNameLst>
                                          <p:attrName>ppt_x</p:attrName>
                                        </p:attrNameLst>
                                      </p:cBhvr>
                                      <p:tavLst>
                                        <p:tav tm="0">
                                          <p:val>
                                            <p:strVal val="#ppt_x"/>
                                          </p:val>
                                        </p:tav>
                                        <p:tav tm="100000">
                                          <p:val>
                                            <p:strVal val="#ppt_x"/>
                                          </p:val>
                                        </p:tav>
                                      </p:tavLst>
                                    </p:anim>
                                    <p:anim calcmode="lin" valueType="num">
                                      <p:cBhvr additive="base">
                                        <p:cTn dur="300" fill="hold" id="81"/>
                                        <p:tgtEl>
                                          <p:spTgt spid="16"/>
                                        </p:tgtEl>
                                        <p:attrNameLst>
                                          <p:attrName>ppt_y</p:attrName>
                                        </p:attrNameLst>
                                      </p:cBhvr>
                                      <p:tavLst>
                                        <p:tav tm="0">
                                          <p:val>
                                            <p:strVal val="1+#ppt_h/2"/>
                                          </p:val>
                                        </p:tav>
                                        <p:tav tm="100000">
                                          <p:val>
                                            <p:strVal val="#ppt_y"/>
                                          </p:val>
                                        </p:tav>
                                      </p:tavLst>
                                    </p:anim>
                                  </p:childTnLst>
                                </p:cTn>
                              </p:par>
                            </p:childTnLst>
                          </p:cTn>
                        </p:par>
                        <p:par>
                          <p:cTn fill="hold" id="82" nodeType="afterGroup">
                            <p:stCondLst>
                              <p:cond delay="5000"/>
                            </p:stCondLst>
                            <p:childTnLst>
                              <p:par>
                                <p:cTn fill="hold" id="83" nodeType="afterEffect" presetClass="entr" presetID="2" presetSubtype="4">
                                  <p:stCondLst>
                                    <p:cond delay="0"/>
                                  </p:stCondLst>
                                  <p:childTnLst>
                                    <p:set>
                                      <p:cBhvr>
                                        <p:cTn dur="1" fill="hold" id="84">
                                          <p:stCondLst>
                                            <p:cond delay="0"/>
                                          </p:stCondLst>
                                        </p:cTn>
                                        <p:tgtEl>
                                          <p:spTgt spid="17"/>
                                        </p:tgtEl>
                                        <p:attrNameLst>
                                          <p:attrName>style.visibility</p:attrName>
                                        </p:attrNameLst>
                                      </p:cBhvr>
                                      <p:to>
                                        <p:strVal val="visible"/>
                                      </p:to>
                                    </p:set>
                                    <p:anim calcmode="lin" valueType="num">
                                      <p:cBhvr additive="base">
                                        <p:cTn dur="300" fill="hold" id="85"/>
                                        <p:tgtEl>
                                          <p:spTgt spid="17"/>
                                        </p:tgtEl>
                                        <p:attrNameLst>
                                          <p:attrName>ppt_x</p:attrName>
                                        </p:attrNameLst>
                                      </p:cBhvr>
                                      <p:tavLst>
                                        <p:tav tm="0">
                                          <p:val>
                                            <p:strVal val="#ppt_x"/>
                                          </p:val>
                                        </p:tav>
                                        <p:tav tm="100000">
                                          <p:val>
                                            <p:strVal val="#ppt_x"/>
                                          </p:val>
                                        </p:tav>
                                      </p:tavLst>
                                    </p:anim>
                                    <p:anim calcmode="lin" valueType="num">
                                      <p:cBhvr additive="base">
                                        <p:cTn dur="300" fill="hold" id="86"/>
                                        <p:tgtEl>
                                          <p:spTgt spid="17"/>
                                        </p:tgtEl>
                                        <p:attrNameLst>
                                          <p:attrName>ppt_y</p:attrName>
                                        </p:attrNameLst>
                                      </p:cBhvr>
                                      <p:tavLst>
                                        <p:tav tm="0">
                                          <p:val>
                                            <p:strVal val="1+#ppt_h/2"/>
                                          </p:val>
                                        </p:tav>
                                        <p:tav tm="100000">
                                          <p:val>
                                            <p:strVal val="#ppt_y"/>
                                          </p:val>
                                        </p:tav>
                                      </p:tavLst>
                                    </p:anim>
                                  </p:childTnLst>
                                </p:cTn>
                              </p:par>
                              <p:par>
                                <p:cTn accel="50000" decel="50000" fill="hold" id="87" nodeType="withEffect" presetClass="path" presetID="63" presetSubtype="0">
                                  <p:stCondLst>
                                    <p:cond delay="0"/>
                                  </p:stCondLst>
                                  <p:childTnLst>
                                    <p:animMotion origin="layout" path="M -2.5E-06 -1.48148E-06 L 0.57292 -1.48148E-06" pathEditMode="relative" ptsTypes="AA" rAng="0">
                                      <p:cBhvr>
                                        <p:cTn dur="1000" fill="hold" id="88"/>
                                        <p:tgtEl>
                                          <p:spTgt spid="17"/>
                                        </p:tgtEl>
                                        <p:attrNameLst>
                                          <p:attrName>ppt_x</p:attrName>
                                          <p:attrName>ppt_y</p:attrName>
                                        </p:attrNameLst>
                                      </p:cBhvr>
                                      <p:rCtr x="28646" y="0"/>
                                    </p:animMotion>
                                  </p:childTnLst>
                                </p:cTn>
                              </p:par>
                              <p:par>
                                <p:cTn accel="50000" decel="50000" fill="hold" grpId="1" id="89" nodeType="withEffect" presetClass="path" presetID="63" presetSubtype="0">
                                  <p:stCondLst>
                                    <p:cond delay="0"/>
                                  </p:stCondLst>
                                  <p:childTnLst>
                                    <p:animMotion origin="layout" path="M -8.33333E-07 -7.40741E-07 L 0.56797 -0.00162" pathEditMode="relative" ptsTypes="AA" rAng="0">
                                      <p:cBhvr>
                                        <p:cTn dur="1000" fill="hold" id="90"/>
                                        <p:tgtEl>
                                          <p:spTgt spid="16"/>
                                        </p:tgtEl>
                                        <p:attrNameLst>
                                          <p:attrName>ppt_x</p:attrName>
                                          <p:attrName>ppt_y</p:attrName>
                                        </p:attrNameLst>
                                      </p:cBhvr>
                                      <p:rCtr x="28398" y="-93"/>
                                    </p:animMotion>
                                  </p:childTnLst>
                                </p:cTn>
                              </p:par>
                              <p:par>
                                <p:cTn fill="hold" grpId="0" id="91" nodeType="withEffect" presetClass="entr" presetID="22" presetSubtype="8">
                                  <p:stCondLst>
                                    <p:cond delay="300"/>
                                  </p:stCondLst>
                                  <p:childTnLst>
                                    <p:set>
                                      <p:cBhvr>
                                        <p:cTn dur="1" fill="hold" id="92">
                                          <p:stCondLst>
                                            <p:cond delay="0"/>
                                          </p:stCondLst>
                                        </p:cTn>
                                        <p:tgtEl>
                                          <p:spTgt spid="15"/>
                                        </p:tgtEl>
                                        <p:attrNameLst>
                                          <p:attrName>style.visibility</p:attrName>
                                        </p:attrNameLst>
                                      </p:cBhvr>
                                      <p:to>
                                        <p:strVal val="visible"/>
                                      </p:to>
                                    </p:set>
                                    <p:animEffect filter="wipe(left)" transition="in">
                                      <p:cBhvr>
                                        <p:cTn dur="500" id="93"/>
                                        <p:tgtEl>
                                          <p:spTgt spid="15"/>
                                        </p:tgtEl>
                                      </p:cBhvr>
                                    </p:animEffect>
                                  </p:childTnLst>
                                </p:cTn>
                              </p:par>
                              <p:par>
                                <p:cTn fill="hold" id="94" nodeType="withEffect" presetClass="exit" presetID="10" presetSubtype="0">
                                  <p:stCondLst>
                                    <p:cond delay="400"/>
                                  </p:stCondLst>
                                  <p:childTnLst>
                                    <p:animEffect filter="fade" transition="out">
                                      <p:cBhvr>
                                        <p:cTn dur="800" id="95"/>
                                        <p:tgtEl>
                                          <p:spTgt spid="17"/>
                                        </p:tgtEl>
                                      </p:cBhvr>
                                    </p:animEffect>
                                    <p:set>
                                      <p:cBhvr>
                                        <p:cTn dur="1" fill="hold" id="96">
                                          <p:stCondLst>
                                            <p:cond delay="799"/>
                                          </p:stCondLst>
                                        </p:cTn>
                                        <p:tgtEl>
                                          <p:spTgt spid="17"/>
                                        </p:tgtEl>
                                        <p:attrNameLst>
                                          <p:attrName>style.visibility</p:attrName>
                                        </p:attrNameLst>
                                      </p:cBhvr>
                                      <p:to>
                                        <p:strVal val="hidden"/>
                                      </p:to>
                                    </p:set>
                                  </p:childTnLst>
                                </p:cTn>
                              </p:par>
                            </p:childTnLst>
                          </p:cTn>
                        </p:par>
                        <p:par>
                          <p:cTn fill="hold" id="97" nodeType="afterGroup">
                            <p:stCondLst>
                              <p:cond delay="6200"/>
                            </p:stCondLst>
                            <p:childTnLst>
                              <p:par>
                                <p:cTn fill="hold" grpId="0" id="98" nodeType="afterEffect" presetClass="entr" presetID="41" presetSubtype="0">
                                  <p:stCondLst>
                                    <p:cond delay="0"/>
                                  </p:stCondLst>
                                  <p:iterate type="lt">
                                    <p:tmPct val="10000"/>
                                  </p:iterate>
                                  <p:childTnLst>
                                    <p:set>
                                      <p:cBhvr>
                                        <p:cTn dur="1" fill="hold" id="99">
                                          <p:stCondLst>
                                            <p:cond delay="0"/>
                                          </p:stCondLst>
                                        </p:cTn>
                                        <p:tgtEl>
                                          <p:spTgt spid="13"/>
                                        </p:tgtEl>
                                        <p:attrNameLst>
                                          <p:attrName>style.visibility</p:attrName>
                                        </p:attrNameLst>
                                      </p:cBhvr>
                                      <p:to>
                                        <p:strVal val="visible"/>
                                      </p:to>
                                    </p:set>
                                    <p:anim calcmode="lin" valueType="num">
                                      <p:cBhvr>
                                        <p:cTn dur="500" fill="hold" id="10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1"/>
                                        <p:tgtEl>
                                          <p:spTgt spid="13"/>
                                        </p:tgtEl>
                                        <p:attrNameLst>
                                          <p:attrName>ppt_y</p:attrName>
                                        </p:attrNameLst>
                                      </p:cBhvr>
                                      <p:tavLst>
                                        <p:tav tm="0">
                                          <p:val>
                                            <p:strVal val="#ppt_y"/>
                                          </p:val>
                                        </p:tav>
                                        <p:tav tm="100000">
                                          <p:val>
                                            <p:strVal val="#ppt_y"/>
                                          </p:val>
                                        </p:tav>
                                      </p:tavLst>
                                    </p:anim>
                                    <p:anim calcmode="lin" valueType="num">
                                      <p:cBhvr>
                                        <p:cTn dur="500" fill="hold" id="10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4" tmFilter="0,0; .5, 1; 1, 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1"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市场评估分析</a:t>
            </a:r>
          </a:p>
        </p:txBody>
      </p:sp>
      <p:sp>
        <p:nvSpPr>
          <p:cNvPr id="59" name="原创设计师QQ598969553      _4"/>
          <p:cNvSpPr/>
          <p:nvPr/>
        </p:nvSpPr>
        <p:spPr>
          <a:xfrm>
            <a:off x="-26775" y="3399361"/>
            <a:ext cx="12232850" cy="342614"/>
          </a:xfrm>
          <a:prstGeom prst="rect">
            <a:avLst/>
          </a:prstGeom>
          <a:solidFill>
            <a:schemeClr val="tx1">
              <a:lumMod val="65000"/>
              <a:lumOff val="35000"/>
            </a:schemeClr>
          </a:solidFill>
          <a:ln w="12700">
            <a:noFill/>
            <a:miter lim="400000"/>
          </a:ln>
          <a:effectLst>
            <a:outerShdw blurRad="38100" dir="5400000" dist="25400" rotWithShape="0">
              <a:srgbClr val="000000">
                <a:alpha val="50000"/>
              </a:srgbClr>
            </a:outerShdw>
          </a:effectLst>
        </p:spPr>
        <p:txBody>
          <a:bodyPr anchor="ctr" bIns="0" lIns="0" rIns="0" tIns="0"/>
          <a:lstStyle/>
          <a:p>
            <a:pPr algn="ctr" defTabSz="412750">
              <a:defRPr sz="3200">
                <a:solidFill>
                  <a:srgbClr val="FFFFFF"/>
                </a:solidFill>
              </a:defRPr>
            </a:pPr>
            <a:endParaRPr kern="0" sz="1600">
              <a:solidFill>
                <a:schemeClr val="tx1">
                  <a:lumMod val="75000"/>
                  <a:lumOff val="25000"/>
                </a:schemeClr>
              </a:solidFill>
              <a:latin typeface="Arial"/>
              <a:sym typeface="Helvetica Light"/>
            </a:endParaRPr>
          </a:p>
        </p:txBody>
      </p:sp>
      <p:grpSp>
        <p:nvGrpSpPr>
          <p:cNvPr id="60" name="原创设计师QQ598969553      _5"/>
          <p:cNvGrpSpPr/>
          <p:nvPr/>
        </p:nvGrpSpPr>
        <p:grpSpPr>
          <a:xfrm>
            <a:off x="3675679" y="1408882"/>
            <a:ext cx="1939790" cy="2804975"/>
            <a:chOff x="0" y="-86499"/>
            <a:chExt cx="3879578" cy="5609948"/>
          </a:xfrm>
        </p:grpSpPr>
        <p:sp>
          <p:nvSpPr>
            <p:cNvPr id="61" name="Shape 2701"/>
            <p:cNvSpPr/>
            <p:nvPr/>
          </p:nvSpPr>
          <p:spPr>
            <a:xfrm flipV="1">
              <a:off x="1939788" y="2374860"/>
              <a:ext cx="2" cy="1357417"/>
            </a:xfrm>
            <a:prstGeom prst="line">
              <a:avLst/>
            </a:prstGeom>
            <a:noFill/>
            <a:ln cap="flat" w="25400">
              <a:solidFill>
                <a:srgbClr val="A09FA1"/>
              </a:solidFill>
              <a:prstDash val="solid"/>
              <a:miter lim="400000"/>
              <a:tailEnd len="med" type="oval" w="med"/>
            </a:ln>
            <a:effectLst/>
          </p:spPr>
          <p:txBody>
            <a:bodyPr anchor="t" bIns="22859" lIns="22859" numCol="1" rIns="22859" tIns="22859" wrap="square">
              <a:noAutofit/>
            </a:bodyPr>
            <a:lstStyle/>
            <a:p>
              <a:pPr defTabSz="228600">
                <a:defRPr sz="1200">
                  <a:latin typeface="Helvetica"/>
                  <a:ea typeface="Helvetica"/>
                  <a:cs typeface="Helvetica"/>
                  <a:sym typeface="Helvetica"/>
                </a:defRPr>
              </a:pPr>
              <a:endParaRPr kern="0" sz="600">
                <a:solidFill>
                  <a:schemeClr val="tx1">
                    <a:lumMod val="75000"/>
                    <a:lumOff val="25000"/>
                  </a:schemeClr>
                </a:solidFill>
                <a:latin charset="0" panose="020b0503020202020204" pitchFamily="34" typeface="Agency FB"/>
                <a:ea typeface="Helvetica"/>
                <a:cs typeface="Helvetica"/>
                <a:sym typeface="Helvetica"/>
              </a:endParaRPr>
            </a:p>
          </p:txBody>
        </p:sp>
        <p:sp>
          <p:nvSpPr>
            <p:cNvPr id="62" name="Shape 2702"/>
            <p:cNvSpPr/>
            <p:nvPr/>
          </p:nvSpPr>
          <p:spPr>
            <a:xfrm rot="10800000">
              <a:off x="657229" y="3618651"/>
              <a:ext cx="2565045" cy="1904798"/>
            </a:xfrm>
            <a:custGeom>
              <a:cxnLst>
                <a:cxn ang="0">
                  <a:pos x="wd2" y="hd2"/>
                </a:cxn>
                <a:cxn ang="5400000">
                  <a:pos x="wd2" y="hd2"/>
                </a:cxn>
                <a:cxn ang="10800000">
                  <a:pos x="wd2" y="hd2"/>
                </a:cxn>
                <a:cxn ang="16200000">
                  <a:pos x="wd2" y="hd2"/>
                </a:cxn>
              </a:cxnLst>
              <a:rect b="b" l="0" r="r" t="0"/>
              <a:pathLst>
                <a:path extrusionOk="0" h="21600" w="21600">
                  <a:moveTo>
                    <a:pt x="181" y="0"/>
                  </a:moveTo>
                  <a:lnTo>
                    <a:pt x="21600" y="0"/>
                  </a:lnTo>
                  <a:lnTo>
                    <a:pt x="21600" y="10440"/>
                  </a:lnTo>
                  <a:lnTo>
                    <a:pt x="10926" y="21600"/>
                  </a:lnTo>
                  <a:lnTo>
                    <a:pt x="0" y="10254"/>
                  </a:lnTo>
                  <a:lnTo>
                    <a:pt x="181" y="0"/>
                  </a:lnTo>
                  <a:close/>
                </a:path>
              </a:pathLst>
            </a:custGeom>
            <a:solidFill>
              <a:srgbClr val="E9462F"/>
            </a:solidFill>
            <a:ln cap="flat" w="12700">
              <a:noFill/>
              <a:miter lim="400000"/>
            </a:ln>
            <a:effectLst>
              <a:outerShdw blurRad="38100" dir="5400000" dist="25400" rotWithShape="0">
                <a:srgbClr val="000000">
                  <a:alpha val="50000"/>
                </a:srgbClr>
              </a:outerShdw>
            </a:effectLst>
          </p:spPr>
          <p:txBody>
            <a:bodyPr anchor="ctr" bIns="0" lIns="0" numCol="1" rIns="0" tIns="0" wrap="square">
              <a:noAutofit/>
            </a:bodyPr>
            <a:lstStyle/>
            <a:p>
              <a:pPr algn="ctr" defTabSz="412750">
                <a:defRPr sz="3200"/>
              </a:pPr>
              <a:endParaRPr kern="0" sz="1600">
                <a:solidFill>
                  <a:schemeClr val="tx1">
                    <a:lumMod val="75000"/>
                    <a:lumOff val="25000"/>
                  </a:schemeClr>
                </a:solidFill>
                <a:latin charset="0" panose="020b0503020202020204" pitchFamily="34" typeface="Agency FB"/>
                <a:sym typeface="Helvetica Light"/>
              </a:endParaRPr>
            </a:p>
          </p:txBody>
        </p:sp>
        <p:sp>
          <p:nvSpPr>
            <p:cNvPr id="63" name="Shape 2703"/>
            <p:cNvSpPr/>
            <p:nvPr/>
          </p:nvSpPr>
          <p:spPr>
            <a:xfrm>
              <a:off x="1271451" y="-83820"/>
              <a:ext cx="1336674" cy="5486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kern="0" sz="1200">
                  <a:solidFill>
                    <a:schemeClr val="tx1">
                      <a:lumMod val="75000"/>
                      <a:lumOff val="25000"/>
                    </a:schemeClr>
                  </a:solidFill>
                  <a:latin charset="0" panose="020b0503020202020204" pitchFamily="34" typeface="Agency FB"/>
                </a:rPr>
                <a:t>2001-2001</a:t>
              </a:r>
            </a:p>
          </p:txBody>
        </p:sp>
        <p:sp>
          <p:nvSpPr>
            <p:cNvPr id="64" name="Shape 2704"/>
            <p:cNvSpPr/>
            <p:nvPr/>
          </p:nvSpPr>
          <p:spPr>
            <a:xfrm>
              <a:off x="0" y="695733"/>
              <a:ext cx="3879578" cy="131673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p>
              <a:pPr algn="ctr" defTabSz="228600">
                <a:lnSpc>
                  <a:spcPct val="120000"/>
                </a:lnSpc>
                <a:defRPr sz="1800"/>
              </a:pPr>
              <a:r>
                <a:rPr kern="0" sz="900">
                  <a:solidFill>
                    <a:schemeClr val="tx1">
                      <a:lumMod val="75000"/>
                      <a:lumOff val="25000"/>
                    </a:schemeClr>
                  </a:solidFill>
                  <a:latin charset="0" panose="020b0503020202020204" pitchFamily="34" typeface="Agency FB"/>
                  <a:ea typeface="STIXGeneral-Bold"/>
                  <a:cs typeface="STIXGeneral-Bold"/>
                  <a:sym typeface="STIXGeneral-Bold"/>
                </a:rPr>
                <a:t>Lorem Ipsum is simply dummy text of the printing and typesetting industry. Lorem Ipsum has been the industry's standard dummy text ever since the 15</a:t>
              </a:r>
            </a:p>
          </p:txBody>
        </p:sp>
        <p:sp>
          <p:nvSpPr>
            <p:cNvPr id="65" name="Shape 2705"/>
            <p:cNvSpPr/>
            <p:nvPr/>
          </p:nvSpPr>
          <p:spPr>
            <a:xfrm>
              <a:off x="1425440" y="4446857"/>
              <a:ext cx="1028699" cy="6096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kern="0" lang="en-US" sz="2000">
                  <a:solidFill>
                    <a:schemeClr val="bg1"/>
                  </a:solidFill>
                  <a:latin charset="0" panose="020b0503020202020204" pitchFamily="34" typeface="Agency FB"/>
                </a:rPr>
                <a:t>2011</a:t>
              </a:r>
            </a:p>
          </p:txBody>
        </p:sp>
      </p:grpSp>
      <p:grpSp>
        <p:nvGrpSpPr>
          <p:cNvPr id="66" name="原创设计师QQ598969553      _6"/>
          <p:cNvGrpSpPr/>
          <p:nvPr/>
        </p:nvGrpSpPr>
        <p:grpSpPr>
          <a:xfrm>
            <a:off x="6563830" y="3260618"/>
            <a:ext cx="1939790" cy="2694230"/>
            <a:chExt cx="3879578" cy="5388459"/>
          </a:xfrm>
        </p:grpSpPr>
        <p:sp>
          <p:nvSpPr>
            <p:cNvPr id="67" name="Shape 2707"/>
            <p:cNvSpPr/>
            <p:nvPr/>
          </p:nvSpPr>
          <p:spPr>
            <a:xfrm flipH="1">
              <a:off x="1939788" y="1818290"/>
              <a:ext cx="2" cy="1357417"/>
            </a:xfrm>
            <a:prstGeom prst="line">
              <a:avLst/>
            </a:prstGeom>
            <a:noFill/>
            <a:ln cap="flat" w="25400">
              <a:solidFill>
                <a:srgbClr val="A09FA1"/>
              </a:solidFill>
              <a:prstDash val="solid"/>
              <a:miter lim="400000"/>
              <a:tailEnd len="med" type="oval" w="med"/>
            </a:ln>
            <a:effectLst/>
          </p:spPr>
          <p:txBody>
            <a:bodyPr anchor="t" bIns="22859" lIns="22859" numCol="1" rIns="22859" tIns="22859" wrap="square">
              <a:noAutofit/>
            </a:bodyPr>
            <a:lstStyle/>
            <a:p>
              <a:pPr defTabSz="228600">
                <a:defRPr sz="1200">
                  <a:latin typeface="Helvetica"/>
                  <a:ea typeface="Helvetica"/>
                  <a:cs typeface="Helvetica"/>
                  <a:sym typeface="Helvetica"/>
                </a:defRPr>
              </a:pPr>
              <a:endParaRPr kern="0" sz="600">
                <a:solidFill>
                  <a:schemeClr val="tx1">
                    <a:lumMod val="75000"/>
                    <a:lumOff val="25000"/>
                  </a:schemeClr>
                </a:solidFill>
                <a:latin charset="0" panose="020b0503020202020204" pitchFamily="34" typeface="Agency FB"/>
                <a:ea typeface="Helvetica"/>
                <a:cs typeface="Helvetica"/>
                <a:sym typeface="Helvetica"/>
              </a:endParaRPr>
            </a:p>
          </p:txBody>
        </p:sp>
        <p:sp>
          <p:nvSpPr>
            <p:cNvPr id="68" name="Shape 2708"/>
            <p:cNvSpPr/>
            <p:nvPr/>
          </p:nvSpPr>
          <p:spPr>
            <a:xfrm>
              <a:off x="657305" y="0"/>
              <a:ext cx="2565043" cy="1904797"/>
            </a:xfrm>
            <a:custGeom>
              <a:cxnLst>
                <a:cxn ang="0">
                  <a:pos x="wd2" y="hd2"/>
                </a:cxn>
                <a:cxn ang="5400000">
                  <a:pos x="wd2" y="hd2"/>
                </a:cxn>
                <a:cxn ang="10800000">
                  <a:pos x="wd2" y="hd2"/>
                </a:cxn>
                <a:cxn ang="16200000">
                  <a:pos x="wd2" y="hd2"/>
                </a:cxn>
              </a:cxnLst>
              <a:rect b="b" l="0" r="r" t="0"/>
              <a:pathLst>
                <a:path extrusionOk="0" h="21600" w="21600">
                  <a:moveTo>
                    <a:pt x="181" y="0"/>
                  </a:moveTo>
                  <a:lnTo>
                    <a:pt x="21600" y="0"/>
                  </a:lnTo>
                  <a:lnTo>
                    <a:pt x="21600" y="10440"/>
                  </a:lnTo>
                  <a:lnTo>
                    <a:pt x="10926" y="21600"/>
                  </a:lnTo>
                  <a:lnTo>
                    <a:pt x="0" y="10254"/>
                  </a:lnTo>
                  <a:lnTo>
                    <a:pt x="181" y="0"/>
                  </a:lnTo>
                  <a:close/>
                </a:path>
              </a:pathLst>
            </a:custGeom>
            <a:solidFill>
              <a:srgbClr val="E9462F"/>
            </a:solidFill>
            <a:ln cap="flat" w="12700">
              <a:noFill/>
              <a:miter lim="400000"/>
            </a:ln>
            <a:effectLst>
              <a:outerShdw blurRad="38100" dir="5400000" dist="25400" rotWithShape="0">
                <a:srgbClr val="000000">
                  <a:alpha val="50000"/>
                </a:srgbClr>
              </a:outerShdw>
            </a:effectLst>
          </p:spPr>
          <p:txBody>
            <a:bodyPr anchor="ctr" bIns="0" lIns="0" numCol="1" rIns="0" tIns="0" wrap="square">
              <a:noAutofit/>
            </a:bodyPr>
            <a:lstStyle/>
            <a:p>
              <a:pPr algn="ctr" defTabSz="412750">
                <a:defRPr sz="3200"/>
              </a:pPr>
              <a:endParaRPr kern="0" sz="1600">
                <a:solidFill>
                  <a:schemeClr val="tx1">
                    <a:lumMod val="75000"/>
                    <a:lumOff val="25000"/>
                  </a:schemeClr>
                </a:solidFill>
                <a:latin charset="0" panose="020b0503020202020204" pitchFamily="34" typeface="Agency FB"/>
                <a:sym typeface="Helvetica Light"/>
              </a:endParaRPr>
            </a:p>
          </p:txBody>
        </p:sp>
        <p:sp>
          <p:nvSpPr>
            <p:cNvPr id="69" name="Shape 2709"/>
            <p:cNvSpPr/>
            <p:nvPr/>
          </p:nvSpPr>
          <p:spPr>
            <a:xfrm>
              <a:off x="1271454" y="3451941"/>
              <a:ext cx="1336674" cy="5486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kern="0" sz="1200">
                  <a:solidFill>
                    <a:schemeClr val="tx1">
                      <a:lumMod val="75000"/>
                      <a:lumOff val="25000"/>
                    </a:schemeClr>
                  </a:solidFill>
                  <a:latin charset="0" panose="020b0503020202020204" pitchFamily="34" typeface="Agency FB"/>
                </a:rPr>
                <a:t>2001-2001</a:t>
              </a:r>
            </a:p>
          </p:txBody>
        </p:sp>
        <p:sp>
          <p:nvSpPr>
            <p:cNvPr id="70" name="Shape 2710"/>
            <p:cNvSpPr/>
            <p:nvPr/>
          </p:nvSpPr>
          <p:spPr>
            <a:xfrm>
              <a:off x="1" y="4231494"/>
              <a:ext cx="3879578" cy="131673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p>
              <a:pPr algn="ctr" defTabSz="228600">
                <a:lnSpc>
                  <a:spcPct val="120000"/>
                </a:lnSpc>
                <a:defRPr sz="1800"/>
              </a:pPr>
              <a:r>
                <a:rPr kern="0" sz="900">
                  <a:solidFill>
                    <a:schemeClr val="tx1">
                      <a:lumMod val="75000"/>
                      <a:lumOff val="25000"/>
                    </a:schemeClr>
                  </a:solidFill>
                  <a:latin charset="0" panose="020b0503020202020204" pitchFamily="34" typeface="Agency FB"/>
                  <a:ea typeface="STIXGeneral-Bold"/>
                  <a:cs typeface="STIXGeneral-Bold"/>
                  <a:sym typeface="STIXGeneral-Bold"/>
                </a:rPr>
                <a:t>Lorem Ipsum is simply dummy text of the printing and typesetting industry. Lorem Ipsum has been the industry's standard dummy text ever since the 15</a:t>
              </a:r>
            </a:p>
          </p:txBody>
        </p:sp>
        <p:sp>
          <p:nvSpPr>
            <p:cNvPr id="71" name="Shape 2711"/>
            <p:cNvSpPr/>
            <p:nvPr/>
          </p:nvSpPr>
          <p:spPr>
            <a:xfrm>
              <a:off x="1425440" y="315305"/>
              <a:ext cx="1028699" cy="6096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kern="0" lang="en-US" sz="2000">
                  <a:solidFill>
                    <a:schemeClr val="bg1"/>
                  </a:solidFill>
                  <a:latin charset="0" panose="020b0503020202020204" pitchFamily="34" typeface="Agency FB"/>
                </a:rPr>
                <a:t>2012</a:t>
              </a:r>
            </a:p>
          </p:txBody>
        </p:sp>
      </p:grpSp>
      <p:grpSp>
        <p:nvGrpSpPr>
          <p:cNvPr id="72" name="原创设计师QQ598969553      _7"/>
          <p:cNvGrpSpPr/>
          <p:nvPr/>
        </p:nvGrpSpPr>
        <p:grpSpPr>
          <a:xfrm>
            <a:off x="787528" y="3260617"/>
            <a:ext cx="1939791" cy="2694231"/>
            <a:chOff x="0" y="-1"/>
            <a:chExt cx="3879579" cy="5388460"/>
          </a:xfrm>
        </p:grpSpPr>
        <p:sp>
          <p:nvSpPr>
            <p:cNvPr id="73" name="Shape 2713"/>
            <p:cNvSpPr/>
            <p:nvPr/>
          </p:nvSpPr>
          <p:spPr>
            <a:xfrm flipH="1">
              <a:off x="1939788" y="1818290"/>
              <a:ext cx="2" cy="1357417"/>
            </a:xfrm>
            <a:prstGeom prst="line">
              <a:avLst/>
            </a:prstGeom>
            <a:noFill/>
            <a:ln cap="flat" w="25400">
              <a:solidFill>
                <a:srgbClr val="A09FA1"/>
              </a:solidFill>
              <a:prstDash val="solid"/>
              <a:miter lim="400000"/>
              <a:tailEnd len="med" type="oval" w="med"/>
            </a:ln>
            <a:effectLst/>
          </p:spPr>
          <p:txBody>
            <a:bodyPr anchor="t" bIns="22859" lIns="22859" numCol="1" rIns="22859" tIns="22859" wrap="square">
              <a:noAutofit/>
            </a:bodyPr>
            <a:lstStyle/>
            <a:p>
              <a:pPr defTabSz="228600">
                <a:defRPr sz="1200">
                  <a:latin typeface="Helvetica"/>
                  <a:ea typeface="Helvetica"/>
                  <a:cs typeface="Helvetica"/>
                  <a:sym typeface="Helvetica"/>
                </a:defRPr>
              </a:pPr>
              <a:endParaRPr kern="0" sz="600">
                <a:solidFill>
                  <a:schemeClr val="tx1">
                    <a:lumMod val="75000"/>
                    <a:lumOff val="25000"/>
                  </a:schemeClr>
                </a:solidFill>
                <a:latin charset="0" panose="020b0503020202020204" pitchFamily="34" typeface="Agency FB"/>
                <a:ea typeface="Helvetica"/>
                <a:cs typeface="Helvetica"/>
                <a:sym typeface="Helvetica"/>
              </a:endParaRPr>
            </a:p>
          </p:txBody>
        </p:sp>
        <p:sp>
          <p:nvSpPr>
            <p:cNvPr id="74" name="Shape 2714"/>
            <p:cNvSpPr/>
            <p:nvPr/>
          </p:nvSpPr>
          <p:spPr>
            <a:xfrm>
              <a:off x="657305" y="-1"/>
              <a:ext cx="2565043" cy="1904798"/>
            </a:xfrm>
            <a:custGeom>
              <a:cxnLst>
                <a:cxn ang="0">
                  <a:pos x="wd2" y="hd2"/>
                </a:cxn>
                <a:cxn ang="5400000">
                  <a:pos x="wd2" y="hd2"/>
                </a:cxn>
                <a:cxn ang="10800000">
                  <a:pos x="wd2" y="hd2"/>
                </a:cxn>
                <a:cxn ang="16200000">
                  <a:pos x="wd2" y="hd2"/>
                </a:cxn>
              </a:cxnLst>
              <a:rect b="b" l="0" r="r" t="0"/>
              <a:pathLst>
                <a:path extrusionOk="0" h="21600" w="21600">
                  <a:moveTo>
                    <a:pt x="181" y="0"/>
                  </a:moveTo>
                  <a:lnTo>
                    <a:pt x="21600" y="0"/>
                  </a:lnTo>
                  <a:lnTo>
                    <a:pt x="21600" y="10440"/>
                  </a:lnTo>
                  <a:lnTo>
                    <a:pt x="10926" y="21600"/>
                  </a:lnTo>
                  <a:lnTo>
                    <a:pt x="0" y="10254"/>
                  </a:lnTo>
                  <a:lnTo>
                    <a:pt x="181" y="0"/>
                  </a:lnTo>
                  <a:close/>
                </a:path>
              </a:pathLst>
            </a:custGeom>
            <a:solidFill>
              <a:srgbClr val="E9462F"/>
            </a:solidFill>
            <a:ln cap="flat" w="12700">
              <a:noFill/>
              <a:miter lim="400000"/>
            </a:ln>
            <a:effectLst>
              <a:outerShdw blurRad="38100" dir="5400000" dist="25400" rotWithShape="0">
                <a:srgbClr val="000000">
                  <a:alpha val="50000"/>
                </a:srgbClr>
              </a:outerShdw>
            </a:effectLst>
          </p:spPr>
          <p:txBody>
            <a:bodyPr anchor="ctr" bIns="0" lIns="0" numCol="1" rIns="0" tIns="0" wrap="square">
              <a:noAutofit/>
            </a:bodyPr>
            <a:lstStyle/>
            <a:p>
              <a:pPr algn="ctr" defTabSz="412750">
                <a:defRPr sz="3200"/>
              </a:pPr>
              <a:endParaRPr kern="0" sz="1600">
                <a:solidFill>
                  <a:schemeClr val="tx1">
                    <a:lumMod val="75000"/>
                    <a:lumOff val="25000"/>
                  </a:schemeClr>
                </a:solidFill>
                <a:latin charset="0" panose="020b0503020202020204" pitchFamily="34" typeface="Agency FB"/>
                <a:sym typeface="Helvetica Light"/>
              </a:endParaRPr>
            </a:p>
          </p:txBody>
        </p:sp>
        <p:sp>
          <p:nvSpPr>
            <p:cNvPr id="75" name="Shape 2715"/>
            <p:cNvSpPr/>
            <p:nvPr/>
          </p:nvSpPr>
          <p:spPr>
            <a:xfrm>
              <a:off x="1271455" y="3451944"/>
              <a:ext cx="1336674" cy="5486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kern="0" sz="1200">
                  <a:solidFill>
                    <a:schemeClr val="tx1">
                      <a:lumMod val="75000"/>
                      <a:lumOff val="25000"/>
                    </a:schemeClr>
                  </a:solidFill>
                  <a:latin charset="0" panose="020b0503020202020204" pitchFamily="34" typeface="Agency FB"/>
                </a:rPr>
                <a:t>2000-2001</a:t>
              </a:r>
            </a:p>
          </p:txBody>
        </p:sp>
        <p:sp>
          <p:nvSpPr>
            <p:cNvPr id="76" name="Shape 2716"/>
            <p:cNvSpPr/>
            <p:nvPr/>
          </p:nvSpPr>
          <p:spPr>
            <a:xfrm>
              <a:off x="0" y="4231494"/>
              <a:ext cx="3879579" cy="131673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p>
              <a:pPr algn="ctr" defTabSz="228600">
                <a:lnSpc>
                  <a:spcPct val="120000"/>
                </a:lnSpc>
                <a:defRPr sz="1800"/>
              </a:pPr>
              <a:r>
                <a:rPr kern="0" sz="900">
                  <a:solidFill>
                    <a:schemeClr val="tx1">
                      <a:lumMod val="75000"/>
                      <a:lumOff val="25000"/>
                    </a:schemeClr>
                  </a:solidFill>
                  <a:latin charset="0" panose="020b0503020202020204" pitchFamily="34" typeface="Agency FB"/>
                  <a:ea typeface="STIXGeneral-Bold"/>
                  <a:cs typeface="STIXGeneral-Bold"/>
                  <a:sym typeface="STIXGeneral-Bold"/>
                </a:rPr>
                <a:t>Lorem Ipsum is simply dummy text of the printing and typesetting industry. Lorem Ipsum has been the industry's standard dummy text ever since the 15</a:t>
              </a:r>
            </a:p>
          </p:txBody>
        </p:sp>
        <p:sp>
          <p:nvSpPr>
            <p:cNvPr id="77" name="Shape 2717"/>
            <p:cNvSpPr/>
            <p:nvPr/>
          </p:nvSpPr>
          <p:spPr>
            <a:xfrm>
              <a:off x="1425441" y="315305"/>
              <a:ext cx="1028699" cy="6096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kern="0" lang="en-US" sz="2000">
                  <a:solidFill>
                    <a:schemeClr val="bg1"/>
                  </a:solidFill>
                  <a:latin charset="0" panose="020b0503020202020204" pitchFamily="34" typeface="Agency FB"/>
                </a:rPr>
                <a:t>2010</a:t>
              </a:r>
            </a:p>
          </p:txBody>
        </p:sp>
      </p:grpSp>
      <p:grpSp>
        <p:nvGrpSpPr>
          <p:cNvPr id="78" name="原创设计师QQ598969553      _8"/>
          <p:cNvGrpSpPr/>
          <p:nvPr/>
        </p:nvGrpSpPr>
        <p:grpSpPr>
          <a:xfrm>
            <a:off x="9439283" y="1408883"/>
            <a:ext cx="1939790" cy="2804974"/>
            <a:chOff x="0" y="-86497"/>
            <a:chExt cx="3879578" cy="5609946"/>
          </a:xfrm>
        </p:grpSpPr>
        <p:sp>
          <p:nvSpPr>
            <p:cNvPr id="79" name="Shape 2719"/>
            <p:cNvSpPr/>
            <p:nvPr/>
          </p:nvSpPr>
          <p:spPr>
            <a:xfrm flipV="1">
              <a:off x="1939788" y="2374860"/>
              <a:ext cx="2" cy="1357417"/>
            </a:xfrm>
            <a:prstGeom prst="line">
              <a:avLst/>
            </a:prstGeom>
            <a:noFill/>
            <a:ln cap="flat" w="25400">
              <a:solidFill>
                <a:srgbClr val="A09FA1"/>
              </a:solidFill>
              <a:prstDash val="solid"/>
              <a:miter lim="400000"/>
              <a:tailEnd len="med" type="oval" w="med"/>
            </a:ln>
            <a:effectLst/>
          </p:spPr>
          <p:txBody>
            <a:bodyPr anchor="t" bIns="22859" lIns="22859" numCol="1" rIns="22859" tIns="22859" wrap="square">
              <a:noAutofit/>
            </a:bodyPr>
            <a:lstStyle/>
            <a:p>
              <a:pPr defTabSz="228600">
                <a:defRPr sz="1200">
                  <a:latin typeface="Helvetica"/>
                  <a:ea typeface="Helvetica"/>
                  <a:cs typeface="Helvetica"/>
                  <a:sym typeface="Helvetica"/>
                </a:defRPr>
              </a:pPr>
              <a:endParaRPr kern="0" sz="600">
                <a:solidFill>
                  <a:schemeClr val="tx1">
                    <a:lumMod val="75000"/>
                    <a:lumOff val="25000"/>
                  </a:schemeClr>
                </a:solidFill>
                <a:latin charset="0" panose="020b0503020202020204" pitchFamily="34" typeface="Agency FB"/>
                <a:ea typeface="Helvetica"/>
                <a:cs typeface="Helvetica"/>
                <a:sym typeface="Helvetica"/>
              </a:endParaRPr>
            </a:p>
          </p:txBody>
        </p:sp>
        <p:sp>
          <p:nvSpPr>
            <p:cNvPr id="80" name="Shape 2720"/>
            <p:cNvSpPr/>
            <p:nvPr/>
          </p:nvSpPr>
          <p:spPr>
            <a:xfrm rot="10800000">
              <a:off x="682629" y="3618651"/>
              <a:ext cx="2565045" cy="1904798"/>
            </a:xfrm>
            <a:custGeom>
              <a:cxnLst>
                <a:cxn ang="0">
                  <a:pos x="wd2" y="hd2"/>
                </a:cxn>
                <a:cxn ang="5400000">
                  <a:pos x="wd2" y="hd2"/>
                </a:cxn>
                <a:cxn ang="10800000">
                  <a:pos x="wd2" y="hd2"/>
                </a:cxn>
                <a:cxn ang="16200000">
                  <a:pos x="wd2" y="hd2"/>
                </a:cxn>
              </a:cxnLst>
              <a:rect b="b" l="0" r="r" t="0"/>
              <a:pathLst>
                <a:path extrusionOk="0" h="21600" w="21600">
                  <a:moveTo>
                    <a:pt x="181" y="0"/>
                  </a:moveTo>
                  <a:lnTo>
                    <a:pt x="21600" y="0"/>
                  </a:lnTo>
                  <a:lnTo>
                    <a:pt x="21600" y="10440"/>
                  </a:lnTo>
                  <a:lnTo>
                    <a:pt x="10926" y="21600"/>
                  </a:lnTo>
                  <a:lnTo>
                    <a:pt x="0" y="10254"/>
                  </a:lnTo>
                  <a:lnTo>
                    <a:pt x="181" y="0"/>
                  </a:lnTo>
                  <a:close/>
                </a:path>
              </a:pathLst>
            </a:custGeom>
            <a:solidFill>
              <a:srgbClr val="E9462F"/>
            </a:solidFill>
            <a:ln cap="flat" w="12700">
              <a:noFill/>
              <a:miter lim="400000"/>
            </a:ln>
            <a:effectLst>
              <a:outerShdw blurRad="38100" dir="5400000" dist="25400" rotWithShape="0">
                <a:srgbClr val="000000">
                  <a:alpha val="50000"/>
                </a:srgbClr>
              </a:outerShdw>
            </a:effectLst>
          </p:spPr>
          <p:txBody>
            <a:bodyPr anchor="ctr" bIns="0" lIns="0" numCol="1" rIns="0" tIns="0" wrap="square">
              <a:noAutofit/>
            </a:bodyPr>
            <a:lstStyle/>
            <a:p>
              <a:pPr algn="ctr" defTabSz="412750">
                <a:defRPr sz="3200"/>
              </a:pPr>
              <a:endParaRPr kern="0" sz="1600">
                <a:solidFill>
                  <a:schemeClr val="tx1">
                    <a:lumMod val="75000"/>
                    <a:lumOff val="25000"/>
                  </a:schemeClr>
                </a:solidFill>
                <a:latin charset="0" panose="020b0503020202020204" pitchFamily="34" typeface="Agency FB"/>
                <a:sym typeface="Helvetica Light"/>
              </a:endParaRPr>
            </a:p>
          </p:txBody>
        </p:sp>
        <p:sp>
          <p:nvSpPr>
            <p:cNvPr id="81" name="Shape 2721"/>
            <p:cNvSpPr/>
            <p:nvPr/>
          </p:nvSpPr>
          <p:spPr>
            <a:xfrm>
              <a:off x="1296855" y="-83818"/>
              <a:ext cx="1336674" cy="5486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kern="0" sz="1200">
                  <a:solidFill>
                    <a:schemeClr val="tx1">
                      <a:lumMod val="75000"/>
                      <a:lumOff val="25000"/>
                    </a:schemeClr>
                  </a:solidFill>
                  <a:latin charset="0" panose="020b0503020202020204" pitchFamily="34" typeface="Agency FB"/>
                </a:rPr>
                <a:t>2006-2007</a:t>
              </a:r>
            </a:p>
          </p:txBody>
        </p:sp>
        <p:sp>
          <p:nvSpPr>
            <p:cNvPr id="82" name="Shape 2722"/>
            <p:cNvSpPr/>
            <p:nvPr/>
          </p:nvSpPr>
          <p:spPr>
            <a:xfrm>
              <a:off x="-2" y="691985"/>
              <a:ext cx="3879578" cy="131673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p>
              <a:pPr algn="ctr" defTabSz="228600">
                <a:lnSpc>
                  <a:spcPct val="120000"/>
                </a:lnSpc>
                <a:defRPr sz="1800"/>
              </a:pPr>
              <a:r>
                <a:rPr kern="0" sz="900">
                  <a:solidFill>
                    <a:schemeClr val="tx1">
                      <a:lumMod val="75000"/>
                      <a:lumOff val="25000"/>
                    </a:schemeClr>
                  </a:solidFill>
                  <a:latin charset="0" panose="020b0503020202020204" pitchFamily="34" typeface="Agency FB"/>
                  <a:ea typeface="STIXGeneral-Bold"/>
                  <a:cs typeface="STIXGeneral-Bold"/>
                  <a:sym typeface="STIXGeneral-Bold"/>
                </a:rPr>
                <a:t>Lorem Ipsum is simply dummy text of the printing and typesetting industry. Lorem Ipsum has been the industry's standard dummy text ever since the 15</a:t>
              </a:r>
            </a:p>
          </p:txBody>
        </p:sp>
        <p:sp>
          <p:nvSpPr>
            <p:cNvPr id="83" name="Shape 2723"/>
            <p:cNvSpPr/>
            <p:nvPr/>
          </p:nvSpPr>
          <p:spPr>
            <a:xfrm>
              <a:off x="1450842" y="4446857"/>
              <a:ext cx="1028699" cy="60960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kern="0" lang="en-US" sz="2000">
                  <a:solidFill>
                    <a:schemeClr val="bg1"/>
                  </a:solidFill>
                  <a:latin charset="0" panose="020b0503020202020204" pitchFamily="34" typeface="Agency FB"/>
                </a:rPr>
                <a:t>2013</a:t>
              </a:r>
            </a:p>
          </p:txBody>
        </p:sp>
      </p:grpSp>
      <p:pic>
        <p:nvPicPr>
          <p:cNvPr id="34"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173760775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fill="hold" id="6"/>
                                        <p:tgtEl>
                                          <p:spTgt spid="59"/>
                                        </p:tgtEl>
                                        <p:attrNameLst>
                                          <p:attrName>style.visibility</p:attrName>
                                        </p:attrNameLst>
                                      </p:cBhvr>
                                      <p:to>
                                        <p:strVal val="visible"/>
                                      </p:to>
                                    </p:set>
                                    <p:animEffect filter="wipe(left)" transition="in">
                                      <p:cBhvr>
                                        <p:cTn dur="1000" id="7"/>
                                        <p:tgtEl>
                                          <p:spTgt spid="5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8">
                                  <p:stCondLst>
                                    <p:cond delay="0"/>
                                  </p:stCondLst>
                                  <p:childTnLst>
                                    <p:set>
                                      <p:cBhvr>
                                        <p:cTn fill="hold" id="11"/>
                                        <p:tgtEl>
                                          <p:spTgt spid="78"/>
                                        </p:tgtEl>
                                        <p:attrNameLst>
                                          <p:attrName>style.visibility</p:attrName>
                                        </p:attrNameLst>
                                      </p:cBhvr>
                                      <p:to>
                                        <p:strVal val="visible"/>
                                      </p:to>
                                    </p:set>
                                    <p:anim calcmode="lin" valueType="num">
                                      <p:cBhvr>
                                        <p:cTn dur="1000" fill="hold" id="12"/>
                                        <p:tgtEl>
                                          <p:spTgt spid="78"/>
                                        </p:tgtEl>
                                        <p:attrNameLst>
                                          <p:attrName>ppt_x</p:attrName>
                                        </p:attrNameLst>
                                      </p:cBhvr>
                                      <p:tavLst>
                                        <p:tav tm="0">
                                          <p:val>
                                            <p:strVal val="0-#ppt_w/2"/>
                                          </p:val>
                                        </p:tav>
                                        <p:tav tm="100000">
                                          <p:val>
                                            <p:strVal val="#ppt_x"/>
                                          </p:val>
                                        </p:tav>
                                      </p:tavLst>
                                    </p:anim>
                                    <p:anim calcmode="lin" valueType="num">
                                      <p:cBhvr>
                                        <p:cTn dur="1000" fill="hold" id="13"/>
                                        <p:tgtEl>
                                          <p:spTgt spid="78"/>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8">
                                  <p:stCondLst>
                                    <p:cond delay="0"/>
                                  </p:stCondLst>
                                  <p:childTnLst>
                                    <p:set>
                                      <p:cBhvr>
                                        <p:cTn fill="hold" id="17"/>
                                        <p:tgtEl>
                                          <p:spTgt spid="66"/>
                                        </p:tgtEl>
                                        <p:attrNameLst>
                                          <p:attrName>style.visibility</p:attrName>
                                        </p:attrNameLst>
                                      </p:cBhvr>
                                      <p:to>
                                        <p:strVal val="visible"/>
                                      </p:to>
                                    </p:set>
                                    <p:anim calcmode="lin" valueType="num">
                                      <p:cBhvr>
                                        <p:cTn dur="1000" fill="hold" id="18"/>
                                        <p:tgtEl>
                                          <p:spTgt spid="66"/>
                                        </p:tgtEl>
                                        <p:attrNameLst>
                                          <p:attrName>ppt_x</p:attrName>
                                        </p:attrNameLst>
                                      </p:cBhvr>
                                      <p:tavLst>
                                        <p:tav tm="0">
                                          <p:val>
                                            <p:strVal val="0-#ppt_w/2"/>
                                          </p:val>
                                        </p:tav>
                                        <p:tav tm="100000">
                                          <p:val>
                                            <p:strVal val="#ppt_x"/>
                                          </p:val>
                                        </p:tav>
                                      </p:tavLst>
                                    </p:anim>
                                    <p:anim calcmode="lin" valueType="num">
                                      <p:cBhvr>
                                        <p:cTn dur="1000" fill="hold" id="19"/>
                                        <p:tgtEl>
                                          <p:spTgt spid="66"/>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 presetSubtype="8">
                                  <p:stCondLst>
                                    <p:cond delay="0"/>
                                  </p:stCondLst>
                                  <p:childTnLst>
                                    <p:set>
                                      <p:cBhvr>
                                        <p:cTn fill="hold" id="23"/>
                                        <p:tgtEl>
                                          <p:spTgt spid="60"/>
                                        </p:tgtEl>
                                        <p:attrNameLst>
                                          <p:attrName>style.visibility</p:attrName>
                                        </p:attrNameLst>
                                      </p:cBhvr>
                                      <p:to>
                                        <p:strVal val="visible"/>
                                      </p:to>
                                    </p:set>
                                    <p:anim calcmode="lin" valueType="num">
                                      <p:cBhvr>
                                        <p:cTn dur="1000" fill="hold" id="24"/>
                                        <p:tgtEl>
                                          <p:spTgt spid="60"/>
                                        </p:tgtEl>
                                        <p:attrNameLst>
                                          <p:attrName>ppt_x</p:attrName>
                                        </p:attrNameLst>
                                      </p:cBhvr>
                                      <p:tavLst>
                                        <p:tav tm="0">
                                          <p:val>
                                            <p:strVal val="0-#ppt_w/2"/>
                                          </p:val>
                                        </p:tav>
                                        <p:tav tm="100000">
                                          <p:val>
                                            <p:strVal val="#ppt_x"/>
                                          </p:val>
                                        </p:tav>
                                      </p:tavLst>
                                    </p:anim>
                                    <p:anim calcmode="lin" valueType="num">
                                      <p:cBhvr>
                                        <p:cTn dur="1000" fill="hold" id="25"/>
                                        <p:tgtEl>
                                          <p:spTgt spid="60"/>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 presetSubtype="8">
                                  <p:stCondLst>
                                    <p:cond delay="0"/>
                                  </p:stCondLst>
                                  <p:childTnLst>
                                    <p:set>
                                      <p:cBhvr>
                                        <p:cTn fill="hold" id="29"/>
                                        <p:tgtEl>
                                          <p:spTgt spid="72"/>
                                        </p:tgtEl>
                                        <p:attrNameLst>
                                          <p:attrName>style.visibility</p:attrName>
                                        </p:attrNameLst>
                                      </p:cBhvr>
                                      <p:to>
                                        <p:strVal val="visible"/>
                                      </p:to>
                                    </p:set>
                                    <p:anim calcmode="lin" valueType="num">
                                      <p:cBhvr>
                                        <p:cTn dur="1000" fill="hold" id="30"/>
                                        <p:tgtEl>
                                          <p:spTgt spid="72"/>
                                        </p:tgtEl>
                                        <p:attrNameLst>
                                          <p:attrName>ppt_x</p:attrName>
                                        </p:attrNameLst>
                                      </p:cBhvr>
                                      <p:tavLst>
                                        <p:tav tm="0">
                                          <p:val>
                                            <p:strVal val="0-#ppt_w/2"/>
                                          </p:val>
                                        </p:tav>
                                        <p:tav tm="100000">
                                          <p:val>
                                            <p:strVal val="#ppt_x"/>
                                          </p:val>
                                        </p:tav>
                                      </p:tavLst>
                                    </p:anim>
                                    <p:anim calcmode="lin" valueType="num">
                                      <p:cBhvr>
                                        <p:cTn dur="1000" fill="hold" id="31"/>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59"/>
      <p:bldP advAuto="0" grpId="0" spid="60"/>
      <p:bldP advAuto="0" grpId="0" spid="66"/>
      <p:bldP advAuto="0" grpId="0" spid="72"/>
      <p:bldP advAuto="0" grpId="0" spid="7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市场评估分析</a:t>
            </a:r>
          </a:p>
        </p:txBody>
      </p:sp>
      <p:graphicFrame>
        <p:nvGraphicFramePr>
          <p:cNvPr id="34" name="原创设计师QQ598969553      _4"/>
          <p:cNvGraphicFramePr/>
          <p:nvPr>
            <p:extLst/>
          </p:nvPr>
        </p:nvGraphicFramePr>
        <p:xfrm>
          <a:off x="457071" y="1372659"/>
          <a:ext cx="4527148" cy="3962400"/>
        </p:xfrm>
        <a:graphic>
          <a:graphicData uri="http://schemas.openxmlformats.org/drawingml/2006/chart">
            <c:chart xmlns:c="http://schemas.openxmlformats.org/drawingml/2006/chart" r:id="rId3"/>
          </a:graphicData>
        </a:graphic>
      </p:graphicFrame>
      <p:graphicFrame>
        <p:nvGraphicFramePr>
          <p:cNvPr id="35" name="原创设计师QQ598969553      _5"/>
          <p:cNvGraphicFramePr/>
          <p:nvPr>
            <p:extLst/>
          </p:nvPr>
        </p:nvGraphicFramePr>
        <p:xfrm>
          <a:off x="7173291" y="1371600"/>
          <a:ext cx="4527148" cy="3962400"/>
        </p:xfrm>
        <a:graphic>
          <a:graphicData uri="http://schemas.openxmlformats.org/drawingml/2006/chart">
            <c:chart xmlns:c="http://schemas.openxmlformats.org/drawingml/2006/chart" r:id="rId4"/>
          </a:graphicData>
        </a:graphic>
      </p:graphicFrame>
      <p:cxnSp>
        <p:nvCxnSpPr>
          <p:cNvPr id="36" name="原创设计师QQ598969553      _6"/>
          <p:cNvCxnSpPr/>
          <p:nvPr/>
        </p:nvCxnSpPr>
        <p:spPr>
          <a:xfrm rot="5400000">
            <a:off x="4330700" y="3556000"/>
            <a:ext cx="3556000" cy="2117"/>
          </a:xfrm>
          <a:prstGeom prst="line">
            <a:avLst/>
          </a:prstGeom>
          <a:ln w="12700">
            <a:solidFill>
              <a:schemeClr val="bg1">
                <a:lumMod val="75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7" name="原创设计师QQ598969553      _7"/>
          <p:cNvSpPr/>
          <p:nvPr/>
        </p:nvSpPr>
        <p:spPr>
          <a:xfrm>
            <a:off x="5346700" y="2794000"/>
            <a:ext cx="1524000" cy="1524000"/>
          </a:xfrm>
          <a:prstGeom prst="ellipse">
            <a:avLst/>
          </a:prstGeom>
          <a:gradFill>
            <a:gsLst>
              <a:gs pos="0">
                <a:schemeClr val="bg1">
                  <a:lumMod val="95000"/>
                </a:schemeClr>
              </a:gs>
              <a:gs pos="100000">
                <a:schemeClr val="bg1">
                  <a:lumMod val="85000"/>
                </a:schemeClr>
              </a:gs>
            </a:gsLst>
          </a:gradFill>
          <a:ln>
            <a:noFill/>
          </a:ln>
          <a:effectLst>
            <a:innerShdw blurRad="63500" dir="16200000" dist="50800">
              <a:prstClr val="black">
                <a:alpha val="50000"/>
              </a:prstClr>
            </a:innerShdw>
          </a:effectLst>
        </p:spPr>
        <p:style>
          <a:lnRef idx="1">
            <a:schemeClr val="dk1"/>
          </a:lnRef>
          <a:fillRef idx="2">
            <a:schemeClr val="dk1"/>
          </a:fillRef>
          <a:effectRef idx="1">
            <a:schemeClr val="dk1"/>
          </a:effectRef>
          <a:fontRef idx="minor">
            <a:schemeClr val="dk1"/>
          </a:fontRef>
        </p:style>
        <p:txBody>
          <a:bodyPr anchor="ctr" rtlCol="0"/>
          <a:lstStyle/>
          <a:p>
            <a:pPr algn="ctr" defTabSz="1375467"/>
            <a:r>
              <a:rPr b="1" lang="en-US" sz="2667">
                <a:solidFill>
                  <a:schemeClr val="tx1">
                    <a:lumMod val="75000"/>
                    <a:lumOff val="25000"/>
                  </a:schemeClr>
                </a:solidFill>
                <a:latin charset="0" panose="020b0503020202020204" pitchFamily="34" typeface="Agency FB"/>
              </a:rPr>
              <a:t>2016</a:t>
            </a:r>
          </a:p>
        </p:txBody>
      </p:sp>
      <p:sp>
        <p:nvSpPr>
          <p:cNvPr id="38" name="原创设计师QQ598969553      _8"/>
          <p:cNvSpPr txBox="1"/>
          <p:nvPr/>
        </p:nvSpPr>
        <p:spPr>
          <a:xfrm>
            <a:off x="971784" y="5335059"/>
            <a:ext cx="1298575" cy="894131"/>
          </a:xfrm>
          <a:prstGeom prst="rect">
            <a:avLst/>
          </a:prstGeom>
        </p:spPr>
        <p:txBody>
          <a:bodyPr anchor="t"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buFont charset="0" panose="020b0604020202020204" pitchFamily="34" typeface="Arial"/>
              <a:buNone/>
              <a:defRPr/>
            </a:pPr>
            <a:r>
              <a:rPr lang="en-US" sz="5867">
                <a:solidFill>
                  <a:srgbClr val="E9462F"/>
                </a:solidFill>
                <a:latin charset="0" panose="020b0503020202020204" pitchFamily="34" typeface="Agency FB"/>
              </a:rPr>
              <a:t>35%</a:t>
            </a:r>
          </a:p>
        </p:txBody>
      </p:sp>
      <p:sp>
        <p:nvSpPr>
          <p:cNvPr id="39" name="原创设计师QQ598969553      _9"/>
          <p:cNvSpPr txBox="1"/>
          <p:nvPr/>
        </p:nvSpPr>
        <p:spPr>
          <a:xfrm>
            <a:off x="2281860" y="5488163"/>
            <a:ext cx="3604591" cy="1015746"/>
          </a:xfrm>
          <a:prstGeom prst="rect">
            <a:avLst/>
          </a:prstGeom>
          <a:noFill/>
        </p:spPr>
        <p:txBody>
          <a:bodyPr bIns="0" lIns="0" rIns="0" rtlCol="0" tIns="0" wrap="square">
            <a:spAutoFit/>
          </a:bodyPr>
          <a:lstStyle/>
          <a:p>
            <a:pPr defTabSz="1375467"/>
            <a:r>
              <a:rPr lang="en-US" sz="1333">
                <a:solidFill>
                  <a:schemeClr val="tx1">
                    <a:lumMod val="75000"/>
                    <a:lumOff val="25000"/>
                  </a:schemeClr>
                </a:solidFill>
                <a:latin charset="0" panose="020b0503020202020204" pitchFamily="34" typeface="Agency FB"/>
              </a:rPr>
              <a:t>There are many variations of passages of lorem ipsum available, but the majority have suffered alteration in some form, by injected humour randomized words which don't look even slightly believable</a:t>
            </a:r>
          </a:p>
        </p:txBody>
      </p:sp>
      <p:sp>
        <p:nvSpPr>
          <p:cNvPr id="40" name="原创设计师QQ598969553      _10"/>
          <p:cNvSpPr txBox="1"/>
          <p:nvPr/>
        </p:nvSpPr>
        <p:spPr>
          <a:xfrm>
            <a:off x="9883775" y="5335059"/>
            <a:ext cx="1298575" cy="894131"/>
          </a:xfrm>
          <a:prstGeom prst="rect">
            <a:avLst/>
          </a:prstGeom>
        </p:spPr>
        <p:txBody>
          <a:bodyPr anchor="t"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buFont charset="0" panose="020b0604020202020204" pitchFamily="34" typeface="Arial"/>
              <a:buNone/>
              <a:defRPr/>
            </a:pPr>
            <a:r>
              <a:rPr lang="en-US" sz="5867">
                <a:solidFill>
                  <a:srgbClr val="E9462F"/>
                </a:solidFill>
                <a:latin charset="0" panose="020b0503020202020204" pitchFamily="34" typeface="Agency FB"/>
              </a:rPr>
              <a:t>65%</a:t>
            </a:r>
          </a:p>
        </p:txBody>
      </p:sp>
      <p:sp>
        <p:nvSpPr>
          <p:cNvPr id="41" name="原创设计师QQ598969553      _11"/>
          <p:cNvSpPr txBox="1"/>
          <p:nvPr/>
        </p:nvSpPr>
        <p:spPr>
          <a:xfrm>
            <a:off x="6191251" y="5488163"/>
            <a:ext cx="3604591" cy="1015746"/>
          </a:xfrm>
          <a:prstGeom prst="rect">
            <a:avLst/>
          </a:prstGeom>
          <a:noFill/>
        </p:spPr>
        <p:txBody>
          <a:bodyPr bIns="0" lIns="0" rIns="0" rtlCol="0" tIns="0" wrap="square">
            <a:spAutoFit/>
          </a:bodyPr>
          <a:lstStyle/>
          <a:p>
            <a:pPr algn="r" defTabSz="1375467"/>
            <a:r>
              <a:rPr lang="en-US" sz="1333">
                <a:solidFill>
                  <a:schemeClr val="tx1">
                    <a:lumMod val="75000"/>
                    <a:lumOff val="25000"/>
                  </a:schemeClr>
                </a:solidFill>
                <a:latin charset="0" panose="020b0503020202020204" pitchFamily="34" typeface="Agency FB"/>
              </a:rPr>
              <a:t>There are many variations of passages of lorem ipsum available, but the majority have suffered alteration in some form, by injected humour randomized words which don't look even slightly believable</a:t>
            </a:r>
          </a:p>
        </p:txBody>
      </p:sp>
      <p:pic>
        <p:nvPicPr>
          <p:cNvPr id="17"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79020182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6"/>
                                        </p:tgtEl>
                                        <p:attrNameLst>
                                          <p:attrName>style.visibility</p:attrName>
                                        </p:attrNameLst>
                                      </p:cBhvr>
                                      <p:to>
                                        <p:strVal val="visible"/>
                                      </p:to>
                                    </p:set>
                                    <p:animEffect filter="wipe(down)"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p:cTn dur="500" fill="hold" id="11"/>
                                        <p:tgtEl>
                                          <p:spTgt spid="37"/>
                                        </p:tgtEl>
                                        <p:attrNameLst>
                                          <p:attrName>ppt_w</p:attrName>
                                        </p:attrNameLst>
                                      </p:cBhvr>
                                      <p:tavLst>
                                        <p:tav tm="0">
                                          <p:val>
                                            <p:fltVal val="0"/>
                                          </p:val>
                                        </p:tav>
                                        <p:tav tm="100000">
                                          <p:val>
                                            <p:strVal val="#ppt_w"/>
                                          </p:val>
                                        </p:tav>
                                      </p:tavLst>
                                    </p:anim>
                                    <p:anim calcmode="lin" valueType="num">
                                      <p:cBhvr>
                                        <p:cTn dur="500" fill="hold" id="12"/>
                                        <p:tgtEl>
                                          <p:spTgt spid="37"/>
                                        </p:tgtEl>
                                        <p:attrNameLst>
                                          <p:attrName>ppt_h</p:attrName>
                                        </p:attrNameLst>
                                      </p:cBhvr>
                                      <p:tavLst>
                                        <p:tav tm="0">
                                          <p:val>
                                            <p:fltVal val="0"/>
                                          </p:val>
                                        </p:tav>
                                        <p:tav tm="100000">
                                          <p:val>
                                            <p:strVal val="#ppt_h"/>
                                          </p:val>
                                        </p:tav>
                                      </p:tavLst>
                                    </p:anim>
                                    <p:animEffect filter="fade" transition="in">
                                      <p:cBhvr>
                                        <p:cTn dur="500" id="13"/>
                                        <p:tgtEl>
                                          <p:spTgt spid="37"/>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34">
                                            <p:graphicEl>
                                              <a:chart bldStep="gridLegend" categoryIdx="-3" seriesIdx="-3"/>
                                            </p:graphicEl>
                                          </p:spTgt>
                                        </p:tgtEl>
                                        <p:attrNameLst>
                                          <p:attrName>style.visibility</p:attrName>
                                        </p:attrNameLst>
                                      </p:cBhvr>
                                      <p:to>
                                        <p:strVal val="visible"/>
                                      </p:to>
                                    </p:set>
                                    <p:animEffect filter="fade" transition="in">
                                      <p:cBhvr>
                                        <p:cTn dur="1000" id="17"/>
                                        <p:tgtEl>
                                          <p:spTgt spid="34">
                                            <p:graphicEl>
                                              <a:chart bldStep="gridLegend" categoryIdx="-3" seriesIdx="-3"/>
                                            </p:graphicEl>
                                          </p:spTgt>
                                        </p:tgtEl>
                                      </p:cBhvr>
                                    </p:animEffect>
                                  </p:childTnLst>
                                </p:cTn>
                              </p:par>
                            </p:childTnLst>
                          </p:cTn>
                        </p:par>
                        <p:par>
                          <p:cTn fill="hold" id="18" nodeType="afterGroup">
                            <p:stCondLst>
                              <p:cond delay="2000"/>
                            </p:stCondLst>
                            <p:childTnLst>
                              <p:par>
                                <p:cTn fill="hold" grpId="0" id="19" nodeType="afterEffect" presetClass="entr" presetID="12" presetSubtype="4">
                                  <p:stCondLst>
                                    <p:cond delay="0"/>
                                  </p:stCondLst>
                                  <p:childTnLst>
                                    <p:set>
                                      <p:cBhvr>
                                        <p:cTn dur="1" fill="hold" id="20">
                                          <p:stCondLst>
                                            <p:cond delay="0"/>
                                          </p:stCondLst>
                                        </p:cTn>
                                        <p:tgtEl>
                                          <p:spTgt spid="34">
                                            <p:graphicEl>
                                              <a:chart bldStep="series" categoryIdx="-4" seriesIdx="0"/>
                                            </p:graphicEl>
                                          </p:spTgt>
                                        </p:tgtEl>
                                        <p:attrNameLst>
                                          <p:attrName>style.visibility</p:attrName>
                                        </p:attrNameLst>
                                      </p:cBhvr>
                                      <p:to>
                                        <p:strVal val="visible"/>
                                      </p:to>
                                    </p:set>
                                    <p:animEffect filter="slide(fromBottom)" transition="in">
                                      <p:cBhvr>
                                        <p:cTn dur="500" id="21"/>
                                        <p:tgtEl>
                                          <p:spTgt spid="34">
                                            <p:graphicEl>
                                              <a:chart bldStep="series" categoryIdx="-4" seriesIdx="0"/>
                                            </p:graphicEl>
                                          </p:spTgt>
                                        </p:tgtEl>
                                      </p:cBhvr>
                                    </p:animEffect>
                                  </p:childTnLst>
                                </p:cTn>
                              </p:par>
                            </p:childTnLst>
                          </p:cTn>
                        </p:par>
                        <p:par>
                          <p:cTn fill="hold" id="22" nodeType="afterGroup">
                            <p:stCondLst>
                              <p:cond delay="2500"/>
                            </p:stCondLst>
                            <p:childTnLst>
                              <p:par>
                                <p:cTn fill="hold" grpId="0" id="23" nodeType="afterEffect" presetClass="entr" presetID="12" presetSubtype="4">
                                  <p:stCondLst>
                                    <p:cond delay="0"/>
                                  </p:stCondLst>
                                  <p:childTnLst>
                                    <p:set>
                                      <p:cBhvr>
                                        <p:cTn dur="1" fill="hold" id="24">
                                          <p:stCondLst>
                                            <p:cond delay="0"/>
                                          </p:stCondLst>
                                        </p:cTn>
                                        <p:tgtEl>
                                          <p:spTgt spid="34">
                                            <p:graphicEl>
                                              <a:chart bldStep="series" categoryIdx="-4" seriesIdx="1"/>
                                            </p:graphicEl>
                                          </p:spTgt>
                                        </p:tgtEl>
                                        <p:attrNameLst>
                                          <p:attrName>style.visibility</p:attrName>
                                        </p:attrNameLst>
                                      </p:cBhvr>
                                      <p:to>
                                        <p:strVal val="visible"/>
                                      </p:to>
                                    </p:set>
                                    <p:animEffect filter="slide(fromBottom)" transition="in">
                                      <p:cBhvr>
                                        <p:cTn dur="500" id="25"/>
                                        <p:tgtEl>
                                          <p:spTgt spid="34">
                                            <p:graphicEl>
                                              <a:chart bldStep="series" categoryIdx="-4" seriesIdx="1"/>
                                            </p:graphicEl>
                                          </p:spTgt>
                                        </p:tgtEl>
                                      </p:cBhvr>
                                    </p:animEffect>
                                  </p:childTnLst>
                                </p:cTn>
                              </p:par>
                            </p:childTnLst>
                          </p:cTn>
                        </p:par>
                        <p:par>
                          <p:cTn fill="hold" id="26" nodeType="afterGroup">
                            <p:stCondLst>
                              <p:cond delay="3000"/>
                            </p:stCondLst>
                            <p:childTnLst>
                              <p:par>
                                <p:cTn fill="hold" grpId="0" id="27" nodeType="afterEffect" presetClass="entr" presetID="12" presetSubtype="4">
                                  <p:stCondLst>
                                    <p:cond delay="0"/>
                                  </p:stCondLst>
                                  <p:childTnLst>
                                    <p:set>
                                      <p:cBhvr>
                                        <p:cTn dur="1" fill="hold" id="28">
                                          <p:stCondLst>
                                            <p:cond delay="0"/>
                                          </p:stCondLst>
                                        </p:cTn>
                                        <p:tgtEl>
                                          <p:spTgt spid="34">
                                            <p:graphicEl>
                                              <a:chart bldStep="series" categoryIdx="-4" seriesIdx="2"/>
                                            </p:graphicEl>
                                          </p:spTgt>
                                        </p:tgtEl>
                                        <p:attrNameLst>
                                          <p:attrName>style.visibility</p:attrName>
                                        </p:attrNameLst>
                                      </p:cBhvr>
                                      <p:to>
                                        <p:strVal val="visible"/>
                                      </p:to>
                                    </p:set>
                                    <p:animEffect filter="slide(fromBottom)" transition="in">
                                      <p:cBhvr>
                                        <p:cTn dur="500" id="29"/>
                                        <p:tgtEl>
                                          <p:spTgt spid="34">
                                            <p:graphicEl>
                                              <a:chart bldStep="series" categoryIdx="-4" seriesIdx="2"/>
                                            </p:graphicEl>
                                          </p:spTgt>
                                        </p:tgtEl>
                                      </p:cBhvr>
                                    </p:animEffect>
                                  </p:childTnLst>
                                </p:cTn>
                              </p:par>
                            </p:childTnLst>
                          </p:cTn>
                        </p:par>
                        <p:par>
                          <p:cTn fill="hold" id="30" nodeType="afterGroup">
                            <p:stCondLst>
                              <p:cond delay="3500"/>
                            </p:stCondLst>
                            <p:childTnLst>
                              <p:par>
                                <p:cTn fill="hold" grpId="0" id="31" nodeType="afterEffect" presetClass="entr" presetID="12" presetSubtype="4">
                                  <p:stCondLst>
                                    <p:cond delay="0"/>
                                  </p:stCondLst>
                                  <p:childTnLst>
                                    <p:set>
                                      <p:cBhvr>
                                        <p:cTn dur="1" fill="hold" id="32">
                                          <p:stCondLst>
                                            <p:cond delay="0"/>
                                          </p:stCondLst>
                                        </p:cTn>
                                        <p:tgtEl>
                                          <p:spTgt spid="34">
                                            <p:graphicEl>
                                              <a:chart bldStep="series" categoryIdx="-4" seriesIdx="3"/>
                                            </p:graphicEl>
                                          </p:spTgt>
                                        </p:tgtEl>
                                        <p:attrNameLst>
                                          <p:attrName>style.visibility</p:attrName>
                                        </p:attrNameLst>
                                      </p:cBhvr>
                                      <p:to>
                                        <p:strVal val="visible"/>
                                      </p:to>
                                    </p:set>
                                    <p:animEffect filter="slide(fromBottom)" transition="in">
                                      <p:cBhvr>
                                        <p:cTn dur="500" id="33"/>
                                        <p:tgtEl>
                                          <p:spTgt spid="34">
                                            <p:graphicEl>
                                              <a:chart bldStep="series" categoryIdx="-4" seriesIdx="3"/>
                                            </p:graphicEl>
                                          </p:spTgt>
                                        </p:tgtEl>
                                      </p:cBhvr>
                                    </p:animEffect>
                                  </p:childTnLst>
                                </p:cTn>
                              </p:par>
                            </p:childTnLst>
                          </p:cTn>
                        </p:par>
                        <p:par>
                          <p:cTn fill="hold" id="34" nodeType="afterGroup">
                            <p:stCondLst>
                              <p:cond delay="4000"/>
                            </p:stCondLst>
                            <p:childTnLst>
                              <p:par>
                                <p:cTn fill="hold" grpId="0" id="35" nodeType="afterEffect" presetClass="entr" presetID="12" presetSubtype="4">
                                  <p:stCondLst>
                                    <p:cond delay="0"/>
                                  </p:stCondLst>
                                  <p:childTnLst>
                                    <p:set>
                                      <p:cBhvr>
                                        <p:cTn dur="1" fill="hold" id="36">
                                          <p:stCondLst>
                                            <p:cond delay="0"/>
                                          </p:stCondLst>
                                        </p:cTn>
                                        <p:tgtEl>
                                          <p:spTgt spid="34">
                                            <p:graphicEl>
                                              <a:chart bldStep="series" categoryIdx="-4" seriesIdx="4"/>
                                            </p:graphicEl>
                                          </p:spTgt>
                                        </p:tgtEl>
                                        <p:attrNameLst>
                                          <p:attrName>style.visibility</p:attrName>
                                        </p:attrNameLst>
                                      </p:cBhvr>
                                      <p:to>
                                        <p:strVal val="visible"/>
                                      </p:to>
                                    </p:set>
                                    <p:animEffect filter="slide(fromBottom)" transition="in">
                                      <p:cBhvr>
                                        <p:cTn dur="500" id="37"/>
                                        <p:tgtEl>
                                          <p:spTgt spid="34">
                                            <p:graphicEl>
                                              <a:chart bldStep="series" categoryIdx="-4" seriesIdx="4"/>
                                            </p:graphicEl>
                                          </p:spTgt>
                                        </p:tgtEl>
                                      </p:cBhvr>
                                    </p:animEffect>
                                  </p:childTnLst>
                                </p:cTn>
                              </p:par>
                            </p:childTnLst>
                          </p:cTn>
                        </p:par>
                        <p:par>
                          <p:cTn fill="hold" id="38" nodeType="afterGroup">
                            <p:stCondLst>
                              <p:cond delay="4500"/>
                            </p:stCondLst>
                            <p:childTnLst>
                              <p:par>
                                <p:cTn fill="hold" grpId="0" id="39" nodeType="afterEffect" presetClass="entr" presetID="53" presetSubtype="0">
                                  <p:stCondLst>
                                    <p:cond delay="0"/>
                                  </p:stCondLst>
                                  <p:childTnLst>
                                    <p:set>
                                      <p:cBhvr>
                                        <p:cTn dur="1" fill="hold" id="40">
                                          <p:stCondLst>
                                            <p:cond delay="0"/>
                                          </p:stCondLst>
                                        </p:cTn>
                                        <p:tgtEl>
                                          <p:spTgt spid="38"/>
                                        </p:tgtEl>
                                        <p:attrNameLst>
                                          <p:attrName>style.visibility</p:attrName>
                                        </p:attrNameLst>
                                      </p:cBhvr>
                                      <p:to>
                                        <p:strVal val="visible"/>
                                      </p:to>
                                    </p:set>
                                    <p:anim calcmode="lin" valueType="num">
                                      <p:cBhvr>
                                        <p:cTn dur="500" fill="hold" id="41"/>
                                        <p:tgtEl>
                                          <p:spTgt spid="38"/>
                                        </p:tgtEl>
                                        <p:attrNameLst>
                                          <p:attrName>ppt_w</p:attrName>
                                        </p:attrNameLst>
                                      </p:cBhvr>
                                      <p:tavLst>
                                        <p:tav tm="0">
                                          <p:val>
                                            <p:fltVal val="0"/>
                                          </p:val>
                                        </p:tav>
                                        <p:tav tm="100000">
                                          <p:val>
                                            <p:strVal val="#ppt_w"/>
                                          </p:val>
                                        </p:tav>
                                      </p:tavLst>
                                    </p:anim>
                                    <p:anim calcmode="lin" valueType="num">
                                      <p:cBhvr>
                                        <p:cTn dur="500" fill="hold" id="42"/>
                                        <p:tgtEl>
                                          <p:spTgt spid="38"/>
                                        </p:tgtEl>
                                        <p:attrNameLst>
                                          <p:attrName>ppt_h</p:attrName>
                                        </p:attrNameLst>
                                      </p:cBhvr>
                                      <p:tavLst>
                                        <p:tav tm="0">
                                          <p:val>
                                            <p:fltVal val="0"/>
                                          </p:val>
                                        </p:tav>
                                        <p:tav tm="100000">
                                          <p:val>
                                            <p:strVal val="#ppt_h"/>
                                          </p:val>
                                        </p:tav>
                                      </p:tavLst>
                                    </p:anim>
                                    <p:animEffect filter="fade" transition="in">
                                      <p:cBhvr>
                                        <p:cTn dur="500" id="43"/>
                                        <p:tgtEl>
                                          <p:spTgt spid="38"/>
                                        </p:tgtEl>
                                      </p:cBhvr>
                                    </p:animEffect>
                                  </p:childTnLst>
                                </p:cTn>
                              </p:par>
                            </p:childTnLst>
                          </p:cTn>
                        </p:par>
                        <p:par>
                          <p:cTn fill="hold" id="44" nodeType="afterGroup">
                            <p:stCondLst>
                              <p:cond delay="5000"/>
                            </p:stCondLst>
                            <p:childTnLst>
                              <p:par>
                                <p:cTn fill="hold" grpId="0" id="45" nodeType="afterEffect" presetClass="entr" presetID="22" presetSubtype="8">
                                  <p:stCondLst>
                                    <p:cond delay="0"/>
                                  </p:stCondLst>
                                  <p:childTnLst>
                                    <p:set>
                                      <p:cBhvr>
                                        <p:cTn dur="1" fill="hold" id="46">
                                          <p:stCondLst>
                                            <p:cond delay="0"/>
                                          </p:stCondLst>
                                        </p:cTn>
                                        <p:tgtEl>
                                          <p:spTgt spid="39"/>
                                        </p:tgtEl>
                                        <p:attrNameLst>
                                          <p:attrName>style.visibility</p:attrName>
                                        </p:attrNameLst>
                                      </p:cBhvr>
                                      <p:to>
                                        <p:strVal val="visible"/>
                                      </p:to>
                                    </p:set>
                                    <p:animEffect filter="wipe(left)" transition="in">
                                      <p:cBhvr>
                                        <p:cTn dur="500" id="47"/>
                                        <p:tgtEl>
                                          <p:spTgt spid="39"/>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35">
                                            <p:graphicEl>
                                              <a:chart bldStep="gridLegend" categoryIdx="-3" seriesIdx="-3"/>
                                            </p:graphicEl>
                                          </p:spTgt>
                                        </p:tgtEl>
                                        <p:attrNameLst>
                                          <p:attrName>style.visibility</p:attrName>
                                        </p:attrNameLst>
                                      </p:cBhvr>
                                      <p:to>
                                        <p:strVal val="visible"/>
                                      </p:to>
                                    </p:set>
                                    <p:animEffect filter="fade" transition="in">
                                      <p:cBhvr>
                                        <p:cTn dur="1000" id="51"/>
                                        <p:tgtEl>
                                          <p:spTgt spid="35">
                                            <p:graphicEl>
                                              <a:chart bldStep="gridLegend" categoryIdx="-3" seriesIdx="-3"/>
                                            </p:graphicEl>
                                          </p:spTgt>
                                        </p:tgtEl>
                                      </p:cBhvr>
                                    </p:animEffect>
                                  </p:childTnLst>
                                </p:cTn>
                              </p:par>
                            </p:childTnLst>
                          </p:cTn>
                        </p:par>
                        <p:par>
                          <p:cTn fill="hold" id="52" nodeType="afterGroup">
                            <p:stCondLst>
                              <p:cond delay="6500"/>
                            </p:stCondLst>
                            <p:childTnLst>
                              <p:par>
                                <p:cTn fill="hold" grpId="0" id="53" nodeType="afterEffect" presetClass="entr" presetID="12" presetSubtype="4">
                                  <p:stCondLst>
                                    <p:cond delay="0"/>
                                  </p:stCondLst>
                                  <p:childTnLst>
                                    <p:set>
                                      <p:cBhvr>
                                        <p:cTn dur="1" fill="hold" id="54">
                                          <p:stCondLst>
                                            <p:cond delay="0"/>
                                          </p:stCondLst>
                                        </p:cTn>
                                        <p:tgtEl>
                                          <p:spTgt spid="35">
                                            <p:graphicEl>
                                              <a:chart bldStep="series" categoryIdx="-4" seriesIdx="0"/>
                                            </p:graphicEl>
                                          </p:spTgt>
                                        </p:tgtEl>
                                        <p:attrNameLst>
                                          <p:attrName>style.visibility</p:attrName>
                                        </p:attrNameLst>
                                      </p:cBhvr>
                                      <p:to>
                                        <p:strVal val="visible"/>
                                      </p:to>
                                    </p:set>
                                    <p:animEffect filter="slide(fromBottom)" transition="in">
                                      <p:cBhvr>
                                        <p:cTn dur="500" id="55"/>
                                        <p:tgtEl>
                                          <p:spTgt spid="35">
                                            <p:graphicEl>
                                              <a:chart bldStep="series" categoryIdx="-4" seriesIdx="0"/>
                                            </p:graphicEl>
                                          </p:spTgt>
                                        </p:tgtEl>
                                      </p:cBhvr>
                                    </p:animEffect>
                                  </p:childTnLst>
                                </p:cTn>
                              </p:par>
                            </p:childTnLst>
                          </p:cTn>
                        </p:par>
                        <p:par>
                          <p:cTn fill="hold" id="56" nodeType="afterGroup">
                            <p:stCondLst>
                              <p:cond delay="7000"/>
                            </p:stCondLst>
                            <p:childTnLst>
                              <p:par>
                                <p:cTn fill="hold" grpId="0" id="57" nodeType="afterEffect" presetClass="entr" presetID="12" presetSubtype="4">
                                  <p:stCondLst>
                                    <p:cond delay="0"/>
                                  </p:stCondLst>
                                  <p:childTnLst>
                                    <p:set>
                                      <p:cBhvr>
                                        <p:cTn dur="1" fill="hold" id="58">
                                          <p:stCondLst>
                                            <p:cond delay="0"/>
                                          </p:stCondLst>
                                        </p:cTn>
                                        <p:tgtEl>
                                          <p:spTgt spid="35">
                                            <p:graphicEl>
                                              <a:chart bldStep="series" categoryIdx="-4" seriesIdx="1"/>
                                            </p:graphicEl>
                                          </p:spTgt>
                                        </p:tgtEl>
                                        <p:attrNameLst>
                                          <p:attrName>style.visibility</p:attrName>
                                        </p:attrNameLst>
                                      </p:cBhvr>
                                      <p:to>
                                        <p:strVal val="visible"/>
                                      </p:to>
                                    </p:set>
                                    <p:animEffect filter="slide(fromBottom)" transition="in">
                                      <p:cBhvr>
                                        <p:cTn dur="500" id="59"/>
                                        <p:tgtEl>
                                          <p:spTgt spid="35">
                                            <p:graphicEl>
                                              <a:chart bldStep="series" categoryIdx="-4" seriesIdx="1"/>
                                            </p:graphicEl>
                                          </p:spTgt>
                                        </p:tgtEl>
                                      </p:cBhvr>
                                    </p:animEffect>
                                  </p:childTnLst>
                                </p:cTn>
                              </p:par>
                            </p:childTnLst>
                          </p:cTn>
                        </p:par>
                        <p:par>
                          <p:cTn fill="hold" id="60" nodeType="afterGroup">
                            <p:stCondLst>
                              <p:cond delay="7500"/>
                            </p:stCondLst>
                            <p:childTnLst>
                              <p:par>
                                <p:cTn fill="hold" grpId="0" id="61" nodeType="afterEffect" presetClass="entr" presetID="12" presetSubtype="4">
                                  <p:stCondLst>
                                    <p:cond delay="0"/>
                                  </p:stCondLst>
                                  <p:childTnLst>
                                    <p:set>
                                      <p:cBhvr>
                                        <p:cTn dur="1" fill="hold" id="62">
                                          <p:stCondLst>
                                            <p:cond delay="0"/>
                                          </p:stCondLst>
                                        </p:cTn>
                                        <p:tgtEl>
                                          <p:spTgt spid="35">
                                            <p:graphicEl>
                                              <a:chart bldStep="series" categoryIdx="-4" seriesIdx="2"/>
                                            </p:graphicEl>
                                          </p:spTgt>
                                        </p:tgtEl>
                                        <p:attrNameLst>
                                          <p:attrName>style.visibility</p:attrName>
                                        </p:attrNameLst>
                                      </p:cBhvr>
                                      <p:to>
                                        <p:strVal val="visible"/>
                                      </p:to>
                                    </p:set>
                                    <p:animEffect filter="slide(fromBottom)" transition="in">
                                      <p:cBhvr>
                                        <p:cTn dur="500" id="63"/>
                                        <p:tgtEl>
                                          <p:spTgt spid="35">
                                            <p:graphicEl>
                                              <a:chart bldStep="series" categoryIdx="-4" seriesIdx="2"/>
                                            </p:graphicEl>
                                          </p:spTgt>
                                        </p:tgtEl>
                                      </p:cBhvr>
                                    </p:animEffect>
                                  </p:childTnLst>
                                </p:cTn>
                              </p:par>
                            </p:childTnLst>
                          </p:cTn>
                        </p:par>
                        <p:par>
                          <p:cTn fill="hold" id="64" nodeType="afterGroup">
                            <p:stCondLst>
                              <p:cond delay="8000"/>
                            </p:stCondLst>
                            <p:childTnLst>
                              <p:par>
                                <p:cTn fill="hold" grpId="0" id="65" nodeType="afterEffect" presetClass="entr" presetID="12" presetSubtype="4">
                                  <p:stCondLst>
                                    <p:cond delay="0"/>
                                  </p:stCondLst>
                                  <p:childTnLst>
                                    <p:set>
                                      <p:cBhvr>
                                        <p:cTn dur="1" fill="hold" id="66">
                                          <p:stCondLst>
                                            <p:cond delay="0"/>
                                          </p:stCondLst>
                                        </p:cTn>
                                        <p:tgtEl>
                                          <p:spTgt spid="35">
                                            <p:graphicEl>
                                              <a:chart bldStep="series" categoryIdx="-4" seriesIdx="3"/>
                                            </p:graphicEl>
                                          </p:spTgt>
                                        </p:tgtEl>
                                        <p:attrNameLst>
                                          <p:attrName>style.visibility</p:attrName>
                                        </p:attrNameLst>
                                      </p:cBhvr>
                                      <p:to>
                                        <p:strVal val="visible"/>
                                      </p:to>
                                    </p:set>
                                    <p:animEffect filter="slide(fromBottom)" transition="in">
                                      <p:cBhvr>
                                        <p:cTn dur="500" id="67"/>
                                        <p:tgtEl>
                                          <p:spTgt spid="35">
                                            <p:graphicEl>
                                              <a:chart bldStep="series" categoryIdx="-4" seriesIdx="3"/>
                                            </p:graphicEl>
                                          </p:spTgt>
                                        </p:tgtEl>
                                      </p:cBhvr>
                                    </p:animEffect>
                                  </p:childTnLst>
                                </p:cTn>
                              </p:par>
                            </p:childTnLst>
                          </p:cTn>
                        </p:par>
                        <p:par>
                          <p:cTn fill="hold" id="68" nodeType="afterGroup">
                            <p:stCondLst>
                              <p:cond delay="8500"/>
                            </p:stCondLst>
                            <p:childTnLst>
                              <p:par>
                                <p:cTn fill="hold" grpId="0" id="69" nodeType="afterEffect" presetClass="entr" presetID="12" presetSubtype="4">
                                  <p:stCondLst>
                                    <p:cond delay="0"/>
                                  </p:stCondLst>
                                  <p:childTnLst>
                                    <p:set>
                                      <p:cBhvr>
                                        <p:cTn dur="1" fill="hold" id="70">
                                          <p:stCondLst>
                                            <p:cond delay="0"/>
                                          </p:stCondLst>
                                        </p:cTn>
                                        <p:tgtEl>
                                          <p:spTgt spid="35">
                                            <p:graphicEl>
                                              <a:chart bldStep="series" categoryIdx="-4" seriesIdx="4"/>
                                            </p:graphicEl>
                                          </p:spTgt>
                                        </p:tgtEl>
                                        <p:attrNameLst>
                                          <p:attrName>style.visibility</p:attrName>
                                        </p:attrNameLst>
                                      </p:cBhvr>
                                      <p:to>
                                        <p:strVal val="visible"/>
                                      </p:to>
                                    </p:set>
                                    <p:animEffect filter="slide(fromBottom)" transition="in">
                                      <p:cBhvr>
                                        <p:cTn dur="500" id="71"/>
                                        <p:tgtEl>
                                          <p:spTgt spid="35">
                                            <p:graphicEl>
                                              <a:chart bldStep="series" categoryIdx="-4" seriesIdx="4"/>
                                            </p:graphicEl>
                                          </p:spTgt>
                                        </p:tgtEl>
                                      </p:cBhvr>
                                    </p:animEffect>
                                  </p:childTnLst>
                                </p:cTn>
                              </p:par>
                            </p:childTnLst>
                          </p:cTn>
                        </p:par>
                        <p:par>
                          <p:cTn fill="hold" id="72" nodeType="afterGroup">
                            <p:stCondLst>
                              <p:cond delay="9000"/>
                            </p:stCondLst>
                            <p:childTnLst>
                              <p:par>
                                <p:cTn fill="hold" grpId="0" id="73" nodeType="afterEffect" presetClass="entr" presetID="53" presetSubtype="0">
                                  <p:stCondLst>
                                    <p:cond delay="0"/>
                                  </p:stCondLst>
                                  <p:childTnLst>
                                    <p:set>
                                      <p:cBhvr>
                                        <p:cTn dur="1" fill="hold" id="74">
                                          <p:stCondLst>
                                            <p:cond delay="0"/>
                                          </p:stCondLst>
                                        </p:cTn>
                                        <p:tgtEl>
                                          <p:spTgt spid="40"/>
                                        </p:tgtEl>
                                        <p:attrNameLst>
                                          <p:attrName>style.visibility</p:attrName>
                                        </p:attrNameLst>
                                      </p:cBhvr>
                                      <p:to>
                                        <p:strVal val="visible"/>
                                      </p:to>
                                    </p:set>
                                    <p:anim calcmode="lin" valueType="num">
                                      <p:cBhvr>
                                        <p:cTn dur="500" fill="hold" id="75"/>
                                        <p:tgtEl>
                                          <p:spTgt spid="40"/>
                                        </p:tgtEl>
                                        <p:attrNameLst>
                                          <p:attrName>ppt_w</p:attrName>
                                        </p:attrNameLst>
                                      </p:cBhvr>
                                      <p:tavLst>
                                        <p:tav tm="0">
                                          <p:val>
                                            <p:fltVal val="0"/>
                                          </p:val>
                                        </p:tav>
                                        <p:tav tm="100000">
                                          <p:val>
                                            <p:strVal val="#ppt_w"/>
                                          </p:val>
                                        </p:tav>
                                      </p:tavLst>
                                    </p:anim>
                                    <p:anim calcmode="lin" valueType="num">
                                      <p:cBhvr>
                                        <p:cTn dur="500" fill="hold" id="76"/>
                                        <p:tgtEl>
                                          <p:spTgt spid="40"/>
                                        </p:tgtEl>
                                        <p:attrNameLst>
                                          <p:attrName>ppt_h</p:attrName>
                                        </p:attrNameLst>
                                      </p:cBhvr>
                                      <p:tavLst>
                                        <p:tav tm="0">
                                          <p:val>
                                            <p:fltVal val="0"/>
                                          </p:val>
                                        </p:tav>
                                        <p:tav tm="100000">
                                          <p:val>
                                            <p:strVal val="#ppt_h"/>
                                          </p:val>
                                        </p:tav>
                                      </p:tavLst>
                                    </p:anim>
                                    <p:animEffect filter="fade" transition="in">
                                      <p:cBhvr>
                                        <p:cTn dur="500" id="77"/>
                                        <p:tgtEl>
                                          <p:spTgt spid="40"/>
                                        </p:tgtEl>
                                      </p:cBhvr>
                                    </p:animEffect>
                                  </p:childTnLst>
                                </p:cTn>
                              </p:par>
                            </p:childTnLst>
                          </p:cTn>
                        </p:par>
                        <p:par>
                          <p:cTn fill="hold" id="78" nodeType="afterGroup">
                            <p:stCondLst>
                              <p:cond delay="9500"/>
                            </p:stCondLst>
                            <p:childTnLst>
                              <p:par>
                                <p:cTn fill="hold" grpId="0" id="79" nodeType="afterEffect" presetClass="entr" presetID="22" presetSubtype="2">
                                  <p:stCondLst>
                                    <p:cond delay="0"/>
                                  </p:stCondLst>
                                  <p:childTnLst>
                                    <p:set>
                                      <p:cBhvr>
                                        <p:cTn dur="1" fill="hold" id="80">
                                          <p:stCondLst>
                                            <p:cond delay="0"/>
                                          </p:stCondLst>
                                        </p:cTn>
                                        <p:tgtEl>
                                          <p:spTgt spid="41"/>
                                        </p:tgtEl>
                                        <p:attrNameLst>
                                          <p:attrName>style.visibility</p:attrName>
                                        </p:attrNameLst>
                                      </p:cBhvr>
                                      <p:to>
                                        <p:strVal val="visible"/>
                                      </p:to>
                                    </p:set>
                                    <p:animEffect filter="wipe(right)" transition="in">
                                      <p:cBhvr>
                                        <p:cTn dur="500" id="8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Graphic grpId="0" spid="34">
        <p:bldSub>
          <a:bldChart bld="series"/>
        </p:bldSub>
      </p:bldGraphic>
      <p:bldGraphic grpId="0" spid="35">
        <p:bldSub>
          <a:bldChart bld="series"/>
        </p:bldSub>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2165" y="1790399"/>
            <a:ext cx="12190413" cy="3221284"/>
          </a:xfrm>
          <a:prstGeom prst="rect">
            <a:avLst/>
          </a:prstGeom>
          <a:solidFill>
            <a:srgbClr val="E9462F"/>
          </a:solidFill>
          <a:ln>
            <a:noFill/>
          </a:ln>
          <a:effectLst>
            <a:outerShdw algn="t" blurRad="139700" dir="54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316" lIns="80632" rIns="80632" rtlCol="0" tIns="40316"/>
          <a:lstStyle/>
          <a:p>
            <a:pPr algn="ctr"/>
            <a:endParaRPr altLang="en-US" lang="zh-CN">
              <a:latin charset="-122" panose="020b0503020204020204" pitchFamily="34" typeface="微软雅黑"/>
              <a:ea charset="-122" panose="020b0503020204020204" pitchFamily="34" typeface="微软雅黑"/>
            </a:endParaRPr>
          </a:p>
        </p:txBody>
      </p:sp>
      <p:sp>
        <p:nvSpPr>
          <p:cNvPr id="11" name="原创设计师QQ598969553      _2"/>
          <p:cNvSpPr txBox="1"/>
          <p:nvPr/>
        </p:nvSpPr>
        <p:spPr>
          <a:xfrm>
            <a:off x="5837943" y="2874031"/>
            <a:ext cx="3065576" cy="568312"/>
          </a:xfrm>
          <a:prstGeom prst="rect">
            <a:avLst/>
          </a:prstGeom>
          <a:noFill/>
        </p:spPr>
        <p:txBody>
          <a:bodyPr bIns="40316" lIns="80632" rIns="80632" rtlCol="0" tIns="40316"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成果展示及问题</a:t>
            </a:r>
          </a:p>
        </p:txBody>
      </p:sp>
      <p:sp>
        <p:nvSpPr>
          <p:cNvPr id="12" name="原创设计师QQ598969553      _3"/>
          <p:cNvSpPr txBox="1"/>
          <p:nvPr/>
        </p:nvSpPr>
        <p:spPr>
          <a:xfrm>
            <a:off x="5807173" y="3572862"/>
            <a:ext cx="1370331"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项目前期</a:t>
            </a:r>
          </a:p>
        </p:txBody>
      </p:sp>
      <p:sp>
        <p:nvSpPr>
          <p:cNvPr id="13" name="原创设计师QQ598969553      _4"/>
          <p:cNvSpPr txBox="1"/>
          <p:nvPr/>
        </p:nvSpPr>
        <p:spPr>
          <a:xfrm>
            <a:off x="7199809" y="3572862"/>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执行过程</a:t>
            </a:r>
          </a:p>
        </p:txBody>
      </p:sp>
      <p:sp>
        <p:nvSpPr>
          <p:cNvPr id="14" name="原创设计师QQ598969553      _5"/>
          <p:cNvSpPr txBox="1"/>
          <p:nvPr/>
        </p:nvSpPr>
        <p:spPr>
          <a:xfrm>
            <a:off x="8585294" y="3605018"/>
            <a:ext cx="1370331"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存在问题</a:t>
            </a:r>
          </a:p>
        </p:txBody>
      </p:sp>
      <p:sp>
        <p:nvSpPr>
          <p:cNvPr id="15" name="原创设计师QQ598969553      _6"/>
          <p:cNvSpPr txBox="1"/>
          <p:nvPr/>
        </p:nvSpPr>
        <p:spPr>
          <a:xfrm>
            <a:off x="5848070" y="4141650"/>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解决方法 </a:t>
            </a:r>
          </a:p>
        </p:txBody>
      </p:sp>
      <p:sp>
        <p:nvSpPr>
          <p:cNvPr id="16" name="原创设计师QQ598969553      _7"/>
          <p:cNvSpPr txBox="1"/>
          <p:nvPr/>
        </p:nvSpPr>
        <p:spPr>
          <a:xfrm>
            <a:off x="7190087" y="4182273"/>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成果展示</a:t>
            </a:r>
          </a:p>
        </p:txBody>
      </p:sp>
      <p:sp>
        <p:nvSpPr>
          <p:cNvPr id="17" name="原创设计师QQ598969553      _8"/>
          <p:cNvSpPr txBox="1"/>
          <p:nvPr/>
        </p:nvSpPr>
        <p:spPr>
          <a:xfrm>
            <a:off x="8567961" y="4161938"/>
            <a:ext cx="1559693"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收益增值</a:t>
            </a:r>
          </a:p>
        </p:txBody>
      </p:sp>
      <p:grpSp>
        <p:nvGrpSpPr>
          <p:cNvPr id="18" name="原创设计师QQ598969553      _9"/>
          <p:cNvGrpSpPr/>
          <p:nvPr/>
        </p:nvGrpSpPr>
        <p:grpSpPr>
          <a:xfrm>
            <a:off x="2827740" y="2181637"/>
            <a:ext cx="1964108" cy="1908758"/>
            <a:chOff x="4508674" y="2118116"/>
            <a:chExt cx="2204282" cy="2204282"/>
          </a:xfrm>
        </p:grpSpPr>
        <p:grpSp>
          <p:nvGrpSpPr>
            <p:cNvPr id="19" name="组合 18"/>
            <p:cNvGrpSpPr/>
            <p:nvPr/>
          </p:nvGrpSpPr>
          <p:grpSpPr>
            <a:xfrm>
              <a:off x="4508674" y="2118116"/>
              <a:ext cx="2204282" cy="2204282"/>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2" name="椭圆 2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20" name="TextBox 80"/>
            <p:cNvSpPr txBox="1"/>
            <p:nvPr/>
          </p:nvSpPr>
          <p:spPr>
            <a:xfrm>
              <a:off x="5064388" y="2742704"/>
              <a:ext cx="1133465" cy="1055972"/>
            </a:xfrm>
            <a:prstGeom prst="rect">
              <a:avLst/>
            </a:prstGeom>
            <a:noFill/>
          </p:spPr>
          <p:txBody>
            <a:bodyPr rtlCol="0" wrap="square">
              <a:spAutoFit/>
            </a:bodyPr>
            <a:lstStyle/>
            <a:p>
              <a:r>
                <a:rPr altLang="zh-CN" lang="en-US" sz="5400">
                  <a:solidFill>
                    <a:schemeClr val="bg1"/>
                  </a:solidFill>
                  <a:latin charset="-122" panose="020b0503020204020204" pitchFamily="34" typeface="微软雅黑"/>
                  <a:ea charset="-122" panose="020b0503020204020204" pitchFamily="34" typeface="微软雅黑"/>
                </a:rPr>
                <a:t>01</a:t>
              </a:r>
            </a:p>
          </p:txBody>
        </p:sp>
      </p:grpSp>
      <p:sp>
        <p:nvSpPr>
          <p:cNvPr id="23" name="原创设计师QQ598969553      _10"/>
          <p:cNvSpPr txBox="1"/>
          <p:nvPr/>
        </p:nvSpPr>
        <p:spPr>
          <a:xfrm>
            <a:off x="5821935" y="2419347"/>
            <a:ext cx="2043064" cy="354952"/>
          </a:xfrm>
          <a:prstGeom prst="rect">
            <a:avLst/>
          </a:prstGeom>
          <a:noFill/>
        </p:spPr>
        <p:txBody>
          <a:bodyPr bIns="40316" lIns="80632" rIns="80632" rtlCol="0" tIns="40316" wrap="square">
            <a:spAutoFit/>
          </a:bodyPr>
          <a:lstStyle/>
          <a:p>
            <a:r>
              <a:rPr altLang="zh-CN" lang="en-US" spc="-132">
                <a:solidFill>
                  <a:schemeClr val="bg1"/>
                </a:solidFill>
                <a:latin charset="-122" panose="020b0503020204020204" pitchFamily="34" typeface="微软雅黑"/>
                <a:ea charset="-122" panose="020b0503020204020204" pitchFamily="34" typeface="微软雅黑"/>
              </a:rPr>
              <a:t>[ 第三部分 ]</a:t>
            </a:r>
          </a:p>
        </p:txBody>
      </p:sp>
      <p:sp>
        <p:nvSpPr>
          <p:cNvPr id="24" name="原创设计师QQ598969553      _11"/>
          <p:cNvSpPr txBox="1"/>
          <p:nvPr/>
        </p:nvSpPr>
        <p:spPr>
          <a:xfrm>
            <a:off x="2828006" y="4296334"/>
            <a:ext cx="2043064" cy="507352"/>
          </a:xfrm>
          <a:prstGeom prst="rect">
            <a:avLst/>
          </a:prstGeom>
          <a:noFill/>
        </p:spPr>
        <p:txBody>
          <a:bodyPr bIns="40316" lIns="80632" rIns="80632" rtlCol="0" tIns="40316"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PART 01</a:t>
            </a:r>
          </a:p>
        </p:txBody>
      </p:sp>
      <p:sp>
        <p:nvSpPr>
          <p:cNvPr id="25" name="原创设计师QQ598969553      _12"/>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a:noFill/>
              </a14:hiddenFill>
            </a:ext>
          </a:extLst>
        </p:spPr>
        <p:txBody>
          <a:bodyPr/>
          <a:lstStyle/>
          <a:p>
            <a:endParaRPr altLang="en-US" lang="zh-CN">
              <a:latin charset="-122" panose="020b0503020204020204" pitchFamily="34" typeface="微软雅黑"/>
              <a:ea charset="-122" panose="020b0503020204020204" pitchFamily="34" typeface="微软雅黑"/>
            </a:endParaRPr>
          </a:p>
        </p:txBody>
      </p:sp>
      <p:pic>
        <p:nvPicPr>
          <p:cNvPr id="26"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115162928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id="7"/>
                                        <p:tgtEl>
                                          <p:spTgt spid="9"/>
                                        </p:tgtEl>
                                        <p:attrNameLst>
                                          <p:attrName>ppt_x</p:attrName>
                                        </p:attrNameLst>
                                      </p:cBhvr>
                                      <p:tavLst>
                                        <p:tav tm="0">
                                          <p:val>
                                            <p:strVal val="#ppt_x-#ppt_w*1.125000"/>
                                          </p:val>
                                        </p:tav>
                                        <p:tav tm="100000">
                                          <p:val>
                                            <p:strVal val="#ppt_x"/>
                                          </p:val>
                                        </p:tav>
                                      </p:tavLst>
                                    </p:anim>
                                    <p:animEffect filter="wipe(right)" transition="in">
                                      <p:cBhvr>
                                        <p:cTn dur="500" id="8"/>
                                        <p:tgtEl>
                                          <p:spTgt spid="9"/>
                                        </p:tgtEl>
                                      </p:cBhvr>
                                    </p:animEffect>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500" id="17"/>
                                        <p:tgtEl>
                                          <p:spTgt spid="24"/>
                                        </p:tgtEl>
                                      </p:cBhvr>
                                    </p:animEffect>
                                    <p:anim calcmode="lin" valueType="num">
                                      <p:cBhvr>
                                        <p:cTn dur="500" fill="hold" id="18"/>
                                        <p:tgtEl>
                                          <p:spTgt spid="24"/>
                                        </p:tgtEl>
                                        <p:attrNameLst>
                                          <p:attrName>ppt_x</p:attrName>
                                        </p:attrNameLst>
                                      </p:cBhvr>
                                      <p:tavLst>
                                        <p:tav tm="0">
                                          <p:val>
                                            <p:strVal val="#ppt_x"/>
                                          </p:val>
                                        </p:tav>
                                        <p:tav tm="100000">
                                          <p:val>
                                            <p:strVal val="#ppt_x"/>
                                          </p:val>
                                        </p:tav>
                                      </p:tavLst>
                                    </p:anim>
                                    <p:anim calcmode="lin" valueType="num">
                                      <p:cBhvr>
                                        <p:cTn dur="500" fill="hold" id="19"/>
                                        <p:tgtEl>
                                          <p:spTgt spid="2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3" presetSubtype="16">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500" fill="hold" id="23"/>
                                        <p:tgtEl>
                                          <p:spTgt spid="25"/>
                                        </p:tgtEl>
                                        <p:attrNameLst>
                                          <p:attrName>ppt_w</p:attrName>
                                        </p:attrNameLst>
                                      </p:cBhvr>
                                      <p:tavLst>
                                        <p:tav tm="0">
                                          <p:val>
                                            <p:fltVal val="0"/>
                                          </p:val>
                                        </p:tav>
                                        <p:tav tm="100000">
                                          <p:val>
                                            <p:strVal val="#ppt_w"/>
                                          </p:val>
                                        </p:tav>
                                      </p:tavLst>
                                    </p:anim>
                                    <p:anim calcmode="lin" valueType="num">
                                      <p:cBhvr>
                                        <p:cTn dur="500" fill="hold" id="24"/>
                                        <p:tgtEl>
                                          <p:spTgt spid="25"/>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47"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anim calcmode="lin" valueType="num">
                                      <p:cBhvr>
                                        <p:cTn dur="500" fill="hold" id="29"/>
                                        <p:tgtEl>
                                          <p:spTgt spid="23"/>
                                        </p:tgtEl>
                                        <p:attrNameLst>
                                          <p:attrName>ppt_x</p:attrName>
                                        </p:attrNameLst>
                                      </p:cBhvr>
                                      <p:tavLst>
                                        <p:tav tm="0">
                                          <p:val>
                                            <p:strVal val="#ppt_x"/>
                                          </p:val>
                                        </p:tav>
                                        <p:tav tm="100000">
                                          <p:val>
                                            <p:strVal val="#ppt_x"/>
                                          </p:val>
                                        </p:tav>
                                      </p:tavLst>
                                    </p:anim>
                                    <p:anim calcmode="lin" valueType="num">
                                      <p:cBhvr>
                                        <p:cTn dur="500" fill="hold" id="30"/>
                                        <p:tgtEl>
                                          <p:spTgt spid="23"/>
                                        </p:tgtEl>
                                        <p:attrNameLst>
                                          <p:attrName>ppt_y</p:attrName>
                                        </p:attrNameLst>
                                      </p:cBhvr>
                                      <p:tavLst>
                                        <p:tav tm="0">
                                          <p:val>
                                            <p:strVal val="#ppt_y-.1"/>
                                          </p:val>
                                        </p:tav>
                                        <p:tav tm="100000">
                                          <p:val>
                                            <p:strVal val="#ppt_y"/>
                                          </p:val>
                                        </p:tav>
                                      </p:tavLst>
                                    </p:anim>
                                  </p:childTnLst>
                                </p:cTn>
                              </p:par>
                              <p:par>
                                <p:cTn fill="hold" grpId="0" id="31" nodeType="withEffect" presetClass="entr" presetID="12" presetSubtype="8">
                                  <p:stCondLst>
                                    <p:cond delay="0"/>
                                  </p:stCondLst>
                                  <p:iterate type="lt">
                                    <p:tmPct val="1000"/>
                                  </p:iterate>
                                  <p:childTnLst>
                                    <p:set>
                                      <p:cBhvr>
                                        <p:cTn dur="1" fill="hold" id="32">
                                          <p:stCondLst>
                                            <p:cond delay="0"/>
                                          </p:stCondLst>
                                        </p:cTn>
                                        <p:tgtEl>
                                          <p:spTgt spid="11"/>
                                        </p:tgtEl>
                                        <p:attrNameLst>
                                          <p:attrName>style.visibility</p:attrName>
                                        </p:attrNameLst>
                                      </p:cBhvr>
                                      <p:to>
                                        <p:strVal val="visible"/>
                                      </p:to>
                                    </p:set>
                                    <p:anim calcmode="lin" valueType="num">
                                      <p:cBhvr additive="base">
                                        <p:cTn dur="500" id="33"/>
                                        <p:tgtEl>
                                          <p:spTgt spid="11"/>
                                        </p:tgtEl>
                                        <p:attrNameLst>
                                          <p:attrName>ppt_x</p:attrName>
                                        </p:attrNameLst>
                                      </p:cBhvr>
                                      <p:tavLst>
                                        <p:tav tm="0">
                                          <p:val>
                                            <p:strVal val="#ppt_x-#ppt_w*1.125000"/>
                                          </p:val>
                                        </p:tav>
                                        <p:tav tm="100000">
                                          <p:val>
                                            <p:strVal val="#ppt_x"/>
                                          </p:val>
                                        </p:tav>
                                      </p:tavLst>
                                    </p:anim>
                                    <p:animEffect filter="wipe(right)" transition="in">
                                      <p:cBhvr>
                                        <p:cTn dur="500" id="34"/>
                                        <p:tgtEl>
                                          <p:spTgt spid="11"/>
                                        </p:tgtEl>
                                      </p:cBhvr>
                                    </p:animEffect>
                                  </p:childTnLst>
                                </p:cTn>
                              </p:par>
                            </p:childTnLst>
                          </p:cTn>
                        </p:par>
                        <p:par>
                          <p:cTn fill="hold" id="35" nodeType="afterGroup">
                            <p:stCondLst>
                              <p:cond delay="2500"/>
                            </p:stCondLst>
                            <p:childTnLst>
                              <p:par>
                                <p:cTn fill="hold" grpId="0" id="36" nodeType="after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500" fill="hold" id="38"/>
                                        <p:tgtEl>
                                          <p:spTgt spid="12"/>
                                        </p:tgtEl>
                                        <p:attrNameLst>
                                          <p:attrName>ppt_x</p:attrName>
                                        </p:attrNameLst>
                                      </p:cBhvr>
                                      <p:tavLst>
                                        <p:tav tm="0">
                                          <p:val>
                                            <p:strVal val="#ppt_x"/>
                                          </p:val>
                                        </p:tav>
                                        <p:tav tm="100000">
                                          <p:val>
                                            <p:strVal val="#ppt_x"/>
                                          </p:val>
                                        </p:tav>
                                      </p:tavLst>
                                    </p:anim>
                                    <p:anim calcmode="lin" valueType="num">
                                      <p:cBhvr additive="base">
                                        <p:cTn dur="500" fill="hold" id="39"/>
                                        <p:tgtEl>
                                          <p:spTgt spid="12"/>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20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ppt_x"/>
                                          </p:val>
                                        </p:tav>
                                        <p:tav tm="100000">
                                          <p:val>
                                            <p:strVal val="#ppt_x"/>
                                          </p:val>
                                        </p:tav>
                                      </p:tavLst>
                                    </p:anim>
                                    <p:anim calcmode="lin" valueType="num">
                                      <p:cBhvr additive="base">
                                        <p:cTn dur="500" fill="hold" id="43"/>
                                        <p:tgtEl>
                                          <p:spTgt spid="13"/>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400"/>
                                  </p:stCondLst>
                                  <p:childTnLst>
                                    <p:set>
                                      <p:cBhvr>
                                        <p:cTn dur="1" fill="hold" id="45">
                                          <p:stCondLst>
                                            <p:cond delay="0"/>
                                          </p:stCondLst>
                                        </p:cTn>
                                        <p:tgtEl>
                                          <p:spTgt spid="14"/>
                                        </p:tgtEl>
                                        <p:attrNameLst>
                                          <p:attrName>style.visibility</p:attrName>
                                        </p:attrNameLst>
                                      </p:cBhvr>
                                      <p:to>
                                        <p:strVal val="visible"/>
                                      </p:to>
                                    </p:set>
                                    <p:anim calcmode="lin" valueType="num">
                                      <p:cBhvr additive="base">
                                        <p:cTn dur="500" fill="hold" id="46"/>
                                        <p:tgtEl>
                                          <p:spTgt spid="14"/>
                                        </p:tgtEl>
                                        <p:attrNameLst>
                                          <p:attrName>ppt_x</p:attrName>
                                        </p:attrNameLst>
                                      </p:cBhvr>
                                      <p:tavLst>
                                        <p:tav tm="0">
                                          <p:val>
                                            <p:strVal val="#ppt_x"/>
                                          </p:val>
                                        </p:tav>
                                        <p:tav tm="100000">
                                          <p:val>
                                            <p:strVal val="#ppt_x"/>
                                          </p:val>
                                        </p:tav>
                                      </p:tavLst>
                                    </p:anim>
                                    <p:anim calcmode="lin" valueType="num">
                                      <p:cBhvr additive="base">
                                        <p:cTn dur="500" fill="hold" id="47"/>
                                        <p:tgtEl>
                                          <p:spTgt spid="14"/>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600"/>
                                  </p:stCondLst>
                                  <p:childTnLst>
                                    <p:set>
                                      <p:cBhvr>
                                        <p:cTn dur="1" fill="hold" id="49">
                                          <p:stCondLst>
                                            <p:cond delay="0"/>
                                          </p:stCondLst>
                                        </p:cTn>
                                        <p:tgtEl>
                                          <p:spTgt spid="15"/>
                                        </p:tgtEl>
                                        <p:attrNameLst>
                                          <p:attrName>style.visibility</p:attrName>
                                        </p:attrNameLst>
                                      </p:cBhvr>
                                      <p:to>
                                        <p:strVal val="visible"/>
                                      </p:to>
                                    </p:set>
                                    <p:anim calcmode="lin" valueType="num">
                                      <p:cBhvr additive="base">
                                        <p:cTn dur="500" fill="hold" id="50"/>
                                        <p:tgtEl>
                                          <p:spTgt spid="15"/>
                                        </p:tgtEl>
                                        <p:attrNameLst>
                                          <p:attrName>ppt_x</p:attrName>
                                        </p:attrNameLst>
                                      </p:cBhvr>
                                      <p:tavLst>
                                        <p:tav tm="0">
                                          <p:val>
                                            <p:strVal val="#ppt_x"/>
                                          </p:val>
                                        </p:tav>
                                        <p:tav tm="100000">
                                          <p:val>
                                            <p:strVal val="#ppt_x"/>
                                          </p:val>
                                        </p:tav>
                                      </p:tavLst>
                                    </p:anim>
                                    <p:anim calcmode="lin" valueType="num">
                                      <p:cBhvr additive="base">
                                        <p:cTn dur="500" fill="hold" id="51"/>
                                        <p:tgtEl>
                                          <p:spTgt spid="15"/>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800"/>
                                  </p:stCondLst>
                                  <p:childTnLst>
                                    <p:set>
                                      <p:cBhvr>
                                        <p:cTn dur="1" fill="hold" id="53">
                                          <p:stCondLst>
                                            <p:cond delay="0"/>
                                          </p:stCondLst>
                                        </p:cTn>
                                        <p:tgtEl>
                                          <p:spTgt spid="16"/>
                                        </p:tgtEl>
                                        <p:attrNameLst>
                                          <p:attrName>style.visibility</p:attrName>
                                        </p:attrNameLst>
                                      </p:cBhvr>
                                      <p:to>
                                        <p:strVal val="visible"/>
                                      </p:to>
                                    </p:set>
                                    <p:anim calcmode="lin" valueType="num">
                                      <p:cBhvr additive="base">
                                        <p:cTn dur="500" fill="hold" id="54"/>
                                        <p:tgtEl>
                                          <p:spTgt spid="16"/>
                                        </p:tgtEl>
                                        <p:attrNameLst>
                                          <p:attrName>ppt_x</p:attrName>
                                        </p:attrNameLst>
                                      </p:cBhvr>
                                      <p:tavLst>
                                        <p:tav tm="0">
                                          <p:val>
                                            <p:strVal val="#ppt_x"/>
                                          </p:val>
                                        </p:tav>
                                        <p:tav tm="100000">
                                          <p:val>
                                            <p:strVal val="#ppt_x"/>
                                          </p:val>
                                        </p:tav>
                                      </p:tavLst>
                                    </p:anim>
                                    <p:anim calcmode="lin" valueType="num">
                                      <p:cBhvr additive="base">
                                        <p:cTn dur="500" fill="hold" id="55"/>
                                        <p:tgtEl>
                                          <p:spTgt spid="16"/>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1000"/>
                                  </p:stCondLst>
                                  <p:childTnLst>
                                    <p:set>
                                      <p:cBhvr>
                                        <p:cTn dur="1" fill="hold" id="57">
                                          <p:stCondLst>
                                            <p:cond delay="0"/>
                                          </p:stCondLst>
                                        </p:cTn>
                                        <p:tgtEl>
                                          <p:spTgt spid="17"/>
                                        </p:tgtEl>
                                        <p:attrNameLst>
                                          <p:attrName>style.visibility</p:attrName>
                                        </p:attrNameLst>
                                      </p:cBhvr>
                                      <p:to>
                                        <p:strVal val="visible"/>
                                      </p:to>
                                    </p:set>
                                    <p:anim calcmode="lin" valueType="num">
                                      <p:cBhvr additive="base">
                                        <p:cTn dur="500" fill="hold" id="58"/>
                                        <p:tgtEl>
                                          <p:spTgt spid="17"/>
                                        </p:tgtEl>
                                        <p:attrNameLst>
                                          <p:attrName>ppt_x</p:attrName>
                                        </p:attrNameLst>
                                      </p:cBhvr>
                                      <p:tavLst>
                                        <p:tav tm="0">
                                          <p:val>
                                            <p:strVal val="#ppt_x"/>
                                          </p:val>
                                        </p:tav>
                                        <p:tav tm="100000">
                                          <p:val>
                                            <p:strVal val="#ppt_x"/>
                                          </p:val>
                                        </p:tav>
                                      </p:tavLst>
                                    </p:anim>
                                    <p:anim calcmode="lin" valueType="num">
                                      <p:cBhvr additive="base">
                                        <p:cTn dur="500" fill="hold" id="59"/>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14"/>
      <p:bldP grpId="0" spid="15"/>
      <p:bldP grpId="0" spid="16"/>
      <p:bldP grpId="0" spid="17"/>
      <p:bldP grpId="0" spid="23"/>
      <p:bldP grpId="0" spid="24"/>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项目特色展示</a:t>
            </a:r>
          </a:p>
        </p:txBody>
      </p:sp>
      <p:pic>
        <p:nvPicPr>
          <p:cNvPr descr="C:\Users\Administrator\Desktop\42401197420548406.jpg" id="87" name="原创设计师QQ598969553      _4"/>
          <p:cNvPicPr>
            <a:picLocks noChangeArrowheads="1" noChangeAspect="1"/>
          </p:cNvPicPr>
          <p:nvPr/>
        </p:nvPicPr>
        <p:blipFill>
          <a:blip r:embed="rId3">
            <a:extLst>
              <a:ext uri="{28A0092B-C50C-407E-A947-70E740481C1C}">
                <a14:useLocalDpi val="0"/>
              </a:ext>
            </a:extLst>
          </a:blip>
          <a:stretch>
            <a:fillRect/>
          </a:stretch>
        </p:blipFill>
        <p:spPr bwMode="auto">
          <a:xfrm>
            <a:off x="9115577" y="1858473"/>
            <a:ext cx="2078930" cy="1378659"/>
          </a:xfrm>
          <a:prstGeom prst="rect">
            <a:avLst/>
          </a:prstGeom>
          <a:noFill/>
          <a:extLst>
            <a:ext uri="{909E8E84-426E-40DD-AFC4-6F175D3DCCD1}">
              <a14:hiddenFill>
                <a:solidFill>
                  <a:srgbClr val="FFFFFF"/>
                </a:solidFill>
              </a14:hiddenFill>
            </a:ext>
          </a:extLst>
        </p:spPr>
      </p:pic>
      <p:pic>
        <p:nvPicPr>
          <p:cNvPr id="88" name="原创设计师QQ598969553      _5"/>
          <p:cNvPicPr>
            <a:picLocks noChangeArrowheads="1" noChangeAspect="1"/>
          </p:cNvPicPr>
          <p:nvPr/>
        </p:nvPicPr>
        <p:blipFill>
          <a:blip r:embed="rId4">
            <a:extLst>
              <a:ext uri="{28A0092B-C50C-407E-A947-70E740481C1C}">
                <a14:useLocalDpi val="0"/>
              </a:ext>
            </a:extLst>
          </a:blip>
          <a:stretch>
            <a:fillRect/>
          </a:stretch>
        </p:blipFill>
        <p:spPr bwMode="auto">
          <a:xfrm>
            <a:off x="6296357" y="1911145"/>
            <a:ext cx="2103048" cy="1389841"/>
          </a:xfrm>
          <a:prstGeom prst="rect">
            <a:avLst/>
          </a:prstGeom>
          <a:noFill/>
          <a:extLst>
            <a:ext uri="{909E8E84-426E-40DD-AFC4-6F175D3DCCD1}">
              <a14:hiddenFill>
                <a:solidFill>
                  <a:srgbClr val="FFFFFF"/>
                </a:solidFill>
              </a14:hiddenFill>
            </a:ext>
          </a:extLst>
        </p:spPr>
      </p:pic>
      <p:pic>
        <p:nvPicPr>
          <p:cNvPr descr="C:\Users\Administrator\Desktop\42401197420548406.jpg" id="89" name="原创设计师QQ598969553      _6"/>
          <p:cNvPicPr>
            <a:picLocks noChangeArrowheads="1" noChangeAspect="1"/>
          </p:cNvPicPr>
          <p:nvPr/>
        </p:nvPicPr>
        <p:blipFill>
          <a:blip r:embed="rId3">
            <a:extLst>
              <a:ext uri="{28A0092B-C50C-407E-A947-70E740481C1C}">
                <a14:useLocalDpi val="0"/>
              </a:ext>
            </a:extLst>
          </a:blip>
          <a:stretch>
            <a:fillRect/>
          </a:stretch>
        </p:blipFill>
        <p:spPr bwMode="auto">
          <a:xfrm>
            <a:off x="3578887" y="1858473"/>
            <a:ext cx="2089280" cy="1378659"/>
          </a:xfrm>
          <a:prstGeom prst="rect">
            <a:avLst/>
          </a:prstGeom>
          <a:noFill/>
          <a:extLst>
            <a:ext uri="{909E8E84-426E-40DD-AFC4-6F175D3DCCD1}">
              <a14:hiddenFill>
                <a:solidFill>
                  <a:srgbClr val="FFFFFF"/>
                </a:solidFill>
              </a14:hiddenFill>
            </a:ext>
          </a:extLst>
        </p:spPr>
      </p:pic>
      <p:pic>
        <p:nvPicPr>
          <p:cNvPr id="90" name="原创设计师QQ598969553      _7"/>
          <p:cNvPicPr>
            <a:picLocks noChangeArrowheads="1" noChangeAspect="1"/>
          </p:cNvPicPr>
          <p:nvPr/>
        </p:nvPicPr>
        <p:blipFill>
          <a:blip r:embed="rId4">
            <a:extLst>
              <a:ext uri="{28A0092B-C50C-407E-A947-70E740481C1C}">
                <a14:useLocalDpi val="0"/>
              </a:ext>
            </a:extLst>
          </a:blip>
          <a:stretch>
            <a:fillRect/>
          </a:stretch>
        </p:blipFill>
        <p:spPr bwMode="auto">
          <a:xfrm>
            <a:off x="945389" y="1911145"/>
            <a:ext cx="2103048" cy="1389841"/>
          </a:xfrm>
          <a:prstGeom prst="rect">
            <a:avLst/>
          </a:prstGeom>
          <a:noFill/>
          <a:extLst>
            <a:ext uri="{909E8E84-426E-40DD-AFC4-6F175D3DCCD1}">
              <a14:hiddenFill>
                <a:solidFill>
                  <a:srgbClr val="FFFFFF"/>
                </a:solidFill>
              </a14:hiddenFill>
            </a:ext>
          </a:extLst>
        </p:spPr>
      </p:pic>
      <p:sp>
        <p:nvSpPr>
          <p:cNvPr id="91" name="原创设计师QQ598969553      _8"/>
          <p:cNvSpPr>
            <a:spLocks noChangeArrowheads="1"/>
          </p:cNvSpPr>
          <p:nvPr/>
        </p:nvSpPr>
        <p:spPr bwMode="auto">
          <a:xfrm>
            <a:off x="933589" y="3108051"/>
            <a:ext cx="2116234" cy="405133"/>
          </a:xfrm>
          <a:prstGeom prst="rect">
            <a:avLst/>
          </a:prstGeom>
          <a:solidFill>
            <a:srgbClr val="E9462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bIns="40316" lIns="80632" rIns="80632" rtlCol="0" tIns="40316"/>
          <a:lstStyle/>
          <a:p>
            <a:pPr algn="ctr"/>
            <a:r>
              <a:rPr altLang="en-US" lang="zh-CN" sz="1800">
                <a:solidFill>
                  <a:srgbClr val="FFFFFF"/>
                </a:solidFill>
                <a:latin charset="-122" panose="020b0503020204020204" pitchFamily="34" typeface="微软雅黑"/>
                <a:ea charset="-122" panose="020b0503020204020204" pitchFamily="34" typeface="微软雅黑"/>
              </a:rPr>
              <a:t>产品一</a:t>
            </a:r>
          </a:p>
        </p:txBody>
      </p:sp>
      <p:sp>
        <p:nvSpPr>
          <p:cNvPr id="92" name="原创设计师QQ598969553      _9"/>
          <p:cNvSpPr txBox="1">
            <a:spLocks noChangeArrowheads="1"/>
          </p:cNvSpPr>
          <p:nvPr/>
        </p:nvSpPr>
        <p:spPr bwMode="auto">
          <a:xfrm>
            <a:off x="805830" y="4484942"/>
            <a:ext cx="2375716" cy="16199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6469" lIns="112937" rIns="112937" tIns="5646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400">
                <a:solidFill>
                  <a:schemeClr val="tx1">
                    <a:lumMod val="65000"/>
                    <a:lumOff val="35000"/>
                  </a:schemeClr>
                </a:solidFill>
                <a:latin charset="-122" panose="020b0503020204020204" pitchFamily="34" typeface="微软雅黑"/>
              </a:rPr>
              <a:t>单击此处添加对图片的说明文字单击此处添加对图片的说明文字.</a:t>
            </a:r>
          </a:p>
        </p:txBody>
      </p:sp>
      <p:sp>
        <p:nvSpPr>
          <p:cNvPr id="93" name="原创设计师QQ598969553      _10"/>
          <p:cNvSpPr>
            <a:spLocks noChangeArrowheads="1"/>
          </p:cNvSpPr>
          <p:nvPr/>
        </p:nvSpPr>
        <p:spPr bwMode="auto">
          <a:xfrm>
            <a:off x="3578887" y="3108051"/>
            <a:ext cx="2116234" cy="405133"/>
          </a:xfrm>
          <a:prstGeom prst="rect">
            <a:avLst/>
          </a:prstGeom>
          <a:solidFill>
            <a:srgbClr val="E9462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bIns="40316" lIns="80632" rIns="80632" rtlCol="0" tIns="40316"/>
          <a:lstStyle/>
          <a:p>
            <a:pPr algn="ctr"/>
            <a:r>
              <a:rPr altLang="en-US" lang="zh-CN" sz="1800">
                <a:solidFill>
                  <a:srgbClr val="FFFFFF"/>
                </a:solidFill>
                <a:latin charset="-122" panose="020b0503020204020204" pitchFamily="34" typeface="微软雅黑"/>
                <a:ea charset="-122" panose="020b0503020204020204" pitchFamily="34" typeface="微软雅黑"/>
              </a:rPr>
              <a:t>产品二</a:t>
            </a:r>
          </a:p>
        </p:txBody>
      </p:sp>
      <p:sp>
        <p:nvSpPr>
          <p:cNvPr id="94" name="原创设计师QQ598969553      _11"/>
          <p:cNvSpPr>
            <a:spLocks noChangeArrowheads="1"/>
          </p:cNvSpPr>
          <p:nvPr/>
        </p:nvSpPr>
        <p:spPr bwMode="auto">
          <a:xfrm>
            <a:off x="6294972" y="3098422"/>
            <a:ext cx="2116234" cy="405131"/>
          </a:xfrm>
          <a:prstGeom prst="rect">
            <a:avLst/>
          </a:prstGeom>
          <a:solidFill>
            <a:srgbClr val="E9462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bIns="40316" lIns="80632" rIns="80632" rtlCol="0" tIns="40316"/>
          <a:lstStyle/>
          <a:p>
            <a:pPr algn="ctr"/>
            <a:r>
              <a:rPr altLang="en-US" lang="zh-CN" sz="1800">
                <a:solidFill>
                  <a:srgbClr val="FFFFFF"/>
                </a:solidFill>
                <a:latin charset="-122" panose="020b0503020204020204" pitchFamily="34" typeface="微软雅黑"/>
                <a:ea charset="-122" panose="020b0503020204020204" pitchFamily="34" typeface="微软雅黑"/>
              </a:rPr>
              <a:t>产品三</a:t>
            </a:r>
          </a:p>
        </p:txBody>
      </p:sp>
      <p:sp>
        <p:nvSpPr>
          <p:cNvPr id="95" name="原创设计师QQ598969553      _12"/>
          <p:cNvSpPr>
            <a:spLocks noChangeArrowheads="1"/>
          </p:cNvSpPr>
          <p:nvPr/>
        </p:nvSpPr>
        <p:spPr bwMode="auto">
          <a:xfrm>
            <a:off x="9115577" y="3098421"/>
            <a:ext cx="2116234" cy="405131"/>
          </a:xfrm>
          <a:prstGeom prst="rect">
            <a:avLst/>
          </a:prstGeom>
          <a:solidFill>
            <a:srgbClr val="E9462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bIns="40316" lIns="80632" rIns="80632" rtlCol="0" tIns="40316"/>
          <a:lstStyle/>
          <a:p>
            <a:pPr algn="ctr"/>
            <a:r>
              <a:rPr altLang="en-US" lang="zh-CN" sz="1800">
                <a:solidFill>
                  <a:srgbClr val="FFFFFF"/>
                </a:solidFill>
                <a:latin charset="-122" panose="020b0503020204020204" pitchFamily="34" typeface="微软雅黑"/>
                <a:ea charset="-122" panose="020b0503020204020204" pitchFamily="34" typeface="微软雅黑"/>
              </a:rPr>
              <a:t>产品四</a:t>
            </a:r>
          </a:p>
        </p:txBody>
      </p:sp>
      <p:sp>
        <p:nvSpPr>
          <p:cNvPr id="96" name="原创设计师QQ598969553      _13"/>
          <p:cNvSpPr txBox="1">
            <a:spLocks noChangeArrowheads="1"/>
          </p:cNvSpPr>
          <p:nvPr/>
        </p:nvSpPr>
        <p:spPr bwMode="auto">
          <a:xfrm>
            <a:off x="6167214" y="4513061"/>
            <a:ext cx="2375716" cy="16199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6469" lIns="112937" rIns="112937" tIns="5646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400">
                <a:solidFill>
                  <a:schemeClr val="tx1">
                    <a:lumMod val="65000"/>
                    <a:lumOff val="35000"/>
                  </a:schemeClr>
                </a:solidFill>
                <a:latin charset="-122" panose="020b0503020204020204" pitchFamily="34" typeface="微软雅黑"/>
              </a:rPr>
              <a:t>单击此处添加对图片的说明文字单击此处添加对图片的说明文字.</a:t>
            </a:r>
          </a:p>
        </p:txBody>
      </p:sp>
      <p:sp>
        <p:nvSpPr>
          <p:cNvPr id="97" name="原创设计师QQ598969553      _14"/>
          <p:cNvSpPr txBox="1">
            <a:spLocks noChangeArrowheads="1"/>
          </p:cNvSpPr>
          <p:nvPr/>
        </p:nvSpPr>
        <p:spPr bwMode="auto">
          <a:xfrm>
            <a:off x="3449146" y="4509914"/>
            <a:ext cx="2375716" cy="16199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6469" lIns="112937" rIns="112937" tIns="5646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400">
                <a:solidFill>
                  <a:schemeClr val="tx1">
                    <a:lumMod val="65000"/>
                    <a:lumOff val="35000"/>
                  </a:schemeClr>
                </a:solidFill>
                <a:latin charset="-122" panose="020b0503020204020204" pitchFamily="34" typeface="微软雅黑"/>
              </a:rPr>
              <a:t>单击此处添加对图片的说明文字单击此处添加对图片的说明文字.</a:t>
            </a:r>
          </a:p>
        </p:txBody>
      </p:sp>
      <p:sp>
        <p:nvSpPr>
          <p:cNvPr id="98" name="原创设计师QQ598969553      _15"/>
          <p:cNvSpPr txBox="1">
            <a:spLocks noChangeArrowheads="1"/>
          </p:cNvSpPr>
          <p:nvPr/>
        </p:nvSpPr>
        <p:spPr bwMode="auto">
          <a:xfrm>
            <a:off x="9105227" y="4513061"/>
            <a:ext cx="2375716" cy="16199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6469" lIns="112937" rIns="112937" tIns="5646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Bef>
                <a:spcPct val="20000"/>
              </a:spcBef>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lvl="0">
              <a:lnSpc>
                <a:spcPct val="150000"/>
              </a:lnSpc>
              <a:defRPr/>
            </a:pPr>
            <a:r>
              <a:rPr altLang="en-US" lang="zh-CN" sz="1400">
                <a:solidFill>
                  <a:schemeClr val="tx1">
                    <a:lumMod val="65000"/>
                    <a:lumOff val="35000"/>
                  </a:schemeClr>
                </a:solidFill>
                <a:latin charset="-122" panose="020b0503020204020204" pitchFamily="34" typeface="微软雅黑"/>
              </a:rPr>
              <a:t>单击此处添加对图片的说明文字单击此处添加对图片的说明文字.</a:t>
            </a:r>
          </a:p>
        </p:txBody>
      </p:sp>
      <p:grpSp>
        <p:nvGrpSpPr>
          <p:cNvPr id="99" name="原创设计师QQ598969553      _16"/>
          <p:cNvGrpSpPr/>
          <p:nvPr/>
        </p:nvGrpSpPr>
        <p:grpSpPr>
          <a:xfrm>
            <a:off x="888803" y="3958112"/>
            <a:ext cx="1702648" cy="404014"/>
            <a:chOff x="1793812" y="4421987"/>
            <a:chExt cx="1702648" cy="404014"/>
          </a:xfrm>
        </p:grpSpPr>
        <p:sp>
          <p:nvSpPr>
            <p:cNvPr id="100" name="圆角矩形 24"/>
            <p:cNvSpPr/>
            <p:nvPr/>
          </p:nvSpPr>
          <p:spPr>
            <a:xfrm>
              <a:off x="1793812" y="4421987"/>
              <a:ext cx="1702648" cy="404014"/>
            </a:xfrm>
            <a:prstGeom prst="roundRect">
              <a:avLst>
                <a:gd fmla="val 50000"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sz="1800">
                <a:solidFill>
                  <a:prstClr val="black"/>
                </a:solidFill>
                <a:latin charset="-122" panose="020b0503020204020204" pitchFamily="34" typeface="微软雅黑"/>
                <a:ea charset="-122" panose="020b0503020204020204" pitchFamily="34" typeface="微软雅黑"/>
              </a:endParaRPr>
            </a:p>
          </p:txBody>
        </p:sp>
        <p:sp>
          <p:nvSpPr>
            <p:cNvPr id="101" name="文本框 48"/>
            <p:cNvSpPr txBox="1"/>
            <p:nvPr/>
          </p:nvSpPr>
          <p:spPr>
            <a:xfrm>
              <a:off x="2065738" y="4439327"/>
              <a:ext cx="1097280" cy="365760"/>
            </a:xfrm>
            <a:prstGeom prst="rect">
              <a:avLst/>
            </a:prstGeom>
            <a:noFill/>
          </p:spPr>
          <p:txBody>
            <a:bodyPr rtlCol="0" wrap="none">
              <a:spAutoFit/>
            </a:bodyPr>
            <a:lstStyle/>
            <a:p>
              <a:r>
                <a:rPr altLang="en-US" lang="zh-CN" sz="1800">
                  <a:solidFill>
                    <a:schemeClr val="bg1"/>
                  </a:solidFill>
                  <a:latin charset="-122" panose="020b0503020204020204" pitchFamily="34" typeface="微软雅黑"/>
                  <a:ea charset="-122" panose="020b0503020204020204" pitchFamily="34" typeface="微软雅黑"/>
                </a:rPr>
                <a:t>添加标题</a:t>
              </a:r>
            </a:p>
          </p:txBody>
        </p:sp>
      </p:grpSp>
      <p:grpSp>
        <p:nvGrpSpPr>
          <p:cNvPr id="102" name="原创设计师QQ598969553      _17"/>
          <p:cNvGrpSpPr/>
          <p:nvPr/>
        </p:nvGrpSpPr>
        <p:grpSpPr>
          <a:xfrm>
            <a:off x="3550316" y="3958112"/>
            <a:ext cx="1702648" cy="404014"/>
            <a:chOff x="1793812" y="4421987"/>
            <a:chExt cx="1702648" cy="404014"/>
          </a:xfrm>
        </p:grpSpPr>
        <p:sp>
          <p:nvSpPr>
            <p:cNvPr id="103" name="圆角矩形 27"/>
            <p:cNvSpPr/>
            <p:nvPr/>
          </p:nvSpPr>
          <p:spPr>
            <a:xfrm>
              <a:off x="1793812" y="4421987"/>
              <a:ext cx="1702648" cy="404014"/>
            </a:xfrm>
            <a:prstGeom prst="roundRect">
              <a:avLst>
                <a:gd fmla="val 50000"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104" name="文本框 48"/>
            <p:cNvSpPr txBox="1"/>
            <p:nvPr/>
          </p:nvSpPr>
          <p:spPr>
            <a:xfrm>
              <a:off x="2065738" y="4439327"/>
              <a:ext cx="1097280" cy="365760"/>
            </a:xfrm>
            <a:prstGeom prst="rect">
              <a:avLst/>
            </a:prstGeom>
            <a:noFill/>
          </p:spPr>
          <p:txBody>
            <a:bodyPr rtlCol="0" wrap="none">
              <a:spAutoFit/>
            </a:bodyPr>
            <a:lstStyle/>
            <a:p>
              <a:r>
                <a:rPr altLang="en-US" lang="zh-CN" sz="1800">
                  <a:solidFill>
                    <a:schemeClr val="bg1"/>
                  </a:solidFill>
                  <a:latin charset="-122" panose="020b0503020204020204" pitchFamily="34" typeface="微软雅黑"/>
                  <a:ea charset="-122" panose="020b0503020204020204" pitchFamily="34" typeface="微软雅黑"/>
                </a:rPr>
                <a:t>添加标题</a:t>
              </a:r>
            </a:p>
          </p:txBody>
        </p:sp>
      </p:grpSp>
      <p:grpSp>
        <p:nvGrpSpPr>
          <p:cNvPr id="105" name="原创设计师QQ598969553      _18"/>
          <p:cNvGrpSpPr/>
          <p:nvPr/>
        </p:nvGrpSpPr>
        <p:grpSpPr>
          <a:xfrm>
            <a:off x="6294972" y="3958112"/>
            <a:ext cx="1702648" cy="404014"/>
            <a:chOff x="1793812" y="4421987"/>
            <a:chExt cx="1702648" cy="404014"/>
          </a:xfrm>
        </p:grpSpPr>
        <p:sp>
          <p:nvSpPr>
            <p:cNvPr id="106" name="圆角矩形 30"/>
            <p:cNvSpPr/>
            <p:nvPr/>
          </p:nvSpPr>
          <p:spPr>
            <a:xfrm>
              <a:off x="1793812" y="4421987"/>
              <a:ext cx="1702648" cy="404014"/>
            </a:xfrm>
            <a:prstGeom prst="roundRect">
              <a:avLst>
                <a:gd fmla="val 50000"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sz="1800">
                <a:solidFill>
                  <a:prstClr val="black"/>
                </a:solidFill>
                <a:latin charset="-122" panose="020b0503020204020204" pitchFamily="34" typeface="微软雅黑"/>
                <a:ea charset="-122" panose="020b0503020204020204" pitchFamily="34" typeface="微软雅黑"/>
              </a:endParaRPr>
            </a:p>
          </p:txBody>
        </p:sp>
        <p:sp>
          <p:nvSpPr>
            <p:cNvPr id="107" name="文本框 48"/>
            <p:cNvSpPr txBox="1"/>
            <p:nvPr/>
          </p:nvSpPr>
          <p:spPr>
            <a:xfrm>
              <a:off x="2065738" y="4439327"/>
              <a:ext cx="1097280" cy="365760"/>
            </a:xfrm>
            <a:prstGeom prst="rect">
              <a:avLst/>
            </a:prstGeom>
            <a:noFill/>
          </p:spPr>
          <p:txBody>
            <a:bodyPr rtlCol="0" wrap="none">
              <a:spAutoFit/>
            </a:bodyPr>
            <a:lstStyle/>
            <a:p>
              <a:r>
                <a:rPr altLang="en-US" lang="zh-CN" sz="1800">
                  <a:solidFill>
                    <a:schemeClr val="bg1"/>
                  </a:solidFill>
                  <a:latin charset="-122" panose="020b0503020204020204" pitchFamily="34" typeface="微软雅黑"/>
                  <a:ea charset="-122" panose="020b0503020204020204" pitchFamily="34" typeface="微软雅黑"/>
                </a:rPr>
                <a:t>添加标题</a:t>
              </a:r>
            </a:p>
          </p:txBody>
        </p:sp>
      </p:grpSp>
      <p:grpSp>
        <p:nvGrpSpPr>
          <p:cNvPr id="108" name="原创设计师QQ598969553      _19"/>
          <p:cNvGrpSpPr/>
          <p:nvPr/>
        </p:nvGrpSpPr>
        <p:grpSpPr>
          <a:xfrm>
            <a:off x="9115577" y="3958112"/>
            <a:ext cx="1702648" cy="404014"/>
            <a:chOff x="1793812" y="4421987"/>
            <a:chExt cx="1702648" cy="404014"/>
          </a:xfrm>
        </p:grpSpPr>
        <p:sp>
          <p:nvSpPr>
            <p:cNvPr id="109" name="圆角矩形 33"/>
            <p:cNvSpPr/>
            <p:nvPr/>
          </p:nvSpPr>
          <p:spPr>
            <a:xfrm>
              <a:off x="1793812" y="4421987"/>
              <a:ext cx="1702648" cy="404014"/>
            </a:xfrm>
            <a:prstGeom prst="roundRect">
              <a:avLst>
                <a:gd fmla="val 50000"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110" name="文本框 48"/>
            <p:cNvSpPr txBox="1"/>
            <p:nvPr/>
          </p:nvSpPr>
          <p:spPr>
            <a:xfrm>
              <a:off x="2065737" y="4439327"/>
              <a:ext cx="1097280" cy="365760"/>
            </a:xfrm>
            <a:prstGeom prst="rect">
              <a:avLst/>
            </a:prstGeom>
            <a:noFill/>
          </p:spPr>
          <p:txBody>
            <a:bodyPr rtlCol="0" wrap="none">
              <a:spAutoFit/>
            </a:bodyPr>
            <a:lstStyle/>
            <a:p>
              <a:r>
                <a:rPr altLang="en-US" lang="zh-CN" sz="1800">
                  <a:solidFill>
                    <a:schemeClr val="bg1"/>
                  </a:solidFill>
                  <a:latin charset="-122" panose="020b0503020204020204" pitchFamily="34" typeface="微软雅黑"/>
                  <a:ea charset="-122" panose="020b0503020204020204" pitchFamily="34" typeface="微软雅黑"/>
                </a:rPr>
                <a:t>添加标题</a:t>
              </a:r>
            </a:p>
          </p:txBody>
        </p:sp>
      </p:grpSp>
      <p:pic>
        <p:nvPicPr>
          <p:cNvPr id="33"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62969119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91"/>
                                        </p:tgtEl>
                                        <p:attrNameLst>
                                          <p:attrName>style.visibility</p:attrName>
                                        </p:attrNameLst>
                                      </p:cBhvr>
                                      <p:to>
                                        <p:strVal val="visible"/>
                                      </p:to>
                                    </p:set>
                                    <p:anim calcmode="lin" valueType="num">
                                      <p:cBhvr additive="base">
                                        <p:cTn dur="500" fill="hold" id="7"/>
                                        <p:tgtEl>
                                          <p:spTgt spid="91"/>
                                        </p:tgtEl>
                                        <p:attrNameLst>
                                          <p:attrName>ppt_x</p:attrName>
                                        </p:attrNameLst>
                                      </p:cBhvr>
                                      <p:tavLst>
                                        <p:tav tm="0">
                                          <p:val>
                                            <p:strVal val="#ppt_x"/>
                                          </p:val>
                                        </p:tav>
                                        <p:tav tm="100000">
                                          <p:val>
                                            <p:strVal val="#ppt_x"/>
                                          </p:val>
                                        </p:tav>
                                      </p:tavLst>
                                    </p:anim>
                                    <p:anim calcmode="lin" valueType="num">
                                      <p:cBhvr additive="base">
                                        <p:cTn dur="500" fill="hold" id="8"/>
                                        <p:tgtEl>
                                          <p:spTgt spid="9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4">
                                  <p:stCondLst>
                                    <p:cond delay="0"/>
                                  </p:stCondLst>
                                  <p:childTnLst>
                                    <p:set>
                                      <p:cBhvr>
                                        <p:cTn dur="1" fill="hold" id="11">
                                          <p:stCondLst>
                                            <p:cond delay="0"/>
                                          </p:stCondLst>
                                        </p:cTn>
                                        <p:tgtEl>
                                          <p:spTgt spid="90"/>
                                        </p:tgtEl>
                                        <p:attrNameLst>
                                          <p:attrName>style.visibility</p:attrName>
                                        </p:attrNameLst>
                                      </p:cBhvr>
                                      <p:to>
                                        <p:strVal val="visible"/>
                                      </p:to>
                                    </p:set>
                                    <p:animEffect filter="wipe(down)" transition="in">
                                      <p:cBhvr>
                                        <p:cTn dur="500" id="12"/>
                                        <p:tgtEl>
                                          <p:spTgt spid="90"/>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92"/>
                                        </p:tgtEl>
                                        <p:attrNameLst>
                                          <p:attrName>style.visibility</p:attrName>
                                        </p:attrNameLst>
                                      </p:cBhvr>
                                      <p:to>
                                        <p:strVal val="visible"/>
                                      </p:to>
                                    </p:set>
                                    <p:animEffect filter="wipe(left)" transition="in">
                                      <p:cBhvr>
                                        <p:cTn dur="500" id="16"/>
                                        <p:tgtEl>
                                          <p:spTgt spid="92"/>
                                        </p:tgtEl>
                                      </p:cBhvr>
                                    </p:animEffect>
                                  </p:childTnLst>
                                </p:cTn>
                              </p:par>
                            </p:childTnLst>
                          </p:cTn>
                        </p:par>
                        <p:par>
                          <p:cTn fill="hold" id="17" nodeType="afterGroup">
                            <p:stCondLst>
                              <p:cond delay="1500"/>
                            </p:stCondLst>
                            <p:childTnLst>
                              <p:par>
                                <p:cTn fill="hold" grpId="0" id="18" nodeType="afterEffect" presetClass="entr" presetID="2" presetSubtype="1">
                                  <p:stCondLst>
                                    <p:cond delay="0"/>
                                  </p:stCondLst>
                                  <p:childTnLst>
                                    <p:set>
                                      <p:cBhvr>
                                        <p:cTn dur="1" fill="hold" id="19">
                                          <p:stCondLst>
                                            <p:cond delay="0"/>
                                          </p:stCondLst>
                                        </p:cTn>
                                        <p:tgtEl>
                                          <p:spTgt spid="93"/>
                                        </p:tgtEl>
                                        <p:attrNameLst>
                                          <p:attrName>style.visibility</p:attrName>
                                        </p:attrNameLst>
                                      </p:cBhvr>
                                      <p:to>
                                        <p:strVal val="visible"/>
                                      </p:to>
                                    </p:set>
                                    <p:anim calcmode="lin" valueType="num">
                                      <p:cBhvr additive="base">
                                        <p:cTn dur="500" fill="hold" id="20"/>
                                        <p:tgtEl>
                                          <p:spTgt spid="93"/>
                                        </p:tgtEl>
                                        <p:attrNameLst>
                                          <p:attrName>ppt_x</p:attrName>
                                        </p:attrNameLst>
                                      </p:cBhvr>
                                      <p:tavLst>
                                        <p:tav tm="0">
                                          <p:val>
                                            <p:strVal val="#ppt_x"/>
                                          </p:val>
                                        </p:tav>
                                        <p:tav tm="100000">
                                          <p:val>
                                            <p:strVal val="#ppt_x"/>
                                          </p:val>
                                        </p:tav>
                                      </p:tavLst>
                                    </p:anim>
                                    <p:anim calcmode="lin" valueType="num">
                                      <p:cBhvr additive="base">
                                        <p:cTn dur="500" fill="hold" id="21"/>
                                        <p:tgtEl>
                                          <p:spTgt spid="93"/>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89"/>
                                        </p:tgtEl>
                                        <p:attrNameLst>
                                          <p:attrName>style.visibility</p:attrName>
                                        </p:attrNameLst>
                                      </p:cBhvr>
                                      <p:to>
                                        <p:strVal val="visible"/>
                                      </p:to>
                                    </p:set>
                                    <p:animEffect filter="wipe(down)" transition="in">
                                      <p:cBhvr>
                                        <p:cTn dur="500" id="25"/>
                                        <p:tgtEl>
                                          <p:spTgt spid="89"/>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97"/>
                                        </p:tgtEl>
                                        <p:attrNameLst>
                                          <p:attrName>style.visibility</p:attrName>
                                        </p:attrNameLst>
                                      </p:cBhvr>
                                      <p:to>
                                        <p:strVal val="visible"/>
                                      </p:to>
                                    </p:set>
                                    <p:animEffect filter="wipe(left)" transition="in">
                                      <p:cBhvr>
                                        <p:cTn dur="500" id="29"/>
                                        <p:tgtEl>
                                          <p:spTgt spid="97"/>
                                        </p:tgtEl>
                                      </p:cBhvr>
                                    </p:animEffect>
                                  </p:childTnLst>
                                </p:cTn>
                              </p:par>
                            </p:childTnLst>
                          </p:cTn>
                        </p:par>
                        <p:par>
                          <p:cTn fill="hold" id="30" nodeType="afterGroup">
                            <p:stCondLst>
                              <p:cond delay="3000"/>
                            </p:stCondLst>
                            <p:childTnLst>
                              <p:par>
                                <p:cTn fill="hold" grpId="0" id="31" nodeType="afterEffect" presetClass="entr" presetID="2" presetSubtype="4">
                                  <p:stCondLst>
                                    <p:cond delay="0"/>
                                  </p:stCondLst>
                                  <p:childTnLst>
                                    <p:set>
                                      <p:cBhvr>
                                        <p:cTn dur="1" fill="hold" id="32">
                                          <p:stCondLst>
                                            <p:cond delay="0"/>
                                          </p:stCondLst>
                                        </p:cTn>
                                        <p:tgtEl>
                                          <p:spTgt spid="94"/>
                                        </p:tgtEl>
                                        <p:attrNameLst>
                                          <p:attrName>style.visibility</p:attrName>
                                        </p:attrNameLst>
                                      </p:cBhvr>
                                      <p:to>
                                        <p:strVal val="visible"/>
                                      </p:to>
                                    </p:set>
                                    <p:anim calcmode="lin" valueType="num">
                                      <p:cBhvr additive="base">
                                        <p:cTn dur="500" fill="hold" id="33"/>
                                        <p:tgtEl>
                                          <p:spTgt spid="94"/>
                                        </p:tgtEl>
                                        <p:attrNameLst>
                                          <p:attrName>ppt_x</p:attrName>
                                        </p:attrNameLst>
                                      </p:cBhvr>
                                      <p:tavLst>
                                        <p:tav tm="0">
                                          <p:val>
                                            <p:strVal val="#ppt_x"/>
                                          </p:val>
                                        </p:tav>
                                        <p:tav tm="100000">
                                          <p:val>
                                            <p:strVal val="#ppt_x"/>
                                          </p:val>
                                        </p:tav>
                                      </p:tavLst>
                                    </p:anim>
                                    <p:anim calcmode="lin" valueType="num">
                                      <p:cBhvr additive="base">
                                        <p:cTn dur="500" fill="hold" id="34"/>
                                        <p:tgtEl>
                                          <p:spTgt spid="94"/>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id="36" nodeType="afterEffect" presetClass="entr" presetID="22" presetSubtype="4">
                                  <p:stCondLst>
                                    <p:cond delay="0"/>
                                  </p:stCondLst>
                                  <p:childTnLst>
                                    <p:set>
                                      <p:cBhvr>
                                        <p:cTn dur="1" fill="hold" id="37">
                                          <p:stCondLst>
                                            <p:cond delay="0"/>
                                          </p:stCondLst>
                                        </p:cTn>
                                        <p:tgtEl>
                                          <p:spTgt spid="88"/>
                                        </p:tgtEl>
                                        <p:attrNameLst>
                                          <p:attrName>style.visibility</p:attrName>
                                        </p:attrNameLst>
                                      </p:cBhvr>
                                      <p:to>
                                        <p:strVal val="visible"/>
                                      </p:to>
                                    </p:set>
                                    <p:animEffect filter="wipe(down)" transition="in">
                                      <p:cBhvr>
                                        <p:cTn dur="500" id="38"/>
                                        <p:tgtEl>
                                          <p:spTgt spid="88"/>
                                        </p:tgtEl>
                                      </p:cBhvr>
                                    </p:animEffect>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96"/>
                                        </p:tgtEl>
                                        <p:attrNameLst>
                                          <p:attrName>style.visibility</p:attrName>
                                        </p:attrNameLst>
                                      </p:cBhvr>
                                      <p:to>
                                        <p:strVal val="visible"/>
                                      </p:to>
                                    </p:set>
                                    <p:animEffect filter="wipe(left)" transition="in">
                                      <p:cBhvr>
                                        <p:cTn dur="500" id="42"/>
                                        <p:tgtEl>
                                          <p:spTgt spid="96"/>
                                        </p:tgtEl>
                                      </p:cBhvr>
                                    </p:animEffect>
                                  </p:childTnLst>
                                </p:cTn>
                              </p:par>
                            </p:childTnLst>
                          </p:cTn>
                        </p:par>
                        <p:par>
                          <p:cTn fill="hold" id="43" nodeType="afterGroup">
                            <p:stCondLst>
                              <p:cond delay="4500"/>
                            </p:stCondLst>
                            <p:childTnLst>
                              <p:par>
                                <p:cTn fill="hold" grpId="0" id="44" nodeType="afterEffect" presetClass="entr" presetID="2" presetSubtype="4">
                                  <p:stCondLst>
                                    <p:cond delay="0"/>
                                  </p:stCondLst>
                                  <p:childTnLst>
                                    <p:set>
                                      <p:cBhvr>
                                        <p:cTn dur="1" fill="hold" id="45">
                                          <p:stCondLst>
                                            <p:cond delay="0"/>
                                          </p:stCondLst>
                                        </p:cTn>
                                        <p:tgtEl>
                                          <p:spTgt spid="95"/>
                                        </p:tgtEl>
                                        <p:attrNameLst>
                                          <p:attrName>style.visibility</p:attrName>
                                        </p:attrNameLst>
                                      </p:cBhvr>
                                      <p:to>
                                        <p:strVal val="visible"/>
                                      </p:to>
                                    </p:set>
                                    <p:anim calcmode="lin" valueType="num">
                                      <p:cBhvr additive="base">
                                        <p:cTn dur="500" fill="hold" id="46"/>
                                        <p:tgtEl>
                                          <p:spTgt spid="95"/>
                                        </p:tgtEl>
                                        <p:attrNameLst>
                                          <p:attrName>ppt_x</p:attrName>
                                        </p:attrNameLst>
                                      </p:cBhvr>
                                      <p:tavLst>
                                        <p:tav tm="0">
                                          <p:val>
                                            <p:strVal val="#ppt_x"/>
                                          </p:val>
                                        </p:tav>
                                        <p:tav tm="100000">
                                          <p:val>
                                            <p:strVal val="#ppt_x"/>
                                          </p:val>
                                        </p:tav>
                                      </p:tavLst>
                                    </p:anim>
                                    <p:anim calcmode="lin" valueType="num">
                                      <p:cBhvr additive="base">
                                        <p:cTn dur="500" fill="hold" id="47"/>
                                        <p:tgtEl>
                                          <p:spTgt spid="95"/>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5000"/>
                            </p:stCondLst>
                            <p:childTnLst>
                              <p:par>
                                <p:cTn fill="hold" id="49" nodeType="afterEffect" presetClass="entr" presetID="22" presetSubtype="4">
                                  <p:stCondLst>
                                    <p:cond delay="0"/>
                                  </p:stCondLst>
                                  <p:childTnLst>
                                    <p:set>
                                      <p:cBhvr>
                                        <p:cTn dur="1" fill="hold" id="50">
                                          <p:stCondLst>
                                            <p:cond delay="0"/>
                                          </p:stCondLst>
                                        </p:cTn>
                                        <p:tgtEl>
                                          <p:spTgt spid="87"/>
                                        </p:tgtEl>
                                        <p:attrNameLst>
                                          <p:attrName>style.visibility</p:attrName>
                                        </p:attrNameLst>
                                      </p:cBhvr>
                                      <p:to>
                                        <p:strVal val="visible"/>
                                      </p:to>
                                    </p:set>
                                    <p:animEffect filter="wipe(down)" transition="in">
                                      <p:cBhvr>
                                        <p:cTn dur="500" id="51"/>
                                        <p:tgtEl>
                                          <p:spTgt spid="87"/>
                                        </p:tgtEl>
                                      </p:cBhvr>
                                    </p:animEffect>
                                  </p:childTnLst>
                                </p:cTn>
                              </p:par>
                            </p:childTnLst>
                          </p:cTn>
                        </p:par>
                        <p:par>
                          <p:cTn fill="hold" id="52" nodeType="afterGroup">
                            <p:stCondLst>
                              <p:cond delay="5500"/>
                            </p:stCondLst>
                            <p:childTnLst>
                              <p:par>
                                <p:cTn fill="hold" grpId="0" id="53" nodeType="afterEffect" presetClass="entr" presetID="22" presetSubtype="8">
                                  <p:stCondLst>
                                    <p:cond delay="0"/>
                                  </p:stCondLst>
                                  <p:childTnLst>
                                    <p:set>
                                      <p:cBhvr>
                                        <p:cTn dur="1" fill="hold" id="54">
                                          <p:stCondLst>
                                            <p:cond delay="0"/>
                                          </p:stCondLst>
                                        </p:cTn>
                                        <p:tgtEl>
                                          <p:spTgt spid="98"/>
                                        </p:tgtEl>
                                        <p:attrNameLst>
                                          <p:attrName>style.visibility</p:attrName>
                                        </p:attrNameLst>
                                      </p:cBhvr>
                                      <p:to>
                                        <p:strVal val="visible"/>
                                      </p:to>
                                    </p:set>
                                    <p:animEffect filter="wipe(left)" transition="in">
                                      <p:cBhvr>
                                        <p:cTn dur="500" id="55"/>
                                        <p:tgtEl>
                                          <p:spTgt spid="98"/>
                                        </p:tgtEl>
                                      </p:cBhvr>
                                    </p:animEffect>
                                  </p:childTnLst>
                                </p:cTn>
                              </p:par>
                              <p:par>
                                <p:cTn fill="hold" id="56" nodeType="withEffect" presetClass="entr" presetID="47" presetSubtype="0">
                                  <p:stCondLst>
                                    <p:cond delay="0"/>
                                  </p:stCondLst>
                                  <p:childTnLst>
                                    <p:set>
                                      <p:cBhvr>
                                        <p:cTn dur="1" fill="hold" id="57">
                                          <p:stCondLst>
                                            <p:cond delay="0"/>
                                          </p:stCondLst>
                                        </p:cTn>
                                        <p:tgtEl>
                                          <p:spTgt spid="99"/>
                                        </p:tgtEl>
                                        <p:attrNameLst>
                                          <p:attrName>style.visibility</p:attrName>
                                        </p:attrNameLst>
                                      </p:cBhvr>
                                      <p:to>
                                        <p:strVal val="visible"/>
                                      </p:to>
                                    </p:set>
                                    <p:animEffect filter="fade" transition="in">
                                      <p:cBhvr>
                                        <p:cTn dur="500" id="58"/>
                                        <p:tgtEl>
                                          <p:spTgt spid="99"/>
                                        </p:tgtEl>
                                      </p:cBhvr>
                                    </p:animEffect>
                                    <p:anim calcmode="lin" valueType="num">
                                      <p:cBhvr>
                                        <p:cTn dur="500" fill="hold" id="59"/>
                                        <p:tgtEl>
                                          <p:spTgt spid="99"/>
                                        </p:tgtEl>
                                        <p:attrNameLst>
                                          <p:attrName>ppt_x</p:attrName>
                                        </p:attrNameLst>
                                      </p:cBhvr>
                                      <p:tavLst>
                                        <p:tav tm="0">
                                          <p:val>
                                            <p:strVal val="#ppt_x"/>
                                          </p:val>
                                        </p:tav>
                                        <p:tav tm="100000">
                                          <p:val>
                                            <p:strVal val="#ppt_x"/>
                                          </p:val>
                                        </p:tav>
                                      </p:tavLst>
                                    </p:anim>
                                    <p:anim calcmode="lin" valueType="num">
                                      <p:cBhvr>
                                        <p:cTn dur="500" fill="hold" id="60"/>
                                        <p:tgtEl>
                                          <p:spTgt spid="99"/>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0"/>
                                  </p:stCondLst>
                                  <p:childTnLst>
                                    <p:set>
                                      <p:cBhvr>
                                        <p:cTn dur="1" fill="hold" id="62">
                                          <p:stCondLst>
                                            <p:cond delay="0"/>
                                          </p:stCondLst>
                                        </p:cTn>
                                        <p:tgtEl>
                                          <p:spTgt spid="102"/>
                                        </p:tgtEl>
                                        <p:attrNameLst>
                                          <p:attrName>style.visibility</p:attrName>
                                        </p:attrNameLst>
                                      </p:cBhvr>
                                      <p:to>
                                        <p:strVal val="visible"/>
                                      </p:to>
                                    </p:set>
                                    <p:animEffect filter="fade" transition="in">
                                      <p:cBhvr>
                                        <p:cTn dur="500" id="63"/>
                                        <p:tgtEl>
                                          <p:spTgt spid="102"/>
                                        </p:tgtEl>
                                      </p:cBhvr>
                                    </p:animEffect>
                                    <p:anim calcmode="lin" valueType="num">
                                      <p:cBhvr>
                                        <p:cTn dur="500" fill="hold" id="64"/>
                                        <p:tgtEl>
                                          <p:spTgt spid="102"/>
                                        </p:tgtEl>
                                        <p:attrNameLst>
                                          <p:attrName>ppt_x</p:attrName>
                                        </p:attrNameLst>
                                      </p:cBhvr>
                                      <p:tavLst>
                                        <p:tav tm="0">
                                          <p:val>
                                            <p:strVal val="#ppt_x"/>
                                          </p:val>
                                        </p:tav>
                                        <p:tav tm="100000">
                                          <p:val>
                                            <p:strVal val="#ppt_x"/>
                                          </p:val>
                                        </p:tav>
                                      </p:tavLst>
                                    </p:anim>
                                    <p:anim calcmode="lin" valueType="num">
                                      <p:cBhvr>
                                        <p:cTn dur="500" fill="hold" id="65"/>
                                        <p:tgtEl>
                                          <p:spTgt spid="102"/>
                                        </p:tgtEl>
                                        <p:attrNameLst>
                                          <p:attrName>ppt_y</p:attrName>
                                        </p:attrNameLst>
                                      </p:cBhvr>
                                      <p:tavLst>
                                        <p:tav tm="0">
                                          <p:val>
                                            <p:strVal val="#ppt_y-.1"/>
                                          </p:val>
                                        </p:tav>
                                        <p:tav tm="100000">
                                          <p:val>
                                            <p:strVal val="#ppt_y"/>
                                          </p:val>
                                        </p:tav>
                                      </p:tavLst>
                                    </p:anim>
                                  </p:childTnLst>
                                </p:cTn>
                              </p:par>
                              <p:par>
                                <p:cTn fill="hold" id="66" nodeType="withEffect" presetClass="entr" presetID="47" presetSubtype="0">
                                  <p:stCondLst>
                                    <p:cond delay="0"/>
                                  </p:stCondLst>
                                  <p:childTnLst>
                                    <p:set>
                                      <p:cBhvr>
                                        <p:cTn dur="1" fill="hold" id="67">
                                          <p:stCondLst>
                                            <p:cond delay="0"/>
                                          </p:stCondLst>
                                        </p:cTn>
                                        <p:tgtEl>
                                          <p:spTgt spid="105"/>
                                        </p:tgtEl>
                                        <p:attrNameLst>
                                          <p:attrName>style.visibility</p:attrName>
                                        </p:attrNameLst>
                                      </p:cBhvr>
                                      <p:to>
                                        <p:strVal val="visible"/>
                                      </p:to>
                                    </p:set>
                                    <p:animEffect filter="fade" transition="in">
                                      <p:cBhvr>
                                        <p:cTn dur="500" id="68"/>
                                        <p:tgtEl>
                                          <p:spTgt spid="105"/>
                                        </p:tgtEl>
                                      </p:cBhvr>
                                    </p:animEffect>
                                    <p:anim calcmode="lin" valueType="num">
                                      <p:cBhvr>
                                        <p:cTn dur="500" fill="hold" id="69"/>
                                        <p:tgtEl>
                                          <p:spTgt spid="105"/>
                                        </p:tgtEl>
                                        <p:attrNameLst>
                                          <p:attrName>ppt_x</p:attrName>
                                        </p:attrNameLst>
                                      </p:cBhvr>
                                      <p:tavLst>
                                        <p:tav tm="0">
                                          <p:val>
                                            <p:strVal val="#ppt_x"/>
                                          </p:val>
                                        </p:tav>
                                        <p:tav tm="100000">
                                          <p:val>
                                            <p:strVal val="#ppt_x"/>
                                          </p:val>
                                        </p:tav>
                                      </p:tavLst>
                                    </p:anim>
                                    <p:anim calcmode="lin" valueType="num">
                                      <p:cBhvr>
                                        <p:cTn dur="500" fill="hold" id="70"/>
                                        <p:tgtEl>
                                          <p:spTgt spid="105"/>
                                        </p:tgtEl>
                                        <p:attrNameLst>
                                          <p:attrName>ppt_y</p:attrName>
                                        </p:attrNameLst>
                                      </p:cBhvr>
                                      <p:tavLst>
                                        <p:tav tm="0">
                                          <p:val>
                                            <p:strVal val="#ppt_y-.1"/>
                                          </p:val>
                                        </p:tav>
                                        <p:tav tm="100000">
                                          <p:val>
                                            <p:strVal val="#ppt_y"/>
                                          </p:val>
                                        </p:tav>
                                      </p:tavLst>
                                    </p:anim>
                                  </p:childTnLst>
                                </p:cTn>
                              </p:par>
                              <p:par>
                                <p:cTn fill="hold" id="71" nodeType="withEffect" presetClass="entr" presetID="47" presetSubtype="0">
                                  <p:stCondLst>
                                    <p:cond delay="0"/>
                                  </p:stCondLst>
                                  <p:childTnLst>
                                    <p:set>
                                      <p:cBhvr>
                                        <p:cTn dur="1" fill="hold" id="72">
                                          <p:stCondLst>
                                            <p:cond delay="0"/>
                                          </p:stCondLst>
                                        </p:cTn>
                                        <p:tgtEl>
                                          <p:spTgt spid="108"/>
                                        </p:tgtEl>
                                        <p:attrNameLst>
                                          <p:attrName>style.visibility</p:attrName>
                                        </p:attrNameLst>
                                      </p:cBhvr>
                                      <p:to>
                                        <p:strVal val="visible"/>
                                      </p:to>
                                    </p:set>
                                    <p:animEffect filter="fade" transition="in">
                                      <p:cBhvr>
                                        <p:cTn dur="500" id="73"/>
                                        <p:tgtEl>
                                          <p:spTgt spid="108"/>
                                        </p:tgtEl>
                                      </p:cBhvr>
                                    </p:animEffect>
                                    <p:anim calcmode="lin" valueType="num">
                                      <p:cBhvr>
                                        <p:cTn dur="500" fill="hold" id="74"/>
                                        <p:tgtEl>
                                          <p:spTgt spid="108"/>
                                        </p:tgtEl>
                                        <p:attrNameLst>
                                          <p:attrName>ppt_x</p:attrName>
                                        </p:attrNameLst>
                                      </p:cBhvr>
                                      <p:tavLst>
                                        <p:tav tm="0">
                                          <p:val>
                                            <p:strVal val="#ppt_x"/>
                                          </p:val>
                                        </p:tav>
                                        <p:tav tm="100000">
                                          <p:val>
                                            <p:strVal val="#ppt_x"/>
                                          </p:val>
                                        </p:tav>
                                      </p:tavLst>
                                    </p:anim>
                                    <p:anim calcmode="lin" valueType="num">
                                      <p:cBhvr>
                                        <p:cTn dur="500" fill="hold" id="75"/>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92"/>
      <p:bldP grpId="0" spid="93"/>
      <p:bldP grpId="0" spid="94"/>
      <p:bldP grpId="0" spid="95"/>
      <p:bldP grpId="0" spid="96"/>
      <p:bldP grpId="0" spid="97"/>
      <p:bldP grpId="0" spid="9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项目特色展示</a:t>
            </a:r>
          </a:p>
        </p:txBody>
      </p:sp>
      <p:sp>
        <p:nvSpPr>
          <p:cNvPr id="87" name="原创设计师QQ598969553      _4"/>
          <p:cNvSpPr/>
          <p:nvPr/>
        </p:nvSpPr>
        <p:spPr>
          <a:xfrm>
            <a:off x="622572" y="2023534"/>
            <a:ext cx="10946856" cy="3848900"/>
          </a:xfrm>
          <a:prstGeom prst="roundRect">
            <a:avLst>
              <a:gd fmla="val 5228" name="adj"/>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2133">
              <a:solidFill>
                <a:schemeClr val="tx1">
                  <a:lumMod val="65000"/>
                  <a:lumOff val="35000"/>
                </a:schemeClr>
              </a:solidFill>
              <a:latin charset="0" panose="020b0503020202020204" pitchFamily="34" typeface="Agency FB"/>
            </a:endParaRPr>
          </a:p>
        </p:txBody>
      </p:sp>
      <p:cxnSp>
        <p:nvCxnSpPr>
          <p:cNvPr id="88" name="原创设计师QQ598969553      _5"/>
          <p:cNvCxnSpPr/>
          <p:nvPr/>
        </p:nvCxnSpPr>
        <p:spPr>
          <a:xfrm rot="16200000">
            <a:off x="3021121" y="3165595"/>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原创设计师QQ598969553      _6"/>
          <p:cNvSpPr txBox="1"/>
          <p:nvPr/>
        </p:nvSpPr>
        <p:spPr>
          <a:xfrm>
            <a:off x="753213" y="4089777"/>
            <a:ext cx="2633455" cy="2367686"/>
          </a:xfrm>
          <a:prstGeom prst="rect">
            <a:avLst/>
          </a:prstGeom>
          <a:noFill/>
        </p:spPr>
        <p:txBody>
          <a:bodyPr rtlCol="0" wrap="square">
            <a:spAutoFit/>
          </a:bodyPr>
          <a:lstStyle/>
          <a:p>
            <a:pPr algn="ctr" defTabSz="1375467"/>
            <a:r>
              <a:rPr b="1" lang="en-US" sz="1867">
                <a:solidFill>
                  <a:schemeClr val="tx1">
                    <a:lumMod val="65000"/>
                    <a:lumOff val="35000"/>
                  </a:schemeClr>
                </a:solidFill>
                <a:latin charset="0" panose="020b0503020202020204" pitchFamily="34" typeface="Agency FB"/>
              </a:rPr>
              <a:t>Web Design</a:t>
            </a:r>
          </a:p>
          <a:p>
            <a:pPr algn="ctr" defTabSz="1375467"/>
            <a:r>
              <a:rPr b="1" lang="en-US" sz="1867">
                <a:solidFill>
                  <a:schemeClr val="tx1">
                    <a:lumMod val="65000"/>
                    <a:lumOff val="35000"/>
                  </a:schemeClr>
                </a:solidFill>
                <a:latin charset="0" panose="020b0503020202020204" pitchFamily="34" typeface="Agency FB"/>
              </a:rPr>
              <a:t>There are many variations of Lorem Ipsum available, but the majority have suffered  There are many variations of Lorem</a:t>
            </a:r>
            <a:br>
              <a:rPr b="1" lang="en-US" sz="1867">
                <a:solidFill>
                  <a:schemeClr val="tx1">
                    <a:lumMod val="65000"/>
                    <a:lumOff val="35000"/>
                  </a:schemeClr>
                </a:solidFill>
                <a:latin charset="0" panose="020b0503020202020204" pitchFamily="34" typeface="Agency FB"/>
              </a:rPr>
            </a:br>
            <a:r>
              <a:rPr b="1" lang="en-US" sz="1867">
                <a:solidFill>
                  <a:schemeClr val="tx1">
                    <a:lumMod val="65000"/>
                    <a:lumOff val="35000"/>
                  </a:schemeClr>
                </a:solidFill>
                <a:latin charset="0" panose="020b0503020202020204" pitchFamily="34" typeface="Agency FB"/>
              </a:rPr>
              <a:t>Ipsum available,</a:t>
            </a:r>
          </a:p>
        </p:txBody>
      </p:sp>
      <p:sp>
        <p:nvSpPr>
          <p:cNvPr id="90" name="原创设计师QQ598969553      _7"/>
          <p:cNvSpPr/>
          <p:nvPr/>
        </p:nvSpPr>
        <p:spPr>
          <a:xfrm>
            <a:off x="1390488"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5333">
              <a:solidFill>
                <a:schemeClr val="tx1">
                  <a:lumMod val="65000"/>
                  <a:lumOff val="35000"/>
                </a:schemeClr>
              </a:solidFill>
              <a:latin charset="0" panose="020b0503020202020204" pitchFamily="34" typeface="Agency FB"/>
            </a:endParaRPr>
          </a:p>
        </p:txBody>
      </p:sp>
      <p:sp>
        <p:nvSpPr>
          <p:cNvPr id="91" name="原创设计师QQ598969553      _8"/>
          <p:cNvSpPr txBox="1"/>
          <p:nvPr/>
        </p:nvSpPr>
        <p:spPr>
          <a:xfrm>
            <a:off x="3424917" y="4089777"/>
            <a:ext cx="2688329" cy="2367686"/>
          </a:xfrm>
          <a:prstGeom prst="rect">
            <a:avLst/>
          </a:prstGeom>
          <a:noFill/>
        </p:spPr>
        <p:txBody>
          <a:bodyPr rtlCol="0" wrap="square">
            <a:spAutoFit/>
          </a:bodyPr>
          <a:lstStyle/>
          <a:p>
            <a:pPr algn="ctr" defTabSz="1375467"/>
            <a:r>
              <a:rPr b="1" lang="en-US" sz="1867">
                <a:solidFill>
                  <a:schemeClr val="tx1">
                    <a:lumMod val="65000"/>
                    <a:lumOff val="35000"/>
                  </a:schemeClr>
                </a:solidFill>
                <a:latin charset="0" panose="020b0503020202020204" pitchFamily="34" typeface="Agency FB"/>
              </a:rPr>
              <a:t>Mobile Apps</a:t>
            </a:r>
          </a:p>
          <a:p>
            <a:pPr algn="ctr" defTabSz="1375467"/>
            <a:r>
              <a:rPr b="1" lang="en-US" sz="1867">
                <a:solidFill>
                  <a:schemeClr val="tx1">
                    <a:lumMod val="65000"/>
                    <a:lumOff val="35000"/>
                  </a:schemeClr>
                </a:solidFill>
                <a:latin charset="0" panose="020b0503020202020204" pitchFamily="34" typeface="Agency FB"/>
              </a:rPr>
              <a:t>There are many variations of Lorem Ipsum available, but the majority have suffered  There are many variations of Lorem</a:t>
            </a:r>
            <a:br>
              <a:rPr b="1" lang="en-US" sz="1867">
                <a:solidFill>
                  <a:schemeClr val="tx1">
                    <a:lumMod val="65000"/>
                    <a:lumOff val="35000"/>
                  </a:schemeClr>
                </a:solidFill>
                <a:latin charset="0" panose="020b0503020202020204" pitchFamily="34" typeface="Agency FB"/>
              </a:rPr>
            </a:br>
            <a:r>
              <a:rPr b="1" lang="en-US" sz="1867">
                <a:solidFill>
                  <a:schemeClr val="tx1">
                    <a:lumMod val="65000"/>
                    <a:lumOff val="35000"/>
                  </a:schemeClr>
                </a:solidFill>
                <a:latin charset="0" panose="020b0503020202020204" pitchFamily="34" typeface="Agency FB"/>
              </a:rPr>
              <a:t>Ipsum available</a:t>
            </a:r>
          </a:p>
        </p:txBody>
      </p:sp>
      <p:sp>
        <p:nvSpPr>
          <p:cNvPr id="92" name="原创设计师QQ598969553      _9"/>
          <p:cNvSpPr/>
          <p:nvPr/>
        </p:nvSpPr>
        <p:spPr>
          <a:xfrm>
            <a:off x="4089627"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8000">
              <a:solidFill>
                <a:schemeClr val="tx1">
                  <a:lumMod val="65000"/>
                  <a:lumOff val="35000"/>
                </a:schemeClr>
              </a:solidFill>
              <a:latin charset="0" panose="020b0503020202020204" pitchFamily="34" typeface="Agency FB"/>
            </a:endParaRPr>
          </a:p>
        </p:txBody>
      </p:sp>
      <p:sp>
        <p:nvSpPr>
          <p:cNvPr id="93" name="原创设计师QQ598969553      _10"/>
          <p:cNvSpPr txBox="1"/>
          <p:nvPr/>
        </p:nvSpPr>
        <p:spPr>
          <a:xfrm>
            <a:off x="6151493" y="4089777"/>
            <a:ext cx="2666389" cy="2367686"/>
          </a:xfrm>
          <a:prstGeom prst="rect">
            <a:avLst/>
          </a:prstGeom>
          <a:noFill/>
        </p:spPr>
        <p:txBody>
          <a:bodyPr rtlCol="0" wrap="square">
            <a:spAutoFit/>
          </a:bodyPr>
          <a:lstStyle/>
          <a:p>
            <a:pPr algn="ctr" defTabSz="1375467"/>
            <a:r>
              <a:rPr b="1" lang="en-US" sz="1867">
                <a:solidFill>
                  <a:schemeClr val="tx1">
                    <a:lumMod val="65000"/>
                    <a:lumOff val="35000"/>
                  </a:schemeClr>
                </a:solidFill>
                <a:latin charset="0" panose="020b0503020202020204" pitchFamily="34" typeface="Agency FB"/>
              </a:rPr>
              <a:t>Data Analysis</a:t>
            </a:r>
          </a:p>
          <a:p>
            <a:pPr algn="ctr" defTabSz="1375467"/>
            <a:r>
              <a:rPr b="1" lang="en-US" sz="1867">
                <a:solidFill>
                  <a:schemeClr val="tx1">
                    <a:lumMod val="65000"/>
                    <a:lumOff val="35000"/>
                  </a:schemeClr>
                </a:solidFill>
                <a:latin charset="0" panose="020b0503020202020204" pitchFamily="34" typeface="Agency FB"/>
              </a:rPr>
              <a:t>There are many variations of Lorem Ipsum available, but the majority have suffered  There are many variations of Lorem</a:t>
            </a:r>
            <a:br>
              <a:rPr b="1" lang="en-US" sz="1867">
                <a:solidFill>
                  <a:schemeClr val="tx1">
                    <a:lumMod val="65000"/>
                    <a:lumOff val="35000"/>
                  </a:schemeClr>
                </a:solidFill>
                <a:latin charset="0" panose="020b0503020202020204" pitchFamily="34" typeface="Agency FB"/>
              </a:rPr>
            </a:br>
            <a:r>
              <a:rPr b="1" lang="en-US" sz="1867">
                <a:solidFill>
                  <a:schemeClr val="tx1">
                    <a:lumMod val="65000"/>
                    <a:lumOff val="35000"/>
                  </a:schemeClr>
                </a:solidFill>
                <a:latin charset="0" panose="020b0503020202020204" pitchFamily="34" typeface="Agency FB"/>
              </a:rPr>
              <a:t>Ipsum available</a:t>
            </a:r>
          </a:p>
        </p:txBody>
      </p:sp>
      <p:sp>
        <p:nvSpPr>
          <p:cNvPr id="94" name="原创设计师QQ598969553      _11"/>
          <p:cNvSpPr/>
          <p:nvPr/>
        </p:nvSpPr>
        <p:spPr>
          <a:xfrm>
            <a:off x="6805236"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5333">
              <a:solidFill>
                <a:schemeClr val="tx1">
                  <a:lumMod val="65000"/>
                  <a:lumOff val="35000"/>
                </a:schemeClr>
              </a:solidFill>
              <a:latin charset="0" panose="020b0503020202020204" pitchFamily="34" typeface="Agency FB"/>
              <a:cs typeface="+mj-cs"/>
            </a:endParaRPr>
          </a:p>
        </p:txBody>
      </p:sp>
      <p:sp>
        <p:nvSpPr>
          <p:cNvPr id="95" name="原创设计师QQ598969553      _12"/>
          <p:cNvSpPr txBox="1"/>
          <p:nvPr/>
        </p:nvSpPr>
        <p:spPr>
          <a:xfrm>
            <a:off x="8856135" y="4089777"/>
            <a:ext cx="2556644" cy="2652217"/>
          </a:xfrm>
          <a:prstGeom prst="rect">
            <a:avLst/>
          </a:prstGeom>
          <a:noFill/>
        </p:spPr>
        <p:txBody>
          <a:bodyPr rtlCol="0" wrap="square">
            <a:spAutoFit/>
          </a:bodyPr>
          <a:lstStyle/>
          <a:p>
            <a:pPr algn="ctr" defTabSz="1375467"/>
            <a:r>
              <a:rPr b="1" lang="en-US" sz="1867">
                <a:solidFill>
                  <a:schemeClr val="tx1">
                    <a:lumMod val="65000"/>
                    <a:lumOff val="35000"/>
                  </a:schemeClr>
                </a:solidFill>
                <a:latin charset="0" panose="020b0503020202020204" pitchFamily="34" typeface="Agency FB"/>
              </a:rPr>
              <a:t>Management</a:t>
            </a:r>
          </a:p>
          <a:p>
            <a:pPr algn="ctr" defTabSz="1375467"/>
            <a:r>
              <a:rPr b="1" lang="en-US" sz="1867">
                <a:solidFill>
                  <a:schemeClr val="tx1">
                    <a:lumMod val="65000"/>
                    <a:lumOff val="35000"/>
                  </a:schemeClr>
                </a:solidFill>
                <a:latin charset="0" panose="020b0503020202020204" pitchFamily="34" typeface="Agency FB"/>
              </a:rPr>
              <a:t>There are many variations of Lorem Ipsum available, but the majority have suffered  There are many variations of Lorem</a:t>
            </a:r>
            <a:br>
              <a:rPr b="1" lang="en-US" sz="1867">
                <a:solidFill>
                  <a:schemeClr val="tx1">
                    <a:lumMod val="65000"/>
                    <a:lumOff val="35000"/>
                  </a:schemeClr>
                </a:solidFill>
                <a:latin charset="0" panose="020b0503020202020204" pitchFamily="34" typeface="Agency FB"/>
              </a:rPr>
            </a:br>
            <a:r>
              <a:rPr b="1" lang="en-US" sz="1867">
                <a:solidFill>
                  <a:schemeClr val="tx1">
                    <a:lumMod val="65000"/>
                    <a:lumOff val="35000"/>
                  </a:schemeClr>
                </a:solidFill>
                <a:latin charset="0" panose="020b0503020202020204" pitchFamily="34" typeface="Agency FB"/>
              </a:rPr>
              <a:t> Ipsum available</a:t>
            </a:r>
          </a:p>
        </p:txBody>
      </p:sp>
      <p:sp>
        <p:nvSpPr>
          <p:cNvPr id="96" name="原创设计师QQ598969553      _13"/>
          <p:cNvSpPr/>
          <p:nvPr/>
        </p:nvSpPr>
        <p:spPr>
          <a:xfrm>
            <a:off x="9455003"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5333">
              <a:solidFill>
                <a:schemeClr val="tx1">
                  <a:lumMod val="65000"/>
                  <a:lumOff val="35000"/>
                </a:schemeClr>
              </a:solidFill>
              <a:latin charset="0" panose="020b0503020202020204" pitchFamily="34" typeface="Agency FB"/>
            </a:endParaRPr>
          </a:p>
        </p:txBody>
      </p:sp>
      <p:sp>
        <p:nvSpPr>
          <p:cNvPr id="97" name="原创设计师QQ598969553      _14"/>
          <p:cNvSpPr>
            <a:spLocks noEditPoints="1"/>
          </p:cNvSpPr>
          <p:nvPr/>
        </p:nvSpPr>
        <p:spPr bwMode="auto">
          <a:xfrm>
            <a:off x="9825662" y="2833374"/>
            <a:ext cx="617591" cy="664441"/>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98" name="原创设计师QQ598969553      _15"/>
          <p:cNvSpPr>
            <a:spLocks noEditPoints="1"/>
          </p:cNvSpPr>
          <p:nvPr/>
        </p:nvSpPr>
        <p:spPr bwMode="auto">
          <a:xfrm>
            <a:off x="1733460" y="2875966"/>
            <a:ext cx="672960" cy="579257"/>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99" name="原创设计师QQ598969553      _16"/>
          <p:cNvSpPr>
            <a:spLocks noEditPoints="1"/>
          </p:cNvSpPr>
          <p:nvPr/>
        </p:nvSpPr>
        <p:spPr bwMode="auto">
          <a:xfrm>
            <a:off x="7148208" y="2912169"/>
            <a:ext cx="672960" cy="50685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100" name="原创设计师QQ598969553      _17"/>
          <p:cNvSpPr>
            <a:spLocks noEditPoints="1"/>
          </p:cNvSpPr>
          <p:nvPr/>
        </p:nvSpPr>
        <p:spPr bwMode="auto">
          <a:xfrm>
            <a:off x="4538653" y="2777893"/>
            <a:ext cx="460857" cy="775404"/>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cxnSp>
        <p:nvCxnSpPr>
          <p:cNvPr id="101" name="原创设计师QQ598969553      _18"/>
          <p:cNvCxnSpPr/>
          <p:nvPr/>
        </p:nvCxnSpPr>
        <p:spPr>
          <a:xfrm rot="16200000">
            <a:off x="5710231" y="3165593"/>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原创设计师QQ598969553      _19"/>
          <p:cNvCxnSpPr/>
          <p:nvPr/>
        </p:nvCxnSpPr>
        <p:spPr>
          <a:xfrm rot="16200000">
            <a:off x="8385813" y="3165595"/>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92022137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6" presetSubtype="16">
                                  <p:stCondLst>
                                    <p:cond delay="0"/>
                                  </p:stCondLst>
                                  <p:childTnLst>
                                    <p:set>
                                      <p:cBhvr>
                                        <p:cTn dur="1" fill="hold" id="6">
                                          <p:stCondLst>
                                            <p:cond delay="0"/>
                                          </p:stCondLst>
                                        </p:cTn>
                                        <p:tgtEl>
                                          <p:spTgt spid="87"/>
                                        </p:tgtEl>
                                        <p:attrNameLst>
                                          <p:attrName>style.visibility</p:attrName>
                                        </p:attrNameLst>
                                      </p:cBhvr>
                                      <p:to>
                                        <p:strVal val="visible"/>
                                      </p:to>
                                    </p:set>
                                    <p:animEffect filter="circle(in)" transition="in">
                                      <p:cBhvr>
                                        <p:cTn dur="1200" id="7"/>
                                        <p:tgtEl>
                                          <p:spTgt spid="87"/>
                                        </p:tgtEl>
                                      </p:cBhvr>
                                    </p:animEffect>
                                  </p:childTnLst>
                                </p:cTn>
                              </p:par>
                            </p:childTnLst>
                          </p:cTn>
                        </p:par>
                        <p:par>
                          <p:cTn fill="hold" id="8" nodeType="afterGroup">
                            <p:stCondLst>
                              <p:cond delay="1200"/>
                            </p:stCondLst>
                            <p:childTnLst>
                              <p:par>
                                <p:cTn fill="hold" grpId="0" id="9" nodeType="afterEffect" presetClass="entr" presetID="53" presetSubtype="0">
                                  <p:stCondLst>
                                    <p:cond delay="0"/>
                                  </p:stCondLst>
                                  <p:childTnLst>
                                    <p:set>
                                      <p:cBhvr>
                                        <p:cTn dur="1" fill="hold" id="10">
                                          <p:stCondLst>
                                            <p:cond delay="0"/>
                                          </p:stCondLst>
                                        </p:cTn>
                                        <p:tgtEl>
                                          <p:spTgt spid="90"/>
                                        </p:tgtEl>
                                        <p:attrNameLst>
                                          <p:attrName>style.visibility</p:attrName>
                                        </p:attrNameLst>
                                      </p:cBhvr>
                                      <p:to>
                                        <p:strVal val="visible"/>
                                      </p:to>
                                    </p:set>
                                    <p:anim calcmode="lin" valueType="num">
                                      <p:cBhvr>
                                        <p:cTn dur="500" fill="hold" id="11"/>
                                        <p:tgtEl>
                                          <p:spTgt spid="90"/>
                                        </p:tgtEl>
                                        <p:attrNameLst>
                                          <p:attrName>ppt_w</p:attrName>
                                        </p:attrNameLst>
                                      </p:cBhvr>
                                      <p:tavLst>
                                        <p:tav tm="0">
                                          <p:val>
                                            <p:fltVal val="0"/>
                                          </p:val>
                                        </p:tav>
                                        <p:tav tm="100000">
                                          <p:val>
                                            <p:strVal val="#ppt_w"/>
                                          </p:val>
                                        </p:tav>
                                      </p:tavLst>
                                    </p:anim>
                                    <p:anim calcmode="lin" valueType="num">
                                      <p:cBhvr>
                                        <p:cTn dur="500" fill="hold" id="12"/>
                                        <p:tgtEl>
                                          <p:spTgt spid="90"/>
                                        </p:tgtEl>
                                        <p:attrNameLst>
                                          <p:attrName>ppt_h</p:attrName>
                                        </p:attrNameLst>
                                      </p:cBhvr>
                                      <p:tavLst>
                                        <p:tav tm="0">
                                          <p:val>
                                            <p:fltVal val="0"/>
                                          </p:val>
                                        </p:tav>
                                        <p:tav tm="100000">
                                          <p:val>
                                            <p:strVal val="#ppt_h"/>
                                          </p:val>
                                        </p:tav>
                                      </p:tavLst>
                                    </p:anim>
                                    <p:animEffect filter="fade" transition="in">
                                      <p:cBhvr>
                                        <p:cTn dur="500" id="13"/>
                                        <p:tgtEl>
                                          <p:spTgt spid="90"/>
                                        </p:tgtEl>
                                      </p:cBhvr>
                                    </p:animEffect>
                                  </p:childTnLst>
                                </p:cTn>
                              </p:par>
                            </p:childTnLst>
                          </p:cTn>
                        </p:par>
                        <p:par>
                          <p:cTn fill="hold" id="14" nodeType="afterGroup">
                            <p:stCondLst>
                              <p:cond delay="1700"/>
                            </p:stCondLst>
                            <p:childTnLst>
                              <p:par>
                                <p:cTn fill="hold" grpId="0" id="15" nodeType="afterEffect" presetClass="entr" presetID="53" presetSubtype="0">
                                  <p:stCondLst>
                                    <p:cond delay="0"/>
                                  </p:stCondLst>
                                  <p:childTnLst>
                                    <p:set>
                                      <p:cBhvr>
                                        <p:cTn dur="1" fill="hold" id="16">
                                          <p:stCondLst>
                                            <p:cond delay="0"/>
                                          </p:stCondLst>
                                        </p:cTn>
                                        <p:tgtEl>
                                          <p:spTgt spid="98"/>
                                        </p:tgtEl>
                                        <p:attrNameLst>
                                          <p:attrName>style.visibility</p:attrName>
                                        </p:attrNameLst>
                                      </p:cBhvr>
                                      <p:to>
                                        <p:strVal val="visible"/>
                                      </p:to>
                                    </p:set>
                                    <p:anim calcmode="lin" valueType="num">
                                      <p:cBhvr>
                                        <p:cTn dur="500" fill="hold" id="17"/>
                                        <p:tgtEl>
                                          <p:spTgt spid="98"/>
                                        </p:tgtEl>
                                        <p:attrNameLst>
                                          <p:attrName>ppt_w</p:attrName>
                                        </p:attrNameLst>
                                      </p:cBhvr>
                                      <p:tavLst>
                                        <p:tav tm="0">
                                          <p:val>
                                            <p:fltVal val="0"/>
                                          </p:val>
                                        </p:tav>
                                        <p:tav tm="100000">
                                          <p:val>
                                            <p:strVal val="#ppt_w"/>
                                          </p:val>
                                        </p:tav>
                                      </p:tavLst>
                                    </p:anim>
                                    <p:anim calcmode="lin" valueType="num">
                                      <p:cBhvr>
                                        <p:cTn dur="500" fill="hold" id="18"/>
                                        <p:tgtEl>
                                          <p:spTgt spid="98"/>
                                        </p:tgtEl>
                                        <p:attrNameLst>
                                          <p:attrName>ppt_h</p:attrName>
                                        </p:attrNameLst>
                                      </p:cBhvr>
                                      <p:tavLst>
                                        <p:tav tm="0">
                                          <p:val>
                                            <p:fltVal val="0"/>
                                          </p:val>
                                        </p:tav>
                                        <p:tav tm="100000">
                                          <p:val>
                                            <p:strVal val="#ppt_h"/>
                                          </p:val>
                                        </p:tav>
                                      </p:tavLst>
                                    </p:anim>
                                    <p:animEffect filter="fade" transition="in">
                                      <p:cBhvr>
                                        <p:cTn dur="500" id="19"/>
                                        <p:tgtEl>
                                          <p:spTgt spid="98"/>
                                        </p:tgtEl>
                                      </p:cBhvr>
                                    </p:animEffect>
                                  </p:childTnLst>
                                </p:cTn>
                              </p:par>
                              <p:par>
                                <p:cTn accel="50000" decel="50000" fill="hold" grpId="0" id="20" nodeType="withEffect" presetClass="entr" presetID="2" presetSubtype="4">
                                  <p:stCondLst>
                                    <p:cond delay="0"/>
                                  </p:stCondLst>
                                  <p:childTnLst>
                                    <p:set>
                                      <p:cBhvr>
                                        <p:cTn dur="1" fill="hold" id="21">
                                          <p:stCondLst>
                                            <p:cond delay="0"/>
                                          </p:stCondLst>
                                        </p:cTn>
                                        <p:tgtEl>
                                          <p:spTgt spid="89"/>
                                        </p:tgtEl>
                                        <p:attrNameLst>
                                          <p:attrName>style.visibility</p:attrName>
                                        </p:attrNameLst>
                                      </p:cBhvr>
                                      <p:to>
                                        <p:strVal val="visible"/>
                                      </p:to>
                                    </p:set>
                                    <p:anim calcmode="lin" valueType="num">
                                      <p:cBhvr additive="base">
                                        <p:cTn dur="1000" fill="hold" id="22"/>
                                        <p:tgtEl>
                                          <p:spTgt spid="89"/>
                                        </p:tgtEl>
                                        <p:attrNameLst>
                                          <p:attrName>ppt_x</p:attrName>
                                        </p:attrNameLst>
                                      </p:cBhvr>
                                      <p:tavLst>
                                        <p:tav tm="0">
                                          <p:val>
                                            <p:strVal val="#ppt_x"/>
                                          </p:val>
                                        </p:tav>
                                        <p:tav tm="100000">
                                          <p:val>
                                            <p:strVal val="#ppt_x"/>
                                          </p:val>
                                        </p:tav>
                                      </p:tavLst>
                                    </p:anim>
                                    <p:anim calcmode="lin" valueType="num">
                                      <p:cBhvr additive="base">
                                        <p:cTn dur="1000" fill="hold" id="23"/>
                                        <p:tgtEl>
                                          <p:spTgt spid="89"/>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700"/>
                            </p:stCondLst>
                            <p:childTnLst>
                              <p:par>
                                <p:cTn fill="hold" id="25" nodeType="afterEffect" presetClass="entr" presetID="22" presetSubtype="4">
                                  <p:stCondLst>
                                    <p:cond delay="0"/>
                                  </p:stCondLst>
                                  <p:childTnLst>
                                    <p:set>
                                      <p:cBhvr>
                                        <p:cTn dur="1" fill="hold" id="26">
                                          <p:stCondLst>
                                            <p:cond delay="0"/>
                                          </p:stCondLst>
                                        </p:cTn>
                                        <p:tgtEl>
                                          <p:spTgt spid="88"/>
                                        </p:tgtEl>
                                        <p:attrNameLst>
                                          <p:attrName>style.visibility</p:attrName>
                                        </p:attrNameLst>
                                      </p:cBhvr>
                                      <p:to>
                                        <p:strVal val="visible"/>
                                      </p:to>
                                    </p:set>
                                    <p:animEffect filter="wipe(down)" transition="in">
                                      <p:cBhvr>
                                        <p:cTn dur="500" id="27"/>
                                        <p:tgtEl>
                                          <p:spTgt spid="88"/>
                                        </p:tgtEl>
                                      </p:cBhvr>
                                    </p:animEffect>
                                  </p:childTnLst>
                                </p:cTn>
                              </p:par>
                            </p:childTnLst>
                          </p:cTn>
                        </p:par>
                        <p:par>
                          <p:cTn fill="hold" id="28" nodeType="afterGroup">
                            <p:stCondLst>
                              <p:cond delay="3200"/>
                            </p:stCondLst>
                            <p:childTnLst>
                              <p:par>
                                <p:cTn fill="hold" grpId="0" id="29" nodeType="afterEffect" presetClass="entr" presetID="53" presetSubtype="0">
                                  <p:stCondLst>
                                    <p:cond delay="0"/>
                                  </p:stCondLst>
                                  <p:childTnLst>
                                    <p:set>
                                      <p:cBhvr>
                                        <p:cTn dur="1" fill="hold" id="30">
                                          <p:stCondLst>
                                            <p:cond delay="0"/>
                                          </p:stCondLst>
                                        </p:cTn>
                                        <p:tgtEl>
                                          <p:spTgt spid="92"/>
                                        </p:tgtEl>
                                        <p:attrNameLst>
                                          <p:attrName>style.visibility</p:attrName>
                                        </p:attrNameLst>
                                      </p:cBhvr>
                                      <p:to>
                                        <p:strVal val="visible"/>
                                      </p:to>
                                    </p:set>
                                    <p:anim calcmode="lin" valueType="num">
                                      <p:cBhvr>
                                        <p:cTn dur="500" fill="hold" id="31"/>
                                        <p:tgtEl>
                                          <p:spTgt spid="92"/>
                                        </p:tgtEl>
                                        <p:attrNameLst>
                                          <p:attrName>ppt_w</p:attrName>
                                        </p:attrNameLst>
                                      </p:cBhvr>
                                      <p:tavLst>
                                        <p:tav tm="0">
                                          <p:val>
                                            <p:fltVal val="0"/>
                                          </p:val>
                                        </p:tav>
                                        <p:tav tm="100000">
                                          <p:val>
                                            <p:strVal val="#ppt_w"/>
                                          </p:val>
                                        </p:tav>
                                      </p:tavLst>
                                    </p:anim>
                                    <p:anim calcmode="lin" valueType="num">
                                      <p:cBhvr>
                                        <p:cTn dur="500" fill="hold" id="32"/>
                                        <p:tgtEl>
                                          <p:spTgt spid="92"/>
                                        </p:tgtEl>
                                        <p:attrNameLst>
                                          <p:attrName>ppt_h</p:attrName>
                                        </p:attrNameLst>
                                      </p:cBhvr>
                                      <p:tavLst>
                                        <p:tav tm="0">
                                          <p:val>
                                            <p:fltVal val="0"/>
                                          </p:val>
                                        </p:tav>
                                        <p:tav tm="100000">
                                          <p:val>
                                            <p:strVal val="#ppt_h"/>
                                          </p:val>
                                        </p:tav>
                                      </p:tavLst>
                                    </p:anim>
                                    <p:animEffect filter="fade" transition="in">
                                      <p:cBhvr>
                                        <p:cTn dur="500" id="33"/>
                                        <p:tgtEl>
                                          <p:spTgt spid="92"/>
                                        </p:tgtEl>
                                      </p:cBhvr>
                                    </p:animEffect>
                                  </p:childTnLst>
                                </p:cTn>
                              </p:par>
                            </p:childTnLst>
                          </p:cTn>
                        </p:par>
                        <p:par>
                          <p:cTn fill="hold" id="34" nodeType="afterGroup">
                            <p:stCondLst>
                              <p:cond delay="3700"/>
                            </p:stCondLst>
                            <p:childTnLst>
                              <p:par>
                                <p:cTn fill="hold" grpId="0" id="35" nodeType="afterEffect" presetClass="entr" presetID="53" presetSubtype="0">
                                  <p:stCondLst>
                                    <p:cond delay="0"/>
                                  </p:stCondLst>
                                  <p:childTnLst>
                                    <p:set>
                                      <p:cBhvr>
                                        <p:cTn dur="1" fill="hold" id="36">
                                          <p:stCondLst>
                                            <p:cond delay="0"/>
                                          </p:stCondLst>
                                        </p:cTn>
                                        <p:tgtEl>
                                          <p:spTgt spid="100"/>
                                        </p:tgtEl>
                                        <p:attrNameLst>
                                          <p:attrName>style.visibility</p:attrName>
                                        </p:attrNameLst>
                                      </p:cBhvr>
                                      <p:to>
                                        <p:strVal val="visible"/>
                                      </p:to>
                                    </p:set>
                                    <p:anim calcmode="lin" valueType="num">
                                      <p:cBhvr>
                                        <p:cTn dur="500" fill="hold" id="37"/>
                                        <p:tgtEl>
                                          <p:spTgt spid="100"/>
                                        </p:tgtEl>
                                        <p:attrNameLst>
                                          <p:attrName>ppt_w</p:attrName>
                                        </p:attrNameLst>
                                      </p:cBhvr>
                                      <p:tavLst>
                                        <p:tav tm="0">
                                          <p:val>
                                            <p:fltVal val="0"/>
                                          </p:val>
                                        </p:tav>
                                        <p:tav tm="100000">
                                          <p:val>
                                            <p:strVal val="#ppt_w"/>
                                          </p:val>
                                        </p:tav>
                                      </p:tavLst>
                                    </p:anim>
                                    <p:anim calcmode="lin" valueType="num">
                                      <p:cBhvr>
                                        <p:cTn dur="500" fill="hold" id="38"/>
                                        <p:tgtEl>
                                          <p:spTgt spid="100"/>
                                        </p:tgtEl>
                                        <p:attrNameLst>
                                          <p:attrName>ppt_h</p:attrName>
                                        </p:attrNameLst>
                                      </p:cBhvr>
                                      <p:tavLst>
                                        <p:tav tm="0">
                                          <p:val>
                                            <p:fltVal val="0"/>
                                          </p:val>
                                        </p:tav>
                                        <p:tav tm="100000">
                                          <p:val>
                                            <p:strVal val="#ppt_h"/>
                                          </p:val>
                                        </p:tav>
                                      </p:tavLst>
                                    </p:anim>
                                    <p:animEffect filter="fade" transition="in">
                                      <p:cBhvr>
                                        <p:cTn dur="500" id="39"/>
                                        <p:tgtEl>
                                          <p:spTgt spid="100"/>
                                        </p:tgtEl>
                                      </p:cBhvr>
                                    </p:animEffect>
                                  </p:childTnLst>
                                </p:cTn>
                              </p:par>
                              <p:par>
                                <p:cTn accel="50000" decel="50000" fill="hold" grpId="0" id="40" nodeType="withEffect" presetClass="entr" presetID="2" presetSubtype="4">
                                  <p:stCondLst>
                                    <p:cond delay="0"/>
                                  </p:stCondLst>
                                  <p:childTnLst>
                                    <p:set>
                                      <p:cBhvr>
                                        <p:cTn dur="1" fill="hold" id="41">
                                          <p:stCondLst>
                                            <p:cond delay="0"/>
                                          </p:stCondLst>
                                        </p:cTn>
                                        <p:tgtEl>
                                          <p:spTgt spid="91"/>
                                        </p:tgtEl>
                                        <p:attrNameLst>
                                          <p:attrName>style.visibility</p:attrName>
                                        </p:attrNameLst>
                                      </p:cBhvr>
                                      <p:to>
                                        <p:strVal val="visible"/>
                                      </p:to>
                                    </p:set>
                                    <p:anim calcmode="lin" valueType="num">
                                      <p:cBhvr additive="base">
                                        <p:cTn dur="1000" fill="hold" id="42"/>
                                        <p:tgtEl>
                                          <p:spTgt spid="91"/>
                                        </p:tgtEl>
                                        <p:attrNameLst>
                                          <p:attrName>ppt_x</p:attrName>
                                        </p:attrNameLst>
                                      </p:cBhvr>
                                      <p:tavLst>
                                        <p:tav tm="0">
                                          <p:val>
                                            <p:strVal val="#ppt_x"/>
                                          </p:val>
                                        </p:tav>
                                        <p:tav tm="100000">
                                          <p:val>
                                            <p:strVal val="#ppt_x"/>
                                          </p:val>
                                        </p:tav>
                                      </p:tavLst>
                                    </p:anim>
                                    <p:anim calcmode="lin" valueType="num">
                                      <p:cBhvr additive="base">
                                        <p:cTn dur="1000" fill="hold" id="43"/>
                                        <p:tgtEl>
                                          <p:spTgt spid="91"/>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700"/>
                            </p:stCondLst>
                            <p:childTnLst>
                              <p:par>
                                <p:cTn fill="hold" id="45" nodeType="afterEffect" presetClass="entr" presetID="22" presetSubtype="4">
                                  <p:stCondLst>
                                    <p:cond delay="0"/>
                                  </p:stCondLst>
                                  <p:childTnLst>
                                    <p:set>
                                      <p:cBhvr>
                                        <p:cTn dur="1" fill="hold" id="46">
                                          <p:stCondLst>
                                            <p:cond delay="0"/>
                                          </p:stCondLst>
                                        </p:cTn>
                                        <p:tgtEl>
                                          <p:spTgt spid="101"/>
                                        </p:tgtEl>
                                        <p:attrNameLst>
                                          <p:attrName>style.visibility</p:attrName>
                                        </p:attrNameLst>
                                      </p:cBhvr>
                                      <p:to>
                                        <p:strVal val="visible"/>
                                      </p:to>
                                    </p:set>
                                    <p:animEffect filter="wipe(down)" transition="in">
                                      <p:cBhvr>
                                        <p:cTn dur="500" id="47"/>
                                        <p:tgtEl>
                                          <p:spTgt spid="101"/>
                                        </p:tgtEl>
                                      </p:cBhvr>
                                    </p:animEffect>
                                  </p:childTnLst>
                                </p:cTn>
                              </p:par>
                            </p:childTnLst>
                          </p:cTn>
                        </p:par>
                        <p:par>
                          <p:cTn fill="hold" id="48" nodeType="afterGroup">
                            <p:stCondLst>
                              <p:cond delay="5200"/>
                            </p:stCondLst>
                            <p:childTnLst>
                              <p:par>
                                <p:cTn fill="hold" grpId="0" id="49" nodeType="afterEffect" presetClass="entr" presetID="53" presetSubtype="0">
                                  <p:stCondLst>
                                    <p:cond delay="0"/>
                                  </p:stCondLst>
                                  <p:childTnLst>
                                    <p:set>
                                      <p:cBhvr>
                                        <p:cTn dur="1" fill="hold" id="50">
                                          <p:stCondLst>
                                            <p:cond delay="0"/>
                                          </p:stCondLst>
                                        </p:cTn>
                                        <p:tgtEl>
                                          <p:spTgt spid="94"/>
                                        </p:tgtEl>
                                        <p:attrNameLst>
                                          <p:attrName>style.visibility</p:attrName>
                                        </p:attrNameLst>
                                      </p:cBhvr>
                                      <p:to>
                                        <p:strVal val="visible"/>
                                      </p:to>
                                    </p:set>
                                    <p:anim calcmode="lin" valueType="num">
                                      <p:cBhvr>
                                        <p:cTn dur="500" fill="hold" id="51"/>
                                        <p:tgtEl>
                                          <p:spTgt spid="94"/>
                                        </p:tgtEl>
                                        <p:attrNameLst>
                                          <p:attrName>ppt_w</p:attrName>
                                        </p:attrNameLst>
                                      </p:cBhvr>
                                      <p:tavLst>
                                        <p:tav tm="0">
                                          <p:val>
                                            <p:fltVal val="0"/>
                                          </p:val>
                                        </p:tav>
                                        <p:tav tm="100000">
                                          <p:val>
                                            <p:strVal val="#ppt_w"/>
                                          </p:val>
                                        </p:tav>
                                      </p:tavLst>
                                    </p:anim>
                                    <p:anim calcmode="lin" valueType="num">
                                      <p:cBhvr>
                                        <p:cTn dur="500" fill="hold" id="52"/>
                                        <p:tgtEl>
                                          <p:spTgt spid="94"/>
                                        </p:tgtEl>
                                        <p:attrNameLst>
                                          <p:attrName>ppt_h</p:attrName>
                                        </p:attrNameLst>
                                      </p:cBhvr>
                                      <p:tavLst>
                                        <p:tav tm="0">
                                          <p:val>
                                            <p:fltVal val="0"/>
                                          </p:val>
                                        </p:tav>
                                        <p:tav tm="100000">
                                          <p:val>
                                            <p:strVal val="#ppt_h"/>
                                          </p:val>
                                        </p:tav>
                                      </p:tavLst>
                                    </p:anim>
                                    <p:animEffect filter="fade" transition="in">
                                      <p:cBhvr>
                                        <p:cTn dur="500" id="53"/>
                                        <p:tgtEl>
                                          <p:spTgt spid="94"/>
                                        </p:tgtEl>
                                      </p:cBhvr>
                                    </p:animEffect>
                                  </p:childTnLst>
                                </p:cTn>
                              </p:par>
                            </p:childTnLst>
                          </p:cTn>
                        </p:par>
                        <p:par>
                          <p:cTn fill="hold" id="54" nodeType="afterGroup">
                            <p:stCondLst>
                              <p:cond delay="5700"/>
                            </p:stCondLst>
                            <p:childTnLst>
                              <p:par>
                                <p:cTn fill="hold" grpId="0" id="55" nodeType="afterEffect" presetClass="entr" presetID="53" presetSubtype="0">
                                  <p:stCondLst>
                                    <p:cond delay="0"/>
                                  </p:stCondLst>
                                  <p:childTnLst>
                                    <p:set>
                                      <p:cBhvr>
                                        <p:cTn dur="1" fill="hold" id="56">
                                          <p:stCondLst>
                                            <p:cond delay="0"/>
                                          </p:stCondLst>
                                        </p:cTn>
                                        <p:tgtEl>
                                          <p:spTgt spid="99"/>
                                        </p:tgtEl>
                                        <p:attrNameLst>
                                          <p:attrName>style.visibility</p:attrName>
                                        </p:attrNameLst>
                                      </p:cBhvr>
                                      <p:to>
                                        <p:strVal val="visible"/>
                                      </p:to>
                                    </p:set>
                                    <p:anim calcmode="lin" valueType="num">
                                      <p:cBhvr>
                                        <p:cTn dur="500" fill="hold" id="57"/>
                                        <p:tgtEl>
                                          <p:spTgt spid="99"/>
                                        </p:tgtEl>
                                        <p:attrNameLst>
                                          <p:attrName>ppt_w</p:attrName>
                                        </p:attrNameLst>
                                      </p:cBhvr>
                                      <p:tavLst>
                                        <p:tav tm="0">
                                          <p:val>
                                            <p:fltVal val="0"/>
                                          </p:val>
                                        </p:tav>
                                        <p:tav tm="100000">
                                          <p:val>
                                            <p:strVal val="#ppt_w"/>
                                          </p:val>
                                        </p:tav>
                                      </p:tavLst>
                                    </p:anim>
                                    <p:anim calcmode="lin" valueType="num">
                                      <p:cBhvr>
                                        <p:cTn dur="500" fill="hold" id="58"/>
                                        <p:tgtEl>
                                          <p:spTgt spid="99"/>
                                        </p:tgtEl>
                                        <p:attrNameLst>
                                          <p:attrName>ppt_h</p:attrName>
                                        </p:attrNameLst>
                                      </p:cBhvr>
                                      <p:tavLst>
                                        <p:tav tm="0">
                                          <p:val>
                                            <p:fltVal val="0"/>
                                          </p:val>
                                        </p:tav>
                                        <p:tav tm="100000">
                                          <p:val>
                                            <p:strVal val="#ppt_h"/>
                                          </p:val>
                                        </p:tav>
                                      </p:tavLst>
                                    </p:anim>
                                    <p:animEffect filter="fade" transition="in">
                                      <p:cBhvr>
                                        <p:cTn dur="500" id="59"/>
                                        <p:tgtEl>
                                          <p:spTgt spid="99"/>
                                        </p:tgtEl>
                                      </p:cBhvr>
                                    </p:animEffect>
                                  </p:childTnLst>
                                </p:cTn>
                              </p:par>
                              <p:par>
                                <p:cTn accel="50000" decel="50000" fill="hold" grpId="0" id="60" nodeType="withEffect" presetClass="entr" presetID="2" presetSubtype="4">
                                  <p:stCondLst>
                                    <p:cond delay="0"/>
                                  </p:stCondLst>
                                  <p:childTnLst>
                                    <p:set>
                                      <p:cBhvr>
                                        <p:cTn dur="1" fill="hold" id="61">
                                          <p:stCondLst>
                                            <p:cond delay="0"/>
                                          </p:stCondLst>
                                        </p:cTn>
                                        <p:tgtEl>
                                          <p:spTgt spid="93"/>
                                        </p:tgtEl>
                                        <p:attrNameLst>
                                          <p:attrName>style.visibility</p:attrName>
                                        </p:attrNameLst>
                                      </p:cBhvr>
                                      <p:to>
                                        <p:strVal val="visible"/>
                                      </p:to>
                                    </p:set>
                                    <p:anim calcmode="lin" valueType="num">
                                      <p:cBhvr additive="base">
                                        <p:cTn dur="1000" fill="hold" id="62"/>
                                        <p:tgtEl>
                                          <p:spTgt spid="93"/>
                                        </p:tgtEl>
                                        <p:attrNameLst>
                                          <p:attrName>ppt_x</p:attrName>
                                        </p:attrNameLst>
                                      </p:cBhvr>
                                      <p:tavLst>
                                        <p:tav tm="0">
                                          <p:val>
                                            <p:strVal val="#ppt_x"/>
                                          </p:val>
                                        </p:tav>
                                        <p:tav tm="100000">
                                          <p:val>
                                            <p:strVal val="#ppt_x"/>
                                          </p:val>
                                        </p:tav>
                                      </p:tavLst>
                                    </p:anim>
                                    <p:anim calcmode="lin" valueType="num">
                                      <p:cBhvr additive="base">
                                        <p:cTn dur="1000" fill="hold" id="63"/>
                                        <p:tgtEl>
                                          <p:spTgt spid="93"/>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6700"/>
                            </p:stCondLst>
                            <p:childTnLst>
                              <p:par>
                                <p:cTn fill="hold" id="65" nodeType="afterEffect" presetClass="entr" presetID="22" presetSubtype="4">
                                  <p:stCondLst>
                                    <p:cond delay="0"/>
                                  </p:stCondLst>
                                  <p:childTnLst>
                                    <p:set>
                                      <p:cBhvr>
                                        <p:cTn dur="1" fill="hold" id="66">
                                          <p:stCondLst>
                                            <p:cond delay="0"/>
                                          </p:stCondLst>
                                        </p:cTn>
                                        <p:tgtEl>
                                          <p:spTgt spid="102"/>
                                        </p:tgtEl>
                                        <p:attrNameLst>
                                          <p:attrName>style.visibility</p:attrName>
                                        </p:attrNameLst>
                                      </p:cBhvr>
                                      <p:to>
                                        <p:strVal val="visible"/>
                                      </p:to>
                                    </p:set>
                                    <p:animEffect filter="wipe(down)" transition="in">
                                      <p:cBhvr>
                                        <p:cTn dur="500" id="67"/>
                                        <p:tgtEl>
                                          <p:spTgt spid="102"/>
                                        </p:tgtEl>
                                      </p:cBhvr>
                                    </p:animEffect>
                                  </p:childTnLst>
                                </p:cTn>
                              </p:par>
                            </p:childTnLst>
                          </p:cTn>
                        </p:par>
                        <p:par>
                          <p:cTn fill="hold" id="68" nodeType="afterGroup">
                            <p:stCondLst>
                              <p:cond delay="7200"/>
                            </p:stCondLst>
                            <p:childTnLst>
                              <p:par>
                                <p:cTn fill="hold" grpId="0" id="69" nodeType="afterEffect" presetClass="entr" presetID="53" presetSubtype="0">
                                  <p:stCondLst>
                                    <p:cond delay="0"/>
                                  </p:stCondLst>
                                  <p:childTnLst>
                                    <p:set>
                                      <p:cBhvr>
                                        <p:cTn dur="1" fill="hold" id="70">
                                          <p:stCondLst>
                                            <p:cond delay="0"/>
                                          </p:stCondLst>
                                        </p:cTn>
                                        <p:tgtEl>
                                          <p:spTgt spid="96"/>
                                        </p:tgtEl>
                                        <p:attrNameLst>
                                          <p:attrName>style.visibility</p:attrName>
                                        </p:attrNameLst>
                                      </p:cBhvr>
                                      <p:to>
                                        <p:strVal val="visible"/>
                                      </p:to>
                                    </p:set>
                                    <p:anim calcmode="lin" valueType="num">
                                      <p:cBhvr>
                                        <p:cTn dur="500" fill="hold" id="71"/>
                                        <p:tgtEl>
                                          <p:spTgt spid="96"/>
                                        </p:tgtEl>
                                        <p:attrNameLst>
                                          <p:attrName>ppt_w</p:attrName>
                                        </p:attrNameLst>
                                      </p:cBhvr>
                                      <p:tavLst>
                                        <p:tav tm="0">
                                          <p:val>
                                            <p:fltVal val="0"/>
                                          </p:val>
                                        </p:tav>
                                        <p:tav tm="100000">
                                          <p:val>
                                            <p:strVal val="#ppt_w"/>
                                          </p:val>
                                        </p:tav>
                                      </p:tavLst>
                                    </p:anim>
                                    <p:anim calcmode="lin" valueType="num">
                                      <p:cBhvr>
                                        <p:cTn dur="500" fill="hold" id="72"/>
                                        <p:tgtEl>
                                          <p:spTgt spid="96"/>
                                        </p:tgtEl>
                                        <p:attrNameLst>
                                          <p:attrName>ppt_h</p:attrName>
                                        </p:attrNameLst>
                                      </p:cBhvr>
                                      <p:tavLst>
                                        <p:tav tm="0">
                                          <p:val>
                                            <p:fltVal val="0"/>
                                          </p:val>
                                        </p:tav>
                                        <p:tav tm="100000">
                                          <p:val>
                                            <p:strVal val="#ppt_h"/>
                                          </p:val>
                                        </p:tav>
                                      </p:tavLst>
                                    </p:anim>
                                    <p:animEffect filter="fade" transition="in">
                                      <p:cBhvr>
                                        <p:cTn dur="500" id="73"/>
                                        <p:tgtEl>
                                          <p:spTgt spid="96"/>
                                        </p:tgtEl>
                                      </p:cBhvr>
                                    </p:animEffect>
                                  </p:childTnLst>
                                </p:cTn>
                              </p:par>
                            </p:childTnLst>
                          </p:cTn>
                        </p:par>
                        <p:par>
                          <p:cTn fill="hold" id="74" nodeType="afterGroup">
                            <p:stCondLst>
                              <p:cond delay="7700"/>
                            </p:stCondLst>
                            <p:childTnLst>
                              <p:par>
                                <p:cTn fill="hold" grpId="0" id="75" nodeType="afterEffect" presetClass="entr" presetID="53" presetSubtype="0">
                                  <p:stCondLst>
                                    <p:cond delay="0"/>
                                  </p:stCondLst>
                                  <p:childTnLst>
                                    <p:set>
                                      <p:cBhvr>
                                        <p:cTn dur="1" fill="hold" id="76">
                                          <p:stCondLst>
                                            <p:cond delay="0"/>
                                          </p:stCondLst>
                                        </p:cTn>
                                        <p:tgtEl>
                                          <p:spTgt spid="97"/>
                                        </p:tgtEl>
                                        <p:attrNameLst>
                                          <p:attrName>style.visibility</p:attrName>
                                        </p:attrNameLst>
                                      </p:cBhvr>
                                      <p:to>
                                        <p:strVal val="visible"/>
                                      </p:to>
                                    </p:set>
                                    <p:anim calcmode="lin" valueType="num">
                                      <p:cBhvr>
                                        <p:cTn dur="500" fill="hold" id="77"/>
                                        <p:tgtEl>
                                          <p:spTgt spid="97"/>
                                        </p:tgtEl>
                                        <p:attrNameLst>
                                          <p:attrName>ppt_w</p:attrName>
                                        </p:attrNameLst>
                                      </p:cBhvr>
                                      <p:tavLst>
                                        <p:tav tm="0">
                                          <p:val>
                                            <p:fltVal val="0"/>
                                          </p:val>
                                        </p:tav>
                                        <p:tav tm="100000">
                                          <p:val>
                                            <p:strVal val="#ppt_w"/>
                                          </p:val>
                                        </p:tav>
                                      </p:tavLst>
                                    </p:anim>
                                    <p:anim calcmode="lin" valueType="num">
                                      <p:cBhvr>
                                        <p:cTn dur="500" fill="hold" id="78"/>
                                        <p:tgtEl>
                                          <p:spTgt spid="97"/>
                                        </p:tgtEl>
                                        <p:attrNameLst>
                                          <p:attrName>ppt_h</p:attrName>
                                        </p:attrNameLst>
                                      </p:cBhvr>
                                      <p:tavLst>
                                        <p:tav tm="0">
                                          <p:val>
                                            <p:fltVal val="0"/>
                                          </p:val>
                                        </p:tav>
                                        <p:tav tm="100000">
                                          <p:val>
                                            <p:strVal val="#ppt_h"/>
                                          </p:val>
                                        </p:tav>
                                      </p:tavLst>
                                    </p:anim>
                                    <p:animEffect filter="fade" transition="in">
                                      <p:cBhvr>
                                        <p:cTn dur="500" id="79"/>
                                        <p:tgtEl>
                                          <p:spTgt spid="97"/>
                                        </p:tgtEl>
                                      </p:cBhvr>
                                    </p:animEffect>
                                  </p:childTnLst>
                                </p:cTn>
                              </p:par>
                              <p:par>
                                <p:cTn accel="50000" decel="50000" fill="hold" grpId="0" id="80" nodeType="withEffect" presetClass="entr" presetID="2" presetSubtype="4">
                                  <p:stCondLst>
                                    <p:cond delay="0"/>
                                  </p:stCondLst>
                                  <p:childTnLst>
                                    <p:set>
                                      <p:cBhvr>
                                        <p:cTn dur="1" fill="hold" id="81">
                                          <p:stCondLst>
                                            <p:cond delay="0"/>
                                          </p:stCondLst>
                                        </p:cTn>
                                        <p:tgtEl>
                                          <p:spTgt spid="95"/>
                                        </p:tgtEl>
                                        <p:attrNameLst>
                                          <p:attrName>style.visibility</p:attrName>
                                        </p:attrNameLst>
                                      </p:cBhvr>
                                      <p:to>
                                        <p:strVal val="visible"/>
                                      </p:to>
                                    </p:set>
                                    <p:anim calcmode="lin" valueType="num">
                                      <p:cBhvr additive="base">
                                        <p:cTn dur="1000" fill="hold" id="82"/>
                                        <p:tgtEl>
                                          <p:spTgt spid="95"/>
                                        </p:tgtEl>
                                        <p:attrNameLst>
                                          <p:attrName>ppt_x</p:attrName>
                                        </p:attrNameLst>
                                      </p:cBhvr>
                                      <p:tavLst>
                                        <p:tav tm="0">
                                          <p:val>
                                            <p:strVal val="#ppt_x"/>
                                          </p:val>
                                        </p:tav>
                                        <p:tav tm="100000">
                                          <p:val>
                                            <p:strVal val="#ppt_x"/>
                                          </p:val>
                                        </p:tav>
                                      </p:tavLst>
                                    </p:anim>
                                    <p:anim calcmode="lin" valueType="num">
                                      <p:cBhvr additive="base">
                                        <p:cTn dur="1000" fill="hold" id="83"/>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P grpId="0" spid="89"/>
      <p:bldP grpId="0" spid="90"/>
      <p:bldP grpId="0" spid="91"/>
      <p:bldP grpId="0" spid="92"/>
      <p:bldP grpId="0" spid="93"/>
      <p:bldP grpId="0" spid="94"/>
      <p:bldP grpId="0" spid="95"/>
      <p:bldP grpId="0" spid="96"/>
      <p:bldP grpId="0" spid="97"/>
      <p:bldP grpId="0" spid="98"/>
      <p:bldP grpId="0" spid="99"/>
      <p:bldP grpId="0" spid="10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项目特色展示</a:t>
            </a:r>
          </a:p>
        </p:txBody>
      </p:sp>
      <p:grpSp>
        <p:nvGrpSpPr>
          <p:cNvPr id="25" name="原创设计师QQ598969553      _4"/>
          <p:cNvGrpSpPr/>
          <p:nvPr/>
        </p:nvGrpSpPr>
        <p:grpSpPr>
          <a:xfrm>
            <a:off x="2916246" y="2298307"/>
            <a:ext cx="4634268" cy="4077532"/>
            <a:chOff x="2187184" y="1723730"/>
            <a:chExt cx="3475701" cy="3058149"/>
          </a:xfrm>
        </p:grpSpPr>
        <p:grpSp>
          <p:nvGrpSpPr>
            <p:cNvPr id="26" name="Group 9"/>
            <p:cNvGrpSpPr/>
            <p:nvPr/>
          </p:nvGrpSpPr>
          <p:grpSpPr>
            <a:xfrm rot="213443">
              <a:off x="2187184" y="3362127"/>
              <a:ext cx="1677010" cy="1419752"/>
              <a:chOff x="2955668" y="2969079"/>
              <a:chExt cx="1677010" cy="1419752"/>
            </a:xfrm>
          </p:grpSpPr>
          <p:sp>
            <p:nvSpPr>
              <p:cNvPr id="30" name="Freeform 3"/>
              <p:cNvSpPr/>
              <p:nvPr/>
            </p:nvSpPr>
            <p:spPr bwMode="auto">
              <a:xfrm>
                <a:off x="3195729" y="2969079"/>
                <a:ext cx="1436949" cy="1419752"/>
              </a:xfrm>
              <a:custGeom>
                <a:cxnLst>
                  <a:cxn ang="0">
                    <a:pos x="32" y="500"/>
                  </a:cxn>
                  <a:cxn ang="0">
                    <a:pos x="14" y="489"/>
                  </a:cxn>
                  <a:cxn ang="0">
                    <a:pos x="15" y="436"/>
                  </a:cxn>
                  <a:cxn ang="0">
                    <a:pos x="441" y="15"/>
                  </a:cxn>
                  <a:cxn ang="0">
                    <a:pos x="495" y="15"/>
                  </a:cxn>
                  <a:cxn ang="0">
                    <a:pos x="494" y="69"/>
                  </a:cxn>
                  <a:cxn ang="0">
                    <a:pos x="68" y="490"/>
                  </a:cxn>
                  <a:cxn ang="0">
                    <a:pos x="32" y="500"/>
                  </a:cxn>
                </a:cxnLst>
                <a:rect b="b" l="0" r="r" t="0"/>
                <a:pathLst>
                  <a:path h="502" w="509">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tx1">
                  <a:lumMod val="50000"/>
                  <a:lumOff val="50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bg1"/>
                  </a:solidFill>
                  <a:latin charset="0" panose="020b0503020202020204" pitchFamily="34" typeface="Agency FB"/>
                </a:endParaRPr>
              </a:p>
            </p:txBody>
          </p:sp>
          <p:sp>
            <p:nvSpPr>
              <p:cNvPr id="31" name="Round Same Side Corner Rectangle 4"/>
              <p:cNvSpPr/>
              <p:nvPr/>
            </p:nvSpPr>
            <p:spPr bwMode="auto">
              <a:xfrm rot="13500000">
                <a:off x="3568110" y="3071025"/>
                <a:ext cx="343555" cy="1568440"/>
              </a:xfrm>
              <a:prstGeom prst="round2SameRect">
                <a:avLst>
                  <a:gd fmla="val 16667" name="adj1"/>
                  <a:gd fmla="val 22024" name="adj2"/>
                </a:avLst>
              </a:prstGeom>
              <a:solidFill>
                <a:schemeClr val="tx1">
                  <a:lumMod val="65000"/>
                  <a:lumOff val="3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bg1"/>
                  </a:solidFill>
                  <a:latin charset="0" panose="020b0503020202020204" pitchFamily="34" typeface="Agency FB"/>
                </a:endParaRPr>
              </a:p>
            </p:txBody>
          </p:sp>
        </p:grpSp>
        <p:grpSp>
          <p:nvGrpSpPr>
            <p:cNvPr id="27" name="Group 10"/>
            <p:cNvGrpSpPr/>
            <p:nvPr/>
          </p:nvGrpSpPr>
          <p:grpSpPr>
            <a:xfrm>
              <a:off x="3488641" y="1723730"/>
              <a:ext cx="2174244" cy="2174244"/>
              <a:chOff x="4220769" y="1605276"/>
              <a:chExt cx="1739904" cy="1739904"/>
            </a:xfrm>
          </p:grpSpPr>
          <p:sp>
            <p:nvSpPr>
              <p:cNvPr id="28" name="Donut 8"/>
              <p:cNvSpPr/>
              <p:nvPr/>
            </p:nvSpPr>
            <p:spPr>
              <a:xfrm>
                <a:off x="4338879" y="1723386"/>
                <a:ext cx="1503684" cy="1503684"/>
              </a:xfrm>
              <a:prstGeom prst="donut">
                <a:avLst>
                  <a:gd fmla="val 7174" name="adj"/>
                </a:avLst>
              </a:prstGeom>
              <a:gradFill>
                <a:gsLst>
                  <a:gs pos="0">
                    <a:schemeClr val="bg2">
                      <a:lumMod val="75000"/>
                    </a:schemeClr>
                  </a:gs>
                  <a:gs pos="50000">
                    <a:schemeClr val="bg2">
                      <a:lumMod val="8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2667">
                  <a:solidFill>
                    <a:schemeClr val="bg1"/>
                  </a:solidFill>
                  <a:latin charset="0" panose="020b0503020202020204" pitchFamily="34" typeface="Agency FB"/>
                </a:endParaRPr>
              </a:p>
            </p:txBody>
          </p:sp>
          <p:sp>
            <p:nvSpPr>
              <p:cNvPr id="29" name="Donut 7"/>
              <p:cNvSpPr/>
              <p:nvPr/>
            </p:nvSpPr>
            <p:spPr>
              <a:xfrm>
                <a:off x="4220769" y="1605276"/>
                <a:ext cx="1739904" cy="1739904"/>
              </a:xfrm>
              <a:prstGeom prst="donut">
                <a:avLst>
                  <a:gd fmla="val 9286" name="adj"/>
                </a:avLst>
              </a:prstGeom>
              <a:gradFill>
                <a:gsLst>
                  <a:gs pos="0">
                    <a:schemeClr val="bg2">
                      <a:lumMod val="75000"/>
                    </a:schemeClr>
                  </a:gs>
                  <a:gs pos="50000">
                    <a:schemeClr val="bg2">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2667">
                  <a:solidFill>
                    <a:schemeClr val="bg1"/>
                  </a:solidFill>
                  <a:latin charset="0" panose="020b0503020202020204" pitchFamily="34" typeface="Agency FB"/>
                </a:endParaRPr>
              </a:p>
            </p:txBody>
          </p:sp>
        </p:grpSp>
      </p:grpSp>
      <p:grpSp>
        <p:nvGrpSpPr>
          <p:cNvPr id="32" name="原创设计师QQ598969553      _5"/>
          <p:cNvGrpSpPr/>
          <p:nvPr/>
        </p:nvGrpSpPr>
        <p:grpSpPr>
          <a:xfrm>
            <a:off x="5235272" y="5006140"/>
            <a:ext cx="970856" cy="970853"/>
            <a:chOff x="3926454" y="3754605"/>
            <a:chExt cx="728142" cy="728140"/>
          </a:xfrm>
        </p:grpSpPr>
        <p:sp>
          <p:nvSpPr>
            <p:cNvPr id="33" name="Oval 14"/>
            <p:cNvSpPr/>
            <p:nvPr/>
          </p:nvSpPr>
          <p:spPr>
            <a:xfrm rot="20300500">
              <a:off x="3926454" y="3754605"/>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4" name="Freeform 170"/>
            <p:cNvSpPr>
              <a:spLocks noEditPoints="1"/>
            </p:cNvSpPr>
            <p:nvPr/>
          </p:nvSpPr>
          <p:spPr bwMode="auto">
            <a:xfrm>
              <a:off x="4134391" y="3986705"/>
              <a:ext cx="312266" cy="263940"/>
            </a:xfrm>
            <a:custGeom>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b="b" l="0" r="r" t="0"/>
              <a:pathLst>
                <a:path h="216" w="25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bg1"/>
                </a:solidFill>
                <a:latin charset="0" panose="020b0503020202020204" pitchFamily="34" typeface="Agency FB"/>
              </a:endParaRPr>
            </a:p>
          </p:txBody>
        </p:sp>
      </p:grpSp>
      <p:grpSp>
        <p:nvGrpSpPr>
          <p:cNvPr id="35" name="原创设计师QQ598969553      _6"/>
          <p:cNvGrpSpPr/>
          <p:nvPr/>
        </p:nvGrpSpPr>
        <p:grpSpPr>
          <a:xfrm>
            <a:off x="7032756" y="2167372"/>
            <a:ext cx="970856" cy="970853"/>
            <a:chOff x="5274567" y="1625529"/>
            <a:chExt cx="728142" cy="728140"/>
          </a:xfrm>
        </p:grpSpPr>
        <p:sp>
          <p:nvSpPr>
            <p:cNvPr id="36" name="Oval 12"/>
            <p:cNvSpPr/>
            <p:nvPr/>
          </p:nvSpPr>
          <p:spPr>
            <a:xfrm rot="20300500">
              <a:off x="5274567" y="1625529"/>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37" name="Freeform 173"/>
            <p:cNvSpPr>
              <a:spLocks noEditPoints="1"/>
            </p:cNvSpPr>
            <p:nvPr/>
          </p:nvSpPr>
          <p:spPr bwMode="auto">
            <a:xfrm>
              <a:off x="5482504" y="1832846"/>
              <a:ext cx="312266" cy="313506"/>
            </a:xfrm>
            <a:custGeom>
              <a:cxnLst>
                <a:cxn ang="0">
                  <a:pos x="128" y="256"/>
                </a:cxn>
                <a:cxn ang="0">
                  <a:pos x="0" y="128"/>
                </a:cxn>
                <a:cxn ang="0">
                  <a:pos x="128" y="0"/>
                </a:cxn>
                <a:cxn ang="0">
                  <a:pos x="256" y="128"/>
                </a:cxn>
                <a:cxn ang="0">
                  <a:pos x="128" y="256"/>
                </a:cxn>
                <a:cxn ang="0">
                  <a:pos x="24" y="128"/>
                </a:cxn>
                <a:cxn ang="0">
                  <a:pos x="128" y="128"/>
                </a:cxn>
                <a:cxn ang="0">
                  <a:pos x="128" y="24"/>
                </a:cxn>
                <a:cxn ang="0">
                  <a:pos x="24" y="128"/>
                </a:cxn>
              </a:cxnLst>
              <a:rect b="b" l="0" r="r" t="0"/>
              <a:pathLst>
                <a:path h="256" w="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128" y="128"/>
                    <a:pt x="128" y="128"/>
                    <a:pt x="128" y="128"/>
                  </a:cubicBezTo>
                  <a:cubicBezTo>
                    <a:pt x="128" y="24"/>
                    <a:pt x="128" y="24"/>
                    <a:pt x="128" y="24"/>
                  </a:cubicBezTo>
                  <a:cubicBezTo>
                    <a:pt x="71" y="24"/>
                    <a:pt x="24" y="71"/>
                    <a:pt x="24" y="128"/>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bg1"/>
                </a:solidFill>
                <a:latin charset="0" panose="020b0503020202020204" pitchFamily="34" typeface="Agency FB"/>
              </a:endParaRPr>
            </a:p>
          </p:txBody>
        </p:sp>
      </p:grpSp>
      <p:grpSp>
        <p:nvGrpSpPr>
          <p:cNvPr id="38" name="原创设计师QQ598969553      _7"/>
          <p:cNvGrpSpPr/>
          <p:nvPr/>
        </p:nvGrpSpPr>
        <p:grpSpPr>
          <a:xfrm>
            <a:off x="7165257" y="4239731"/>
            <a:ext cx="970856" cy="970853"/>
            <a:chOff x="5373943" y="3179798"/>
            <a:chExt cx="728142" cy="728140"/>
          </a:xfrm>
        </p:grpSpPr>
        <p:sp>
          <p:nvSpPr>
            <p:cNvPr id="39" name="Oval 13"/>
            <p:cNvSpPr/>
            <p:nvPr/>
          </p:nvSpPr>
          <p:spPr>
            <a:xfrm rot="20300500">
              <a:off x="5373943" y="3179798"/>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40" name="Freeform 182"/>
            <p:cNvSpPr>
              <a:spLocks noEditPoints="1"/>
            </p:cNvSpPr>
            <p:nvPr/>
          </p:nvSpPr>
          <p:spPr bwMode="auto">
            <a:xfrm>
              <a:off x="5581880" y="3387734"/>
              <a:ext cx="312266" cy="312266"/>
            </a:xfrm>
            <a:custGeom>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80" y="140"/>
                </a:cxn>
                <a:cxn ang="0">
                  <a:pos x="156" y="140"/>
                </a:cxn>
                <a:cxn ang="0">
                  <a:pos x="140" y="140"/>
                </a:cxn>
                <a:cxn ang="0">
                  <a:pos x="128" y="140"/>
                </a:cxn>
                <a:cxn ang="0">
                  <a:pos x="116" y="128"/>
                </a:cxn>
                <a:cxn ang="0">
                  <a:pos x="116" y="56"/>
                </a:cxn>
                <a:cxn ang="0">
                  <a:pos x="128" y="44"/>
                </a:cxn>
                <a:cxn ang="0">
                  <a:pos x="140" y="56"/>
                </a:cxn>
                <a:cxn ang="0">
                  <a:pos x="140" y="116"/>
                </a:cxn>
                <a:cxn ang="0">
                  <a:pos x="156" y="116"/>
                </a:cxn>
                <a:cxn ang="0">
                  <a:pos x="180" y="116"/>
                </a:cxn>
                <a:cxn ang="0">
                  <a:pos x="192" y="128"/>
                </a:cxn>
                <a:cxn ang="0">
                  <a:pos x="180" y="140"/>
                </a:cxn>
              </a:cxnLst>
              <a:rect b="b" l="0" r="r" t="0"/>
              <a:pathLst>
                <a:path h="256" w="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0" y="140"/>
                  </a:moveTo>
                  <a:cubicBezTo>
                    <a:pt x="156" y="140"/>
                    <a:pt x="156" y="140"/>
                    <a:pt x="156" y="140"/>
                  </a:cubicBezTo>
                  <a:cubicBezTo>
                    <a:pt x="140" y="140"/>
                    <a:pt x="140" y="140"/>
                    <a:pt x="140" y="140"/>
                  </a:cubicBezTo>
                  <a:cubicBezTo>
                    <a:pt x="128" y="140"/>
                    <a:pt x="128" y="140"/>
                    <a:pt x="128" y="140"/>
                  </a:cubicBezTo>
                  <a:cubicBezTo>
                    <a:pt x="121" y="140"/>
                    <a:pt x="116" y="135"/>
                    <a:pt x="116" y="128"/>
                  </a:cubicBezTo>
                  <a:cubicBezTo>
                    <a:pt x="116" y="56"/>
                    <a:pt x="116" y="56"/>
                    <a:pt x="116" y="56"/>
                  </a:cubicBezTo>
                  <a:cubicBezTo>
                    <a:pt x="116" y="49"/>
                    <a:pt x="121" y="44"/>
                    <a:pt x="128" y="44"/>
                  </a:cubicBezTo>
                  <a:cubicBezTo>
                    <a:pt x="135" y="44"/>
                    <a:pt x="140" y="49"/>
                    <a:pt x="140" y="5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bg1"/>
                </a:solidFill>
                <a:latin charset="0" panose="020b0503020202020204" pitchFamily="34" typeface="Agency FB"/>
              </a:endParaRPr>
            </a:p>
          </p:txBody>
        </p:sp>
      </p:grpSp>
      <p:grpSp>
        <p:nvGrpSpPr>
          <p:cNvPr id="41" name="原创设计师QQ598969553      _8"/>
          <p:cNvGrpSpPr/>
          <p:nvPr/>
        </p:nvGrpSpPr>
        <p:grpSpPr>
          <a:xfrm>
            <a:off x="5020881" y="1652994"/>
            <a:ext cx="970856" cy="970853"/>
            <a:chOff x="3765661" y="1239745"/>
            <a:chExt cx="728142" cy="728140"/>
          </a:xfrm>
        </p:grpSpPr>
        <p:sp>
          <p:nvSpPr>
            <p:cNvPr id="42" name="Oval 11"/>
            <p:cNvSpPr/>
            <p:nvPr/>
          </p:nvSpPr>
          <p:spPr>
            <a:xfrm rot="20300500">
              <a:off x="3765661" y="1239745"/>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43" name="Freeform 221"/>
            <p:cNvSpPr>
              <a:spLocks noEditPoints="1"/>
            </p:cNvSpPr>
            <p:nvPr/>
          </p:nvSpPr>
          <p:spPr bwMode="auto">
            <a:xfrm>
              <a:off x="4012631" y="1447681"/>
              <a:ext cx="234200" cy="312266"/>
            </a:xfrm>
            <a:custGeom>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b="b" l="0" r="r" t="0"/>
              <a:pathLst>
                <a:path h="256" w="192">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bg1"/>
                </a:solidFill>
                <a:latin charset="0" panose="020b0503020202020204" pitchFamily="34" typeface="Agency FB"/>
              </a:endParaRPr>
            </a:p>
          </p:txBody>
        </p:sp>
      </p:grpSp>
      <p:grpSp>
        <p:nvGrpSpPr>
          <p:cNvPr id="44" name="原创设计师QQ598969553      _9"/>
          <p:cNvGrpSpPr/>
          <p:nvPr/>
        </p:nvGrpSpPr>
        <p:grpSpPr>
          <a:xfrm>
            <a:off x="3909975" y="3407448"/>
            <a:ext cx="970856" cy="970853"/>
            <a:chOff x="2932481" y="2555586"/>
            <a:chExt cx="728142" cy="728140"/>
          </a:xfrm>
        </p:grpSpPr>
        <p:sp>
          <p:nvSpPr>
            <p:cNvPr id="45" name="Oval 15"/>
            <p:cNvSpPr/>
            <p:nvPr/>
          </p:nvSpPr>
          <p:spPr>
            <a:xfrm rot="20300500">
              <a:off x="2932481" y="2555586"/>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46" name="Freeform 86"/>
            <p:cNvSpPr>
              <a:spLocks noEditPoints="1"/>
            </p:cNvSpPr>
            <p:nvPr/>
          </p:nvSpPr>
          <p:spPr bwMode="auto">
            <a:xfrm>
              <a:off x="3136701" y="2819903"/>
              <a:ext cx="319702" cy="199504"/>
            </a:xfrm>
            <a:custGeom>
              <a:cxnLst>
                <a:cxn ang="0">
                  <a:pos x="244" y="160"/>
                </a:cxn>
                <a:cxn ang="0">
                  <a:pos x="232" y="160"/>
                </a:cxn>
                <a:cxn ang="0">
                  <a:pos x="24" y="160"/>
                </a:cxn>
                <a:cxn ang="0">
                  <a:pos x="12" y="160"/>
                </a:cxn>
                <a:cxn ang="0">
                  <a:pos x="0" y="148"/>
                </a:cxn>
                <a:cxn ang="0">
                  <a:pos x="0" y="128"/>
                </a:cxn>
                <a:cxn ang="0">
                  <a:pos x="24" y="128"/>
                </a:cxn>
                <a:cxn ang="0">
                  <a:pos x="24" y="12"/>
                </a:cxn>
                <a:cxn ang="0">
                  <a:pos x="36" y="0"/>
                </a:cxn>
                <a:cxn ang="0">
                  <a:pos x="220" y="0"/>
                </a:cxn>
                <a:cxn ang="0">
                  <a:pos x="232" y="12"/>
                </a:cxn>
                <a:cxn ang="0">
                  <a:pos x="232" y="128"/>
                </a:cxn>
                <a:cxn ang="0">
                  <a:pos x="256" y="128"/>
                </a:cxn>
                <a:cxn ang="0">
                  <a:pos x="256" y="148"/>
                </a:cxn>
                <a:cxn ang="0">
                  <a:pos x="244" y="160"/>
                </a:cxn>
                <a:cxn ang="0">
                  <a:pos x="100" y="148"/>
                </a:cxn>
                <a:cxn ang="0">
                  <a:pos x="156" y="148"/>
                </a:cxn>
                <a:cxn ang="0">
                  <a:pos x="156" y="140"/>
                </a:cxn>
                <a:cxn ang="0">
                  <a:pos x="100" y="140"/>
                </a:cxn>
                <a:cxn ang="0">
                  <a:pos x="100" y="148"/>
                </a:cxn>
                <a:cxn ang="0">
                  <a:pos x="216" y="16"/>
                </a:cxn>
                <a:cxn ang="0">
                  <a:pos x="40" y="16"/>
                </a:cxn>
                <a:cxn ang="0">
                  <a:pos x="40" y="120"/>
                </a:cxn>
                <a:cxn ang="0">
                  <a:pos x="216" y="120"/>
                </a:cxn>
                <a:cxn ang="0">
                  <a:pos x="216" y="16"/>
                </a:cxn>
              </a:cxnLst>
              <a:rect b="b" l="0" r="r" t="0"/>
              <a:pathLst>
                <a:path h="160" w="256">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bg1"/>
                </a:solidFill>
                <a:latin charset="0" panose="020b0503020202020204" pitchFamily="34" typeface="Agency FB"/>
              </a:endParaRPr>
            </a:p>
          </p:txBody>
        </p:sp>
      </p:grpSp>
      <p:sp>
        <p:nvSpPr>
          <p:cNvPr id="47" name="原创设计师QQ598969553      _10"/>
          <p:cNvSpPr txBox="1"/>
          <p:nvPr/>
        </p:nvSpPr>
        <p:spPr>
          <a:xfrm flipH="1">
            <a:off x="1565071" y="3561433"/>
            <a:ext cx="2204935" cy="975360"/>
          </a:xfrm>
          <a:prstGeom prst="rect">
            <a:avLst/>
          </a:prstGeom>
          <a:noFill/>
        </p:spPr>
        <p:txBody>
          <a:bodyPr bIns="0" lIns="0" rIns="0" rtlCol="0" tIns="0" wrap="square">
            <a:spAutoFit/>
          </a:bodyPr>
          <a:lstStyle/>
          <a:p>
            <a:pPr algn="r" defTabSz="1375467"/>
            <a:r>
              <a:rPr b="1" lang="en-US" sz="1600">
                <a:solidFill>
                  <a:srgbClr val="E9462F"/>
                </a:solidFill>
                <a:latin charset="0" panose="020b0503020202020204" pitchFamily="34" typeface="Agency FB"/>
              </a:rPr>
              <a:t>Title Goes Here</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lorem ipsum available, but the majority have suffered</a:t>
            </a:r>
          </a:p>
        </p:txBody>
      </p:sp>
      <p:sp>
        <p:nvSpPr>
          <p:cNvPr id="48" name="原创设计师QQ598969553      _11"/>
          <p:cNvSpPr txBox="1"/>
          <p:nvPr/>
        </p:nvSpPr>
        <p:spPr>
          <a:xfrm flipH="1">
            <a:off x="5028117" y="3160881"/>
            <a:ext cx="2133600" cy="2276246"/>
          </a:xfrm>
          <a:prstGeom prst="rect">
            <a:avLst/>
          </a:prstGeom>
          <a:noFill/>
        </p:spPr>
        <p:txBody>
          <a:bodyPr bIns="0" lIns="0" rIns="0" rtlCol="0" tIns="0" wrap="square">
            <a:spAutoFit/>
          </a:bodyPr>
          <a:lstStyle/>
          <a:p>
            <a:pPr algn="ctr" defTabSz="1375467"/>
            <a:r>
              <a:rPr b="1" lang="en-US" sz="1867">
                <a:solidFill>
                  <a:srgbClr val="E9462F"/>
                </a:solidFill>
                <a:latin charset="0" panose="020b0503020202020204" pitchFamily="34" typeface="Agency FB"/>
              </a:rPr>
              <a:t>Title Goes Here</a:t>
            </a:r>
            <a:br>
              <a:rPr b="1" lang="en-US" sz="1867">
                <a:solidFill>
                  <a:srgbClr val="E9462F"/>
                </a:solidFill>
                <a:latin charset="0" panose="020b0503020202020204" pitchFamily="34" typeface="Agency FB"/>
              </a:rPr>
            </a:br>
            <a:r>
              <a:rPr b="1" lang="en-US" sz="1867">
                <a:solidFill>
                  <a:srgbClr val="E9462F"/>
                </a:solidFill>
                <a:latin charset="0" panose="020b0503020202020204" pitchFamily="34" typeface="Agency FB"/>
              </a:rPr>
              <a:t>of lorem ipsum available, but the majority have suffered alteration in some form, by injected humour </a:t>
            </a:r>
            <a:br>
              <a:rPr b="1" lang="en-US" sz="1867">
                <a:solidFill>
                  <a:srgbClr val="E9462F"/>
                </a:solidFill>
                <a:latin charset="0" panose="020b0503020202020204" pitchFamily="34" typeface="Agency FB"/>
              </a:rPr>
            </a:br>
            <a:r>
              <a:rPr b="1" lang="en-US" sz="1867">
                <a:solidFill>
                  <a:srgbClr val="E9462F"/>
                </a:solidFill>
                <a:latin charset="0" panose="020b0503020202020204" pitchFamily="34" typeface="Agency FB"/>
              </a:rPr>
              <a:t>randomized</a:t>
            </a:r>
          </a:p>
        </p:txBody>
      </p:sp>
      <p:sp>
        <p:nvSpPr>
          <p:cNvPr id="49" name="原创设计师QQ598969553      _12"/>
          <p:cNvSpPr txBox="1"/>
          <p:nvPr/>
        </p:nvSpPr>
        <p:spPr>
          <a:xfrm flipH="1">
            <a:off x="2717018" y="1799596"/>
            <a:ext cx="2204935" cy="975360"/>
          </a:xfrm>
          <a:prstGeom prst="rect">
            <a:avLst/>
          </a:prstGeom>
          <a:noFill/>
        </p:spPr>
        <p:txBody>
          <a:bodyPr bIns="0" lIns="0" rIns="0" rtlCol="0" tIns="0" wrap="square">
            <a:spAutoFit/>
          </a:bodyPr>
          <a:lstStyle/>
          <a:p>
            <a:pPr algn="r" defTabSz="1375467"/>
            <a:r>
              <a:rPr b="1" lang="en-US" sz="1600">
                <a:solidFill>
                  <a:srgbClr val="E9462F"/>
                </a:solidFill>
                <a:latin charset="0" panose="020b0503020202020204" pitchFamily="34" typeface="Agency FB"/>
              </a:rPr>
              <a:t>Title Goes Here</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lorem ipsum available, but the majority have suffered</a:t>
            </a:r>
          </a:p>
        </p:txBody>
      </p:sp>
      <p:sp>
        <p:nvSpPr>
          <p:cNvPr id="50" name="原创设计师QQ598969553      _13"/>
          <p:cNvSpPr txBox="1"/>
          <p:nvPr/>
        </p:nvSpPr>
        <p:spPr>
          <a:xfrm flipH="1">
            <a:off x="8109587" y="2205715"/>
            <a:ext cx="2204935" cy="975360"/>
          </a:xfrm>
          <a:prstGeom prst="rect">
            <a:avLst/>
          </a:prstGeom>
          <a:noFill/>
        </p:spPr>
        <p:txBody>
          <a:bodyPr bIns="0" lIns="0" rIns="0" rtlCol="0" tIns="0" wrap="square">
            <a:spAutoFit/>
          </a:bodyPr>
          <a:lstStyle/>
          <a:p>
            <a:pPr defTabSz="1375467"/>
            <a:r>
              <a:rPr b="1" lang="en-US" sz="1600">
                <a:solidFill>
                  <a:srgbClr val="E9462F"/>
                </a:solidFill>
                <a:latin charset="0" panose="020b0503020202020204" pitchFamily="34" typeface="Agency FB"/>
              </a:rPr>
              <a:t>Title Goes Here</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lorem ipsum available, but the majority have suffered</a:t>
            </a:r>
          </a:p>
        </p:txBody>
      </p:sp>
      <p:sp>
        <p:nvSpPr>
          <p:cNvPr id="51" name="原创设计师QQ598969553      _14"/>
          <p:cNvSpPr txBox="1"/>
          <p:nvPr/>
        </p:nvSpPr>
        <p:spPr>
          <a:xfrm flipH="1">
            <a:off x="8187411" y="4369856"/>
            <a:ext cx="2204935" cy="975360"/>
          </a:xfrm>
          <a:prstGeom prst="rect">
            <a:avLst/>
          </a:prstGeom>
          <a:noFill/>
        </p:spPr>
        <p:txBody>
          <a:bodyPr bIns="0" lIns="0" rIns="0" rtlCol="0" tIns="0" wrap="square">
            <a:spAutoFit/>
          </a:bodyPr>
          <a:lstStyle/>
          <a:p>
            <a:pPr defTabSz="1375467"/>
            <a:r>
              <a:rPr b="1" lang="en-US" sz="1600">
                <a:solidFill>
                  <a:srgbClr val="E9462F"/>
                </a:solidFill>
                <a:latin charset="0" panose="020b0503020202020204" pitchFamily="34" typeface="Agency FB"/>
              </a:rPr>
              <a:t>Title Goes Here</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lorem ipsum available, but the majority have suffered</a:t>
            </a:r>
          </a:p>
        </p:txBody>
      </p:sp>
      <p:sp>
        <p:nvSpPr>
          <p:cNvPr id="52" name="原创设计师QQ598969553      _15"/>
          <p:cNvSpPr txBox="1"/>
          <p:nvPr/>
        </p:nvSpPr>
        <p:spPr>
          <a:xfrm flipH="1">
            <a:off x="6290165" y="5276695"/>
            <a:ext cx="2204935" cy="975360"/>
          </a:xfrm>
          <a:prstGeom prst="rect">
            <a:avLst/>
          </a:prstGeom>
          <a:noFill/>
        </p:spPr>
        <p:txBody>
          <a:bodyPr bIns="0" lIns="0" rIns="0" rtlCol="0" tIns="0" wrap="square">
            <a:spAutoFit/>
          </a:bodyPr>
          <a:lstStyle/>
          <a:p>
            <a:pPr defTabSz="1375467"/>
            <a:r>
              <a:rPr b="1" lang="en-US" sz="1600">
                <a:solidFill>
                  <a:srgbClr val="E9462F"/>
                </a:solidFill>
                <a:latin charset="0" panose="020b0503020202020204" pitchFamily="34" typeface="Agency FB"/>
              </a:rPr>
              <a:t>Title Goes Here</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lorem ipsum available, but the majority have suffered</a:t>
            </a:r>
          </a:p>
        </p:txBody>
      </p:sp>
      <p:pic>
        <p:nvPicPr>
          <p:cNvPr id="5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384297635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 calcmode="lin" valueType="num">
                                      <p:cBhvr>
                                        <p:cTn dur="500" fill="hold" id="9"/>
                                        <p:tgtEl>
                                          <p:spTgt spid="25"/>
                                        </p:tgtEl>
                                        <p:attrNameLst>
                                          <p:attrName>style.rotation</p:attrName>
                                        </p:attrNameLst>
                                      </p:cBhvr>
                                      <p:tavLst>
                                        <p:tav tm="0">
                                          <p:val>
                                            <p:fltVal val="360"/>
                                          </p:val>
                                        </p:tav>
                                        <p:tav tm="100000">
                                          <p:val>
                                            <p:fltVal val="0"/>
                                          </p:val>
                                        </p:tav>
                                      </p:tavLst>
                                    </p:anim>
                                    <p:animEffect filter="fade" transition="in">
                                      <p:cBhvr>
                                        <p:cTn dur="500" id="10"/>
                                        <p:tgtEl>
                                          <p:spTgt spid="25"/>
                                        </p:tgtEl>
                                      </p:cBhvr>
                                    </p:animEffect>
                                  </p:childTnLst>
                                </p:cTn>
                              </p:par>
                              <p:par>
                                <p:cTn fill="hold" grpId="0" id="11" nodeType="withEffect" presetClass="entr" presetID="53" presetSubtype="0">
                                  <p:stCondLst>
                                    <p:cond delay="0"/>
                                  </p:stCondLst>
                                  <p:childTnLst>
                                    <p:set>
                                      <p:cBhvr>
                                        <p:cTn dur="1" fill="hold" id="12">
                                          <p:stCondLst>
                                            <p:cond delay="0"/>
                                          </p:stCondLst>
                                        </p:cTn>
                                        <p:tgtEl>
                                          <p:spTgt spid="48"/>
                                        </p:tgtEl>
                                        <p:attrNameLst>
                                          <p:attrName>style.visibility</p:attrName>
                                        </p:attrNameLst>
                                      </p:cBhvr>
                                      <p:to>
                                        <p:strVal val="visible"/>
                                      </p:to>
                                    </p:set>
                                    <p:anim calcmode="lin" valueType="num">
                                      <p:cBhvr>
                                        <p:cTn dur="500" fill="hold" id="13"/>
                                        <p:tgtEl>
                                          <p:spTgt spid="48"/>
                                        </p:tgtEl>
                                        <p:attrNameLst>
                                          <p:attrName>ppt_w</p:attrName>
                                        </p:attrNameLst>
                                      </p:cBhvr>
                                      <p:tavLst>
                                        <p:tav tm="0">
                                          <p:val>
                                            <p:fltVal val="0"/>
                                          </p:val>
                                        </p:tav>
                                        <p:tav tm="100000">
                                          <p:val>
                                            <p:strVal val="#ppt_w"/>
                                          </p:val>
                                        </p:tav>
                                      </p:tavLst>
                                    </p:anim>
                                    <p:anim calcmode="lin" valueType="num">
                                      <p:cBhvr>
                                        <p:cTn dur="500" fill="hold" id="14"/>
                                        <p:tgtEl>
                                          <p:spTgt spid="48"/>
                                        </p:tgtEl>
                                        <p:attrNameLst>
                                          <p:attrName>ppt_h</p:attrName>
                                        </p:attrNameLst>
                                      </p:cBhvr>
                                      <p:tavLst>
                                        <p:tav tm="0">
                                          <p:val>
                                            <p:fltVal val="0"/>
                                          </p:val>
                                        </p:tav>
                                        <p:tav tm="100000">
                                          <p:val>
                                            <p:strVal val="#ppt_h"/>
                                          </p:val>
                                        </p:tav>
                                      </p:tavLst>
                                    </p:anim>
                                    <p:animEffect filter="fade" transition="in">
                                      <p:cBhvr>
                                        <p:cTn dur="500" id="15"/>
                                        <p:tgtEl>
                                          <p:spTgt spid="48"/>
                                        </p:tgtEl>
                                      </p:cBhvr>
                                    </p:animEffect>
                                  </p:childTnLst>
                                </p:cTn>
                              </p:par>
                            </p:childTnLst>
                          </p:cTn>
                        </p:par>
                        <p:par>
                          <p:cTn fill="hold" id="16" nodeType="afterGroup">
                            <p:stCondLst>
                              <p:cond delay="500"/>
                            </p:stCondLst>
                            <p:childTnLst>
                              <p:par>
                                <p:cTn fill="hold" id="17" nodeType="afterEffect" presetClass="entr" presetID="53" presetSubtype="0">
                                  <p:stCondLst>
                                    <p:cond delay="0"/>
                                  </p:stCondLst>
                                  <p:childTnLst>
                                    <p:set>
                                      <p:cBhvr>
                                        <p:cTn dur="1" fill="hold" id="18">
                                          <p:stCondLst>
                                            <p:cond delay="0"/>
                                          </p:stCondLst>
                                        </p:cTn>
                                        <p:tgtEl>
                                          <p:spTgt spid="44"/>
                                        </p:tgtEl>
                                        <p:attrNameLst>
                                          <p:attrName>style.visibility</p:attrName>
                                        </p:attrNameLst>
                                      </p:cBhvr>
                                      <p:to>
                                        <p:strVal val="visible"/>
                                      </p:to>
                                    </p:set>
                                    <p:anim calcmode="lin" valueType="num">
                                      <p:cBhvr>
                                        <p:cTn dur="500" fill="hold" id="19"/>
                                        <p:tgtEl>
                                          <p:spTgt spid="44"/>
                                        </p:tgtEl>
                                        <p:attrNameLst>
                                          <p:attrName>ppt_w</p:attrName>
                                        </p:attrNameLst>
                                      </p:cBhvr>
                                      <p:tavLst>
                                        <p:tav tm="0">
                                          <p:val>
                                            <p:fltVal val="0"/>
                                          </p:val>
                                        </p:tav>
                                        <p:tav tm="100000">
                                          <p:val>
                                            <p:strVal val="#ppt_w"/>
                                          </p:val>
                                        </p:tav>
                                      </p:tavLst>
                                    </p:anim>
                                    <p:anim calcmode="lin" valueType="num">
                                      <p:cBhvr>
                                        <p:cTn dur="500" fill="hold" id="20"/>
                                        <p:tgtEl>
                                          <p:spTgt spid="44"/>
                                        </p:tgtEl>
                                        <p:attrNameLst>
                                          <p:attrName>ppt_h</p:attrName>
                                        </p:attrNameLst>
                                      </p:cBhvr>
                                      <p:tavLst>
                                        <p:tav tm="0">
                                          <p:val>
                                            <p:fltVal val="0"/>
                                          </p:val>
                                        </p:tav>
                                        <p:tav tm="100000">
                                          <p:val>
                                            <p:strVal val="#ppt_h"/>
                                          </p:val>
                                        </p:tav>
                                      </p:tavLst>
                                    </p:anim>
                                    <p:animEffect filter="fade" transition="in">
                                      <p:cBhvr>
                                        <p:cTn dur="500" id="21"/>
                                        <p:tgtEl>
                                          <p:spTgt spid="44"/>
                                        </p:tgtEl>
                                      </p:cBhvr>
                                    </p:animEffect>
                                  </p:childTnLst>
                                </p:cTn>
                              </p:par>
                              <p:par>
                                <p:cTn accel="50000" decel="50000" fill="hold" grpId="0" id="22" nodeType="withEffect" presetClass="entr" presetID="2" presetSubtype="8">
                                  <p:stCondLst>
                                    <p:cond delay="0"/>
                                  </p:stCondLst>
                                  <p:childTnLst>
                                    <p:set>
                                      <p:cBhvr>
                                        <p:cTn dur="1" fill="hold" id="23">
                                          <p:stCondLst>
                                            <p:cond delay="0"/>
                                          </p:stCondLst>
                                        </p:cTn>
                                        <p:tgtEl>
                                          <p:spTgt spid="47"/>
                                        </p:tgtEl>
                                        <p:attrNameLst>
                                          <p:attrName>style.visibility</p:attrName>
                                        </p:attrNameLst>
                                      </p:cBhvr>
                                      <p:to>
                                        <p:strVal val="visible"/>
                                      </p:to>
                                    </p:set>
                                    <p:anim calcmode="lin" valueType="num">
                                      <p:cBhvr additive="base">
                                        <p:cTn dur="500" fill="hold" id="24"/>
                                        <p:tgtEl>
                                          <p:spTgt spid="47"/>
                                        </p:tgtEl>
                                        <p:attrNameLst>
                                          <p:attrName>ppt_x</p:attrName>
                                        </p:attrNameLst>
                                      </p:cBhvr>
                                      <p:tavLst>
                                        <p:tav tm="0">
                                          <p:val>
                                            <p:strVal val="0-#ppt_w/2"/>
                                          </p:val>
                                        </p:tav>
                                        <p:tav tm="100000">
                                          <p:val>
                                            <p:strVal val="#ppt_x"/>
                                          </p:val>
                                        </p:tav>
                                      </p:tavLst>
                                    </p:anim>
                                    <p:anim calcmode="lin" valueType="num">
                                      <p:cBhvr additive="base">
                                        <p:cTn dur="500" fill="hold" id="25"/>
                                        <p:tgtEl>
                                          <p:spTgt spid="47"/>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fill="hold" id="27" nodeType="afterEffect" presetClass="entr" presetID="53" presetSubtype="0">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p:cTn dur="500" fill="hold" id="29"/>
                                        <p:tgtEl>
                                          <p:spTgt spid="41"/>
                                        </p:tgtEl>
                                        <p:attrNameLst>
                                          <p:attrName>ppt_w</p:attrName>
                                        </p:attrNameLst>
                                      </p:cBhvr>
                                      <p:tavLst>
                                        <p:tav tm="0">
                                          <p:val>
                                            <p:fltVal val="0"/>
                                          </p:val>
                                        </p:tav>
                                        <p:tav tm="100000">
                                          <p:val>
                                            <p:strVal val="#ppt_w"/>
                                          </p:val>
                                        </p:tav>
                                      </p:tavLst>
                                    </p:anim>
                                    <p:anim calcmode="lin" valueType="num">
                                      <p:cBhvr>
                                        <p:cTn dur="500" fill="hold" id="30"/>
                                        <p:tgtEl>
                                          <p:spTgt spid="41"/>
                                        </p:tgtEl>
                                        <p:attrNameLst>
                                          <p:attrName>ppt_h</p:attrName>
                                        </p:attrNameLst>
                                      </p:cBhvr>
                                      <p:tavLst>
                                        <p:tav tm="0">
                                          <p:val>
                                            <p:fltVal val="0"/>
                                          </p:val>
                                        </p:tav>
                                        <p:tav tm="100000">
                                          <p:val>
                                            <p:strVal val="#ppt_h"/>
                                          </p:val>
                                        </p:tav>
                                      </p:tavLst>
                                    </p:anim>
                                    <p:animEffect filter="fade" transition="in">
                                      <p:cBhvr>
                                        <p:cTn dur="500" id="31"/>
                                        <p:tgtEl>
                                          <p:spTgt spid="41"/>
                                        </p:tgtEl>
                                      </p:cBhvr>
                                    </p:animEffect>
                                  </p:childTnLst>
                                </p:cTn>
                              </p:par>
                              <p:par>
                                <p:cTn accel="50000" decel="50000" fill="hold" grpId="0" id="32" nodeType="withEffect" presetClass="entr" presetID="2" presetSubtype="8">
                                  <p:stCondLst>
                                    <p:cond delay="0"/>
                                  </p:stCondLst>
                                  <p:childTnLst>
                                    <p:set>
                                      <p:cBhvr>
                                        <p:cTn dur="1" fill="hold" id="33">
                                          <p:stCondLst>
                                            <p:cond delay="0"/>
                                          </p:stCondLst>
                                        </p:cTn>
                                        <p:tgtEl>
                                          <p:spTgt spid="49"/>
                                        </p:tgtEl>
                                        <p:attrNameLst>
                                          <p:attrName>style.visibility</p:attrName>
                                        </p:attrNameLst>
                                      </p:cBhvr>
                                      <p:to>
                                        <p:strVal val="visible"/>
                                      </p:to>
                                    </p:set>
                                    <p:anim calcmode="lin" valueType="num">
                                      <p:cBhvr additive="base">
                                        <p:cTn dur="500" fill="hold" id="34"/>
                                        <p:tgtEl>
                                          <p:spTgt spid="49"/>
                                        </p:tgtEl>
                                        <p:attrNameLst>
                                          <p:attrName>ppt_x</p:attrName>
                                        </p:attrNameLst>
                                      </p:cBhvr>
                                      <p:tavLst>
                                        <p:tav tm="0">
                                          <p:val>
                                            <p:strVal val="0-#ppt_w/2"/>
                                          </p:val>
                                        </p:tav>
                                        <p:tav tm="100000">
                                          <p:val>
                                            <p:strVal val="#ppt_x"/>
                                          </p:val>
                                        </p:tav>
                                      </p:tavLst>
                                    </p:anim>
                                    <p:anim calcmode="lin" valueType="num">
                                      <p:cBhvr additive="base">
                                        <p:cTn dur="500" fill="hold" id="35"/>
                                        <p:tgtEl>
                                          <p:spTgt spid="49"/>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1500"/>
                            </p:stCondLst>
                            <p:childTnLst>
                              <p:par>
                                <p:cTn fill="hold" id="37" nodeType="afterEffect" presetClass="entr" presetID="53" presetSubtype="0">
                                  <p:stCondLst>
                                    <p:cond delay="0"/>
                                  </p:stCondLst>
                                  <p:childTnLst>
                                    <p:set>
                                      <p:cBhvr>
                                        <p:cTn dur="1" fill="hold" id="38">
                                          <p:stCondLst>
                                            <p:cond delay="0"/>
                                          </p:stCondLst>
                                        </p:cTn>
                                        <p:tgtEl>
                                          <p:spTgt spid="35"/>
                                        </p:tgtEl>
                                        <p:attrNameLst>
                                          <p:attrName>style.visibility</p:attrName>
                                        </p:attrNameLst>
                                      </p:cBhvr>
                                      <p:to>
                                        <p:strVal val="visible"/>
                                      </p:to>
                                    </p:set>
                                    <p:anim calcmode="lin" valueType="num">
                                      <p:cBhvr>
                                        <p:cTn dur="500" fill="hold" id="39"/>
                                        <p:tgtEl>
                                          <p:spTgt spid="35"/>
                                        </p:tgtEl>
                                        <p:attrNameLst>
                                          <p:attrName>ppt_w</p:attrName>
                                        </p:attrNameLst>
                                      </p:cBhvr>
                                      <p:tavLst>
                                        <p:tav tm="0">
                                          <p:val>
                                            <p:fltVal val="0"/>
                                          </p:val>
                                        </p:tav>
                                        <p:tav tm="100000">
                                          <p:val>
                                            <p:strVal val="#ppt_w"/>
                                          </p:val>
                                        </p:tav>
                                      </p:tavLst>
                                    </p:anim>
                                    <p:anim calcmode="lin" valueType="num">
                                      <p:cBhvr>
                                        <p:cTn dur="500" fill="hold" id="40"/>
                                        <p:tgtEl>
                                          <p:spTgt spid="35"/>
                                        </p:tgtEl>
                                        <p:attrNameLst>
                                          <p:attrName>ppt_h</p:attrName>
                                        </p:attrNameLst>
                                      </p:cBhvr>
                                      <p:tavLst>
                                        <p:tav tm="0">
                                          <p:val>
                                            <p:fltVal val="0"/>
                                          </p:val>
                                        </p:tav>
                                        <p:tav tm="100000">
                                          <p:val>
                                            <p:strVal val="#ppt_h"/>
                                          </p:val>
                                        </p:tav>
                                      </p:tavLst>
                                    </p:anim>
                                    <p:animEffect filter="fade" transition="in">
                                      <p:cBhvr>
                                        <p:cTn dur="500" id="41"/>
                                        <p:tgtEl>
                                          <p:spTgt spid="35"/>
                                        </p:tgtEl>
                                      </p:cBhvr>
                                    </p:animEffect>
                                  </p:childTnLst>
                                </p:cTn>
                              </p:par>
                              <p:par>
                                <p:cTn accel="50000" decel="50000" fill="hold" grpId="0" id="42" nodeType="withEffect" presetClass="entr" presetID="2" presetSubtype="2">
                                  <p:stCondLst>
                                    <p:cond delay="0"/>
                                  </p:stCondLst>
                                  <p:childTnLst>
                                    <p:set>
                                      <p:cBhvr>
                                        <p:cTn dur="1" fill="hold" id="43">
                                          <p:stCondLst>
                                            <p:cond delay="0"/>
                                          </p:stCondLst>
                                        </p:cTn>
                                        <p:tgtEl>
                                          <p:spTgt spid="50"/>
                                        </p:tgtEl>
                                        <p:attrNameLst>
                                          <p:attrName>style.visibility</p:attrName>
                                        </p:attrNameLst>
                                      </p:cBhvr>
                                      <p:to>
                                        <p:strVal val="visible"/>
                                      </p:to>
                                    </p:set>
                                    <p:anim calcmode="lin" valueType="num">
                                      <p:cBhvr additive="base">
                                        <p:cTn dur="500" fill="hold" id="44"/>
                                        <p:tgtEl>
                                          <p:spTgt spid="50"/>
                                        </p:tgtEl>
                                        <p:attrNameLst>
                                          <p:attrName>ppt_x</p:attrName>
                                        </p:attrNameLst>
                                      </p:cBhvr>
                                      <p:tavLst>
                                        <p:tav tm="0">
                                          <p:val>
                                            <p:strVal val="1+#ppt_w/2"/>
                                          </p:val>
                                        </p:tav>
                                        <p:tav tm="100000">
                                          <p:val>
                                            <p:strVal val="#ppt_x"/>
                                          </p:val>
                                        </p:tav>
                                      </p:tavLst>
                                    </p:anim>
                                    <p:anim calcmode="lin" valueType="num">
                                      <p:cBhvr additive="base">
                                        <p:cTn dur="500" fill="hold" id="45"/>
                                        <p:tgtEl>
                                          <p:spTgt spid="50"/>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000"/>
                            </p:stCondLst>
                            <p:childTnLst>
                              <p:par>
                                <p:cTn fill="hold" id="47" nodeType="afterEffect" presetClass="entr" presetID="53" presetSubtype="0">
                                  <p:stCondLst>
                                    <p:cond delay="0"/>
                                  </p:stCondLst>
                                  <p:childTnLst>
                                    <p:set>
                                      <p:cBhvr>
                                        <p:cTn dur="1" fill="hold" id="48">
                                          <p:stCondLst>
                                            <p:cond delay="0"/>
                                          </p:stCondLst>
                                        </p:cTn>
                                        <p:tgtEl>
                                          <p:spTgt spid="38"/>
                                        </p:tgtEl>
                                        <p:attrNameLst>
                                          <p:attrName>style.visibility</p:attrName>
                                        </p:attrNameLst>
                                      </p:cBhvr>
                                      <p:to>
                                        <p:strVal val="visible"/>
                                      </p:to>
                                    </p:set>
                                    <p:anim calcmode="lin" valueType="num">
                                      <p:cBhvr>
                                        <p:cTn dur="500" fill="hold" id="49"/>
                                        <p:tgtEl>
                                          <p:spTgt spid="38"/>
                                        </p:tgtEl>
                                        <p:attrNameLst>
                                          <p:attrName>ppt_w</p:attrName>
                                        </p:attrNameLst>
                                      </p:cBhvr>
                                      <p:tavLst>
                                        <p:tav tm="0">
                                          <p:val>
                                            <p:fltVal val="0"/>
                                          </p:val>
                                        </p:tav>
                                        <p:tav tm="100000">
                                          <p:val>
                                            <p:strVal val="#ppt_w"/>
                                          </p:val>
                                        </p:tav>
                                      </p:tavLst>
                                    </p:anim>
                                    <p:anim calcmode="lin" valueType="num">
                                      <p:cBhvr>
                                        <p:cTn dur="500" fill="hold" id="50"/>
                                        <p:tgtEl>
                                          <p:spTgt spid="38"/>
                                        </p:tgtEl>
                                        <p:attrNameLst>
                                          <p:attrName>ppt_h</p:attrName>
                                        </p:attrNameLst>
                                      </p:cBhvr>
                                      <p:tavLst>
                                        <p:tav tm="0">
                                          <p:val>
                                            <p:fltVal val="0"/>
                                          </p:val>
                                        </p:tav>
                                        <p:tav tm="100000">
                                          <p:val>
                                            <p:strVal val="#ppt_h"/>
                                          </p:val>
                                        </p:tav>
                                      </p:tavLst>
                                    </p:anim>
                                    <p:animEffect filter="fade" transition="in">
                                      <p:cBhvr>
                                        <p:cTn dur="500" id="51"/>
                                        <p:tgtEl>
                                          <p:spTgt spid="38"/>
                                        </p:tgtEl>
                                      </p:cBhvr>
                                    </p:animEffect>
                                  </p:childTnLst>
                                </p:cTn>
                              </p:par>
                              <p:par>
                                <p:cTn accel="50000" decel="50000" fill="hold" grpId="0" id="52" nodeType="withEffect" presetClass="entr" presetID="2" presetSubtype="2">
                                  <p:stCondLst>
                                    <p:cond delay="0"/>
                                  </p:stCondLst>
                                  <p:childTnLst>
                                    <p:set>
                                      <p:cBhvr>
                                        <p:cTn dur="1" fill="hold" id="53">
                                          <p:stCondLst>
                                            <p:cond delay="0"/>
                                          </p:stCondLst>
                                        </p:cTn>
                                        <p:tgtEl>
                                          <p:spTgt spid="51"/>
                                        </p:tgtEl>
                                        <p:attrNameLst>
                                          <p:attrName>style.visibility</p:attrName>
                                        </p:attrNameLst>
                                      </p:cBhvr>
                                      <p:to>
                                        <p:strVal val="visible"/>
                                      </p:to>
                                    </p:set>
                                    <p:anim calcmode="lin" valueType="num">
                                      <p:cBhvr additive="base">
                                        <p:cTn dur="500" fill="hold" id="54"/>
                                        <p:tgtEl>
                                          <p:spTgt spid="51"/>
                                        </p:tgtEl>
                                        <p:attrNameLst>
                                          <p:attrName>ppt_x</p:attrName>
                                        </p:attrNameLst>
                                      </p:cBhvr>
                                      <p:tavLst>
                                        <p:tav tm="0">
                                          <p:val>
                                            <p:strVal val="1+#ppt_w/2"/>
                                          </p:val>
                                        </p:tav>
                                        <p:tav tm="100000">
                                          <p:val>
                                            <p:strVal val="#ppt_x"/>
                                          </p:val>
                                        </p:tav>
                                      </p:tavLst>
                                    </p:anim>
                                    <p:anim calcmode="lin" valueType="num">
                                      <p:cBhvr additive="base">
                                        <p:cTn dur="500" fill="hold" id="55"/>
                                        <p:tgtEl>
                                          <p:spTgt spid="51"/>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500"/>
                            </p:stCondLst>
                            <p:childTnLst>
                              <p:par>
                                <p:cTn fill="hold" id="57" nodeType="afterEffect" presetClass="entr" presetID="53" presetSubtype="0">
                                  <p:stCondLst>
                                    <p:cond delay="0"/>
                                  </p:stCondLst>
                                  <p:childTnLst>
                                    <p:set>
                                      <p:cBhvr>
                                        <p:cTn dur="1" fill="hold" id="58">
                                          <p:stCondLst>
                                            <p:cond delay="0"/>
                                          </p:stCondLst>
                                        </p:cTn>
                                        <p:tgtEl>
                                          <p:spTgt spid="32"/>
                                        </p:tgtEl>
                                        <p:attrNameLst>
                                          <p:attrName>style.visibility</p:attrName>
                                        </p:attrNameLst>
                                      </p:cBhvr>
                                      <p:to>
                                        <p:strVal val="visible"/>
                                      </p:to>
                                    </p:set>
                                    <p:anim calcmode="lin" valueType="num">
                                      <p:cBhvr>
                                        <p:cTn dur="500" fill="hold" id="59"/>
                                        <p:tgtEl>
                                          <p:spTgt spid="32"/>
                                        </p:tgtEl>
                                        <p:attrNameLst>
                                          <p:attrName>ppt_w</p:attrName>
                                        </p:attrNameLst>
                                      </p:cBhvr>
                                      <p:tavLst>
                                        <p:tav tm="0">
                                          <p:val>
                                            <p:fltVal val="0"/>
                                          </p:val>
                                        </p:tav>
                                        <p:tav tm="100000">
                                          <p:val>
                                            <p:strVal val="#ppt_w"/>
                                          </p:val>
                                        </p:tav>
                                      </p:tavLst>
                                    </p:anim>
                                    <p:anim calcmode="lin" valueType="num">
                                      <p:cBhvr>
                                        <p:cTn dur="500" fill="hold" id="60"/>
                                        <p:tgtEl>
                                          <p:spTgt spid="32"/>
                                        </p:tgtEl>
                                        <p:attrNameLst>
                                          <p:attrName>ppt_h</p:attrName>
                                        </p:attrNameLst>
                                      </p:cBhvr>
                                      <p:tavLst>
                                        <p:tav tm="0">
                                          <p:val>
                                            <p:fltVal val="0"/>
                                          </p:val>
                                        </p:tav>
                                        <p:tav tm="100000">
                                          <p:val>
                                            <p:strVal val="#ppt_h"/>
                                          </p:val>
                                        </p:tav>
                                      </p:tavLst>
                                    </p:anim>
                                    <p:animEffect filter="fade" transition="in">
                                      <p:cBhvr>
                                        <p:cTn dur="500" id="61"/>
                                        <p:tgtEl>
                                          <p:spTgt spid="32"/>
                                        </p:tgtEl>
                                      </p:cBhvr>
                                    </p:animEffect>
                                  </p:childTnLst>
                                </p:cTn>
                              </p:par>
                              <p:par>
                                <p:cTn accel="50000" decel="50000" fill="hold" grpId="0" id="62" nodeType="withEffect" presetClass="entr" presetID="2" presetSubtype="2">
                                  <p:stCondLst>
                                    <p:cond delay="0"/>
                                  </p:stCondLst>
                                  <p:childTnLst>
                                    <p:set>
                                      <p:cBhvr>
                                        <p:cTn dur="1" fill="hold" id="63">
                                          <p:stCondLst>
                                            <p:cond delay="0"/>
                                          </p:stCondLst>
                                        </p:cTn>
                                        <p:tgtEl>
                                          <p:spTgt spid="52"/>
                                        </p:tgtEl>
                                        <p:attrNameLst>
                                          <p:attrName>style.visibility</p:attrName>
                                        </p:attrNameLst>
                                      </p:cBhvr>
                                      <p:to>
                                        <p:strVal val="visible"/>
                                      </p:to>
                                    </p:set>
                                    <p:anim calcmode="lin" valueType="num">
                                      <p:cBhvr additive="base">
                                        <p:cTn dur="500" fill="hold" id="64"/>
                                        <p:tgtEl>
                                          <p:spTgt spid="52"/>
                                        </p:tgtEl>
                                        <p:attrNameLst>
                                          <p:attrName>ppt_x</p:attrName>
                                        </p:attrNameLst>
                                      </p:cBhvr>
                                      <p:tavLst>
                                        <p:tav tm="0">
                                          <p:val>
                                            <p:strVal val="1+#ppt_w/2"/>
                                          </p:val>
                                        </p:tav>
                                        <p:tav tm="100000">
                                          <p:val>
                                            <p:strVal val="#ppt_x"/>
                                          </p:val>
                                        </p:tav>
                                      </p:tavLst>
                                    </p:anim>
                                    <p:anim calcmode="lin" valueType="num">
                                      <p:cBhvr additive="base">
                                        <p:cTn dur="500" fill="hold" id="65"/>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P grpId="0" spid="5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项目特色展示</a:t>
            </a:r>
          </a:p>
        </p:txBody>
      </p:sp>
      <p:sp>
        <p:nvSpPr>
          <p:cNvPr id="53" name="原创设计师QQ598969553      _4"/>
          <p:cNvSpPr/>
          <p:nvPr/>
        </p:nvSpPr>
        <p:spPr bwMode="auto">
          <a:xfrm>
            <a:off x="9564394" y="3398635"/>
            <a:ext cx="20343" cy="365760"/>
          </a:xfrm>
          <a:custGeom>
            <a:cxnLst>
              <a:cxn ang="0">
                <a:pos x="0" y="131"/>
              </a:cxn>
              <a:cxn ang="0">
                <a:pos x="6" y="131"/>
              </a:cxn>
              <a:cxn ang="0">
                <a:pos x="6" y="0"/>
              </a:cxn>
              <a:cxn ang="0">
                <a:pos x="0" y="0"/>
              </a:cxn>
              <a:cxn ang="0">
                <a:pos x="0" y="131"/>
              </a:cxn>
              <a:cxn ang="0">
                <a:pos x="0" y="131"/>
              </a:cxn>
            </a:cxnLst>
            <a:rect b="b" l="0" r="r" t="0"/>
            <a:pathLst>
              <a:path h="131" w="6">
                <a:moveTo>
                  <a:pt x="0" y="131"/>
                </a:moveTo>
                <a:lnTo>
                  <a:pt x="6" y="131"/>
                </a:lnTo>
                <a:lnTo>
                  <a:pt x="6" y="0"/>
                </a:lnTo>
                <a:lnTo>
                  <a:pt x="0" y="0"/>
                </a:lnTo>
                <a:lnTo>
                  <a:pt x="0" y="131"/>
                </a:lnTo>
                <a:lnTo>
                  <a:pt x="0" y="131"/>
                </a:ln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54" name="原创设计师QQ598969553      _5"/>
          <p:cNvSpPr/>
          <p:nvPr/>
        </p:nvSpPr>
        <p:spPr bwMode="auto">
          <a:xfrm>
            <a:off x="8170934" y="4286061"/>
            <a:ext cx="23733" cy="365760"/>
          </a:xfrm>
          <a:custGeom>
            <a:cxnLst>
              <a:cxn ang="0">
                <a:pos x="0" y="0"/>
              </a:cxn>
              <a:cxn ang="0">
                <a:pos x="4" y="0"/>
              </a:cxn>
              <a:cxn ang="0">
                <a:pos x="4" y="80"/>
              </a:cxn>
              <a:cxn ang="0">
                <a:pos x="0" y="80"/>
              </a:cxn>
              <a:cxn ang="0">
                <a:pos x="0" y="0"/>
              </a:cxn>
            </a:cxnLst>
            <a:rect b="b" l="0" r="r" t="0"/>
            <a:pathLst>
              <a:path h="80" w="4">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55" name="原创设计师QQ598969553      _6"/>
          <p:cNvSpPr/>
          <p:nvPr/>
        </p:nvSpPr>
        <p:spPr bwMode="auto">
          <a:xfrm>
            <a:off x="6780864" y="3398635"/>
            <a:ext cx="23733" cy="365760"/>
          </a:xfrm>
          <a:custGeom>
            <a:cxnLst>
              <a:cxn ang="0">
                <a:pos x="0" y="79"/>
              </a:cxn>
              <a:cxn ang="0">
                <a:pos x="4" y="79"/>
              </a:cxn>
              <a:cxn ang="0">
                <a:pos x="4" y="0"/>
              </a:cxn>
              <a:cxn ang="0">
                <a:pos x="0" y="0"/>
              </a:cxn>
              <a:cxn ang="0">
                <a:pos x="0" y="79"/>
              </a:cxn>
            </a:cxnLst>
            <a:rect b="b" l="0" r="r" t="0"/>
            <a:pathLst>
              <a:path h="79" w="4">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56" name="原创设计师QQ598969553      _7"/>
          <p:cNvSpPr/>
          <p:nvPr/>
        </p:nvSpPr>
        <p:spPr bwMode="auto">
          <a:xfrm>
            <a:off x="5390795" y="4286061"/>
            <a:ext cx="20343" cy="365760"/>
          </a:xfrm>
          <a:custGeom>
            <a:cxnLst>
              <a:cxn ang="0">
                <a:pos x="0" y="0"/>
              </a:cxn>
              <a:cxn ang="0">
                <a:pos x="4" y="0"/>
              </a:cxn>
              <a:cxn ang="0">
                <a:pos x="4" y="80"/>
              </a:cxn>
              <a:cxn ang="0">
                <a:pos x="0" y="80"/>
              </a:cxn>
              <a:cxn ang="0">
                <a:pos x="0" y="0"/>
              </a:cxn>
            </a:cxnLst>
            <a:rect b="b" l="0" r="r" t="0"/>
            <a:pathLst>
              <a:path h="80" w="4">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57" name="原创设计师QQ598969553      _8"/>
          <p:cNvSpPr/>
          <p:nvPr/>
        </p:nvSpPr>
        <p:spPr bwMode="auto">
          <a:xfrm>
            <a:off x="2607266" y="4290300"/>
            <a:ext cx="20343" cy="365760"/>
          </a:xfrm>
          <a:custGeom>
            <a:cxnLst>
              <a:cxn ang="0">
                <a:pos x="0" y="0"/>
              </a:cxn>
              <a:cxn ang="0">
                <a:pos x="6" y="0"/>
              </a:cxn>
              <a:cxn ang="0">
                <a:pos x="6" y="132"/>
              </a:cxn>
              <a:cxn ang="0">
                <a:pos x="0" y="132"/>
              </a:cxn>
              <a:cxn ang="0">
                <a:pos x="0" y="0"/>
              </a:cxn>
              <a:cxn ang="0">
                <a:pos x="0" y="0"/>
              </a:cxn>
            </a:cxnLst>
            <a:rect b="b" l="0" r="r" t="0"/>
            <a:pathLst>
              <a:path h="132" w="6">
                <a:moveTo>
                  <a:pt x="0" y="0"/>
                </a:moveTo>
                <a:lnTo>
                  <a:pt x="6" y="0"/>
                </a:lnTo>
                <a:lnTo>
                  <a:pt x="6" y="132"/>
                </a:lnTo>
                <a:lnTo>
                  <a:pt x="0" y="132"/>
                </a:lnTo>
                <a:lnTo>
                  <a:pt x="0" y="0"/>
                </a:lnTo>
                <a:lnTo>
                  <a:pt x="0" y="0"/>
                </a:ln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58" name="原创设计师QQ598969553      _9"/>
          <p:cNvSpPr/>
          <p:nvPr/>
        </p:nvSpPr>
        <p:spPr bwMode="auto">
          <a:xfrm>
            <a:off x="3997335" y="3398637"/>
            <a:ext cx="23733" cy="365760"/>
          </a:xfrm>
          <a:custGeom>
            <a:cxnLst>
              <a:cxn ang="0">
                <a:pos x="0" y="79"/>
              </a:cxn>
              <a:cxn ang="0">
                <a:pos x="4" y="79"/>
              </a:cxn>
              <a:cxn ang="0">
                <a:pos x="4" y="0"/>
              </a:cxn>
              <a:cxn ang="0">
                <a:pos x="0" y="0"/>
              </a:cxn>
              <a:cxn ang="0">
                <a:pos x="0" y="79"/>
              </a:cxn>
            </a:cxnLst>
            <a:rect b="b" l="0" r="r" t="0"/>
            <a:pathLst>
              <a:path h="79" w="4">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59" name="原创设计师QQ598969553      _10"/>
          <p:cNvSpPr/>
          <p:nvPr/>
        </p:nvSpPr>
        <p:spPr bwMode="auto">
          <a:xfrm>
            <a:off x="3244664" y="3259668"/>
            <a:ext cx="1529077" cy="766233"/>
          </a:xfrm>
          <a:custGeom>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b="b" l="0" r="r" t="0"/>
            <a:pathLst>
              <a:path h="137" w="274">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60" name="原创设计师QQ598969553      _11"/>
          <p:cNvSpPr/>
          <p:nvPr/>
        </p:nvSpPr>
        <p:spPr bwMode="auto">
          <a:xfrm>
            <a:off x="4634733" y="4025901"/>
            <a:ext cx="1532467" cy="766233"/>
          </a:xfrm>
          <a:custGeom>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61" name="原创设计师QQ598969553      _12"/>
          <p:cNvSpPr/>
          <p:nvPr/>
        </p:nvSpPr>
        <p:spPr bwMode="auto">
          <a:xfrm>
            <a:off x="6028192" y="3259668"/>
            <a:ext cx="1529077" cy="766233"/>
          </a:xfrm>
          <a:custGeom>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b="b" l="0" r="r" t="0"/>
            <a:pathLst>
              <a:path h="137" w="274">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62" name="原创设计师QQ598969553      _13"/>
          <p:cNvSpPr/>
          <p:nvPr/>
        </p:nvSpPr>
        <p:spPr bwMode="auto">
          <a:xfrm>
            <a:off x="7418261" y="4025901"/>
            <a:ext cx="1532467" cy="766233"/>
          </a:xfrm>
          <a:custGeom>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nvGrpSpPr>
          <p:cNvPr id="63" name="原创设计师QQ598969553      _14"/>
          <p:cNvGrpSpPr/>
          <p:nvPr/>
        </p:nvGrpSpPr>
        <p:grpSpPr>
          <a:xfrm>
            <a:off x="8808332" y="3259667"/>
            <a:ext cx="1620617" cy="1532467"/>
            <a:chOff x="6606248" y="2292350"/>
            <a:chExt cx="1215463" cy="1149350"/>
          </a:xfrm>
        </p:grpSpPr>
        <p:sp>
          <p:nvSpPr>
            <p:cNvPr id="64" name="Freeform 33"/>
            <p:cNvSpPr/>
            <p:nvPr/>
          </p:nvSpPr>
          <p:spPr bwMode="auto">
            <a:xfrm>
              <a:off x="6606248" y="2292350"/>
              <a:ext cx="1149350" cy="991696"/>
            </a:xfrm>
            <a:custGeom>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b="b" l="0" r="r" t="0"/>
              <a:pathLst>
                <a:path h="236" w="274">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65" name="Freeform 34"/>
            <p:cNvSpPr/>
            <p:nvPr/>
          </p:nvSpPr>
          <p:spPr bwMode="auto">
            <a:xfrm>
              <a:off x="7582687" y="3225560"/>
              <a:ext cx="239024" cy="216140"/>
            </a:xfrm>
            <a:custGeom>
              <a:cxnLst>
                <a:cxn ang="0">
                  <a:pos x="94" y="0"/>
                </a:cxn>
                <a:cxn ang="0">
                  <a:pos x="47" y="85"/>
                </a:cxn>
                <a:cxn ang="0">
                  <a:pos x="0" y="0"/>
                </a:cxn>
                <a:cxn ang="0">
                  <a:pos x="94" y="0"/>
                </a:cxn>
                <a:cxn ang="0">
                  <a:pos x="94" y="0"/>
                </a:cxn>
              </a:cxnLst>
              <a:rect b="b" l="0" r="r" t="0"/>
              <a:pathLst>
                <a:path h="85" w="94">
                  <a:moveTo>
                    <a:pt x="94" y="0"/>
                  </a:moveTo>
                  <a:lnTo>
                    <a:pt x="47" y="85"/>
                  </a:lnTo>
                  <a:lnTo>
                    <a:pt x="0" y="0"/>
                  </a:lnTo>
                  <a:lnTo>
                    <a:pt x="94" y="0"/>
                  </a:lnTo>
                  <a:lnTo>
                    <a:pt x="94" y="0"/>
                  </a:ln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grpSp>
        <p:nvGrpSpPr>
          <p:cNvPr id="66" name="原创设计师QQ598969553      _15"/>
          <p:cNvGrpSpPr/>
          <p:nvPr/>
        </p:nvGrpSpPr>
        <p:grpSpPr>
          <a:xfrm>
            <a:off x="1763053" y="3259667"/>
            <a:ext cx="1620617" cy="1532467"/>
            <a:chOff x="1322289" y="2292350"/>
            <a:chExt cx="1215463" cy="1149350"/>
          </a:xfrm>
        </p:grpSpPr>
        <p:sp>
          <p:nvSpPr>
            <p:cNvPr id="67" name="Freeform 35"/>
            <p:cNvSpPr/>
            <p:nvPr/>
          </p:nvSpPr>
          <p:spPr bwMode="auto">
            <a:xfrm>
              <a:off x="1322289" y="2292350"/>
              <a:ext cx="239024" cy="213596"/>
            </a:xfrm>
            <a:custGeom>
              <a:cxnLst>
                <a:cxn ang="0">
                  <a:pos x="94" y="0"/>
                </a:cxn>
                <a:cxn ang="0">
                  <a:pos x="48" y="84"/>
                </a:cxn>
                <a:cxn ang="0">
                  <a:pos x="0" y="0"/>
                </a:cxn>
                <a:cxn ang="0">
                  <a:pos x="94" y="0"/>
                </a:cxn>
                <a:cxn ang="0">
                  <a:pos x="94" y="0"/>
                </a:cxn>
              </a:cxnLst>
              <a:rect b="b" l="0" r="r" t="0"/>
              <a:pathLst>
                <a:path h="84" w="94">
                  <a:moveTo>
                    <a:pt x="94" y="0"/>
                  </a:moveTo>
                  <a:lnTo>
                    <a:pt x="48" y="84"/>
                  </a:lnTo>
                  <a:lnTo>
                    <a:pt x="0" y="0"/>
                  </a:lnTo>
                  <a:lnTo>
                    <a:pt x="94" y="0"/>
                  </a:lnTo>
                  <a:lnTo>
                    <a:pt x="94" y="0"/>
                  </a:ln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68" name="Freeform 36"/>
            <p:cNvSpPr/>
            <p:nvPr/>
          </p:nvSpPr>
          <p:spPr bwMode="auto">
            <a:xfrm>
              <a:off x="1388402" y="2480518"/>
              <a:ext cx="1149350" cy="961182"/>
            </a:xfrm>
            <a:custGeom>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b="b" l="0" r="r" t="0"/>
              <a:pathLst>
                <a:path h="229" w="274">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grpSp>
        <p:nvGrpSpPr>
          <p:cNvPr id="69" name="原创设计师QQ598969553      _16"/>
          <p:cNvGrpSpPr/>
          <p:nvPr/>
        </p:nvGrpSpPr>
        <p:grpSpPr>
          <a:xfrm>
            <a:off x="2091923" y="3259667"/>
            <a:ext cx="1051028" cy="1051028"/>
            <a:chOff x="1568942" y="2292350"/>
            <a:chExt cx="788271" cy="788271"/>
          </a:xfrm>
        </p:grpSpPr>
        <p:sp>
          <p:nvSpPr>
            <p:cNvPr id="70" name="Oval 38"/>
            <p:cNvSpPr>
              <a:spLocks noChangeArrowheads="1"/>
            </p:cNvSpPr>
            <p:nvPr/>
          </p:nvSpPr>
          <p:spPr bwMode="auto">
            <a:xfrm>
              <a:off x="1568942" y="2292350"/>
              <a:ext cx="788271" cy="788271"/>
            </a:xfrm>
            <a:prstGeom prst="ellipse">
              <a:avLst/>
            </a:pr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71" name="Freeform 116"/>
            <p:cNvSpPr>
              <a:spLocks noEditPoints="1"/>
            </p:cNvSpPr>
            <p:nvPr/>
          </p:nvSpPr>
          <p:spPr bwMode="auto">
            <a:xfrm>
              <a:off x="1770262" y="2530990"/>
              <a:ext cx="385630" cy="310990"/>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grpSp>
        <p:nvGrpSpPr>
          <p:cNvPr id="72" name="原创设计师QQ598969553      _17"/>
          <p:cNvGrpSpPr/>
          <p:nvPr/>
        </p:nvGrpSpPr>
        <p:grpSpPr>
          <a:xfrm>
            <a:off x="3485382" y="3734325"/>
            <a:ext cx="1051028" cy="1057809"/>
            <a:chOff x="2614036" y="2648343"/>
            <a:chExt cx="788271" cy="793357"/>
          </a:xfrm>
        </p:grpSpPr>
        <p:sp>
          <p:nvSpPr>
            <p:cNvPr id="73" name="Oval 40"/>
            <p:cNvSpPr>
              <a:spLocks noChangeArrowheads="1"/>
            </p:cNvSpPr>
            <p:nvPr/>
          </p:nvSpPr>
          <p:spPr bwMode="auto">
            <a:xfrm>
              <a:off x="2614036" y="2648343"/>
              <a:ext cx="788271" cy="793357"/>
            </a:xfrm>
            <a:prstGeom prst="ellipse">
              <a:avLst/>
            </a:pr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74" name="Freeform 66"/>
            <p:cNvSpPr>
              <a:spLocks noEditPoints="1"/>
            </p:cNvSpPr>
            <p:nvPr/>
          </p:nvSpPr>
          <p:spPr bwMode="auto">
            <a:xfrm>
              <a:off x="2832186" y="2881288"/>
              <a:ext cx="351970" cy="327466"/>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grpSp>
        <p:nvGrpSpPr>
          <p:cNvPr id="75" name="原创设计师QQ598969553      _18"/>
          <p:cNvGrpSpPr/>
          <p:nvPr/>
        </p:nvGrpSpPr>
        <p:grpSpPr>
          <a:xfrm>
            <a:off x="4875451" y="3259667"/>
            <a:ext cx="1051028" cy="1051028"/>
            <a:chOff x="3656588" y="2292350"/>
            <a:chExt cx="788271" cy="788271"/>
          </a:xfrm>
        </p:grpSpPr>
        <p:sp>
          <p:nvSpPr>
            <p:cNvPr id="76" name="Oval 42"/>
            <p:cNvSpPr>
              <a:spLocks noChangeArrowheads="1"/>
            </p:cNvSpPr>
            <p:nvPr/>
          </p:nvSpPr>
          <p:spPr bwMode="auto">
            <a:xfrm>
              <a:off x="3656588" y="2292350"/>
              <a:ext cx="788271" cy="788271"/>
            </a:xfrm>
            <a:prstGeom prst="ellipse">
              <a:avLst/>
            </a:pr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77" name="Freeform 105"/>
            <p:cNvSpPr>
              <a:spLocks noEditPoints="1"/>
            </p:cNvSpPr>
            <p:nvPr/>
          </p:nvSpPr>
          <p:spPr bwMode="auto">
            <a:xfrm>
              <a:off x="3874738" y="2513050"/>
              <a:ext cx="351970" cy="346870"/>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grpSp>
        <p:nvGrpSpPr>
          <p:cNvPr id="78" name="原创设计师QQ598969553      _19"/>
          <p:cNvGrpSpPr/>
          <p:nvPr/>
        </p:nvGrpSpPr>
        <p:grpSpPr>
          <a:xfrm>
            <a:off x="6265521" y="3734325"/>
            <a:ext cx="1051028" cy="1057809"/>
            <a:chOff x="4699140" y="2648343"/>
            <a:chExt cx="788271" cy="793357"/>
          </a:xfrm>
        </p:grpSpPr>
        <p:sp>
          <p:nvSpPr>
            <p:cNvPr id="79" name="Oval 44"/>
            <p:cNvSpPr>
              <a:spLocks noChangeArrowheads="1"/>
            </p:cNvSpPr>
            <p:nvPr/>
          </p:nvSpPr>
          <p:spPr bwMode="auto">
            <a:xfrm>
              <a:off x="4699140" y="2648343"/>
              <a:ext cx="788271" cy="793357"/>
            </a:xfrm>
            <a:prstGeom prst="ellipse">
              <a:avLst/>
            </a:pr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80" name="Freeform 13"/>
            <p:cNvSpPr>
              <a:spLocks noChangeAspect="1" noEditPoints="1"/>
            </p:cNvSpPr>
            <p:nvPr/>
          </p:nvSpPr>
          <p:spPr bwMode="auto">
            <a:xfrm>
              <a:off x="4896366" y="2896715"/>
              <a:ext cx="393818" cy="296612"/>
            </a:xfrm>
            <a:custGeom>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b="b" l="0" r="r" t="0"/>
              <a:pathLst>
                <a:path h="119" w="158">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grpSp>
        <p:nvGrpSpPr>
          <p:cNvPr id="81" name="原创设计师QQ598969553      _20"/>
          <p:cNvGrpSpPr/>
          <p:nvPr/>
        </p:nvGrpSpPr>
        <p:grpSpPr>
          <a:xfrm>
            <a:off x="7658982" y="3259667"/>
            <a:ext cx="1051028" cy="1051028"/>
            <a:chOff x="5744236" y="2292350"/>
            <a:chExt cx="788271" cy="788271"/>
          </a:xfrm>
        </p:grpSpPr>
        <p:sp>
          <p:nvSpPr>
            <p:cNvPr id="82" name="Oval 46"/>
            <p:cNvSpPr>
              <a:spLocks noChangeArrowheads="1"/>
            </p:cNvSpPr>
            <p:nvPr/>
          </p:nvSpPr>
          <p:spPr bwMode="auto">
            <a:xfrm>
              <a:off x="5744236" y="2292350"/>
              <a:ext cx="788271" cy="788271"/>
            </a:xfrm>
            <a:prstGeom prst="ellipse">
              <a:avLst/>
            </a:pr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83" name="Freeform 57"/>
            <p:cNvSpPr>
              <a:spLocks noEditPoints="1"/>
            </p:cNvSpPr>
            <p:nvPr/>
          </p:nvSpPr>
          <p:spPr bwMode="auto">
            <a:xfrm>
              <a:off x="5952472" y="2500586"/>
              <a:ext cx="371798" cy="371798"/>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grpSp>
        <p:nvGrpSpPr>
          <p:cNvPr id="84" name="原创设计师QQ598969553      _21"/>
          <p:cNvGrpSpPr/>
          <p:nvPr/>
        </p:nvGrpSpPr>
        <p:grpSpPr>
          <a:xfrm>
            <a:off x="9049051" y="3734325"/>
            <a:ext cx="1051028" cy="1057809"/>
            <a:chOff x="6786788" y="2800743"/>
            <a:chExt cx="788271" cy="793357"/>
          </a:xfrm>
        </p:grpSpPr>
        <p:sp>
          <p:nvSpPr>
            <p:cNvPr id="85" name="Oval 48"/>
            <p:cNvSpPr>
              <a:spLocks noChangeArrowheads="1"/>
            </p:cNvSpPr>
            <p:nvPr/>
          </p:nvSpPr>
          <p:spPr bwMode="auto">
            <a:xfrm>
              <a:off x="6786788" y="2800743"/>
              <a:ext cx="788271" cy="793357"/>
            </a:xfrm>
            <a:prstGeom prst="ellipse">
              <a:avLst/>
            </a:prstGeom>
            <a:solidFill>
              <a:srgbClr val="E9462F"/>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sp>
          <p:nvSpPr>
            <p:cNvPr id="86" name="Freeform 152"/>
            <p:cNvSpPr>
              <a:spLocks noEditPoints="1"/>
            </p:cNvSpPr>
            <p:nvPr/>
          </p:nvSpPr>
          <p:spPr bwMode="auto">
            <a:xfrm>
              <a:off x="7002120" y="3032183"/>
              <a:ext cx="357606" cy="330476"/>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chemeClr val="tx1">
                    <a:lumMod val="65000"/>
                    <a:lumOff val="35000"/>
                  </a:schemeClr>
                </a:solidFill>
                <a:latin charset="0" panose="020b0503020202020204" pitchFamily="34" typeface="Agency FB"/>
              </a:endParaRPr>
            </a:p>
          </p:txBody>
        </p:sp>
      </p:grpSp>
      <p:sp>
        <p:nvSpPr>
          <p:cNvPr id="87" name="原创设计师QQ598969553      _22"/>
          <p:cNvSpPr txBox="1"/>
          <p:nvPr/>
        </p:nvSpPr>
        <p:spPr>
          <a:xfrm>
            <a:off x="1536700" y="4902201"/>
            <a:ext cx="2150661" cy="1755648"/>
          </a:xfrm>
          <a:prstGeom prst="rect">
            <a:avLst/>
          </a:prstGeom>
          <a:noFill/>
        </p:spPr>
        <p:txBody>
          <a:bodyPr anchor="t" bIns="0" lIns="0" rIns="0" rtlCol="0" tIns="0" wrap="square">
            <a:spAutoFit/>
          </a:bodyPr>
          <a:lstStyle/>
          <a:p>
            <a:pPr algn="ctr">
              <a:spcBef>
                <a:spcPct val="20000"/>
              </a:spcBef>
              <a:defRPr/>
            </a:pPr>
            <a:r>
              <a:rPr b="1" lang="en-US" sz="1600">
                <a:solidFill>
                  <a:srgbClr val="E9462F"/>
                </a:solidFill>
                <a:latin charset="0" panose="020b0503020202020204" pitchFamily="34" typeface="Agency FB"/>
              </a:rPr>
              <a:t>Title Goes Here </a:t>
            </a:r>
          </a:p>
          <a:p>
            <a:pPr algn="ctr">
              <a:spcBef>
                <a:spcPct val="20000"/>
              </a:spcBef>
              <a:defRPr/>
            </a:pPr>
            <a:r>
              <a:rPr b="1" lang="en-US" sz="1600">
                <a:solidFill>
                  <a:srgbClr val="E9462F"/>
                </a:solidFill>
                <a:latin charset="0" panose="020b0503020202020204" pitchFamily="34" typeface="Agency FB"/>
              </a:rPr>
              <a:t>There are many variations</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passages lorem ipsum available, but the majority suffered alteration</a:t>
            </a:r>
          </a:p>
        </p:txBody>
      </p:sp>
      <p:sp>
        <p:nvSpPr>
          <p:cNvPr id="88" name="原创设计师QQ598969553      _23"/>
          <p:cNvSpPr txBox="1"/>
          <p:nvPr/>
        </p:nvSpPr>
        <p:spPr>
          <a:xfrm>
            <a:off x="2933700" y="2032001"/>
            <a:ext cx="2150661" cy="1755648"/>
          </a:xfrm>
          <a:prstGeom prst="rect">
            <a:avLst/>
          </a:prstGeom>
          <a:noFill/>
        </p:spPr>
        <p:txBody>
          <a:bodyPr anchor="t" bIns="0" lIns="0" rIns="0" rtlCol="0" tIns="0" wrap="square">
            <a:spAutoFit/>
          </a:bodyPr>
          <a:lstStyle/>
          <a:p>
            <a:pPr algn="ctr">
              <a:spcBef>
                <a:spcPct val="20000"/>
              </a:spcBef>
              <a:defRPr/>
            </a:pPr>
            <a:r>
              <a:rPr b="1" lang="en-US" sz="1600">
                <a:solidFill>
                  <a:srgbClr val="E9462F"/>
                </a:solidFill>
                <a:latin charset="0" panose="020b0503020202020204" pitchFamily="34" typeface="Agency FB"/>
              </a:rPr>
              <a:t>Title Goes Here </a:t>
            </a:r>
          </a:p>
          <a:p>
            <a:pPr algn="ctr">
              <a:spcBef>
                <a:spcPct val="20000"/>
              </a:spcBef>
              <a:defRPr/>
            </a:pPr>
            <a:r>
              <a:rPr b="1" lang="en-US" sz="1600">
                <a:solidFill>
                  <a:srgbClr val="E9462F"/>
                </a:solidFill>
                <a:latin charset="0" panose="020b0503020202020204" pitchFamily="34" typeface="Agency FB"/>
              </a:rPr>
              <a:t>There are many variations</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passages lorem ipsum available, but the majority suffered alteration</a:t>
            </a:r>
          </a:p>
        </p:txBody>
      </p:sp>
      <p:sp>
        <p:nvSpPr>
          <p:cNvPr id="89" name="原创设计师QQ598969553      _24"/>
          <p:cNvSpPr txBox="1"/>
          <p:nvPr/>
        </p:nvSpPr>
        <p:spPr>
          <a:xfrm>
            <a:off x="4330700" y="4902201"/>
            <a:ext cx="2150661" cy="1755648"/>
          </a:xfrm>
          <a:prstGeom prst="rect">
            <a:avLst/>
          </a:prstGeom>
          <a:noFill/>
        </p:spPr>
        <p:txBody>
          <a:bodyPr anchor="t" bIns="0" lIns="0" rIns="0" rtlCol="0" tIns="0" wrap="square">
            <a:spAutoFit/>
          </a:bodyPr>
          <a:lstStyle/>
          <a:p>
            <a:pPr algn="ctr">
              <a:spcBef>
                <a:spcPct val="20000"/>
              </a:spcBef>
              <a:defRPr/>
            </a:pPr>
            <a:r>
              <a:rPr b="1" lang="en-US" sz="1600">
                <a:solidFill>
                  <a:srgbClr val="E9462F"/>
                </a:solidFill>
                <a:latin charset="0" panose="020b0503020202020204" pitchFamily="34" typeface="Agency FB"/>
              </a:rPr>
              <a:t>Title Goes Here </a:t>
            </a:r>
          </a:p>
          <a:p>
            <a:pPr algn="ctr">
              <a:spcBef>
                <a:spcPct val="20000"/>
              </a:spcBef>
              <a:defRPr/>
            </a:pPr>
            <a:r>
              <a:rPr b="1" lang="en-US" sz="1600">
                <a:solidFill>
                  <a:srgbClr val="E9462F"/>
                </a:solidFill>
                <a:latin charset="0" panose="020b0503020202020204" pitchFamily="34" typeface="Agency FB"/>
              </a:rPr>
              <a:t>There are many variations</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passages lorem ipsum available, but the majority suffered alteration</a:t>
            </a:r>
          </a:p>
        </p:txBody>
      </p:sp>
      <p:sp>
        <p:nvSpPr>
          <p:cNvPr id="90" name="原创设计师QQ598969553      _25"/>
          <p:cNvSpPr txBox="1"/>
          <p:nvPr/>
        </p:nvSpPr>
        <p:spPr>
          <a:xfrm>
            <a:off x="5727700" y="2032001"/>
            <a:ext cx="2150661" cy="1755648"/>
          </a:xfrm>
          <a:prstGeom prst="rect">
            <a:avLst/>
          </a:prstGeom>
          <a:noFill/>
        </p:spPr>
        <p:txBody>
          <a:bodyPr anchor="t" bIns="0" lIns="0" rIns="0" rtlCol="0" tIns="0" wrap="square">
            <a:spAutoFit/>
          </a:bodyPr>
          <a:lstStyle/>
          <a:p>
            <a:pPr algn="ctr">
              <a:spcBef>
                <a:spcPct val="20000"/>
              </a:spcBef>
              <a:defRPr/>
            </a:pPr>
            <a:r>
              <a:rPr b="1" lang="en-US" sz="1600">
                <a:solidFill>
                  <a:srgbClr val="E9462F"/>
                </a:solidFill>
                <a:latin charset="0" panose="020b0503020202020204" pitchFamily="34" typeface="Agency FB"/>
              </a:rPr>
              <a:t>Title Goes Here </a:t>
            </a:r>
          </a:p>
          <a:p>
            <a:pPr algn="ctr">
              <a:spcBef>
                <a:spcPct val="20000"/>
              </a:spcBef>
              <a:defRPr/>
            </a:pPr>
            <a:r>
              <a:rPr b="1" lang="en-US" sz="1600">
                <a:solidFill>
                  <a:srgbClr val="E9462F"/>
                </a:solidFill>
                <a:latin charset="0" panose="020b0503020202020204" pitchFamily="34" typeface="Agency FB"/>
              </a:rPr>
              <a:t>There are many variations</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passages lorem ipsum available, but the majority suffered alteration</a:t>
            </a:r>
          </a:p>
        </p:txBody>
      </p:sp>
      <p:sp>
        <p:nvSpPr>
          <p:cNvPr id="91" name="原创设计师QQ598969553      _26"/>
          <p:cNvSpPr txBox="1"/>
          <p:nvPr/>
        </p:nvSpPr>
        <p:spPr>
          <a:xfrm>
            <a:off x="7111999" y="4902201"/>
            <a:ext cx="2150661" cy="1755648"/>
          </a:xfrm>
          <a:prstGeom prst="rect">
            <a:avLst/>
          </a:prstGeom>
          <a:noFill/>
        </p:spPr>
        <p:txBody>
          <a:bodyPr anchor="t" bIns="0" lIns="0" rIns="0" rtlCol="0" tIns="0" wrap="square">
            <a:spAutoFit/>
          </a:bodyPr>
          <a:lstStyle/>
          <a:p>
            <a:pPr algn="ctr">
              <a:spcBef>
                <a:spcPct val="20000"/>
              </a:spcBef>
              <a:defRPr/>
            </a:pPr>
            <a:r>
              <a:rPr b="1" lang="en-US" sz="1600">
                <a:solidFill>
                  <a:srgbClr val="E9462F"/>
                </a:solidFill>
                <a:latin charset="0" panose="020b0503020202020204" pitchFamily="34" typeface="Agency FB"/>
              </a:rPr>
              <a:t>Title Goes Here </a:t>
            </a:r>
          </a:p>
          <a:p>
            <a:pPr algn="ctr">
              <a:spcBef>
                <a:spcPct val="20000"/>
              </a:spcBef>
              <a:defRPr/>
            </a:pPr>
            <a:r>
              <a:rPr b="1" lang="en-US" sz="1600">
                <a:solidFill>
                  <a:srgbClr val="E9462F"/>
                </a:solidFill>
                <a:latin charset="0" panose="020b0503020202020204" pitchFamily="34" typeface="Agency FB"/>
              </a:rPr>
              <a:t>There are many variations</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passages lorem ipsum available, but the majority suffered alteration</a:t>
            </a:r>
          </a:p>
        </p:txBody>
      </p:sp>
      <p:sp>
        <p:nvSpPr>
          <p:cNvPr id="92" name="原创设计师QQ598969553      _27"/>
          <p:cNvSpPr txBox="1"/>
          <p:nvPr/>
        </p:nvSpPr>
        <p:spPr>
          <a:xfrm>
            <a:off x="8508999" y="2032001"/>
            <a:ext cx="2150661" cy="1755648"/>
          </a:xfrm>
          <a:prstGeom prst="rect">
            <a:avLst/>
          </a:prstGeom>
          <a:noFill/>
        </p:spPr>
        <p:txBody>
          <a:bodyPr anchor="t" bIns="0" lIns="0" rIns="0" rtlCol="0" tIns="0" wrap="square">
            <a:spAutoFit/>
          </a:bodyPr>
          <a:lstStyle/>
          <a:p>
            <a:pPr algn="ctr">
              <a:spcBef>
                <a:spcPct val="20000"/>
              </a:spcBef>
              <a:defRPr/>
            </a:pPr>
            <a:r>
              <a:rPr b="1" lang="en-US" sz="1600">
                <a:solidFill>
                  <a:srgbClr val="E9462F"/>
                </a:solidFill>
                <a:latin charset="0" panose="020b0503020202020204" pitchFamily="34" typeface="Agency FB"/>
              </a:rPr>
              <a:t>Title Goes Here </a:t>
            </a:r>
          </a:p>
          <a:p>
            <a:pPr algn="ctr">
              <a:spcBef>
                <a:spcPct val="20000"/>
              </a:spcBef>
              <a:defRPr/>
            </a:pPr>
            <a:r>
              <a:rPr b="1" lang="en-US" sz="1600">
                <a:solidFill>
                  <a:srgbClr val="E9462F"/>
                </a:solidFill>
                <a:latin charset="0" panose="020b0503020202020204" pitchFamily="34" typeface="Agency FB"/>
              </a:rPr>
              <a:t>There are many variations</a:t>
            </a:r>
            <a:br>
              <a:rPr b="1" lang="en-US" sz="1600">
                <a:solidFill>
                  <a:srgbClr val="E9462F"/>
                </a:solidFill>
                <a:latin charset="0" panose="020b0503020202020204" pitchFamily="34" typeface="Agency FB"/>
              </a:rPr>
            </a:br>
            <a:r>
              <a:rPr b="1" lang="en-US" sz="1600">
                <a:solidFill>
                  <a:srgbClr val="E9462F"/>
                </a:solidFill>
                <a:latin charset="0" panose="020b0503020202020204" pitchFamily="34" typeface="Agency FB"/>
              </a:rPr>
              <a:t>of passages lorem ipsum available, but the majority suffered alteration</a:t>
            </a:r>
          </a:p>
        </p:txBody>
      </p:sp>
      <p:pic>
        <p:nvPicPr>
          <p:cNvPr id="49"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97287268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66"/>
                                        </p:tgtEl>
                                        <p:attrNameLst>
                                          <p:attrName>style.visibility</p:attrName>
                                        </p:attrNameLst>
                                      </p:cBhvr>
                                      <p:to>
                                        <p:strVal val="visible"/>
                                      </p:to>
                                    </p:set>
                                    <p:animEffect filter="strips(upRight)" transition="in">
                                      <p:cBhvr>
                                        <p:cTn dur="500" id="7"/>
                                        <p:tgtEl>
                                          <p:spTgt spid="66"/>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57"/>
                                        </p:tgtEl>
                                        <p:attrNameLst>
                                          <p:attrName>style.visibility</p:attrName>
                                        </p:attrNameLst>
                                      </p:cBhvr>
                                      <p:to>
                                        <p:strVal val="visible"/>
                                      </p:to>
                                    </p:set>
                                    <p:animEffect filter="wipe(down)" transition="in">
                                      <p:cBhvr>
                                        <p:cTn dur="500" id="11"/>
                                        <p:tgtEl>
                                          <p:spTgt spid="57"/>
                                        </p:tgtEl>
                                      </p:cBhvr>
                                    </p:animEffect>
                                  </p:childTnLst>
                                </p:cTn>
                              </p:par>
                            </p:childTnLst>
                          </p:cTn>
                        </p:par>
                        <p:par>
                          <p:cTn fill="hold" id="12" nodeType="afterGroup">
                            <p:stCondLst>
                              <p:cond delay="1000"/>
                            </p:stCondLst>
                            <p:childTnLst>
                              <p:par>
                                <p:cTn fill="hold" id="13" nodeType="afterEffect" presetClass="entr" presetID="23" presetSubtype="16">
                                  <p:stCondLst>
                                    <p:cond delay="0"/>
                                  </p:stCondLst>
                                  <p:childTnLst>
                                    <p:set>
                                      <p:cBhvr>
                                        <p:cTn dur="1" fill="hold" id="14">
                                          <p:stCondLst>
                                            <p:cond delay="0"/>
                                          </p:stCondLst>
                                        </p:cTn>
                                        <p:tgtEl>
                                          <p:spTgt spid="69"/>
                                        </p:tgtEl>
                                        <p:attrNameLst>
                                          <p:attrName>style.visibility</p:attrName>
                                        </p:attrNameLst>
                                      </p:cBhvr>
                                      <p:to>
                                        <p:strVal val="visible"/>
                                      </p:to>
                                    </p:set>
                                    <p:anim calcmode="lin" valueType="num">
                                      <p:cBhvr>
                                        <p:cTn dur="500" fill="hold" id="15"/>
                                        <p:tgtEl>
                                          <p:spTgt spid="69"/>
                                        </p:tgtEl>
                                        <p:attrNameLst>
                                          <p:attrName>ppt_w</p:attrName>
                                        </p:attrNameLst>
                                      </p:cBhvr>
                                      <p:tavLst>
                                        <p:tav tm="0">
                                          <p:val>
                                            <p:fltVal val="0"/>
                                          </p:val>
                                        </p:tav>
                                        <p:tav tm="100000">
                                          <p:val>
                                            <p:strVal val="#ppt_w"/>
                                          </p:val>
                                        </p:tav>
                                      </p:tavLst>
                                    </p:anim>
                                    <p:anim calcmode="lin" valueType="num">
                                      <p:cBhvr>
                                        <p:cTn dur="500" fill="hold" id="16"/>
                                        <p:tgtEl>
                                          <p:spTgt spid="69"/>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500"/>
                            </p:stCondLst>
                            <p:childTnLst>
                              <p:par>
                                <p:cTn fill="hold" grpId="0" id="18" nodeType="afterEffect" presetClass="entr" presetID="2" presetSubtype="4">
                                  <p:stCondLst>
                                    <p:cond delay="0"/>
                                  </p:stCondLst>
                                  <p:childTnLst>
                                    <p:set>
                                      <p:cBhvr>
                                        <p:cTn dur="1" fill="hold" id="19">
                                          <p:stCondLst>
                                            <p:cond delay="0"/>
                                          </p:stCondLst>
                                        </p:cTn>
                                        <p:tgtEl>
                                          <p:spTgt spid="87"/>
                                        </p:tgtEl>
                                        <p:attrNameLst>
                                          <p:attrName>style.visibility</p:attrName>
                                        </p:attrNameLst>
                                      </p:cBhvr>
                                      <p:to>
                                        <p:strVal val="visible"/>
                                      </p:to>
                                    </p:set>
                                    <p:anim calcmode="lin" valueType="num">
                                      <p:cBhvr additive="base">
                                        <p:cTn dur="500" fill="hold" id="20"/>
                                        <p:tgtEl>
                                          <p:spTgt spid="87"/>
                                        </p:tgtEl>
                                        <p:attrNameLst>
                                          <p:attrName>ppt_x</p:attrName>
                                        </p:attrNameLst>
                                      </p:cBhvr>
                                      <p:tavLst>
                                        <p:tav tm="0">
                                          <p:val>
                                            <p:strVal val="#ppt_x"/>
                                          </p:val>
                                        </p:tav>
                                        <p:tav tm="100000">
                                          <p:val>
                                            <p:strVal val="#ppt_x"/>
                                          </p:val>
                                        </p:tav>
                                      </p:tavLst>
                                    </p:anim>
                                    <p:anim calcmode="lin" valueType="num">
                                      <p:cBhvr additive="base">
                                        <p:cTn dur="500" fill="hold" id="21"/>
                                        <p:tgtEl>
                                          <p:spTgt spid="87"/>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18" presetSubtype="6">
                                  <p:stCondLst>
                                    <p:cond delay="0"/>
                                  </p:stCondLst>
                                  <p:childTnLst>
                                    <p:set>
                                      <p:cBhvr>
                                        <p:cTn dur="1" fill="hold" id="24">
                                          <p:stCondLst>
                                            <p:cond delay="0"/>
                                          </p:stCondLst>
                                        </p:cTn>
                                        <p:tgtEl>
                                          <p:spTgt spid="59"/>
                                        </p:tgtEl>
                                        <p:attrNameLst>
                                          <p:attrName>style.visibility</p:attrName>
                                        </p:attrNameLst>
                                      </p:cBhvr>
                                      <p:to>
                                        <p:strVal val="visible"/>
                                      </p:to>
                                    </p:set>
                                    <p:animEffect filter="strips(downRight)" transition="in">
                                      <p:cBhvr>
                                        <p:cTn dur="500" id="25"/>
                                        <p:tgtEl>
                                          <p:spTgt spid="59"/>
                                        </p:tgtEl>
                                      </p:cBhvr>
                                    </p:animEffect>
                                  </p:childTnLst>
                                </p:cTn>
                              </p:par>
                            </p:childTnLst>
                          </p:cTn>
                        </p:par>
                        <p:par>
                          <p:cTn fill="hold" id="26" nodeType="afterGroup">
                            <p:stCondLst>
                              <p:cond delay="2500"/>
                            </p:stCondLst>
                            <p:childTnLst>
                              <p:par>
                                <p:cTn fill="hold" grpId="0" id="27" nodeType="afterEffect" presetClass="entr" presetID="22" presetSubtype="1">
                                  <p:stCondLst>
                                    <p:cond delay="0"/>
                                  </p:stCondLst>
                                  <p:childTnLst>
                                    <p:set>
                                      <p:cBhvr>
                                        <p:cTn dur="1" fill="hold" id="28">
                                          <p:stCondLst>
                                            <p:cond delay="0"/>
                                          </p:stCondLst>
                                        </p:cTn>
                                        <p:tgtEl>
                                          <p:spTgt spid="58"/>
                                        </p:tgtEl>
                                        <p:attrNameLst>
                                          <p:attrName>style.visibility</p:attrName>
                                        </p:attrNameLst>
                                      </p:cBhvr>
                                      <p:to>
                                        <p:strVal val="visible"/>
                                      </p:to>
                                    </p:set>
                                    <p:animEffect filter="wipe(up)" transition="in">
                                      <p:cBhvr>
                                        <p:cTn dur="500" id="29"/>
                                        <p:tgtEl>
                                          <p:spTgt spid="58"/>
                                        </p:tgtEl>
                                      </p:cBhvr>
                                    </p:animEffect>
                                  </p:childTnLst>
                                </p:cTn>
                              </p:par>
                            </p:childTnLst>
                          </p:cTn>
                        </p:par>
                        <p:par>
                          <p:cTn fill="hold" id="30" nodeType="afterGroup">
                            <p:stCondLst>
                              <p:cond delay="3000"/>
                            </p:stCondLst>
                            <p:childTnLst>
                              <p:par>
                                <p:cTn fill="hold" id="31" nodeType="afterEffect" presetClass="entr" presetID="23" presetSubtype="16">
                                  <p:stCondLst>
                                    <p:cond delay="0"/>
                                  </p:stCondLst>
                                  <p:childTnLst>
                                    <p:set>
                                      <p:cBhvr>
                                        <p:cTn dur="1" fill="hold" id="32">
                                          <p:stCondLst>
                                            <p:cond delay="0"/>
                                          </p:stCondLst>
                                        </p:cTn>
                                        <p:tgtEl>
                                          <p:spTgt spid="72"/>
                                        </p:tgtEl>
                                        <p:attrNameLst>
                                          <p:attrName>style.visibility</p:attrName>
                                        </p:attrNameLst>
                                      </p:cBhvr>
                                      <p:to>
                                        <p:strVal val="visible"/>
                                      </p:to>
                                    </p:set>
                                    <p:anim calcmode="lin" valueType="num">
                                      <p:cBhvr>
                                        <p:cTn dur="500" fill="hold" id="33"/>
                                        <p:tgtEl>
                                          <p:spTgt spid="72"/>
                                        </p:tgtEl>
                                        <p:attrNameLst>
                                          <p:attrName>ppt_w</p:attrName>
                                        </p:attrNameLst>
                                      </p:cBhvr>
                                      <p:tavLst>
                                        <p:tav tm="0">
                                          <p:val>
                                            <p:fltVal val="0"/>
                                          </p:val>
                                        </p:tav>
                                        <p:tav tm="100000">
                                          <p:val>
                                            <p:strVal val="#ppt_w"/>
                                          </p:val>
                                        </p:tav>
                                      </p:tavLst>
                                    </p:anim>
                                    <p:anim calcmode="lin" valueType="num">
                                      <p:cBhvr>
                                        <p:cTn dur="500" fill="hold" id="34"/>
                                        <p:tgtEl>
                                          <p:spTgt spid="72"/>
                                        </p:tgtEl>
                                        <p:attrNameLst>
                                          <p:attrName>ppt_h</p:attrName>
                                        </p:attrNameLst>
                                      </p:cBhvr>
                                      <p:tavLst>
                                        <p:tav tm="0">
                                          <p:val>
                                            <p:fltVal val="0"/>
                                          </p:val>
                                        </p:tav>
                                        <p:tav tm="100000">
                                          <p:val>
                                            <p:strVal val="#ppt_h"/>
                                          </p:val>
                                        </p:tav>
                                      </p:tavLst>
                                    </p:anim>
                                  </p:childTnLst>
                                </p:cTn>
                              </p:par>
                            </p:childTnLst>
                          </p:cTn>
                        </p:par>
                        <p:par>
                          <p:cTn fill="hold" id="35" nodeType="afterGroup">
                            <p:stCondLst>
                              <p:cond delay="3500"/>
                            </p:stCondLst>
                            <p:childTnLst>
                              <p:par>
                                <p:cTn fill="hold" grpId="0" id="36" nodeType="afterEffect" presetClass="entr" presetID="2" presetSubtype="1">
                                  <p:stCondLst>
                                    <p:cond delay="0"/>
                                  </p:stCondLst>
                                  <p:childTnLst>
                                    <p:set>
                                      <p:cBhvr>
                                        <p:cTn dur="1" fill="hold" id="37">
                                          <p:stCondLst>
                                            <p:cond delay="0"/>
                                          </p:stCondLst>
                                        </p:cTn>
                                        <p:tgtEl>
                                          <p:spTgt spid="88"/>
                                        </p:tgtEl>
                                        <p:attrNameLst>
                                          <p:attrName>style.visibility</p:attrName>
                                        </p:attrNameLst>
                                      </p:cBhvr>
                                      <p:to>
                                        <p:strVal val="visible"/>
                                      </p:to>
                                    </p:set>
                                    <p:anim calcmode="lin" valueType="num">
                                      <p:cBhvr additive="base">
                                        <p:cTn dur="500" fill="hold" id="38"/>
                                        <p:tgtEl>
                                          <p:spTgt spid="88"/>
                                        </p:tgtEl>
                                        <p:attrNameLst>
                                          <p:attrName>ppt_x</p:attrName>
                                        </p:attrNameLst>
                                      </p:cBhvr>
                                      <p:tavLst>
                                        <p:tav tm="0">
                                          <p:val>
                                            <p:strVal val="#ppt_x"/>
                                          </p:val>
                                        </p:tav>
                                        <p:tav tm="100000">
                                          <p:val>
                                            <p:strVal val="#ppt_x"/>
                                          </p:val>
                                        </p:tav>
                                      </p:tavLst>
                                    </p:anim>
                                    <p:anim calcmode="lin" valueType="num">
                                      <p:cBhvr additive="base">
                                        <p:cTn dur="500" fill="hold" id="39"/>
                                        <p:tgtEl>
                                          <p:spTgt spid="88"/>
                                        </p:tgtEl>
                                        <p:attrNameLst>
                                          <p:attrName>ppt_y</p:attrName>
                                        </p:attrNameLst>
                                      </p:cBhvr>
                                      <p:tavLst>
                                        <p:tav tm="0">
                                          <p:val>
                                            <p:strVal val="0-#ppt_h/2"/>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18" presetSubtype="3">
                                  <p:stCondLst>
                                    <p:cond delay="0"/>
                                  </p:stCondLst>
                                  <p:childTnLst>
                                    <p:set>
                                      <p:cBhvr>
                                        <p:cTn dur="1" fill="hold" id="42">
                                          <p:stCondLst>
                                            <p:cond delay="0"/>
                                          </p:stCondLst>
                                        </p:cTn>
                                        <p:tgtEl>
                                          <p:spTgt spid="60"/>
                                        </p:tgtEl>
                                        <p:attrNameLst>
                                          <p:attrName>style.visibility</p:attrName>
                                        </p:attrNameLst>
                                      </p:cBhvr>
                                      <p:to>
                                        <p:strVal val="visible"/>
                                      </p:to>
                                    </p:set>
                                    <p:animEffect filter="strips(upRight)" transition="in">
                                      <p:cBhvr>
                                        <p:cTn dur="500" id="43"/>
                                        <p:tgtEl>
                                          <p:spTgt spid="60"/>
                                        </p:tgtEl>
                                      </p:cBhvr>
                                    </p:animEffect>
                                  </p:childTnLst>
                                </p:cTn>
                              </p:par>
                            </p:childTnLst>
                          </p:cTn>
                        </p:par>
                        <p:par>
                          <p:cTn fill="hold" id="44" nodeType="afterGroup">
                            <p:stCondLst>
                              <p:cond delay="4500"/>
                            </p:stCondLst>
                            <p:childTnLst>
                              <p:par>
                                <p:cTn fill="hold" grpId="0" id="45" nodeType="afterEffect" presetClass="entr" presetID="22" presetSubtype="4">
                                  <p:stCondLst>
                                    <p:cond delay="0"/>
                                  </p:stCondLst>
                                  <p:childTnLst>
                                    <p:set>
                                      <p:cBhvr>
                                        <p:cTn dur="1" fill="hold" id="46">
                                          <p:stCondLst>
                                            <p:cond delay="0"/>
                                          </p:stCondLst>
                                        </p:cTn>
                                        <p:tgtEl>
                                          <p:spTgt spid="56"/>
                                        </p:tgtEl>
                                        <p:attrNameLst>
                                          <p:attrName>style.visibility</p:attrName>
                                        </p:attrNameLst>
                                      </p:cBhvr>
                                      <p:to>
                                        <p:strVal val="visible"/>
                                      </p:to>
                                    </p:set>
                                    <p:animEffect filter="wipe(down)" transition="in">
                                      <p:cBhvr>
                                        <p:cTn dur="500" id="47"/>
                                        <p:tgtEl>
                                          <p:spTgt spid="56"/>
                                        </p:tgtEl>
                                      </p:cBhvr>
                                    </p:animEffect>
                                  </p:childTnLst>
                                </p:cTn>
                              </p:par>
                            </p:childTnLst>
                          </p:cTn>
                        </p:par>
                        <p:par>
                          <p:cTn fill="hold" id="48" nodeType="afterGroup">
                            <p:stCondLst>
                              <p:cond delay="5000"/>
                            </p:stCondLst>
                            <p:childTnLst>
                              <p:par>
                                <p:cTn fill="hold" id="49" nodeType="afterEffect" presetClass="entr" presetID="23" presetSubtype="16">
                                  <p:stCondLst>
                                    <p:cond delay="0"/>
                                  </p:stCondLst>
                                  <p:childTnLst>
                                    <p:set>
                                      <p:cBhvr>
                                        <p:cTn dur="1" fill="hold" id="50">
                                          <p:stCondLst>
                                            <p:cond delay="0"/>
                                          </p:stCondLst>
                                        </p:cTn>
                                        <p:tgtEl>
                                          <p:spTgt spid="75"/>
                                        </p:tgtEl>
                                        <p:attrNameLst>
                                          <p:attrName>style.visibility</p:attrName>
                                        </p:attrNameLst>
                                      </p:cBhvr>
                                      <p:to>
                                        <p:strVal val="visible"/>
                                      </p:to>
                                    </p:set>
                                    <p:anim calcmode="lin" valueType="num">
                                      <p:cBhvr>
                                        <p:cTn dur="500" fill="hold" id="51"/>
                                        <p:tgtEl>
                                          <p:spTgt spid="75"/>
                                        </p:tgtEl>
                                        <p:attrNameLst>
                                          <p:attrName>ppt_w</p:attrName>
                                        </p:attrNameLst>
                                      </p:cBhvr>
                                      <p:tavLst>
                                        <p:tav tm="0">
                                          <p:val>
                                            <p:fltVal val="0"/>
                                          </p:val>
                                        </p:tav>
                                        <p:tav tm="100000">
                                          <p:val>
                                            <p:strVal val="#ppt_w"/>
                                          </p:val>
                                        </p:tav>
                                      </p:tavLst>
                                    </p:anim>
                                    <p:anim calcmode="lin" valueType="num">
                                      <p:cBhvr>
                                        <p:cTn dur="500" fill="hold" id="52"/>
                                        <p:tgtEl>
                                          <p:spTgt spid="75"/>
                                        </p:tgtEl>
                                        <p:attrNameLst>
                                          <p:attrName>ppt_h</p:attrName>
                                        </p:attrNameLst>
                                      </p:cBhvr>
                                      <p:tavLst>
                                        <p:tav tm="0">
                                          <p:val>
                                            <p:fltVal val="0"/>
                                          </p:val>
                                        </p:tav>
                                        <p:tav tm="100000">
                                          <p:val>
                                            <p:strVal val="#ppt_h"/>
                                          </p:val>
                                        </p:tav>
                                      </p:tavLst>
                                    </p:anim>
                                  </p:childTnLst>
                                </p:cTn>
                              </p:par>
                            </p:childTnLst>
                          </p:cTn>
                        </p:par>
                        <p:par>
                          <p:cTn fill="hold" id="53" nodeType="afterGroup">
                            <p:stCondLst>
                              <p:cond delay="5500"/>
                            </p:stCondLst>
                            <p:childTnLst>
                              <p:par>
                                <p:cTn fill="hold" grpId="0" id="54" nodeType="afterEffect" presetClass="entr" presetID="2" presetSubtype="4">
                                  <p:stCondLst>
                                    <p:cond delay="0"/>
                                  </p:stCondLst>
                                  <p:childTnLst>
                                    <p:set>
                                      <p:cBhvr>
                                        <p:cTn dur="1" fill="hold" id="55">
                                          <p:stCondLst>
                                            <p:cond delay="0"/>
                                          </p:stCondLst>
                                        </p:cTn>
                                        <p:tgtEl>
                                          <p:spTgt spid="89"/>
                                        </p:tgtEl>
                                        <p:attrNameLst>
                                          <p:attrName>style.visibility</p:attrName>
                                        </p:attrNameLst>
                                      </p:cBhvr>
                                      <p:to>
                                        <p:strVal val="visible"/>
                                      </p:to>
                                    </p:set>
                                    <p:anim calcmode="lin" valueType="num">
                                      <p:cBhvr additive="base">
                                        <p:cTn dur="500" fill="hold" id="56"/>
                                        <p:tgtEl>
                                          <p:spTgt spid="89"/>
                                        </p:tgtEl>
                                        <p:attrNameLst>
                                          <p:attrName>ppt_x</p:attrName>
                                        </p:attrNameLst>
                                      </p:cBhvr>
                                      <p:tavLst>
                                        <p:tav tm="0">
                                          <p:val>
                                            <p:strVal val="#ppt_x"/>
                                          </p:val>
                                        </p:tav>
                                        <p:tav tm="100000">
                                          <p:val>
                                            <p:strVal val="#ppt_x"/>
                                          </p:val>
                                        </p:tav>
                                      </p:tavLst>
                                    </p:anim>
                                    <p:anim calcmode="lin" valueType="num">
                                      <p:cBhvr additive="base">
                                        <p:cTn dur="500" fill="hold" id="57"/>
                                        <p:tgtEl>
                                          <p:spTgt spid="89"/>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6000"/>
                            </p:stCondLst>
                            <p:childTnLst>
                              <p:par>
                                <p:cTn fill="hold" grpId="0" id="59" nodeType="afterEffect" presetClass="entr" presetID="18" presetSubtype="6">
                                  <p:stCondLst>
                                    <p:cond delay="0"/>
                                  </p:stCondLst>
                                  <p:childTnLst>
                                    <p:set>
                                      <p:cBhvr>
                                        <p:cTn dur="1" fill="hold" id="60">
                                          <p:stCondLst>
                                            <p:cond delay="0"/>
                                          </p:stCondLst>
                                        </p:cTn>
                                        <p:tgtEl>
                                          <p:spTgt spid="61"/>
                                        </p:tgtEl>
                                        <p:attrNameLst>
                                          <p:attrName>style.visibility</p:attrName>
                                        </p:attrNameLst>
                                      </p:cBhvr>
                                      <p:to>
                                        <p:strVal val="visible"/>
                                      </p:to>
                                    </p:set>
                                    <p:animEffect filter="strips(downRight)" transition="in">
                                      <p:cBhvr>
                                        <p:cTn dur="500" id="61"/>
                                        <p:tgtEl>
                                          <p:spTgt spid="61"/>
                                        </p:tgtEl>
                                      </p:cBhvr>
                                    </p:animEffect>
                                  </p:childTnLst>
                                </p:cTn>
                              </p:par>
                            </p:childTnLst>
                          </p:cTn>
                        </p:par>
                        <p:par>
                          <p:cTn fill="hold" id="62" nodeType="afterGroup">
                            <p:stCondLst>
                              <p:cond delay="6500"/>
                            </p:stCondLst>
                            <p:childTnLst>
                              <p:par>
                                <p:cTn fill="hold" grpId="0" id="63" nodeType="afterEffect" presetClass="entr" presetID="22" presetSubtype="1">
                                  <p:stCondLst>
                                    <p:cond delay="0"/>
                                  </p:stCondLst>
                                  <p:childTnLst>
                                    <p:set>
                                      <p:cBhvr>
                                        <p:cTn dur="1" fill="hold" id="64">
                                          <p:stCondLst>
                                            <p:cond delay="0"/>
                                          </p:stCondLst>
                                        </p:cTn>
                                        <p:tgtEl>
                                          <p:spTgt spid="55"/>
                                        </p:tgtEl>
                                        <p:attrNameLst>
                                          <p:attrName>style.visibility</p:attrName>
                                        </p:attrNameLst>
                                      </p:cBhvr>
                                      <p:to>
                                        <p:strVal val="visible"/>
                                      </p:to>
                                    </p:set>
                                    <p:animEffect filter="wipe(up)" transition="in">
                                      <p:cBhvr>
                                        <p:cTn dur="500" id="65"/>
                                        <p:tgtEl>
                                          <p:spTgt spid="55"/>
                                        </p:tgtEl>
                                      </p:cBhvr>
                                    </p:animEffect>
                                  </p:childTnLst>
                                </p:cTn>
                              </p:par>
                            </p:childTnLst>
                          </p:cTn>
                        </p:par>
                        <p:par>
                          <p:cTn fill="hold" id="66" nodeType="afterGroup">
                            <p:stCondLst>
                              <p:cond delay="7000"/>
                            </p:stCondLst>
                            <p:childTnLst>
                              <p:par>
                                <p:cTn fill="hold" id="67" nodeType="afterEffect" presetClass="entr" presetID="23" presetSubtype="16">
                                  <p:stCondLst>
                                    <p:cond delay="0"/>
                                  </p:stCondLst>
                                  <p:childTnLst>
                                    <p:set>
                                      <p:cBhvr>
                                        <p:cTn dur="1" fill="hold" id="68">
                                          <p:stCondLst>
                                            <p:cond delay="0"/>
                                          </p:stCondLst>
                                        </p:cTn>
                                        <p:tgtEl>
                                          <p:spTgt spid="78"/>
                                        </p:tgtEl>
                                        <p:attrNameLst>
                                          <p:attrName>style.visibility</p:attrName>
                                        </p:attrNameLst>
                                      </p:cBhvr>
                                      <p:to>
                                        <p:strVal val="visible"/>
                                      </p:to>
                                    </p:set>
                                    <p:anim calcmode="lin" valueType="num">
                                      <p:cBhvr>
                                        <p:cTn dur="500" fill="hold" id="69"/>
                                        <p:tgtEl>
                                          <p:spTgt spid="78"/>
                                        </p:tgtEl>
                                        <p:attrNameLst>
                                          <p:attrName>ppt_w</p:attrName>
                                        </p:attrNameLst>
                                      </p:cBhvr>
                                      <p:tavLst>
                                        <p:tav tm="0">
                                          <p:val>
                                            <p:fltVal val="0"/>
                                          </p:val>
                                        </p:tav>
                                        <p:tav tm="100000">
                                          <p:val>
                                            <p:strVal val="#ppt_w"/>
                                          </p:val>
                                        </p:tav>
                                      </p:tavLst>
                                    </p:anim>
                                    <p:anim calcmode="lin" valueType="num">
                                      <p:cBhvr>
                                        <p:cTn dur="500" fill="hold" id="70"/>
                                        <p:tgtEl>
                                          <p:spTgt spid="78"/>
                                        </p:tgtEl>
                                        <p:attrNameLst>
                                          <p:attrName>ppt_h</p:attrName>
                                        </p:attrNameLst>
                                      </p:cBhvr>
                                      <p:tavLst>
                                        <p:tav tm="0">
                                          <p:val>
                                            <p:fltVal val="0"/>
                                          </p:val>
                                        </p:tav>
                                        <p:tav tm="100000">
                                          <p:val>
                                            <p:strVal val="#ppt_h"/>
                                          </p:val>
                                        </p:tav>
                                      </p:tavLst>
                                    </p:anim>
                                  </p:childTnLst>
                                </p:cTn>
                              </p:par>
                            </p:childTnLst>
                          </p:cTn>
                        </p:par>
                        <p:par>
                          <p:cTn fill="hold" id="71" nodeType="afterGroup">
                            <p:stCondLst>
                              <p:cond delay="7500"/>
                            </p:stCondLst>
                            <p:childTnLst>
                              <p:par>
                                <p:cTn fill="hold" grpId="0" id="72" nodeType="afterEffect" presetClass="entr" presetID="2" presetSubtype="1">
                                  <p:stCondLst>
                                    <p:cond delay="0"/>
                                  </p:stCondLst>
                                  <p:childTnLst>
                                    <p:set>
                                      <p:cBhvr>
                                        <p:cTn dur="1" fill="hold" id="73">
                                          <p:stCondLst>
                                            <p:cond delay="0"/>
                                          </p:stCondLst>
                                        </p:cTn>
                                        <p:tgtEl>
                                          <p:spTgt spid="90"/>
                                        </p:tgtEl>
                                        <p:attrNameLst>
                                          <p:attrName>style.visibility</p:attrName>
                                        </p:attrNameLst>
                                      </p:cBhvr>
                                      <p:to>
                                        <p:strVal val="visible"/>
                                      </p:to>
                                    </p:set>
                                    <p:anim calcmode="lin" valueType="num">
                                      <p:cBhvr additive="base">
                                        <p:cTn dur="500" fill="hold" id="74"/>
                                        <p:tgtEl>
                                          <p:spTgt spid="90"/>
                                        </p:tgtEl>
                                        <p:attrNameLst>
                                          <p:attrName>ppt_x</p:attrName>
                                        </p:attrNameLst>
                                      </p:cBhvr>
                                      <p:tavLst>
                                        <p:tav tm="0">
                                          <p:val>
                                            <p:strVal val="#ppt_x"/>
                                          </p:val>
                                        </p:tav>
                                        <p:tav tm="100000">
                                          <p:val>
                                            <p:strVal val="#ppt_x"/>
                                          </p:val>
                                        </p:tav>
                                      </p:tavLst>
                                    </p:anim>
                                    <p:anim calcmode="lin" valueType="num">
                                      <p:cBhvr additive="base">
                                        <p:cTn dur="500" fill="hold" id="75"/>
                                        <p:tgtEl>
                                          <p:spTgt spid="90"/>
                                        </p:tgtEl>
                                        <p:attrNameLst>
                                          <p:attrName>ppt_y</p:attrName>
                                        </p:attrNameLst>
                                      </p:cBhvr>
                                      <p:tavLst>
                                        <p:tav tm="0">
                                          <p:val>
                                            <p:strVal val="0-#ppt_h/2"/>
                                          </p:val>
                                        </p:tav>
                                        <p:tav tm="100000">
                                          <p:val>
                                            <p:strVal val="#ppt_y"/>
                                          </p:val>
                                        </p:tav>
                                      </p:tavLst>
                                    </p:anim>
                                  </p:childTnLst>
                                </p:cTn>
                              </p:par>
                            </p:childTnLst>
                          </p:cTn>
                        </p:par>
                        <p:par>
                          <p:cTn fill="hold" id="76" nodeType="afterGroup">
                            <p:stCondLst>
                              <p:cond delay="8000"/>
                            </p:stCondLst>
                            <p:childTnLst>
                              <p:par>
                                <p:cTn fill="hold" grpId="0" id="77" nodeType="afterEffect" presetClass="entr" presetID="18" presetSubtype="3">
                                  <p:stCondLst>
                                    <p:cond delay="0"/>
                                  </p:stCondLst>
                                  <p:childTnLst>
                                    <p:set>
                                      <p:cBhvr>
                                        <p:cTn dur="1" fill="hold" id="78">
                                          <p:stCondLst>
                                            <p:cond delay="0"/>
                                          </p:stCondLst>
                                        </p:cTn>
                                        <p:tgtEl>
                                          <p:spTgt spid="62"/>
                                        </p:tgtEl>
                                        <p:attrNameLst>
                                          <p:attrName>style.visibility</p:attrName>
                                        </p:attrNameLst>
                                      </p:cBhvr>
                                      <p:to>
                                        <p:strVal val="visible"/>
                                      </p:to>
                                    </p:set>
                                    <p:animEffect filter="strips(upRight)" transition="in">
                                      <p:cBhvr>
                                        <p:cTn dur="500" id="79"/>
                                        <p:tgtEl>
                                          <p:spTgt spid="62"/>
                                        </p:tgtEl>
                                      </p:cBhvr>
                                    </p:animEffect>
                                  </p:childTnLst>
                                </p:cTn>
                              </p:par>
                            </p:childTnLst>
                          </p:cTn>
                        </p:par>
                        <p:par>
                          <p:cTn fill="hold" id="80" nodeType="afterGroup">
                            <p:stCondLst>
                              <p:cond delay="8500"/>
                            </p:stCondLst>
                            <p:childTnLst>
                              <p:par>
                                <p:cTn fill="hold" grpId="0" id="81" nodeType="afterEffect" presetClass="entr" presetID="22" presetSubtype="4">
                                  <p:stCondLst>
                                    <p:cond delay="0"/>
                                  </p:stCondLst>
                                  <p:childTnLst>
                                    <p:set>
                                      <p:cBhvr>
                                        <p:cTn dur="1" fill="hold" id="82">
                                          <p:stCondLst>
                                            <p:cond delay="0"/>
                                          </p:stCondLst>
                                        </p:cTn>
                                        <p:tgtEl>
                                          <p:spTgt spid="54"/>
                                        </p:tgtEl>
                                        <p:attrNameLst>
                                          <p:attrName>style.visibility</p:attrName>
                                        </p:attrNameLst>
                                      </p:cBhvr>
                                      <p:to>
                                        <p:strVal val="visible"/>
                                      </p:to>
                                    </p:set>
                                    <p:animEffect filter="wipe(down)" transition="in">
                                      <p:cBhvr>
                                        <p:cTn dur="500" id="83"/>
                                        <p:tgtEl>
                                          <p:spTgt spid="54"/>
                                        </p:tgtEl>
                                      </p:cBhvr>
                                    </p:animEffect>
                                  </p:childTnLst>
                                </p:cTn>
                              </p:par>
                            </p:childTnLst>
                          </p:cTn>
                        </p:par>
                        <p:par>
                          <p:cTn fill="hold" id="84" nodeType="afterGroup">
                            <p:stCondLst>
                              <p:cond delay="9000"/>
                            </p:stCondLst>
                            <p:childTnLst>
                              <p:par>
                                <p:cTn fill="hold" id="85" nodeType="afterEffect" presetClass="entr" presetID="23" presetSubtype="16">
                                  <p:stCondLst>
                                    <p:cond delay="0"/>
                                  </p:stCondLst>
                                  <p:childTnLst>
                                    <p:set>
                                      <p:cBhvr>
                                        <p:cTn dur="1" fill="hold" id="86">
                                          <p:stCondLst>
                                            <p:cond delay="0"/>
                                          </p:stCondLst>
                                        </p:cTn>
                                        <p:tgtEl>
                                          <p:spTgt spid="81"/>
                                        </p:tgtEl>
                                        <p:attrNameLst>
                                          <p:attrName>style.visibility</p:attrName>
                                        </p:attrNameLst>
                                      </p:cBhvr>
                                      <p:to>
                                        <p:strVal val="visible"/>
                                      </p:to>
                                    </p:set>
                                    <p:anim calcmode="lin" valueType="num">
                                      <p:cBhvr>
                                        <p:cTn dur="500" fill="hold" id="87"/>
                                        <p:tgtEl>
                                          <p:spTgt spid="81"/>
                                        </p:tgtEl>
                                        <p:attrNameLst>
                                          <p:attrName>ppt_w</p:attrName>
                                        </p:attrNameLst>
                                      </p:cBhvr>
                                      <p:tavLst>
                                        <p:tav tm="0">
                                          <p:val>
                                            <p:fltVal val="0"/>
                                          </p:val>
                                        </p:tav>
                                        <p:tav tm="100000">
                                          <p:val>
                                            <p:strVal val="#ppt_w"/>
                                          </p:val>
                                        </p:tav>
                                      </p:tavLst>
                                    </p:anim>
                                    <p:anim calcmode="lin" valueType="num">
                                      <p:cBhvr>
                                        <p:cTn dur="500" fill="hold" id="88"/>
                                        <p:tgtEl>
                                          <p:spTgt spid="81"/>
                                        </p:tgtEl>
                                        <p:attrNameLst>
                                          <p:attrName>ppt_h</p:attrName>
                                        </p:attrNameLst>
                                      </p:cBhvr>
                                      <p:tavLst>
                                        <p:tav tm="0">
                                          <p:val>
                                            <p:fltVal val="0"/>
                                          </p:val>
                                        </p:tav>
                                        <p:tav tm="100000">
                                          <p:val>
                                            <p:strVal val="#ppt_h"/>
                                          </p:val>
                                        </p:tav>
                                      </p:tavLst>
                                    </p:anim>
                                  </p:childTnLst>
                                </p:cTn>
                              </p:par>
                            </p:childTnLst>
                          </p:cTn>
                        </p:par>
                        <p:par>
                          <p:cTn fill="hold" id="89" nodeType="afterGroup">
                            <p:stCondLst>
                              <p:cond delay="9500"/>
                            </p:stCondLst>
                            <p:childTnLst>
                              <p:par>
                                <p:cTn fill="hold" grpId="0" id="90" nodeType="afterEffect" presetClass="entr" presetID="2" presetSubtype="4">
                                  <p:stCondLst>
                                    <p:cond delay="0"/>
                                  </p:stCondLst>
                                  <p:childTnLst>
                                    <p:set>
                                      <p:cBhvr>
                                        <p:cTn dur="1" fill="hold" id="91">
                                          <p:stCondLst>
                                            <p:cond delay="0"/>
                                          </p:stCondLst>
                                        </p:cTn>
                                        <p:tgtEl>
                                          <p:spTgt spid="91"/>
                                        </p:tgtEl>
                                        <p:attrNameLst>
                                          <p:attrName>style.visibility</p:attrName>
                                        </p:attrNameLst>
                                      </p:cBhvr>
                                      <p:to>
                                        <p:strVal val="visible"/>
                                      </p:to>
                                    </p:set>
                                    <p:anim calcmode="lin" valueType="num">
                                      <p:cBhvr additive="base">
                                        <p:cTn dur="500" fill="hold" id="92"/>
                                        <p:tgtEl>
                                          <p:spTgt spid="91"/>
                                        </p:tgtEl>
                                        <p:attrNameLst>
                                          <p:attrName>ppt_x</p:attrName>
                                        </p:attrNameLst>
                                      </p:cBhvr>
                                      <p:tavLst>
                                        <p:tav tm="0">
                                          <p:val>
                                            <p:strVal val="#ppt_x"/>
                                          </p:val>
                                        </p:tav>
                                        <p:tav tm="100000">
                                          <p:val>
                                            <p:strVal val="#ppt_x"/>
                                          </p:val>
                                        </p:tav>
                                      </p:tavLst>
                                    </p:anim>
                                    <p:anim calcmode="lin" valueType="num">
                                      <p:cBhvr additive="base">
                                        <p:cTn dur="500" fill="hold" id="93"/>
                                        <p:tgtEl>
                                          <p:spTgt spid="91"/>
                                        </p:tgtEl>
                                        <p:attrNameLst>
                                          <p:attrName>ppt_y</p:attrName>
                                        </p:attrNameLst>
                                      </p:cBhvr>
                                      <p:tavLst>
                                        <p:tav tm="0">
                                          <p:val>
                                            <p:strVal val="1+#ppt_h/2"/>
                                          </p:val>
                                        </p:tav>
                                        <p:tav tm="100000">
                                          <p:val>
                                            <p:strVal val="#ppt_y"/>
                                          </p:val>
                                        </p:tav>
                                      </p:tavLst>
                                    </p:anim>
                                  </p:childTnLst>
                                </p:cTn>
                              </p:par>
                            </p:childTnLst>
                          </p:cTn>
                        </p:par>
                        <p:par>
                          <p:cTn fill="hold" id="94" nodeType="afterGroup">
                            <p:stCondLst>
                              <p:cond delay="10000"/>
                            </p:stCondLst>
                            <p:childTnLst>
                              <p:par>
                                <p:cTn fill="hold" id="95" nodeType="afterEffect" presetClass="entr" presetID="18" presetSubtype="6">
                                  <p:stCondLst>
                                    <p:cond delay="0"/>
                                  </p:stCondLst>
                                  <p:childTnLst>
                                    <p:set>
                                      <p:cBhvr>
                                        <p:cTn dur="1" fill="hold" id="96">
                                          <p:stCondLst>
                                            <p:cond delay="0"/>
                                          </p:stCondLst>
                                        </p:cTn>
                                        <p:tgtEl>
                                          <p:spTgt spid="63"/>
                                        </p:tgtEl>
                                        <p:attrNameLst>
                                          <p:attrName>style.visibility</p:attrName>
                                        </p:attrNameLst>
                                      </p:cBhvr>
                                      <p:to>
                                        <p:strVal val="visible"/>
                                      </p:to>
                                    </p:set>
                                    <p:animEffect filter="strips(downRight)" transition="in">
                                      <p:cBhvr>
                                        <p:cTn dur="500" id="97"/>
                                        <p:tgtEl>
                                          <p:spTgt spid="63"/>
                                        </p:tgtEl>
                                      </p:cBhvr>
                                    </p:animEffect>
                                  </p:childTnLst>
                                </p:cTn>
                              </p:par>
                            </p:childTnLst>
                          </p:cTn>
                        </p:par>
                        <p:par>
                          <p:cTn fill="hold" id="98" nodeType="afterGroup">
                            <p:stCondLst>
                              <p:cond delay="10500"/>
                            </p:stCondLst>
                            <p:childTnLst>
                              <p:par>
                                <p:cTn fill="hold" grpId="0" id="99" nodeType="afterEffect" presetClass="entr" presetID="22" presetSubtype="1">
                                  <p:stCondLst>
                                    <p:cond delay="0"/>
                                  </p:stCondLst>
                                  <p:childTnLst>
                                    <p:set>
                                      <p:cBhvr>
                                        <p:cTn dur="1" fill="hold" id="100">
                                          <p:stCondLst>
                                            <p:cond delay="0"/>
                                          </p:stCondLst>
                                        </p:cTn>
                                        <p:tgtEl>
                                          <p:spTgt spid="53"/>
                                        </p:tgtEl>
                                        <p:attrNameLst>
                                          <p:attrName>style.visibility</p:attrName>
                                        </p:attrNameLst>
                                      </p:cBhvr>
                                      <p:to>
                                        <p:strVal val="visible"/>
                                      </p:to>
                                    </p:set>
                                    <p:animEffect filter="wipe(up)" transition="in">
                                      <p:cBhvr>
                                        <p:cTn dur="500" id="101"/>
                                        <p:tgtEl>
                                          <p:spTgt spid="53"/>
                                        </p:tgtEl>
                                      </p:cBhvr>
                                    </p:animEffect>
                                  </p:childTnLst>
                                </p:cTn>
                              </p:par>
                            </p:childTnLst>
                          </p:cTn>
                        </p:par>
                        <p:par>
                          <p:cTn fill="hold" id="102" nodeType="afterGroup">
                            <p:stCondLst>
                              <p:cond delay="11000"/>
                            </p:stCondLst>
                            <p:childTnLst>
                              <p:par>
                                <p:cTn fill="hold" id="103" nodeType="afterEffect" presetClass="entr" presetID="23" presetSubtype="16">
                                  <p:stCondLst>
                                    <p:cond delay="0"/>
                                  </p:stCondLst>
                                  <p:childTnLst>
                                    <p:set>
                                      <p:cBhvr>
                                        <p:cTn dur="1" fill="hold" id="104">
                                          <p:stCondLst>
                                            <p:cond delay="0"/>
                                          </p:stCondLst>
                                        </p:cTn>
                                        <p:tgtEl>
                                          <p:spTgt spid="84"/>
                                        </p:tgtEl>
                                        <p:attrNameLst>
                                          <p:attrName>style.visibility</p:attrName>
                                        </p:attrNameLst>
                                      </p:cBhvr>
                                      <p:to>
                                        <p:strVal val="visible"/>
                                      </p:to>
                                    </p:set>
                                    <p:anim calcmode="lin" valueType="num">
                                      <p:cBhvr>
                                        <p:cTn dur="500" fill="hold" id="105"/>
                                        <p:tgtEl>
                                          <p:spTgt spid="84"/>
                                        </p:tgtEl>
                                        <p:attrNameLst>
                                          <p:attrName>ppt_w</p:attrName>
                                        </p:attrNameLst>
                                      </p:cBhvr>
                                      <p:tavLst>
                                        <p:tav tm="0">
                                          <p:val>
                                            <p:fltVal val="0"/>
                                          </p:val>
                                        </p:tav>
                                        <p:tav tm="100000">
                                          <p:val>
                                            <p:strVal val="#ppt_w"/>
                                          </p:val>
                                        </p:tav>
                                      </p:tavLst>
                                    </p:anim>
                                    <p:anim calcmode="lin" valueType="num">
                                      <p:cBhvr>
                                        <p:cTn dur="500" fill="hold" id="106"/>
                                        <p:tgtEl>
                                          <p:spTgt spid="84"/>
                                        </p:tgtEl>
                                        <p:attrNameLst>
                                          <p:attrName>ppt_h</p:attrName>
                                        </p:attrNameLst>
                                      </p:cBhvr>
                                      <p:tavLst>
                                        <p:tav tm="0">
                                          <p:val>
                                            <p:fltVal val="0"/>
                                          </p:val>
                                        </p:tav>
                                        <p:tav tm="100000">
                                          <p:val>
                                            <p:strVal val="#ppt_h"/>
                                          </p:val>
                                        </p:tav>
                                      </p:tavLst>
                                    </p:anim>
                                  </p:childTnLst>
                                </p:cTn>
                              </p:par>
                            </p:childTnLst>
                          </p:cTn>
                        </p:par>
                        <p:par>
                          <p:cTn fill="hold" id="107" nodeType="afterGroup">
                            <p:stCondLst>
                              <p:cond delay="11500"/>
                            </p:stCondLst>
                            <p:childTnLst>
                              <p:par>
                                <p:cTn fill="hold" grpId="0" id="108" nodeType="afterEffect" presetClass="entr" presetID="2" presetSubtype="1">
                                  <p:stCondLst>
                                    <p:cond delay="0"/>
                                  </p:stCondLst>
                                  <p:childTnLst>
                                    <p:set>
                                      <p:cBhvr>
                                        <p:cTn dur="1" fill="hold" id="109">
                                          <p:stCondLst>
                                            <p:cond delay="0"/>
                                          </p:stCondLst>
                                        </p:cTn>
                                        <p:tgtEl>
                                          <p:spTgt spid="92"/>
                                        </p:tgtEl>
                                        <p:attrNameLst>
                                          <p:attrName>style.visibility</p:attrName>
                                        </p:attrNameLst>
                                      </p:cBhvr>
                                      <p:to>
                                        <p:strVal val="visible"/>
                                      </p:to>
                                    </p:set>
                                    <p:anim calcmode="lin" valueType="num">
                                      <p:cBhvr additive="base">
                                        <p:cTn dur="500" fill="hold" id="110"/>
                                        <p:tgtEl>
                                          <p:spTgt spid="92"/>
                                        </p:tgtEl>
                                        <p:attrNameLst>
                                          <p:attrName>ppt_x</p:attrName>
                                        </p:attrNameLst>
                                      </p:cBhvr>
                                      <p:tavLst>
                                        <p:tav tm="0">
                                          <p:val>
                                            <p:strVal val="#ppt_x"/>
                                          </p:val>
                                        </p:tav>
                                        <p:tav tm="100000">
                                          <p:val>
                                            <p:strVal val="#ppt_x"/>
                                          </p:val>
                                        </p:tav>
                                      </p:tavLst>
                                    </p:anim>
                                    <p:anim calcmode="lin" valueType="num">
                                      <p:cBhvr additive="base">
                                        <p:cTn dur="500" fill="hold" id="111"/>
                                        <p:tgtEl>
                                          <p:spTgt spid="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P grpId="0" spid="62"/>
      <p:bldP grpId="0" spid="87"/>
      <p:bldP grpId="0" spid="88"/>
      <p:bldP grpId="0" spid="89"/>
      <p:bldP grpId="0" spid="90"/>
      <p:bldP grpId="0" spid="91"/>
      <p:bldP grpId="0" spid="9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原创设计师QQ598969553      _1"/>
          <p:cNvSpPr/>
          <p:nvPr/>
        </p:nvSpPr>
        <p:spPr>
          <a:xfrm>
            <a:off x="-2165" y="1790399"/>
            <a:ext cx="12190413" cy="3221284"/>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原创设计师QQ598969553      _2"/>
          <p:cNvSpPr txBox="1"/>
          <p:nvPr/>
        </p:nvSpPr>
        <p:spPr>
          <a:xfrm>
            <a:off x="5837943" y="2874031"/>
            <a:ext cx="3065576" cy="568312"/>
          </a:xfrm>
          <a:prstGeom prst="rect">
            <a:avLst/>
          </a:prstGeom>
          <a:noFill/>
        </p:spPr>
        <p:txBody>
          <a:bodyPr bIns="40316" lIns="80632" rIns="80632" rtlCol="0" tIns="40316"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工作不足及提高</a:t>
            </a:r>
          </a:p>
        </p:txBody>
      </p:sp>
      <p:sp>
        <p:nvSpPr>
          <p:cNvPr id="12" name="原创设计师QQ598969553      _3"/>
          <p:cNvSpPr txBox="1"/>
          <p:nvPr/>
        </p:nvSpPr>
        <p:spPr>
          <a:xfrm>
            <a:off x="5807173" y="3572862"/>
            <a:ext cx="1370331"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努力方向</a:t>
            </a:r>
          </a:p>
        </p:txBody>
      </p:sp>
      <p:sp>
        <p:nvSpPr>
          <p:cNvPr id="13" name="原创设计师QQ598969553      _4"/>
          <p:cNvSpPr txBox="1"/>
          <p:nvPr/>
        </p:nvSpPr>
        <p:spPr>
          <a:xfrm>
            <a:off x="7199809" y="3572862"/>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工作效率</a:t>
            </a:r>
          </a:p>
        </p:txBody>
      </p:sp>
      <p:sp>
        <p:nvSpPr>
          <p:cNvPr id="14" name="原创设计师QQ598969553      _5"/>
          <p:cNvSpPr txBox="1"/>
          <p:nvPr/>
        </p:nvSpPr>
        <p:spPr>
          <a:xfrm>
            <a:off x="5848070" y="4141650"/>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团队提高</a:t>
            </a:r>
          </a:p>
        </p:txBody>
      </p:sp>
      <p:sp>
        <p:nvSpPr>
          <p:cNvPr id="15" name="原创设计师QQ598969553      _6"/>
          <p:cNvSpPr txBox="1"/>
          <p:nvPr/>
        </p:nvSpPr>
        <p:spPr>
          <a:xfrm>
            <a:off x="7190087" y="4182273"/>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扩展销售</a:t>
            </a:r>
          </a:p>
        </p:txBody>
      </p:sp>
      <p:grpSp>
        <p:nvGrpSpPr>
          <p:cNvPr id="16" name="原创设计师QQ598969553      _7"/>
          <p:cNvGrpSpPr/>
          <p:nvPr/>
        </p:nvGrpSpPr>
        <p:grpSpPr>
          <a:xfrm>
            <a:off x="2827740" y="2181637"/>
            <a:ext cx="1964108" cy="1908758"/>
            <a:chOff x="4508674" y="2118116"/>
            <a:chExt cx="2204282" cy="2204282"/>
          </a:xfrm>
        </p:grpSpPr>
        <p:grpSp>
          <p:nvGrpSpPr>
            <p:cNvPr id="17" name="组合 16"/>
            <p:cNvGrpSpPr/>
            <p:nvPr/>
          </p:nvGrpSpPr>
          <p:grpSpPr>
            <a:xfrm>
              <a:off x="4508674" y="2118116"/>
              <a:ext cx="2204282" cy="2204282"/>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0" name="椭圆 1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18" name="TextBox 80"/>
            <p:cNvSpPr txBox="1"/>
            <p:nvPr/>
          </p:nvSpPr>
          <p:spPr>
            <a:xfrm>
              <a:off x="5064388" y="2742704"/>
              <a:ext cx="1133465" cy="1055972"/>
            </a:xfrm>
            <a:prstGeom prst="rect">
              <a:avLst/>
            </a:prstGeom>
            <a:noFill/>
          </p:spPr>
          <p:txBody>
            <a:bodyPr rtlCol="0" wrap="square">
              <a:spAutoFit/>
            </a:bodyPr>
            <a:lstStyle/>
            <a:p>
              <a:r>
                <a:rPr altLang="zh-CN" lang="en-US" sz="5400">
                  <a:solidFill>
                    <a:schemeClr val="bg1"/>
                  </a:solidFill>
                  <a:latin charset="-122" panose="020b0503020204020204" pitchFamily="34" typeface="微软雅黑"/>
                  <a:ea charset="-122" panose="020b0503020204020204" pitchFamily="34" typeface="微软雅黑"/>
                </a:rPr>
                <a:t>01</a:t>
              </a:r>
            </a:p>
          </p:txBody>
        </p:sp>
      </p:grpSp>
      <p:sp>
        <p:nvSpPr>
          <p:cNvPr id="21" name="原创设计师QQ598969553      _8"/>
          <p:cNvSpPr txBox="1"/>
          <p:nvPr/>
        </p:nvSpPr>
        <p:spPr>
          <a:xfrm>
            <a:off x="5821935" y="2419347"/>
            <a:ext cx="2043064" cy="354952"/>
          </a:xfrm>
          <a:prstGeom prst="rect">
            <a:avLst/>
          </a:prstGeom>
          <a:noFill/>
        </p:spPr>
        <p:txBody>
          <a:bodyPr bIns="40316" lIns="80632" rIns="80632" rtlCol="0" tIns="40316" wrap="square">
            <a:spAutoFit/>
          </a:bodyPr>
          <a:lstStyle/>
          <a:p>
            <a:r>
              <a:rPr altLang="zh-CN" lang="en-US" spc="-132">
                <a:solidFill>
                  <a:schemeClr val="bg1"/>
                </a:solidFill>
                <a:latin charset="-122" panose="020b0503020204020204" pitchFamily="34" typeface="微软雅黑"/>
                <a:ea charset="-122" panose="020b0503020204020204" pitchFamily="34" typeface="微软雅黑"/>
              </a:rPr>
              <a:t>[ 第四部分 ]</a:t>
            </a:r>
          </a:p>
        </p:txBody>
      </p:sp>
      <p:sp>
        <p:nvSpPr>
          <p:cNvPr id="22" name="原创设计师QQ598969553      _9"/>
          <p:cNvSpPr txBox="1"/>
          <p:nvPr/>
        </p:nvSpPr>
        <p:spPr>
          <a:xfrm>
            <a:off x="2828006" y="4296334"/>
            <a:ext cx="2043064" cy="507352"/>
          </a:xfrm>
          <a:prstGeom prst="rect">
            <a:avLst/>
          </a:prstGeom>
          <a:noFill/>
        </p:spPr>
        <p:txBody>
          <a:bodyPr bIns="40316" lIns="80632" rIns="80632" rtlCol="0" tIns="40316"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PART 01</a:t>
            </a:r>
          </a:p>
        </p:txBody>
      </p:sp>
      <p:sp>
        <p:nvSpPr>
          <p:cNvPr id="23" name="原创设计师QQ598969553      _10"/>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a:noFill/>
              </a14:hiddenFill>
            </a:ext>
          </a:extLst>
        </p:spPr>
        <p:txBody>
          <a:bodyPr/>
          <a:lstStyle/>
          <a:p>
            <a:endParaRPr altLang="en-US" lang="zh-CN">
              <a:latin charset="-122" panose="020b0503020204020204" pitchFamily="34" typeface="微软雅黑"/>
              <a:ea charset="-122" panose="020b0503020204020204" pitchFamily="34" typeface="微软雅黑"/>
            </a:endParaRPr>
          </a:p>
        </p:txBody>
      </p:sp>
      <p:pic>
        <p:nvPicPr>
          <p:cNvPr id="24"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19060158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id="7"/>
                                        <p:tgtEl>
                                          <p:spTgt spid="10"/>
                                        </p:tgtEl>
                                        <p:attrNameLst>
                                          <p:attrName>ppt_x</p:attrName>
                                        </p:attrNameLst>
                                      </p:cBhvr>
                                      <p:tavLst>
                                        <p:tav tm="0">
                                          <p:val>
                                            <p:strVal val="#ppt_x-#ppt_w*1.125000"/>
                                          </p:val>
                                        </p:tav>
                                        <p:tav tm="100000">
                                          <p:val>
                                            <p:strVal val="#ppt_x"/>
                                          </p:val>
                                        </p:tav>
                                      </p:tavLst>
                                    </p:anim>
                                    <p:animEffect filter="wipe(right)" transition="in">
                                      <p:cBhvr>
                                        <p:cTn dur="500" id="8"/>
                                        <p:tgtEl>
                                          <p:spTgt spid="10"/>
                                        </p:tgtEl>
                                      </p:cBhvr>
                                    </p:animEffect>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22"/>
                                        </p:tgtEl>
                                        <p:attrNameLst>
                                          <p:attrName>style.visibility</p:attrName>
                                        </p:attrNameLst>
                                      </p:cBhvr>
                                      <p:to>
                                        <p:strVal val="visible"/>
                                      </p:to>
                                    </p:set>
                                    <p:animEffect filter="fade" transition="in">
                                      <p:cBhvr>
                                        <p:cTn dur="500" id="17"/>
                                        <p:tgtEl>
                                          <p:spTgt spid="22"/>
                                        </p:tgtEl>
                                      </p:cBhvr>
                                    </p:animEffect>
                                    <p:anim calcmode="lin" valueType="num">
                                      <p:cBhvr>
                                        <p:cTn dur="500" fill="hold" id="18"/>
                                        <p:tgtEl>
                                          <p:spTgt spid="22"/>
                                        </p:tgtEl>
                                        <p:attrNameLst>
                                          <p:attrName>ppt_x</p:attrName>
                                        </p:attrNameLst>
                                      </p:cBhvr>
                                      <p:tavLst>
                                        <p:tav tm="0">
                                          <p:val>
                                            <p:strVal val="#ppt_x"/>
                                          </p:val>
                                        </p:tav>
                                        <p:tav tm="100000">
                                          <p:val>
                                            <p:strVal val="#ppt_x"/>
                                          </p:val>
                                        </p:tav>
                                      </p:tavLst>
                                    </p:anim>
                                    <p:anim calcmode="lin" valueType="num">
                                      <p:cBhvr>
                                        <p:cTn dur="500" fill="hold" id="19"/>
                                        <p:tgtEl>
                                          <p:spTgt spid="2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3" presetSubtype="16">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p:cTn dur="500" fill="hold" id="23"/>
                                        <p:tgtEl>
                                          <p:spTgt spid="23"/>
                                        </p:tgtEl>
                                        <p:attrNameLst>
                                          <p:attrName>ppt_w</p:attrName>
                                        </p:attrNameLst>
                                      </p:cBhvr>
                                      <p:tavLst>
                                        <p:tav tm="0">
                                          <p:val>
                                            <p:fltVal val="0"/>
                                          </p:val>
                                        </p:tav>
                                        <p:tav tm="100000">
                                          <p:val>
                                            <p:strVal val="#ppt_w"/>
                                          </p:val>
                                        </p:tav>
                                      </p:tavLst>
                                    </p:anim>
                                    <p:anim calcmode="lin" valueType="num">
                                      <p:cBhvr>
                                        <p:cTn dur="500" fill="hold" id="24"/>
                                        <p:tgtEl>
                                          <p:spTgt spid="23"/>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47"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500" id="28"/>
                                        <p:tgtEl>
                                          <p:spTgt spid="21"/>
                                        </p:tgtEl>
                                      </p:cBhvr>
                                    </p:animEffect>
                                    <p:anim calcmode="lin" valueType="num">
                                      <p:cBhvr>
                                        <p:cTn dur="500" fill="hold" id="29"/>
                                        <p:tgtEl>
                                          <p:spTgt spid="21"/>
                                        </p:tgtEl>
                                        <p:attrNameLst>
                                          <p:attrName>ppt_x</p:attrName>
                                        </p:attrNameLst>
                                      </p:cBhvr>
                                      <p:tavLst>
                                        <p:tav tm="0">
                                          <p:val>
                                            <p:strVal val="#ppt_x"/>
                                          </p:val>
                                        </p:tav>
                                        <p:tav tm="100000">
                                          <p:val>
                                            <p:strVal val="#ppt_x"/>
                                          </p:val>
                                        </p:tav>
                                      </p:tavLst>
                                    </p:anim>
                                    <p:anim calcmode="lin" valueType="num">
                                      <p:cBhvr>
                                        <p:cTn dur="500" fill="hold" id="30"/>
                                        <p:tgtEl>
                                          <p:spTgt spid="21"/>
                                        </p:tgtEl>
                                        <p:attrNameLst>
                                          <p:attrName>ppt_y</p:attrName>
                                        </p:attrNameLst>
                                      </p:cBhvr>
                                      <p:tavLst>
                                        <p:tav tm="0">
                                          <p:val>
                                            <p:strVal val="#ppt_y-.1"/>
                                          </p:val>
                                        </p:tav>
                                        <p:tav tm="100000">
                                          <p:val>
                                            <p:strVal val="#ppt_y"/>
                                          </p:val>
                                        </p:tav>
                                      </p:tavLst>
                                    </p:anim>
                                  </p:childTnLst>
                                </p:cTn>
                              </p:par>
                              <p:par>
                                <p:cTn fill="hold" grpId="0" id="31" nodeType="withEffect" presetClass="entr" presetID="12" presetSubtype="8">
                                  <p:stCondLst>
                                    <p:cond delay="0"/>
                                  </p:stCondLst>
                                  <p:iterate type="lt">
                                    <p:tmPct val="1000"/>
                                  </p:iterate>
                                  <p:childTnLst>
                                    <p:set>
                                      <p:cBhvr>
                                        <p:cTn dur="1" fill="hold" id="32">
                                          <p:stCondLst>
                                            <p:cond delay="0"/>
                                          </p:stCondLst>
                                        </p:cTn>
                                        <p:tgtEl>
                                          <p:spTgt spid="11"/>
                                        </p:tgtEl>
                                        <p:attrNameLst>
                                          <p:attrName>style.visibility</p:attrName>
                                        </p:attrNameLst>
                                      </p:cBhvr>
                                      <p:to>
                                        <p:strVal val="visible"/>
                                      </p:to>
                                    </p:set>
                                    <p:anim calcmode="lin" valueType="num">
                                      <p:cBhvr additive="base">
                                        <p:cTn dur="500" id="33"/>
                                        <p:tgtEl>
                                          <p:spTgt spid="11"/>
                                        </p:tgtEl>
                                        <p:attrNameLst>
                                          <p:attrName>ppt_x</p:attrName>
                                        </p:attrNameLst>
                                      </p:cBhvr>
                                      <p:tavLst>
                                        <p:tav tm="0">
                                          <p:val>
                                            <p:strVal val="#ppt_x-#ppt_w*1.125000"/>
                                          </p:val>
                                        </p:tav>
                                        <p:tav tm="100000">
                                          <p:val>
                                            <p:strVal val="#ppt_x"/>
                                          </p:val>
                                        </p:tav>
                                      </p:tavLst>
                                    </p:anim>
                                    <p:animEffect filter="wipe(right)" transition="in">
                                      <p:cBhvr>
                                        <p:cTn dur="500" id="34"/>
                                        <p:tgtEl>
                                          <p:spTgt spid="11"/>
                                        </p:tgtEl>
                                      </p:cBhvr>
                                    </p:animEffect>
                                  </p:childTnLst>
                                </p:cTn>
                              </p:par>
                            </p:childTnLst>
                          </p:cTn>
                        </p:par>
                        <p:par>
                          <p:cTn fill="hold" id="35" nodeType="afterGroup">
                            <p:stCondLst>
                              <p:cond delay="2500"/>
                            </p:stCondLst>
                            <p:childTnLst>
                              <p:par>
                                <p:cTn fill="hold" grpId="0" id="36" nodeType="after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500" fill="hold" id="38"/>
                                        <p:tgtEl>
                                          <p:spTgt spid="12"/>
                                        </p:tgtEl>
                                        <p:attrNameLst>
                                          <p:attrName>ppt_x</p:attrName>
                                        </p:attrNameLst>
                                      </p:cBhvr>
                                      <p:tavLst>
                                        <p:tav tm="0">
                                          <p:val>
                                            <p:strVal val="#ppt_x"/>
                                          </p:val>
                                        </p:tav>
                                        <p:tav tm="100000">
                                          <p:val>
                                            <p:strVal val="#ppt_x"/>
                                          </p:val>
                                        </p:tav>
                                      </p:tavLst>
                                    </p:anim>
                                    <p:anim calcmode="lin" valueType="num">
                                      <p:cBhvr additive="base">
                                        <p:cTn dur="500" fill="hold" id="39"/>
                                        <p:tgtEl>
                                          <p:spTgt spid="12"/>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20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ppt_x"/>
                                          </p:val>
                                        </p:tav>
                                        <p:tav tm="100000">
                                          <p:val>
                                            <p:strVal val="#ppt_x"/>
                                          </p:val>
                                        </p:tav>
                                      </p:tavLst>
                                    </p:anim>
                                    <p:anim calcmode="lin" valueType="num">
                                      <p:cBhvr additive="base">
                                        <p:cTn dur="500" fill="hold" id="43"/>
                                        <p:tgtEl>
                                          <p:spTgt spid="13"/>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600"/>
                                  </p:stCondLst>
                                  <p:childTnLst>
                                    <p:set>
                                      <p:cBhvr>
                                        <p:cTn dur="1" fill="hold" id="45">
                                          <p:stCondLst>
                                            <p:cond delay="0"/>
                                          </p:stCondLst>
                                        </p:cTn>
                                        <p:tgtEl>
                                          <p:spTgt spid="14"/>
                                        </p:tgtEl>
                                        <p:attrNameLst>
                                          <p:attrName>style.visibility</p:attrName>
                                        </p:attrNameLst>
                                      </p:cBhvr>
                                      <p:to>
                                        <p:strVal val="visible"/>
                                      </p:to>
                                    </p:set>
                                    <p:anim calcmode="lin" valueType="num">
                                      <p:cBhvr additive="base">
                                        <p:cTn dur="500" fill="hold" id="46"/>
                                        <p:tgtEl>
                                          <p:spTgt spid="14"/>
                                        </p:tgtEl>
                                        <p:attrNameLst>
                                          <p:attrName>ppt_x</p:attrName>
                                        </p:attrNameLst>
                                      </p:cBhvr>
                                      <p:tavLst>
                                        <p:tav tm="0">
                                          <p:val>
                                            <p:strVal val="#ppt_x"/>
                                          </p:val>
                                        </p:tav>
                                        <p:tav tm="100000">
                                          <p:val>
                                            <p:strVal val="#ppt_x"/>
                                          </p:val>
                                        </p:tav>
                                      </p:tavLst>
                                    </p:anim>
                                    <p:anim calcmode="lin" valueType="num">
                                      <p:cBhvr additive="base">
                                        <p:cTn dur="500" fill="hold" id="47"/>
                                        <p:tgtEl>
                                          <p:spTgt spid="14"/>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800"/>
                                  </p:stCondLst>
                                  <p:childTnLst>
                                    <p:set>
                                      <p:cBhvr>
                                        <p:cTn dur="1" fill="hold" id="49">
                                          <p:stCondLst>
                                            <p:cond delay="0"/>
                                          </p:stCondLst>
                                        </p:cTn>
                                        <p:tgtEl>
                                          <p:spTgt spid="15"/>
                                        </p:tgtEl>
                                        <p:attrNameLst>
                                          <p:attrName>style.visibility</p:attrName>
                                        </p:attrNameLst>
                                      </p:cBhvr>
                                      <p:to>
                                        <p:strVal val="visible"/>
                                      </p:to>
                                    </p:set>
                                    <p:anim calcmode="lin" valueType="num">
                                      <p:cBhvr additive="base">
                                        <p:cTn dur="500" fill="hold" id="50"/>
                                        <p:tgtEl>
                                          <p:spTgt spid="15"/>
                                        </p:tgtEl>
                                        <p:attrNameLst>
                                          <p:attrName>ppt_x</p:attrName>
                                        </p:attrNameLst>
                                      </p:cBhvr>
                                      <p:tavLst>
                                        <p:tav tm="0">
                                          <p:val>
                                            <p:strVal val="#ppt_x"/>
                                          </p:val>
                                        </p:tav>
                                        <p:tav tm="100000">
                                          <p:val>
                                            <p:strVal val="#ppt_x"/>
                                          </p:val>
                                        </p:tav>
                                      </p:tavLst>
                                    </p:anim>
                                    <p:anim calcmode="lin" valueType="num">
                                      <p:cBhvr additive="base">
                                        <p:cTn dur="500" fill="hold" id="51"/>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21"/>
      <p:bldP grpId="0" spid="22"/>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团队成员介绍</a:t>
            </a:r>
          </a:p>
        </p:txBody>
      </p:sp>
      <p:sp>
        <p:nvSpPr>
          <p:cNvPr id="63" name="原创设计师QQ598969553      _4"/>
          <p:cNvSpPr/>
          <p:nvPr/>
        </p:nvSpPr>
        <p:spPr>
          <a:xfrm>
            <a:off x="791455" y="1698136"/>
            <a:ext cx="2371719" cy="237171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endParaRPr>
          </a:p>
        </p:txBody>
      </p:sp>
      <p:sp>
        <p:nvSpPr>
          <p:cNvPr id="64" name="原创设计师QQ598969553      _5"/>
          <p:cNvSpPr/>
          <p:nvPr/>
        </p:nvSpPr>
        <p:spPr>
          <a:xfrm>
            <a:off x="3527693" y="1698136"/>
            <a:ext cx="2371719" cy="237171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endParaRPr>
          </a:p>
        </p:txBody>
      </p:sp>
      <p:sp>
        <p:nvSpPr>
          <p:cNvPr id="65" name="原创设计师QQ598969553      _6"/>
          <p:cNvSpPr/>
          <p:nvPr/>
        </p:nvSpPr>
        <p:spPr>
          <a:xfrm>
            <a:off x="6263931" y="1698136"/>
            <a:ext cx="2371719" cy="237171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endParaRPr>
          </a:p>
        </p:txBody>
      </p:sp>
      <p:sp>
        <p:nvSpPr>
          <p:cNvPr id="105" name="原创设计师QQ598969553      _7"/>
          <p:cNvSpPr/>
          <p:nvPr/>
        </p:nvSpPr>
        <p:spPr>
          <a:xfrm>
            <a:off x="9000169" y="1664269"/>
            <a:ext cx="2371719" cy="237171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endParaRPr>
          </a:p>
        </p:txBody>
      </p:sp>
      <p:grpSp>
        <p:nvGrpSpPr>
          <p:cNvPr id="106" name="原创设计师QQ598969553      _8"/>
          <p:cNvGrpSpPr/>
          <p:nvPr/>
        </p:nvGrpSpPr>
        <p:grpSpPr>
          <a:xfrm>
            <a:off x="2476171" y="1664269"/>
            <a:ext cx="687003" cy="687003"/>
            <a:chOff x="2490499" y="1905569"/>
            <a:chExt cx="687003" cy="687003"/>
          </a:xfrm>
        </p:grpSpPr>
        <p:sp>
          <p:nvSpPr>
            <p:cNvPr id="107" name="Oval 9"/>
            <p:cNvSpPr/>
            <p:nvPr/>
          </p:nvSpPr>
          <p:spPr>
            <a:xfrm>
              <a:off x="2490499"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108" name="Freeform 13"/>
            <p:cNvSpPr>
              <a:spLocks noEditPoints="1"/>
            </p:cNvSpPr>
            <p:nvPr/>
          </p:nvSpPr>
          <p:spPr bwMode="auto">
            <a:xfrm>
              <a:off x="2661299" y="2098314"/>
              <a:ext cx="345401" cy="301511"/>
            </a:xfrm>
            <a:custGeom>
              <a:gdLst>
                <a:gd fmla="*/ 18 w 84" name="T0"/>
                <a:gd fmla="*/ 0 h 73" name="T1"/>
                <a:gd fmla="*/ 26 w 84" name="T2"/>
                <a:gd fmla="*/ 7 h 73" name="T3"/>
                <a:gd fmla="*/ 10 w 84" name="T4"/>
                <a:gd fmla="*/ 7 h 73" name="T5"/>
                <a:gd fmla="*/ 18 w 84" name="T6"/>
                <a:gd fmla="*/ 0 h 73" name="T7"/>
                <a:gd fmla="*/ 49 w 84" name="T8"/>
                <a:gd fmla="*/ 15 h 73" name="T9"/>
                <a:gd fmla="*/ 67 w 84" name="T10"/>
                <a:gd fmla="*/ 22 h 73" name="T11"/>
                <a:gd fmla="*/ 75 w 84" name="T12"/>
                <a:gd fmla="*/ 41 h 73" name="T13"/>
                <a:gd fmla="*/ 67 w 84" name="T14"/>
                <a:gd fmla="*/ 60 h 73" name="T15"/>
                <a:gd fmla="*/ 49 w 84" name="T16"/>
                <a:gd fmla="*/ 67 h 73" name="T17"/>
                <a:gd fmla="*/ 30 w 84" name="T18"/>
                <a:gd fmla="*/ 60 h 73" name="T19"/>
                <a:gd fmla="*/ 22 w 84" name="T20"/>
                <a:gd fmla="*/ 41 h 73" name="T21"/>
                <a:gd fmla="*/ 30 w 84" name="T22"/>
                <a:gd fmla="*/ 22 h 73" name="T23"/>
                <a:gd fmla="*/ 49 w 84" name="T24"/>
                <a:gd fmla="*/ 15 h 73" name="T25"/>
                <a:gd fmla="*/ 45 w 84" name="T26"/>
                <a:gd fmla="*/ 28 h 73" name="T27"/>
                <a:gd fmla="*/ 35 w 84" name="T28"/>
                <a:gd fmla="*/ 33 h 73" name="T29"/>
                <a:gd fmla="*/ 36 w 84" name="T30"/>
                <a:gd fmla="*/ 44 h 73" name="T31"/>
                <a:gd fmla="*/ 44 w 84" name="T32"/>
                <a:gd fmla="*/ 38 h 73" name="T33"/>
                <a:gd fmla="*/ 45 w 84" name="T34"/>
                <a:gd fmla="*/ 28 h 73" name="T35"/>
                <a:gd fmla="*/ 62 w 84" name="T36"/>
                <a:gd fmla="*/ 28 h 73" name="T37"/>
                <a:gd fmla="*/ 49 w 84" name="T38"/>
                <a:gd fmla="*/ 23 h 73" name="T39"/>
                <a:gd fmla="*/ 36 w 84" name="T40"/>
                <a:gd fmla="*/ 28 h 73" name="T41"/>
                <a:gd fmla="*/ 31 w 84" name="T42"/>
                <a:gd fmla="*/ 41 h 73" name="T43"/>
                <a:gd fmla="*/ 36 w 84" name="T44"/>
                <a:gd fmla="*/ 54 h 73" name="T45"/>
                <a:gd fmla="*/ 49 w 84" name="T46"/>
                <a:gd fmla="*/ 59 h 73" name="T47"/>
                <a:gd fmla="*/ 62 w 84" name="T48"/>
                <a:gd fmla="*/ 54 h 73" name="T49"/>
                <a:gd fmla="*/ 67 w 84" name="T50"/>
                <a:gd fmla="*/ 41 h 73" name="T51"/>
                <a:gd fmla="*/ 62 w 84" name="T52"/>
                <a:gd fmla="*/ 28 h 73" name="T53"/>
                <a:gd fmla="*/ 35 w 84" name="T54"/>
                <a:gd fmla="*/ 0 h 73" name="T55"/>
                <a:gd fmla="*/ 29 w 84" name="T56"/>
                <a:gd fmla="*/ 11 h 73" name="T57"/>
                <a:gd fmla="*/ 9 w 84" name="T58"/>
                <a:gd fmla="*/ 11 h 73" name="T59"/>
                <a:gd fmla="*/ 0 w 84" name="T60"/>
                <a:gd fmla="*/ 21 h 73" name="T61"/>
                <a:gd fmla="*/ 0 w 84" name="T62"/>
                <a:gd fmla="*/ 63 h 73" name="T63"/>
                <a:gd fmla="*/ 9 w 84" name="T64"/>
                <a:gd fmla="*/ 73 h 73" name="T65"/>
                <a:gd fmla="*/ 74 w 84" name="T66"/>
                <a:gd fmla="*/ 73 h 73" name="T67"/>
                <a:gd fmla="*/ 84 w 84" name="T68"/>
                <a:gd fmla="*/ 63 h 73" name="T69"/>
                <a:gd fmla="*/ 84 w 84" name="T70"/>
                <a:gd fmla="*/ 21 h 73" name="T71"/>
                <a:gd fmla="*/ 74 w 84" name="T72"/>
                <a:gd fmla="*/ 11 h 73" name="T73"/>
                <a:gd fmla="*/ 71 w 84" name="T74"/>
                <a:gd fmla="*/ 11 h 73" name="T75"/>
                <a:gd fmla="*/ 64 w 84" name="T76"/>
                <a:gd fmla="*/ 0 h 73" name="T77"/>
                <a:gd fmla="*/ 35 w 84" name="T78"/>
                <a:gd fmla="*/ 0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84">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rgbClr val="E9462F"/>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0" panose="020b0503020202020204" pitchFamily="34" typeface="Agency FB"/>
              </a:endParaRPr>
            </a:p>
          </p:txBody>
        </p:sp>
      </p:grpSp>
      <p:grpSp>
        <p:nvGrpSpPr>
          <p:cNvPr id="109" name="原创设计师QQ598969553      _9"/>
          <p:cNvGrpSpPr/>
          <p:nvPr/>
        </p:nvGrpSpPr>
        <p:grpSpPr>
          <a:xfrm>
            <a:off x="7948647" y="1664269"/>
            <a:ext cx="687003" cy="687003"/>
            <a:chOff x="7962975" y="1905569"/>
            <a:chExt cx="687003" cy="687003"/>
          </a:xfrm>
        </p:grpSpPr>
        <p:sp>
          <p:nvSpPr>
            <p:cNvPr id="110" name="Oval 11"/>
            <p:cNvSpPr/>
            <p:nvPr/>
          </p:nvSpPr>
          <p:spPr>
            <a:xfrm>
              <a:off x="7962975"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111" name="Freeform 14"/>
            <p:cNvSpPr>
              <a:spLocks noEditPoints="1"/>
            </p:cNvSpPr>
            <p:nvPr/>
          </p:nvSpPr>
          <p:spPr bwMode="auto">
            <a:xfrm>
              <a:off x="8117554" y="2067781"/>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0" panose="020b0503020202020204" pitchFamily="34" typeface="Agency FB"/>
              </a:endParaRPr>
            </a:p>
          </p:txBody>
        </p:sp>
      </p:grpSp>
      <p:grpSp>
        <p:nvGrpSpPr>
          <p:cNvPr id="112" name="原创设计师QQ598969553      _10"/>
          <p:cNvGrpSpPr/>
          <p:nvPr/>
        </p:nvGrpSpPr>
        <p:grpSpPr>
          <a:xfrm>
            <a:off x="5212409" y="1664269"/>
            <a:ext cx="687003" cy="687003"/>
            <a:chOff x="5226737" y="1905569"/>
            <a:chExt cx="687003" cy="687003"/>
          </a:xfrm>
        </p:grpSpPr>
        <p:sp>
          <p:nvSpPr>
            <p:cNvPr id="113" name="Oval 10"/>
            <p:cNvSpPr/>
            <p:nvPr/>
          </p:nvSpPr>
          <p:spPr>
            <a:xfrm>
              <a:off x="5226737"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114" name="Freeform 15"/>
            <p:cNvSpPr>
              <a:spLocks noEditPoints="1"/>
            </p:cNvSpPr>
            <p:nvPr/>
          </p:nvSpPr>
          <p:spPr bwMode="auto">
            <a:xfrm>
              <a:off x="5401354" y="2089414"/>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0" panose="020b0503020202020204" pitchFamily="34" typeface="Agency FB"/>
              </a:endParaRPr>
            </a:p>
          </p:txBody>
        </p:sp>
      </p:grpSp>
      <p:grpSp>
        <p:nvGrpSpPr>
          <p:cNvPr id="115" name="原创设计师QQ598969553      _11"/>
          <p:cNvGrpSpPr/>
          <p:nvPr/>
        </p:nvGrpSpPr>
        <p:grpSpPr>
          <a:xfrm>
            <a:off x="10684885" y="1664269"/>
            <a:ext cx="687003" cy="687003"/>
            <a:chOff x="10699213" y="1905569"/>
            <a:chExt cx="687003" cy="687003"/>
          </a:xfrm>
        </p:grpSpPr>
        <p:sp>
          <p:nvSpPr>
            <p:cNvPr id="116" name="Oval 12"/>
            <p:cNvSpPr/>
            <p:nvPr/>
          </p:nvSpPr>
          <p:spPr>
            <a:xfrm>
              <a:off x="10699213"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117" name="Freeform 16"/>
            <p:cNvSpPr>
              <a:spLocks noEditPoints="1"/>
            </p:cNvSpPr>
            <p:nvPr/>
          </p:nvSpPr>
          <p:spPr bwMode="auto">
            <a:xfrm>
              <a:off x="10884325" y="2046789"/>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0" panose="020b0503020202020204" pitchFamily="34" typeface="Agency FB"/>
              </a:endParaRPr>
            </a:p>
          </p:txBody>
        </p:sp>
      </p:grpSp>
      <p:grpSp>
        <p:nvGrpSpPr>
          <p:cNvPr id="118" name="原创设计师QQ598969553      _12"/>
          <p:cNvGrpSpPr/>
          <p:nvPr/>
        </p:nvGrpSpPr>
        <p:grpSpPr>
          <a:xfrm>
            <a:off x="886425" y="4246295"/>
            <a:ext cx="2181775" cy="1482664"/>
            <a:chOff x="900753" y="4487595"/>
            <a:chExt cx="2181775" cy="1482664"/>
          </a:xfrm>
        </p:grpSpPr>
        <p:grpSp>
          <p:nvGrpSpPr>
            <p:cNvPr id="119" name="Group 19"/>
            <p:cNvGrpSpPr/>
            <p:nvPr/>
          </p:nvGrpSpPr>
          <p:grpSpPr>
            <a:xfrm>
              <a:off x="900753" y="4487595"/>
              <a:ext cx="2181775" cy="991100"/>
              <a:chOff x="900753" y="4445391"/>
              <a:chExt cx="2181775" cy="991100"/>
            </a:xfrm>
          </p:grpSpPr>
          <p:sp>
            <p:nvSpPr>
              <p:cNvPr id="124" name="TextBox 17"/>
              <p:cNvSpPr txBox="1"/>
              <p:nvPr/>
            </p:nvSpPr>
            <p:spPr>
              <a:xfrm>
                <a:off x="1406377" y="4445391"/>
                <a:ext cx="1170528" cy="365760"/>
              </a:xfrm>
              <a:prstGeom prst="rect">
                <a:avLst/>
              </a:prstGeom>
              <a:noFill/>
            </p:spPr>
            <p:txBody>
              <a:bodyPr rtlCol="0" wrap="none">
                <a:spAutoFit/>
              </a:bodyPr>
              <a:lstStyle/>
              <a:p>
                <a:pPr algn="ctr"/>
                <a:r>
                  <a:rPr b="1" lang="en-US">
                    <a:solidFill>
                      <a:srgbClr val="E9462F"/>
                    </a:solidFill>
                    <a:latin charset="0" panose="020b0503020202020204" pitchFamily="34" typeface="Agency FB"/>
                  </a:rPr>
                  <a:t>Portfolio 1</a:t>
                </a:r>
              </a:p>
            </p:txBody>
          </p:sp>
          <p:sp>
            <p:nvSpPr>
              <p:cNvPr id="125" name="Rectangle 18"/>
              <p:cNvSpPr/>
              <p:nvPr/>
            </p:nvSpPr>
            <p:spPr>
              <a:xfrm>
                <a:off x="900753" y="4790161"/>
                <a:ext cx="2181775" cy="640080"/>
              </a:xfrm>
              <a:prstGeom prst="rect">
                <a:avLst/>
              </a:prstGeom>
            </p:spPr>
            <p:txBody>
              <a:bodyPr wrap="square">
                <a:spAutoFit/>
              </a:bodyPr>
              <a:lstStyle/>
              <a:p>
                <a:pPr algn="ctr"/>
                <a:r>
                  <a:rPr lang="en-US" sz="1200">
                    <a:solidFill>
                      <a:schemeClr val="tx1">
                        <a:lumMod val="50000"/>
                        <a:lumOff val="50000"/>
                      </a:schemeClr>
                    </a:solidFill>
                    <a:latin charset="0" panose="020b0503020202020204" pitchFamily="34" typeface="Agency FB"/>
                  </a:rPr>
                  <a:t>Lorem ipsum dolor sit amet, consectetuer adipiscing elit, sed diam nonummy</a:t>
                </a:r>
              </a:p>
            </p:txBody>
          </p:sp>
        </p:grpSp>
        <p:grpSp>
          <p:nvGrpSpPr>
            <p:cNvPr id="120" name="Group 29"/>
            <p:cNvGrpSpPr/>
            <p:nvPr/>
          </p:nvGrpSpPr>
          <p:grpSpPr>
            <a:xfrm>
              <a:off x="1436376" y="5676668"/>
              <a:ext cx="1110528" cy="293591"/>
              <a:chOff x="2838502" y="6023413"/>
              <a:chExt cx="1110528" cy="293591"/>
            </a:xfrm>
            <a:solidFill>
              <a:schemeClr val="bg1">
                <a:lumMod val="75000"/>
              </a:schemeClr>
            </a:solidFill>
          </p:grpSpPr>
          <p:sp>
            <p:nvSpPr>
              <p:cNvPr id="121" name="Freeform 63"/>
              <p:cNvSpPr/>
              <p:nvPr/>
            </p:nvSpPr>
            <p:spPr bwMode="auto">
              <a:xfrm>
                <a:off x="3179093" y="6023413"/>
                <a:ext cx="349905" cy="287885"/>
              </a:xfrm>
              <a:custGeom>
                <a:gdLst>
                  <a:gd fmla="*/ 160 w 160" name="T0"/>
                  <a:gd fmla="*/ 16 h 131" name="T1"/>
                  <a:gd fmla="*/ 159 w 160" name="T2"/>
                  <a:gd fmla="*/ 16 h 131" name="T3"/>
                  <a:gd fmla="*/ 144 w 160" name="T4"/>
                  <a:gd fmla="*/ 20 h 131" name="T5"/>
                  <a:gd fmla="*/ 156 w 160" name="T6"/>
                  <a:gd fmla="*/ 4 h 131" name="T7"/>
                  <a:gd fmla="*/ 156 w 160" name="T8"/>
                  <a:gd fmla="*/ 3 h 131" name="T9"/>
                  <a:gd fmla="*/ 155 w 160" name="T10"/>
                  <a:gd fmla="*/ 3 h 131" name="T11"/>
                  <a:gd fmla="*/ 135 w 160" name="T12"/>
                  <a:gd fmla="*/ 11 h 131" name="T13"/>
                  <a:gd fmla="*/ 111 w 160" name="T14"/>
                  <a:gd fmla="*/ 0 h 131" name="T15"/>
                  <a:gd fmla="*/ 77 w 160" name="T16"/>
                  <a:gd fmla="*/ 34 h 131" name="T17"/>
                  <a:gd fmla="*/ 78 w 160" name="T18"/>
                  <a:gd fmla="*/ 40 h 131" name="T19"/>
                  <a:gd fmla="*/ 12 w 160" name="T20"/>
                  <a:gd fmla="*/ 7 h 131" name="T21"/>
                  <a:gd fmla="*/ 12 w 160" name="T22"/>
                  <a:gd fmla="*/ 6 h 131" name="T23"/>
                  <a:gd fmla="*/ 11 w 160" name="T24"/>
                  <a:gd fmla="*/ 7 h 131" name="T25"/>
                  <a:gd fmla="*/ 7 w 160" name="T26"/>
                  <a:gd fmla="*/ 23 h 131" name="T27"/>
                  <a:gd fmla="*/ 19 w 160" name="T28"/>
                  <a:gd fmla="*/ 50 h 131" name="T29"/>
                  <a:gd fmla="*/ 7 w 160" name="T30"/>
                  <a:gd fmla="*/ 46 h 131" name="T31"/>
                  <a:gd fmla="*/ 7 w 160" name="T32"/>
                  <a:gd fmla="*/ 46 h 131" name="T33"/>
                  <a:gd fmla="*/ 6 w 160" name="T34"/>
                  <a:gd fmla="*/ 47 h 131" name="T35"/>
                  <a:gd fmla="*/ 6 w 160" name="T36"/>
                  <a:gd fmla="*/ 47 h 131" name="T37"/>
                  <a:gd fmla="*/ 30 w 160" name="T38"/>
                  <a:gd fmla="*/ 79 h 131" name="T39"/>
                  <a:gd fmla="*/ 19 w 160" name="T40"/>
                  <a:gd fmla="*/ 79 h 131" name="T41"/>
                  <a:gd fmla="*/ 18 w 160" name="T42"/>
                  <a:gd fmla="*/ 79 h 131" name="T43"/>
                  <a:gd fmla="*/ 18 w 160" name="T44"/>
                  <a:gd fmla="*/ 80 h 131" name="T45"/>
                  <a:gd fmla="*/ 47 w 160" name="T46"/>
                  <a:gd fmla="*/ 103 h 131" name="T47"/>
                  <a:gd fmla="*/ 8 w 160" name="T48"/>
                  <a:gd fmla="*/ 115 h 131" name="T49"/>
                  <a:gd fmla="*/ 1 w 160" name="T50"/>
                  <a:gd fmla="*/ 115 h 131" name="T51"/>
                  <a:gd fmla="*/ 0 w 160" name="T52"/>
                  <a:gd fmla="*/ 115 h 131" name="T53"/>
                  <a:gd fmla="*/ 0 w 160" name="T54"/>
                  <a:gd fmla="*/ 116 h 131" name="T55"/>
                  <a:gd fmla="*/ 51 w 160" name="T56"/>
                  <a:gd fmla="*/ 131 h 131" name="T57"/>
                  <a:gd fmla="*/ 144 w 160" name="T58"/>
                  <a:gd fmla="*/ 38 h 131" name="T59"/>
                  <a:gd fmla="*/ 144 w 160" name="T60"/>
                  <a:gd fmla="*/ 34 h 131" name="T61"/>
                  <a:gd fmla="*/ 160 w 160" name="T62"/>
                  <a:gd fmla="*/ 17 h 131" name="T63"/>
                  <a:gd fmla="*/ 160 w 160" name="T64"/>
                  <a:gd fmla="*/ 16 h 1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1" w="160">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sp>
            <p:nvSpPr>
              <p:cNvPr id="122" name="Freeform 21"/>
              <p:cNvSpPr/>
              <p:nvPr/>
            </p:nvSpPr>
            <p:spPr bwMode="auto">
              <a:xfrm>
                <a:off x="3721171" y="6023413"/>
                <a:ext cx="227859" cy="287885"/>
              </a:xfrm>
              <a:custGeom>
                <a:gdLst>
                  <a:gd fmla="*/ 129 w 323" name="T0"/>
                  <a:gd fmla="*/ 272 h 408" name="T1"/>
                  <a:gd fmla="*/ 68 w 323" name="T2"/>
                  <a:gd fmla="*/ 408 h 408" name="T3"/>
                  <a:gd fmla="*/ 98 w 323" name="T4"/>
                  <a:gd fmla="*/ 196 h 408" name="T5"/>
                  <a:gd fmla="*/ 149 w 323" name="T6"/>
                  <a:gd fmla="*/ 99 h 408" name="T7"/>
                  <a:gd fmla="*/ 172 w 323" name="T8"/>
                  <a:gd fmla="*/ 257 h 408" name="T9"/>
                  <a:gd fmla="*/ 234 w 323" name="T10"/>
                  <a:gd fmla="*/ 73 h 408" name="T11"/>
                  <a:gd fmla="*/ 47 w 323" name="T12"/>
                  <a:gd fmla="*/ 173 h 408" name="T13"/>
                  <a:gd fmla="*/ 57 w 323" name="T14"/>
                  <a:gd fmla="*/ 239 h 408" name="T15"/>
                  <a:gd fmla="*/ 1 w 323" name="T16"/>
                  <a:gd fmla="*/ 147 h 408" name="T17"/>
                  <a:gd fmla="*/ 137 w 323" name="T18"/>
                  <a:gd fmla="*/ 9 h 408" name="T19"/>
                  <a:gd fmla="*/ 310 w 323" name="T20"/>
                  <a:gd fmla="*/ 119 h 408" name="T21"/>
                  <a:gd fmla="*/ 183 w 323" name="T22"/>
                  <a:gd fmla="*/ 298 h 408" name="T23"/>
                  <a:gd fmla="*/ 129 w 323" name="T24"/>
                  <a:gd fmla="*/ 272 h 4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latin charset="0" panose="020b0503020202020204" pitchFamily="34" typeface="Agency FB"/>
                </a:endParaRPr>
              </a:p>
            </p:txBody>
          </p:sp>
          <p:sp>
            <p:nvSpPr>
              <p:cNvPr id="123" name="Freeform 62"/>
              <p:cNvSpPr/>
              <p:nvPr/>
            </p:nvSpPr>
            <p:spPr bwMode="auto">
              <a:xfrm>
                <a:off x="2838502" y="6029119"/>
                <a:ext cx="148418" cy="287885"/>
              </a:xfrm>
              <a:custGeom>
                <a:gdLst>
                  <a:gd fmla="*/ 84 w 84" name="T0"/>
                  <a:gd fmla="*/ 27 h 163" name="T1"/>
                  <a:gd fmla="*/ 69 w 84" name="T2"/>
                  <a:gd fmla="*/ 27 h 163" name="T3"/>
                  <a:gd fmla="*/ 54 w 84" name="T4"/>
                  <a:gd fmla="*/ 41 h 163" name="T5"/>
                  <a:gd fmla="*/ 54 w 84" name="T6"/>
                  <a:gd fmla="*/ 60 h 163" name="T7"/>
                  <a:gd fmla="*/ 83 w 84" name="T8"/>
                  <a:gd fmla="*/ 60 h 163" name="T9"/>
                  <a:gd fmla="*/ 83 w 84" name="T10"/>
                  <a:gd fmla="*/ 88 h 163" name="T11"/>
                  <a:gd fmla="*/ 54 w 84" name="T12"/>
                  <a:gd fmla="*/ 88 h 163" name="T13"/>
                  <a:gd fmla="*/ 54 w 84" name="T14"/>
                  <a:gd fmla="*/ 163 h 163" name="T15"/>
                  <a:gd fmla="*/ 25 w 84" name="T16"/>
                  <a:gd fmla="*/ 163 h 163" name="T17"/>
                  <a:gd fmla="*/ 25 w 84" name="T18"/>
                  <a:gd fmla="*/ 88 h 163" name="T19"/>
                  <a:gd fmla="*/ 0 w 84" name="T20"/>
                  <a:gd fmla="*/ 88 h 163" name="T21"/>
                  <a:gd fmla="*/ 0 w 84" name="T22"/>
                  <a:gd fmla="*/ 60 h 163" name="T23"/>
                  <a:gd fmla="*/ 25 w 84" name="T24"/>
                  <a:gd fmla="*/ 60 h 163" name="T25"/>
                  <a:gd fmla="*/ 25 w 84" name="T26"/>
                  <a:gd fmla="*/ 38 h 163" name="T27"/>
                  <a:gd fmla="*/ 62 w 84" name="T28"/>
                  <a:gd fmla="*/ 0 h 163" name="T29"/>
                  <a:gd fmla="*/ 84 w 84" name="T30"/>
                  <a:gd fmla="*/ 0 h 163" name="T31"/>
                  <a:gd fmla="*/ 84 w 84" name="T32"/>
                  <a:gd fmla="*/ 27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84">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grpSp>
      </p:grpSp>
      <p:grpSp>
        <p:nvGrpSpPr>
          <p:cNvPr id="126" name="原创设计师QQ598969553      _13"/>
          <p:cNvGrpSpPr/>
          <p:nvPr/>
        </p:nvGrpSpPr>
        <p:grpSpPr>
          <a:xfrm>
            <a:off x="3622664" y="4246295"/>
            <a:ext cx="2181775" cy="1482664"/>
            <a:chOff x="3636992" y="4487595"/>
            <a:chExt cx="2181775" cy="1482664"/>
          </a:xfrm>
        </p:grpSpPr>
        <p:grpSp>
          <p:nvGrpSpPr>
            <p:cNvPr id="127" name="Group 20"/>
            <p:cNvGrpSpPr/>
            <p:nvPr/>
          </p:nvGrpSpPr>
          <p:grpSpPr>
            <a:xfrm>
              <a:off x="3636992" y="4487595"/>
              <a:ext cx="2181775" cy="991100"/>
              <a:chOff x="900753" y="4445391"/>
              <a:chExt cx="2181775" cy="991100"/>
            </a:xfrm>
          </p:grpSpPr>
          <p:sp>
            <p:nvSpPr>
              <p:cNvPr id="132" name="TextBox 21"/>
              <p:cNvSpPr txBox="1"/>
              <p:nvPr/>
            </p:nvSpPr>
            <p:spPr>
              <a:xfrm>
                <a:off x="1406378" y="4445391"/>
                <a:ext cx="1170528" cy="365760"/>
              </a:xfrm>
              <a:prstGeom prst="rect">
                <a:avLst/>
              </a:prstGeom>
              <a:noFill/>
            </p:spPr>
            <p:txBody>
              <a:bodyPr rtlCol="0" wrap="none">
                <a:spAutoFit/>
              </a:bodyPr>
              <a:lstStyle/>
              <a:p>
                <a:pPr algn="ctr"/>
                <a:r>
                  <a:rPr b="1" lang="en-US">
                    <a:solidFill>
                      <a:srgbClr val="E9462F"/>
                    </a:solidFill>
                    <a:latin charset="0" panose="020b0503020202020204" pitchFamily="34" typeface="Agency FB"/>
                  </a:rPr>
                  <a:t>Portfolio 2</a:t>
                </a:r>
              </a:p>
            </p:txBody>
          </p:sp>
          <p:sp>
            <p:nvSpPr>
              <p:cNvPr id="133" name="Rectangle 22"/>
              <p:cNvSpPr/>
              <p:nvPr/>
            </p:nvSpPr>
            <p:spPr>
              <a:xfrm>
                <a:off x="900754" y="4790161"/>
                <a:ext cx="2181775" cy="640080"/>
              </a:xfrm>
              <a:prstGeom prst="rect">
                <a:avLst/>
              </a:prstGeom>
            </p:spPr>
            <p:txBody>
              <a:bodyPr wrap="square">
                <a:spAutoFit/>
              </a:bodyPr>
              <a:lstStyle/>
              <a:p>
                <a:pPr algn="ctr"/>
                <a:r>
                  <a:rPr lang="en-US" sz="1200">
                    <a:solidFill>
                      <a:schemeClr val="tx1">
                        <a:lumMod val="50000"/>
                        <a:lumOff val="50000"/>
                      </a:schemeClr>
                    </a:solidFill>
                    <a:latin charset="0" panose="020b0503020202020204" pitchFamily="34" typeface="Agency FB"/>
                  </a:rPr>
                  <a:t>Lorem ipsum dolor sit amet, consectetuer adipiscing elit, sed diam nonummy</a:t>
                </a:r>
              </a:p>
            </p:txBody>
          </p:sp>
        </p:grpSp>
        <p:grpSp>
          <p:nvGrpSpPr>
            <p:cNvPr id="128" name="Group 33"/>
            <p:cNvGrpSpPr/>
            <p:nvPr/>
          </p:nvGrpSpPr>
          <p:grpSpPr>
            <a:xfrm>
              <a:off x="4172615" y="5676668"/>
              <a:ext cx="1110528" cy="293591"/>
              <a:chOff x="2838502" y="6023413"/>
              <a:chExt cx="1110528" cy="293591"/>
            </a:xfrm>
            <a:solidFill>
              <a:schemeClr val="bg1">
                <a:lumMod val="75000"/>
              </a:schemeClr>
            </a:solidFill>
          </p:grpSpPr>
          <p:sp>
            <p:nvSpPr>
              <p:cNvPr id="129" name="Freeform 63"/>
              <p:cNvSpPr/>
              <p:nvPr/>
            </p:nvSpPr>
            <p:spPr bwMode="auto">
              <a:xfrm>
                <a:off x="3179093" y="6023413"/>
                <a:ext cx="349905" cy="287885"/>
              </a:xfrm>
              <a:custGeom>
                <a:gdLst>
                  <a:gd fmla="*/ 160 w 160" name="T0"/>
                  <a:gd fmla="*/ 16 h 131" name="T1"/>
                  <a:gd fmla="*/ 159 w 160" name="T2"/>
                  <a:gd fmla="*/ 16 h 131" name="T3"/>
                  <a:gd fmla="*/ 144 w 160" name="T4"/>
                  <a:gd fmla="*/ 20 h 131" name="T5"/>
                  <a:gd fmla="*/ 156 w 160" name="T6"/>
                  <a:gd fmla="*/ 4 h 131" name="T7"/>
                  <a:gd fmla="*/ 156 w 160" name="T8"/>
                  <a:gd fmla="*/ 3 h 131" name="T9"/>
                  <a:gd fmla="*/ 155 w 160" name="T10"/>
                  <a:gd fmla="*/ 3 h 131" name="T11"/>
                  <a:gd fmla="*/ 135 w 160" name="T12"/>
                  <a:gd fmla="*/ 11 h 131" name="T13"/>
                  <a:gd fmla="*/ 111 w 160" name="T14"/>
                  <a:gd fmla="*/ 0 h 131" name="T15"/>
                  <a:gd fmla="*/ 77 w 160" name="T16"/>
                  <a:gd fmla="*/ 34 h 131" name="T17"/>
                  <a:gd fmla="*/ 78 w 160" name="T18"/>
                  <a:gd fmla="*/ 40 h 131" name="T19"/>
                  <a:gd fmla="*/ 12 w 160" name="T20"/>
                  <a:gd fmla="*/ 7 h 131" name="T21"/>
                  <a:gd fmla="*/ 12 w 160" name="T22"/>
                  <a:gd fmla="*/ 6 h 131" name="T23"/>
                  <a:gd fmla="*/ 11 w 160" name="T24"/>
                  <a:gd fmla="*/ 7 h 131" name="T25"/>
                  <a:gd fmla="*/ 7 w 160" name="T26"/>
                  <a:gd fmla="*/ 23 h 131" name="T27"/>
                  <a:gd fmla="*/ 19 w 160" name="T28"/>
                  <a:gd fmla="*/ 50 h 131" name="T29"/>
                  <a:gd fmla="*/ 7 w 160" name="T30"/>
                  <a:gd fmla="*/ 46 h 131" name="T31"/>
                  <a:gd fmla="*/ 7 w 160" name="T32"/>
                  <a:gd fmla="*/ 46 h 131" name="T33"/>
                  <a:gd fmla="*/ 6 w 160" name="T34"/>
                  <a:gd fmla="*/ 47 h 131" name="T35"/>
                  <a:gd fmla="*/ 6 w 160" name="T36"/>
                  <a:gd fmla="*/ 47 h 131" name="T37"/>
                  <a:gd fmla="*/ 30 w 160" name="T38"/>
                  <a:gd fmla="*/ 79 h 131" name="T39"/>
                  <a:gd fmla="*/ 19 w 160" name="T40"/>
                  <a:gd fmla="*/ 79 h 131" name="T41"/>
                  <a:gd fmla="*/ 18 w 160" name="T42"/>
                  <a:gd fmla="*/ 79 h 131" name="T43"/>
                  <a:gd fmla="*/ 18 w 160" name="T44"/>
                  <a:gd fmla="*/ 80 h 131" name="T45"/>
                  <a:gd fmla="*/ 47 w 160" name="T46"/>
                  <a:gd fmla="*/ 103 h 131" name="T47"/>
                  <a:gd fmla="*/ 8 w 160" name="T48"/>
                  <a:gd fmla="*/ 115 h 131" name="T49"/>
                  <a:gd fmla="*/ 1 w 160" name="T50"/>
                  <a:gd fmla="*/ 115 h 131" name="T51"/>
                  <a:gd fmla="*/ 0 w 160" name="T52"/>
                  <a:gd fmla="*/ 115 h 131" name="T53"/>
                  <a:gd fmla="*/ 0 w 160" name="T54"/>
                  <a:gd fmla="*/ 116 h 131" name="T55"/>
                  <a:gd fmla="*/ 51 w 160" name="T56"/>
                  <a:gd fmla="*/ 131 h 131" name="T57"/>
                  <a:gd fmla="*/ 144 w 160" name="T58"/>
                  <a:gd fmla="*/ 38 h 131" name="T59"/>
                  <a:gd fmla="*/ 144 w 160" name="T60"/>
                  <a:gd fmla="*/ 34 h 131" name="T61"/>
                  <a:gd fmla="*/ 160 w 160" name="T62"/>
                  <a:gd fmla="*/ 17 h 131" name="T63"/>
                  <a:gd fmla="*/ 160 w 160" name="T64"/>
                  <a:gd fmla="*/ 16 h 1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1" w="160">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sp>
            <p:nvSpPr>
              <p:cNvPr id="130" name="Freeform 21"/>
              <p:cNvSpPr/>
              <p:nvPr/>
            </p:nvSpPr>
            <p:spPr bwMode="auto">
              <a:xfrm>
                <a:off x="3721171" y="6023413"/>
                <a:ext cx="227859" cy="287885"/>
              </a:xfrm>
              <a:custGeom>
                <a:gdLst>
                  <a:gd fmla="*/ 129 w 323" name="T0"/>
                  <a:gd fmla="*/ 272 h 408" name="T1"/>
                  <a:gd fmla="*/ 68 w 323" name="T2"/>
                  <a:gd fmla="*/ 408 h 408" name="T3"/>
                  <a:gd fmla="*/ 98 w 323" name="T4"/>
                  <a:gd fmla="*/ 196 h 408" name="T5"/>
                  <a:gd fmla="*/ 149 w 323" name="T6"/>
                  <a:gd fmla="*/ 99 h 408" name="T7"/>
                  <a:gd fmla="*/ 172 w 323" name="T8"/>
                  <a:gd fmla="*/ 257 h 408" name="T9"/>
                  <a:gd fmla="*/ 234 w 323" name="T10"/>
                  <a:gd fmla="*/ 73 h 408" name="T11"/>
                  <a:gd fmla="*/ 47 w 323" name="T12"/>
                  <a:gd fmla="*/ 173 h 408" name="T13"/>
                  <a:gd fmla="*/ 57 w 323" name="T14"/>
                  <a:gd fmla="*/ 239 h 408" name="T15"/>
                  <a:gd fmla="*/ 1 w 323" name="T16"/>
                  <a:gd fmla="*/ 147 h 408" name="T17"/>
                  <a:gd fmla="*/ 137 w 323" name="T18"/>
                  <a:gd fmla="*/ 9 h 408" name="T19"/>
                  <a:gd fmla="*/ 310 w 323" name="T20"/>
                  <a:gd fmla="*/ 119 h 408" name="T21"/>
                  <a:gd fmla="*/ 183 w 323" name="T22"/>
                  <a:gd fmla="*/ 298 h 408" name="T23"/>
                  <a:gd fmla="*/ 129 w 323" name="T24"/>
                  <a:gd fmla="*/ 272 h 4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latin charset="0" panose="020b0503020202020204" pitchFamily="34" typeface="Agency FB"/>
                </a:endParaRPr>
              </a:p>
            </p:txBody>
          </p:sp>
          <p:sp>
            <p:nvSpPr>
              <p:cNvPr id="131" name="Freeform 62"/>
              <p:cNvSpPr/>
              <p:nvPr/>
            </p:nvSpPr>
            <p:spPr bwMode="auto">
              <a:xfrm>
                <a:off x="2838502" y="6029119"/>
                <a:ext cx="148418" cy="287885"/>
              </a:xfrm>
              <a:custGeom>
                <a:gdLst>
                  <a:gd fmla="*/ 84 w 84" name="T0"/>
                  <a:gd fmla="*/ 27 h 163" name="T1"/>
                  <a:gd fmla="*/ 69 w 84" name="T2"/>
                  <a:gd fmla="*/ 27 h 163" name="T3"/>
                  <a:gd fmla="*/ 54 w 84" name="T4"/>
                  <a:gd fmla="*/ 41 h 163" name="T5"/>
                  <a:gd fmla="*/ 54 w 84" name="T6"/>
                  <a:gd fmla="*/ 60 h 163" name="T7"/>
                  <a:gd fmla="*/ 83 w 84" name="T8"/>
                  <a:gd fmla="*/ 60 h 163" name="T9"/>
                  <a:gd fmla="*/ 83 w 84" name="T10"/>
                  <a:gd fmla="*/ 88 h 163" name="T11"/>
                  <a:gd fmla="*/ 54 w 84" name="T12"/>
                  <a:gd fmla="*/ 88 h 163" name="T13"/>
                  <a:gd fmla="*/ 54 w 84" name="T14"/>
                  <a:gd fmla="*/ 163 h 163" name="T15"/>
                  <a:gd fmla="*/ 25 w 84" name="T16"/>
                  <a:gd fmla="*/ 163 h 163" name="T17"/>
                  <a:gd fmla="*/ 25 w 84" name="T18"/>
                  <a:gd fmla="*/ 88 h 163" name="T19"/>
                  <a:gd fmla="*/ 0 w 84" name="T20"/>
                  <a:gd fmla="*/ 88 h 163" name="T21"/>
                  <a:gd fmla="*/ 0 w 84" name="T22"/>
                  <a:gd fmla="*/ 60 h 163" name="T23"/>
                  <a:gd fmla="*/ 25 w 84" name="T24"/>
                  <a:gd fmla="*/ 60 h 163" name="T25"/>
                  <a:gd fmla="*/ 25 w 84" name="T26"/>
                  <a:gd fmla="*/ 38 h 163" name="T27"/>
                  <a:gd fmla="*/ 62 w 84" name="T28"/>
                  <a:gd fmla="*/ 0 h 163" name="T29"/>
                  <a:gd fmla="*/ 84 w 84" name="T30"/>
                  <a:gd fmla="*/ 0 h 163" name="T31"/>
                  <a:gd fmla="*/ 84 w 84" name="T32"/>
                  <a:gd fmla="*/ 27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84">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grpSp>
      </p:grpSp>
      <p:grpSp>
        <p:nvGrpSpPr>
          <p:cNvPr id="134" name="原创设计师QQ598969553      _14"/>
          <p:cNvGrpSpPr/>
          <p:nvPr/>
        </p:nvGrpSpPr>
        <p:grpSpPr>
          <a:xfrm>
            <a:off x="6358902" y="4246295"/>
            <a:ext cx="2181775" cy="1482664"/>
            <a:chOff x="6373230" y="4487595"/>
            <a:chExt cx="2181775" cy="1482664"/>
          </a:xfrm>
        </p:grpSpPr>
        <p:grpSp>
          <p:nvGrpSpPr>
            <p:cNvPr id="135" name="Group 23"/>
            <p:cNvGrpSpPr/>
            <p:nvPr/>
          </p:nvGrpSpPr>
          <p:grpSpPr>
            <a:xfrm>
              <a:off x="6373230" y="4487595"/>
              <a:ext cx="2181775" cy="991100"/>
              <a:chOff x="900753" y="4445391"/>
              <a:chExt cx="2181775" cy="991100"/>
            </a:xfrm>
          </p:grpSpPr>
          <p:sp>
            <p:nvSpPr>
              <p:cNvPr id="140" name="TextBox 24"/>
              <p:cNvSpPr txBox="1"/>
              <p:nvPr/>
            </p:nvSpPr>
            <p:spPr>
              <a:xfrm>
                <a:off x="1406378" y="4445391"/>
                <a:ext cx="1170528" cy="365760"/>
              </a:xfrm>
              <a:prstGeom prst="rect">
                <a:avLst/>
              </a:prstGeom>
              <a:noFill/>
            </p:spPr>
            <p:txBody>
              <a:bodyPr rtlCol="0" wrap="none">
                <a:spAutoFit/>
              </a:bodyPr>
              <a:lstStyle/>
              <a:p>
                <a:pPr algn="ctr"/>
                <a:r>
                  <a:rPr b="1" lang="en-US">
                    <a:solidFill>
                      <a:srgbClr val="E9462F"/>
                    </a:solidFill>
                    <a:latin charset="0" panose="020b0503020202020204" pitchFamily="34" typeface="Agency FB"/>
                  </a:rPr>
                  <a:t>Portfolio 3</a:t>
                </a:r>
              </a:p>
            </p:txBody>
          </p:sp>
          <p:sp>
            <p:nvSpPr>
              <p:cNvPr id="141" name="Rectangle 25"/>
              <p:cNvSpPr/>
              <p:nvPr/>
            </p:nvSpPr>
            <p:spPr>
              <a:xfrm>
                <a:off x="900753" y="4790161"/>
                <a:ext cx="2181775" cy="640080"/>
              </a:xfrm>
              <a:prstGeom prst="rect">
                <a:avLst/>
              </a:prstGeom>
            </p:spPr>
            <p:txBody>
              <a:bodyPr wrap="square">
                <a:spAutoFit/>
              </a:bodyPr>
              <a:lstStyle/>
              <a:p>
                <a:pPr algn="ctr"/>
                <a:r>
                  <a:rPr lang="en-US" sz="1200">
                    <a:solidFill>
                      <a:schemeClr val="tx1">
                        <a:lumMod val="50000"/>
                        <a:lumOff val="50000"/>
                      </a:schemeClr>
                    </a:solidFill>
                    <a:latin charset="0" panose="020b0503020202020204" pitchFamily="34" typeface="Agency FB"/>
                  </a:rPr>
                  <a:t>Lorem ipsum dolor sit amet, consectetuer adipiscing elit, sed diam nonummy</a:t>
                </a:r>
              </a:p>
            </p:txBody>
          </p:sp>
        </p:grpSp>
        <p:grpSp>
          <p:nvGrpSpPr>
            <p:cNvPr id="136" name="Group 37"/>
            <p:cNvGrpSpPr/>
            <p:nvPr/>
          </p:nvGrpSpPr>
          <p:grpSpPr>
            <a:xfrm>
              <a:off x="6909687" y="5676668"/>
              <a:ext cx="1110528" cy="293591"/>
              <a:chOff x="2838502" y="6023413"/>
              <a:chExt cx="1110528" cy="293591"/>
            </a:xfrm>
            <a:solidFill>
              <a:schemeClr val="bg1">
                <a:lumMod val="75000"/>
              </a:schemeClr>
            </a:solidFill>
          </p:grpSpPr>
          <p:sp>
            <p:nvSpPr>
              <p:cNvPr id="137" name="Freeform 63"/>
              <p:cNvSpPr/>
              <p:nvPr/>
            </p:nvSpPr>
            <p:spPr bwMode="auto">
              <a:xfrm>
                <a:off x="3179093" y="6023413"/>
                <a:ext cx="349905" cy="287885"/>
              </a:xfrm>
              <a:custGeom>
                <a:gdLst>
                  <a:gd fmla="*/ 160 w 160" name="T0"/>
                  <a:gd fmla="*/ 16 h 131" name="T1"/>
                  <a:gd fmla="*/ 159 w 160" name="T2"/>
                  <a:gd fmla="*/ 16 h 131" name="T3"/>
                  <a:gd fmla="*/ 144 w 160" name="T4"/>
                  <a:gd fmla="*/ 20 h 131" name="T5"/>
                  <a:gd fmla="*/ 156 w 160" name="T6"/>
                  <a:gd fmla="*/ 4 h 131" name="T7"/>
                  <a:gd fmla="*/ 156 w 160" name="T8"/>
                  <a:gd fmla="*/ 3 h 131" name="T9"/>
                  <a:gd fmla="*/ 155 w 160" name="T10"/>
                  <a:gd fmla="*/ 3 h 131" name="T11"/>
                  <a:gd fmla="*/ 135 w 160" name="T12"/>
                  <a:gd fmla="*/ 11 h 131" name="T13"/>
                  <a:gd fmla="*/ 111 w 160" name="T14"/>
                  <a:gd fmla="*/ 0 h 131" name="T15"/>
                  <a:gd fmla="*/ 77 w 160" name="T16"/>
                  <a:gd fmla="*/ 34 h 131" name="T17"/>
                  <a:gd fmla="*/ 78 w 160" name="T18"/>
                  <a:gd fmla="*/ 40 h 131" name="T19"/>
                  <a:gd fmla="*/ 12 w 160" name="T20"/>
                  <a:gd fmla="*/ 7 h 131" name="T21"/>
                  <a:gd fmla="*/ 12 w 160" name="T22"/>
                  <a:gd fmla="*/ 6 h 131" name="T23"/>
                  <a:gd fmla="*/ 11 w 160" name="T24"/>
                  <a:gd fmla="*/ 7 h 131" name="T25"/>
                  <a:gd fmla="*/ 7 w 160" name="T26"/>
                  <a:gd fmla="*/ 23 h 131" name="T27"/>
                  <a:gd fmla="*/ 19 w 160" name="T28"/>
                  <a:gd fmla="*/ 50 h 131" name="T29"/>
                  <a:gd fmla="*/ 7 w 160" name="T30"/>
                  <a:gd fmla="*/ 46 h 131" name="T31"/>
                  <a:gd fmla="*/ 7 w 160" name="T32"/>
                  <a:gd fmla="*/ 46 h 131" name="T33"/>
                  <a:gd fmla="*/ 6 w 160" name="T34"/>
                  <a:gd fmla="*/ 47 h 131" name="T35"/>
                  <a:gd fmla="*/ 6 w 160" name="T36"/>
                  <a:gd fmla="*/ 47 h 131" name="T37"/>
                  <a:gd fmla="*/ 30 w 160" name="T38"/>
                  <a:gd fmla="*/ 79 h 131" name="T39"/>
                  <a:gd fmla="*/ 19 w 160" name="T40"/>
                  <a:gd fmla="*/ 79 h 131" name="T41"/>
                  <a:gd fmla="*/ 18 w 160" name="T42"/>
                  <a:gd fmla="*/ 79 h 131" name="T43"/>
                  <a:gd fmla="*/ 18 w 160" name="T44"/>
                  <a:gd fmla="*/ 80 h 131" name="T45"/>
                  <a:gd fmla="*/ 47 w 160" name="T46"/>
                  <a:gd fmla="*/ 103 h 131" name="T47"/>
                  <a:gd fmla="*/ 8 w 160" name="T48"/>
                  <a:gd fmla="*/ 115 h 131" name="T49"/>
                  <a:gd fmla="*/ 1 w 160" name="T50"/>
                  <a:gd fmla="*/ 115 h 131" name="T51"/>
                  <a:gd fmla="*/ 0 w 160" name="T52"/>
                  <a:gd fmla="*/ 115 h 131" name="T53"/>
                  <a:gd fmla="*/ 0 w 160" name="T54"/>
                  <a:gd fmla="*/ 116 h 131" name="T55"/>
                  <a:gd fmla="*/ 51 w 160" name="T56"/>
                  <a:gd fmla="*/ 131 h 131" name="T57"/>
                  <a:gd fmla="*/ 144 w 160" name="T58"/>
                  <a:gd fmla="*/ 38 h 131" name="T59"/>
                  <a:gd fmla="*/ 144 w 160" name="T60"/>
                  <a:gd fmla="*/ 34 h 131" name="T61"/>
                  <a:gd fmla="*/ 160 w 160" name="T62"/>
                  <a:gd fmla="*/ 17 h 131" name="T63"/>
                  <a:gd fmla="*/ 160 w 160" name="T64"/>
                  <a:gd fmla="*/ 16 h 1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1" w="160">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sp>
            <p:nvSpPr>
              <p:cNvPr id="138" name="Freeform 21"/>
              <p:cNvSpPr/>
              <p:nvPr/>
            </p:nvSpPr>
            <p:spPr bwMode="auto">
              <a:xfrm>
                <a:off x="3721171" y="6023413"/>
                <a:ext cx="227859" cy="287885"/>
              </a:xfrm>
              <a:custGeom>
                <a:gdLst>
                  <a:gd fmla="*/ 129 w 323" name="T0"/>
                  <a:gd fmla="*/ 272 h 408" name="T1"/>
                  <a:gd fmla="*/ 68 w 323" name="T2"/>
                  <a:gd fmla="*/ 408 h 408" name="T3"/>
                  <a:gd fmla="*/ 98 w 323" name="T4"/>
                  <a:gd fmla="*/ 196 h 408" name="T5"/>
                  <a:gd fmla="*/ 149 w 323" name="T6"/>
                  <a:gd fmla="*/ 99 h 408" name="T7"/>
                  <a:gd fmla="*/ 172 w 323" name="T8"/>
                  <a:gd fmla="*/ 257 h 408" name="T9"/>
                  <a:gd fmla="*/ 234 w 323" name="T10"/>
                  <a:gd fmla="*/ 73 h 408" name="T11"/>
                  <a:gd fmla="*/ 47 w 323" name="T12"/>
                  <a:gd fmla="*/ 173 h 408" name="T13"/>
                  <a:gd fmla="*/ 57 w 323" name="T14"/>
                  <a:gd fmla="*/ 239 h 408" name="T15"/>
                  <a:gd fmla="*/ 1 w 323" name="T16"/>
                  <a:gd fmla="*/ 147 h 408" name="T17"/>
                  <a:gd fmla="*/ 137 w 323" name="T18"/>
                  <a:gd fmla="*/ 9 h 408" name="T19"/>
                  <a:gd fmla="*/ 310 w 323" name="T20"/>
                  <a:gd fmla="*/ 119 h 408" name="T21"/>
                  <a:gd fmla="*/ 183 w 323" name="T22"/>
                  <a:gd fmla="*/ 298 h 408" name="T23"/>
                  <a:gd fmla="*/ 129 w 323" name="T24"/>
                  <a:gd fmla="*/ 272 h 4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latin charset="0" panose="020b0503020202020204" pitchFamily="34" typeface="Agency FB"/>
                </a:endParaRPr>
              </a:p>
            </p:txBody>
          </p:sp>
          <p:sp>
            <p:nvSpPr>
              <p:cNvPr id="139" name="Freeform 62"/>
              <p:cNvSpPr/>
              <p:nvPr/>
            </p:nvSpPr>
            <p:spPr bwMode="auto">
              <a:xfrm>
                <a:off x="2838502" y="6029119"/>
                <a:ext cx="148418" cy="287885"/>
              </a:xfrm>
              <a:custGeom>
                <a:gdLst>
                  <a:gd fmla="*/ 84 w 84" name="T0"/>
                  <a:gd fmla="*/ 27 h 163" name="T1"/>
                  <a:gd fmla="*/ 69 w 84" name="T2"/>
                  <a:gd fmla="*/ 27 h 163" name="T3"/>
                  <a:gd fmla="*/ 54 w 84" name="T4"/>
                  <a:gd fmla="*/ 41 h 163" name="T5"/>
                  <a:gd fmla="*/ 54 w 84" name="T6"/>
                  <a:gd fmla="*/ 60 h 163" name="T7"/>
                  <a:gd fmla="*/ 83 w 84" name="T8"/>
                  <a:gd fmla="*/ 60 h 163" name="T9"/>
                  <a:gd fmla="*/ 83 w 84" name="T10"/>
                  <a:gd fmla="*/ 88 h 163" name="T11"/>
                  <a:gd fmla="*/ 54 w 84" name="T12"/>
                  <a:gd fmla="*/ 88 h 163" name="T13"/>
                  <a:gd fmla="*/ 54 w 84" name="T14"/>
                  <a:gd fmla="*/ 163 h 163" name="T15"/>
                  <a:gd fmla="*/ 25 w 84" name="T16"/>
                  <a:gd fmla="*/ 163 h 163" name="T17"/>
                  <a:gd fmla="*/ 25 w 84" name="T18"/>
                  <a:gd fmla="*/ 88 h 163" name="T19"/>
                  <a:gd fmla="*/ 0 w 84" name="T20"/>
                  <a:gd fmla="*/ 88 h 163" name="T21"/>
                  <a:gd fmla="*/ 0 w 84" name="T22"/>
                  <a:gd fmla="*/ 60 h 163" name="T23"/>
                  <a:gd fmla="*/ 25 w 84" name="T24"/>
                  <a:gd fmla="*/ 60 h 163" name="T25"/>
                  <a:gd fmla="*/ 25 w 84" name="T26"/>
                  <a:gd fmla="*/ 38 h 163" name="T27"/>
                  <a:gd fmla="*/ 62 w 84" name="T28"/>
                  <a:gd fmla="*/ 0 h 163" name="T29"/>
                  <a:gd fmla="*/ 84 w 84" name="T30"/>
                  <a:gd fmla="*/ 0 h 163" name="T31"/>
                  <a:gd fmla="*/ 84 w 84" name="T32"/>
                  <a:gd fmla="*/ 27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84">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grpSp>
      </p:grpSp>
      <p:grpSp>
        <p:nvGrpSpPr>
          <p:cNvPr id="142" name="原创设计师QQ598969553      _15"/>
          <p:cNvGrpSpPr/>
          <p:nvPr/>
        </p:nvGrpSpPr>
        <p:grpSpPr>
          <a:xfrm>
            <a:off x="9095140" y="4246295"/>
            <a:ext cx="2181775" cy="1482664"/>
            <a:chOff x="9109468" y="4487595"/>
            <a:chExt cx="2181775" cy="1482664"/>
          </a:xfrm>
        </p:grpSpPr>
        <p:grpSp>
          <p:nvGrpSpPr>
            <p:cNvPr id="143" name="Group 26"/>
            <p:cNvGrpSpPr/>
            <p:nvPr/>
          </p:nvGrpSpPr>
          <p:grpSpPr>
            <a:xfrm>
              <a:off x="9109468" y="4487595"/>
              <a:ext cx="2181775" cy="991100"/>
              <a:chOff x="900753" y="4445391"/>
              <a:chExt cx="2181775" cy="991100"/>
            </a:xfrm>
          </p:grpSpPr>
          <p:sp>
            <p:nvSpPr>
              <p:cNvPr id="148" name="TextBox 27"/>
              <p:cNvSpPr txBox="1"/>
              <p:nvPr/>
            </p:nvSpPr>
            <p:spPr>
              <a:xfrm>
                <a:off x="1406378" y="4445391"/>
                <a:ext cx="1170528" cy="365760"/>
              </a:xfrm>
              <a:prstGeom prst="rect">
                <a:avLst/>
              </a:prstGeom>
              <a:noFill/>
            </p:spPr>
            <p:txBody>
              <a:bodyPr rtlCol="0" wrap="none">
                <a:spAutoFit/>
              </a:bodyPr>
              <a:lstStyle/>
              <a:p>
                <a:pPr algn="ctr"/>
                <a:r>
                  <a:rPr b="1" lang="en-US">
                    <a:solidFill>
                      <a:srgbClr val="E9462F"/>
                    </a:solidFill>
                    <a:latin charset="0" panose="020b0503020202020204" pitchFamily="34" typeface="Agency FB"/>
                  </a:rPr>
                  <a:t>Portfolio 4</a:t>
                </a:r>
              </a:p>
            </p:txBody>
          </p:sp>
          <p:sp>
            <p:nvSpPr>
              <p:cNvPr id="149" name="Rectangle 28"/>
              <p:cNvSpPr/>
              <p:nvPr/>
            </p:nvSpPr>
            <p:spPr>
              <a:xfrm>
                <a:off x="900754" y="4790161"/>
                <a:ext cx="2181775" cy="640080"/>
              </a:xfrm>
              <a:prstGeom prst="rect">
                <a:avLst/>
              </a:prstGeom>
            </p:spPr>
            <p:txBody>
              <a:bodyPr wrap="square">
                <a:spAutoFit/>
              </a:bodyPr>
              <a:lstStyle/>
              <a:p>
                <a:pPr algn="ctr"/>
                <a:r>
                  <a:rPr lang="en-US" sz="1200">
                    <a:solidFill>
                      <a:schemeClr val="tx1">
                        <a:lumMod val="50000"/>
                        <a:lumOff val="50000"/>
                      </a:schemeClr>
                    </a:solidFill>
                    <a:latin charset="0" panose="020b0503020202020204" pitchFamily="34" typeface="Agency FB"/>
                  </a:rPr>
                  <a:t>Lorem ipsum dolor sit amet, consectetuer adipiscing elit, sed diam nonummy</a:t>
                </a:r>
              </a:p>
            </p:txBody>
          </p:sp>
        </p:grpSp>
        <p:grpSp>
          <p:nvGrpSpPr>
            <p:cNvPr id="144" name="Group 41"/>
            <p:cNvGrpSpPr/>
            <p:nvPr/>
          </p:nvGrpSpPr>
          <p:grpSpPr>
            <a:xfrm>
              <a:off x="9645091" y="5676668"/>
              <a:ext cx="1110528" cy="293591"/>
              <a:chOff x="2838502" y="6023413"/>
              <a:chExt cx="1110528" cy="293591"/>
            </a:xfrm>
            <a:solidFill>
              <a:schemeClr val="bg1">
                <a:lumMod val="75000"/>
              </a:schemeClr>
            </a:solidFill>
          </p:grpSpPr>
          <p:sp>
            <p:nvSpPr>
              <p:cNvPr id="145" name="Freeform 63"/>
              <p:cNvSpPr/>
              <p:nvPr/>
            </p:nvSpPr>
            <p:spPr bwMode="auto">
              <a:xfrm>
                <a:off x="3179093" y="6023413"/>
                <a:ext cx="349905" cy="287885"/>
              </a:xfrm>
              <a:custGeom>
                <a:gdLst>
                  <a:gd fmla="*/ 160 w 160" name="T0"/>
                  <a:gd fmla="*/ 16 h 131" name="T1"/>
                  <a:gd fmla="*/ 159 w 160" name="T2"/>
                  <a:gd fmla="*/ 16 h 131" name="T3"/>
                  <a:gd fmla="*/ 144 w 160" name="T4"/>
                  <a:gd fmla="*/ 20 h 131" name="T5"/>
                  <a:gd fmla="*/ 156 w 160" name="T6"/>
                  <a:gd fmla="*/ 4 h 131" name="T7"/>
                  <a:gd fmla="*/ 156 w 160" name="T8"/>
                  <a:gd fmla="*/ 3 h 131" name="T9"/>
                  <a:gd fmla="*/ 155 w 160" name="T10"/>
                  <a:gd fmla="*/ 3 h 131" name="T11"/>
                  <a:gd fmla="*/ 135 w 160" name="T12"/>
                  <a:gd fmla="*/ 11 h 131" name="T13"/>
                  <a:gd fmla="*/ 111 w 160" name="T14"/>
                  <a:gd fmla="*/ 0 h 131" name="T15"/>
                  <a:gd fmla="*/ 77 w 160" name="T16"/>
                  <a:gd fmla="*/ 34 h 131" name="T17"/>
                  <a:gd fmla="*/ 78 w 160" name="T18"/>
                  <a:gd fmla="*/ 40 h 131" name="T19"/>
                  <a:gd fmla="*/ 12 w 160" name="T20"/>
                  <a:gd fmla="*/ 7 h 131" name="T21"/>
                  <a:gd fmla="*/ 12 w 160" name="T22"/>
                  <a:gd fmla="*/ 6 h 131" name="T23"/>
                  <a:gd fmla="*/ 11 w 160" name="T24"/>
                  <a:gd fmla="*/ 7 h 131" name="T25"/>
                  <a:gd fmla="*/ 7 w 160" name="T26"/>
                  <a:gd fmla="*/ 23 h 131" name="T27"/>
                  <a:gd fmla="*/ 19 w 160" name="T28"/>
                  <a:gd fmla="*/ 50 h 131" name="T29"/>
                  <a:gd fmla="*/ 7 w 160" name="T30"/>
                  <a:gd fmla="*/ 46 h 131" name="T31"/>
                  <a:gd fmla="*/ 7 w 160" name="T32"/>
                  <a:gd fmla="*/ 46 h 131" name="T33"/>
                  <a:gd fmla="*/ 6 w 160" name="T34"/>
                  <a:gd fmla="*/ 47 h 131" name="T35"/>
                  <a:gd fmla="*/ 6 w 160" name="T36"/>
                  <a:gd fmla="*/ 47 h 131" name="T37"/>
                  <a:gd fmla="*/ 30 w 160" name="T38"/>
                  <a:gd fmla="*/ 79 h 131" name="T39"/>
                  <a:gd fmla="*/ 19 w 160" name="T40"/>
                  <a:gd fmla="*/ 79 h 131" name="T41"/>
                  <a:gd fmla="*/ 18 w 160" name="T42"/>
                  <a:gd fmla="*/ 79 h 131" name="T43"/>
                  <a:gd fmla="*/ 18 w 160" name="T44"/>
                  <a:gd fmla="*/ 80 h 131" name="T45"/>
                  <a:gd fmla="*/ 47 w 160" name="T46"/>
                  <a:gd fmla="*/ 103 h 131" name="T47"/>
                  <a:gd fmla="*/ 8 w 160" name="T48"/>
                  <a:gd fmla="*/ 115 h 131" name="T49"/>
                  <a:gd fmla="*/ 1 w 160" name="T50"/>
                  <a:gd fmla="*/ 115 h 131" name="T51"/>
                  <a:gd fmla="*/ 0 w 160" name="T52"/>
                  <a:gd fmla="*/ 115 h 131" name="T53"/>
                  <a:gd fmla="*/ 0 w 160" name="T54"/>
                  <a:gd fmla="*/ 116 h 131" name="T55"/>
                  <a:gd fmla="*/ 51 w 160" name="T56"/>
                  <a:gd fmla="*/ 131 h 131" name="T57"/>
                  <a:gd fmla="*/ 144 w 160" name="T58"/>
                  <a:gd fmla="*/ 38 h 131" name="T59"/>
                  <a:gd fmla="*/ 144 w 160" name="T60"/>
                  <a:gd fmla="*/ 34 h 131" name="T61"/>
                  <a:gd fmla="*/ 160 w 160" name="T62"/>
                  <a:gd fmla="*/ 17 h 131" name="T63"/>
                  <a:gd fmla="*/ 160 w 160" name="T64"/>
                  <a:gd fmla="*/ 16 h 1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1" w="160">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sp>
            <p:nvSpPr>
              <p:cNvPr id="146" name="Freeform 21"/>
              <p:cNvSpPr/>
              <p:nvPr/>
            </p:nvSpPr>
            <p:spPr bwMode="auto">
              <a:xfrm>
                <a:off x="3721171" y="6023413"/>
                <a:ext cx="227859" cy="287885"/>
              </a:xfrm>
              <a:custGeom>
                <a:gdLst>
                  <a:gd fmla="*/ 129 w 323" name="T0"/>
                  <a:gd fmla="*/ 272 h 408" name="T1"/>
                  <a:gd fmla="*/ 68 w 323" name="T2"/>
                  <a:gd fmla="*/ 408 h 408" name="T3"/>
                  <a:gd fmla="*/ 98 w 323" name="T4"/>
                  <a:gd fmla="*/ 196 h 408" name="T5"/>
                  <a:gd fmla="*/ 149 w 323" name="T6"/>
                  <a:gd fmla="*/ 99 h 408" name="T7"/>
                  <a:gd fmla="*/ 172 w 323" name="T8"/>
                  <a:gd fmla="*/ 257 h 408" name="T9"/>
                  <a:gd fmla="*/ 234 w 323" name="T10"/>
                  <a:gd fmla="*/ 73 h 408" name="T11"/>
                  <a:gd fmla="*/ 47 w 323" name="T12"/>
                  <a:gd fmla="*/ 173 h 408" name="T13"/>
                  <a:gd fmla="*/ 57 w 323" name="T14"/>
                  <a:gd fmla="*/ 239 h 408" name="T15"/>
                  <a:gd fmla="*/ 1 w 323" name="T16"/>
                  <a:gd fmla="*/ 147 h 408" name="T17"/>
                  <a:gd fmla="*/ 137 w 323" name="T18"/>
                  <a:gd fmla="*/ 9 h 408" name="T19"/>
                  <a:gd fmla="*/ 310 w 323" name="T20"/>
                  <a:gd fmla="*/ 119 h 408" name="T21"/>
                  <a:gd fmla="*/ 183 w 323" name="T22"/>
                  <a:gd fmla="*/ 298 h 408" name="T23"/>
                  <a:gd fmla="*/ 129 w 323" name="T24"/>
                  <a:gd fmla="*/ 272 h 4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latin charset="0" panose="020b0503020202020204" pitchFamily="34" typeface="Agency FB"/>
                </a:endParaRPr>
              </a:p>
            </p:txBody>
          </p:sp>
          <p:sp>
            <p:nvSpPr>
              <p:cNvPr id="147" name="Freeform 62"/>
              <p:cNvSpPr/>
              <p:nvPr/>
            </p:nvSpPr>
            <p:spPr bwMode="auto">
              <a:xfrm>
                <a:off x="2838502" y="6029119"/>
                <a:ext cx="148418" cy="287885"/>
              </a:xfrm>
              <a:custGeom>
                <a:gdLst>
                  <a:gd fmla="*/ 84 w 84" name="T0"/>
                  <a:gd fmla="*/ 27 h 163" name="T1"/>
                  <a:gd fmla="*/ 69 w 84" name="T2"/>
                  <a:gd fmla="*/ 27 h 163" name="T3"/>
                  <a:gd fmla="*/ 54 w 84" name="T4"/>
                  <a:gd fmla="*/ 41 h 163" name="T5"/>
                  <a:gd fmla="*/ 54 w 84" name="T6"/>
                  <a:gd fmla="*/ 60 h 163" name="T7"/>
                  <a:gd fmla="*/ 83 w 84" name="T8"/>
                  <a:gd fmla="*/ 60 h 163" name="T9"/>
                  <a:gd fmla="*/ 83 w 84" name="T10"/>
                  <a:gd fmla="*/ 88 h 163" name="T11"/>
                  <a:gd fmla="*/ 54 w 84" name="T12"/>
                  <a:gd fmla="*/ 88 h 163" name="T13"/>
                  <a:gd fmla="*/ 54 w 84" name="T14"/>
                  <a:gd fmla="*/ 163 h 163" name="T15"/>
                  <a:gd fmla="*/ 25 w 84" name="T16"/>
                  <a:gd fmla="*/ 163 h 163" name="T17"/>
                  <a:gd fmla="*/ 25 w 84" name="T18"/>
                  <a:gd fmla="*/ 88 h 163" name="T19"/>
                  <a:gd fmla="*/ 0 w 84" name="T20"/>
                  <a:gd fmla="*/ 88 h 163" name="T21"/>
                  <a:gd fmla="*/ 0 w 84" name="T22"/>
                  <a:gd fmla="*/ 60 h 163" name="T23"/>
                  <a:gd fmla="*/ 25 w 84" name="T24"/>
                  <a:gd fmla="*/ 60 h 163" name="T25"/>
                  <a:gd fmla="*/ 25 w 84" name="T26"/>
                  <a:gd fmla="*/ 38 h 163" name="T27"/>
                  <a:gd fmla="*/ 62 w 84" name="T28"/>
                  <a:gd fmla="*/ 0 h 163" name="T29"/>
                  <a:gd fmla="*/ 84 w 84" name="T30"/>
                  <a:gd fmla="*/ 0 h 163" name="T31"/>
                  <a:gd fmla="*/ 84 w 84" name="T32"/>
                  <a:gd fmla="*/ 27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84">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anchor="t" anchorCtr="0" bIns="45720" compatLnSpc="1" lIns="91440" numCol="1" rIns="91440" tIns="45720" vert="horz" wrap="square">
                <a:prstTxWarp prst="textNoShape">
                  <a:avLst/>
                </a:prstTxWarp>
              </a:bodyPr>
              <a:lstStyle/>
              <a:p>
                <a:endParaRPr lang="en-US">
                  <a:latin charset="0" panose="020b0503020202020204" pitchFamily="34" typeface="Agency FB"/>
                </a:endParaRPr>
              </a:p>
            </p:txBody>
          </p:sp>
        </p:grpSp>
      </p:grpSp>
      <p:pic>
        <p:nvPicPr>
          <p:cNvPr id="57" name="Picture 64"/>
          <p:cNvPicPr>
            <a:picLocks noChangeAspect="1" noChangeShapeType="1" noGrp="1" noMove="1" noResize="1" noRot="1" noSelect="1"/>
          </p:cNvPicPr>
          <p:nvPr/>
        </p:nvPicPr>
        <p:blipFill>
          <a:blip r:embed="rId7">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426228825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63"/>
                                        </p:tgtEl>
                                        <p:attrNameLst>
                                          <p:attrName>style.visibility</p:attrName>
                                        </p:attrNameLst>
                                      </p:cBhvr>
                                      <p:to>
                                        <p:strVal val="visible"/>
                                      </p:to>
                                    </p:set>
                                    <p:animEffect filter="fade" transition="in">
                                      <p:cBhvr>
                                        <p:cTn dur="1000" id="7"/>
                                        <p:tgtEl>
                                          <p:spTgt spid="63"/>
                                        </p:tgtEl>
                                      </p:cBhvr>
                                    </p:animEffect>
                                    <p:anim calcmode="lin" valueType="num">
                                      <p:cBhvr>
                                        <p:cTn dur="1000" fill="hold" id="8"/>
                                        <p:tgtEl>
                                          <p:spTgt spid="63"/>
                                        </p:tgtEl>
                                        <p:attrNameLst>
                                          <p:attrName>ppt_x</p:attrName>
                                        </p:attrNameLst>
                                      </p:cBhvr>
                                      <p:tavLst>
                                        <p:tav tm="0">
                                          <p:val>
                                            <p:strVal val="#ppt_x"/>
                                          </p:val>
                                        </p:tav>
                                        <p:tav tm="100000">
                                          <p:val>
                                            <p:strVal val="#ppt_x"/>
                                          </p:val>
                                        </p:tav>
                                      </p:tavLst>
                                    </p:anim>
                                    <p:anim calcmode="lin" valueType="num">
                                      <p:cBhvr>
                                        <p:cTn decel="100000" dur="900" fill="hold" id="9"/>
                                        <p:tgtEl>
                                          <p:spTgt spid="63"/>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53" presetSubtype="0">
                                  <p:stCondLst>
                                    <p:cond delay="0"/>
                                  </p:stCondLst>
                                  <p:childTnLst>
                                    <p:set>
                                      <p:cBhvr>
                                        <p:cTn dur="1" fill="hold" id="13">
                                          <p:stCondLst>
                                            <p:cond delay="0"/>
                                          </p:stCondLst>
                                        </p:cTn>
                                        <p:tgtEl>
                                          <p:spTgt spid="106"/>
                                        </p:tgtEl>
                                        <p:attrNameLst>
                                          <p:attrName>style.visibility</p:attrName>
                                        </p:attrNameLst>
                                      </p:cBhvr>
                                      <p:to>
                                        <p:strVal val="visible"/>
                                      </p:to>
                                    </p:set>
                                    <p:anim calcmode="lin" valueType="num">
                                      <p:cBhvr>
                                        <p:cTn dur="500" fill="hold" id="14"/>
                                        <p:tgtEl>
                                          <p:spTgt spid="106"/>
                                        </p:tgtEl>
                                        <p:attrNameLst>
                                          <p:attrName>ppt_w</p:attrName>
                                        </p:attrNameLst>
                                      </p:cBhvr>
                                      <p:tavLst>
                                        <p:tav tm="0">
                                          <p:val>
                                            <p:fltVal val="0"/>
                                          </p:val>
                                        </p:tav>
                                        <p:tav tm="100000">
                                          <p:val>
                                            <p:strVal val="#ppt_w"/>
                                          </p:val>
                                        </p:tav>
                                      </p:tavLst>
                                    </p:anim>
                                    <p:anim calcmode="lin" valueType="num">
                                      <p:cBhvr>
                                        <p:cTn dur="500" fill="hold" id="15"/>
                                        <p:tgtEl>
                                          <p:spTgt spid="106"/>
                                        </p:tgtEl>
                                        <p:attrNameLst>
                                          <p:attrName>ppt_h</p:attrName>
                                        </p:attrNameLst>
                                      </p:cBhvr>
                                      <p:tavLst>
                                        <p:tav tm="0">
                                          <p:val>
                                            <p:fltVal val="0"/>
                                          </p:val>
                                        </p:tav>
                                        <p:tav tm="100000">
                                          <p:val>
                                            <p:strVal val="#ppt_h"/>
                                          </p:val>
                                        </p:tav>
                                      </p:tavLst>
                                    </p:anim>
                                    <p:animEffect filter="fade" transition="in">
                                      <p:cBhvr>
                                        <p:cTn dur="500" id="16"/>
                                        <p:tgtEl>
                                          <p:spTgt spid="106"/>
                                        </p:tgtEl>
                                      </p:cBhvr>
                                    </p:animEffect>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118"/>
                                        </p:tgtEl>
                                        <p:attrNameLst>
                                          <p:attrName>style.visibility</p:attrName>
                                        </p:attrNameLst>
                                      </p:cBhvr>
                                      <p:to>
                                        <p:strVal val="visible"/>
                                      </p:to>
                                    </p:set>
                                    <p:animEffect filter="fade" transition="in">
                                      <p:cBhvr>
                                        <p:cTn dur="1000" id="20"/>
                                        <p:tgtEl>
                                          <p:spTgt spid="118"/>
                                        </p:tgtEl>
                                      </p:cBhvr>
                                    </p:animEffect>
                                    <p:anim calcmode="lin" valueType="num">
                                      <p:cBhvr>
                                        <p:cTn dur="1000" fill="hold" id="21"/>
                                        <p:tgtEl>
                                          <p:spTgt spid="118"/>
                                        </p:tgtEl>
                                        <p:attrNameLst>
                                          <p:attrName>ppt_x</p:attrName>
                                        </p:attrNameLst>
                                      </p:cBhvr>
                                      <p:tavLst>
                                        <p:tav tm="0">
                                          <p:val>
                                            <p:strVal val="#ppt_x"/>
                                          </p:val>
                                        </p:tav>
                                        <p:tav tm="100000">
                                          <p:val>
                                            <p:strVal val="#ppt_x"/>
                                          </p:val>
                                        </p:tav>
                                      </p:tavLst>
                                    </p:anim>
                                    <p:anim calcmode="lin" valueType="num">
                                      <p:cBhvr>
                                        <p:cTn dur="1000" fill="hold" id="22"/>
                                        <p:tgtEl>
                                          <p:spTgt spid="11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37" presetSubtype="0">
                                  <p:stCondLst>
                                    <p:cond delay="0"/>
                                  </p:stCondLst>
                                  <p:childTnLst>
                                    <p:set>
                                      <p:cBhvr>
                                        <p:cTn dur="1" fill="hold" id="25">
                                          <p:stCondLst>
                                            <p:cond delay="0"/>
                                          </p:stCondLst>
                                        </p:cTn>
                                        <p:tgtEl>
                                          <p:spTgt spid="64"/>
                                        </p:tgtEl>
                                        <p:attrNameLst>
                                          <p:attrName>style.visibility</p:attrName>
                                        </p:attrNameLst>
                                      </p:cBhvr>
                                      <p:to>
                                        <p:strVal val="visible"/>
                                      </p:to>
                                    </p:set>
                                    <p:animEffect filter="fade" transition="in">
                                      <p:cBhvr>
                                        <p:cTn dur="1000" id="26"/>
                                        <p:tgtEl>
                                          <p:spTgt spid="64"/>
                                        </p:tgtEl>
                                      </p:cBhvr>
                                    </p:animEffect>
                                    <p:anim calcmode="lin" valueType="num">
                                      <p:cBhvr>
                                        <p:cTn dur="1000" fill="hold" id="27"/>
                                        <p:tgtEl>
                                          <p:spTgt spid="64"/>
                                        </p:tgtEl>
                                        <p:attrNameLst>
                                          <p:attrName>ppt_x</p:attrName>
                                        </p:attrNameLst>
                                      </p:cBhvr>
                                      <p:tavLst>
                                        <p:tav tm="0">
                                          <p:val>
                                            <p:strVal val="#ppt_x"/>
                                          </p:val>
                                        </p:tav>
                                        <p:tav tm="100000">
                                          <p:val>
                                            <p:strVal val="#ppt_x"/>
                                          </p:val>
                                        </p:tav>
                                      </p:tavLst>
                                    </p:anim>
                                    <p:anim calcmode="lin" valueType="num">
                                      <p:cBhvr>
                                        <p:cTn decel="100000" dur="900" fill="hold" id="28"/>
                                        <p:tgtEl>
                                          <p:spTgt spid="64"/>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fill="hold" id="30" nodeType="afterGroup">
                            <p:stCondLst>
                              <p:cond delay="3500"/>
                            </p:stCondLst>
                            <p:childTnLst>
                              <p:par>
                                <p:cTn fill="hold" id="31" nodeType="afterEffect" presetClass="entr" presetID="53" presetSubtype="0">
                                  <p:stCondLst>
                                    <p:cond delay="0"/>
                                  </p:stCondLst>
                                  <p:childTnLst>
                                    <p:set>
                                      <p:cBhvr>
                                        <p:cTn dur="1" fill="hold" id="32">
                                          <p:stCondLst>
                                            <p:cond delay="0"/>
                                          </p:stCondLst>
                                        </p:cTn>
                                        <p:tgtEl>
                                          <p:spTgt spid="112"/>
                                        </p:tgtEl>
                                        <p:attrNameLst>
                                          <p:attrName>style.visibility</p:attrName>
                                        </p:attrNameLst>
                                      </p:cBhvr>
                                      <p:to>
                                        <p:strVal val="visible"/>
                                      </p:to>
                                    </p:set>
                                    <p:anim calcmode="lin" valueType="num">
                                      <p:cBhvr>
                                        <p:cTn dur="500" fill="hold" id="33"/>
                                        <p:tgtEl>
                                          <p:spTgt spid="112"/>
                                        </p:tgtEl>
                                        <p:attrNameLst>
                                          <p:attrName>ppt_w</p:attrName>
                                        </p:attrNameLst>
                                      </p:cBhvr>
                                      <p:tavLst>
                                        <p:tav tm="0">
                                          <p:val>
                                            <p:fltVal val="0"/>
                                          </p:val>
                                        </p:tav>
                                        <p:tav tm="100000">
                                          <p:val>
                                            <p:strVal val="#ppt_w"/>
                                          </p:val>
                                        </p:tav>
                                      </p:tavLst>
                                    </p:anim>
                                    <p:anim calcmode="lin" valueType="num">
                                      <p:cBhvr>
                                        <p:cTn dur="500" fill="hold" id="34"/>
                                        <p:tgtEl>
                                          <p:spTgt spid="112"/>
                                        </p:tgtEl>
                                        <p:attrNameLst>
                                          <p:attrName>ppt_h</p:attrName>
                                        </p:attrNameLst>
                                      </p:cBhvr>
                                      <p:tavLst>
                                        <p:tav tm="0">
                                          <p:val>
                                            <p:fltVal val="0"/>
                                          </p:val>
                                        </p:tav>
                                        <p:tav tm="100000">
                                          <p:val>
                                            <p:strVal val="#ppt_h"/>
                                          </p:val>
                                        </p:tav>
                                      </p:tavLst>
                                    </p:anim>
                                    <p:animEffect filter="fade" transition="in">
                                      <p:cBhvr>
                                        <p:cTn dur="500" id="35"/>
                                        <p:tgtEl>
                                          <p:spTgt spid="112"/>
                                        </p:tgtEl>
                                      </p:cBhvr>
                                    </p:animEffect>
                                  </p:childTnLst>
                                </p:cTn>
                              </p:par>
                            </p:childTnLst>
                          </p:cTn>
                        </p:par>
                        <p:par>
                          <p:cTn fill="hold" id="36" nodeType="afterGroup">
                            <p:stCondLst>
                              <p:cond delay="4000"/>
                            </p:stCondLst>
                            <p:childTnLst>
                              <p:par>
                                <p:cTn fill="hold" id="37" nodeType="afterEffect" presetClass="entr" presetID="42" presetSubtype="0">
                                  <p:stCondLst>
                                    <p:cond delay="0"/>
                                  </p:stCondLst>
                                  <p:childTnLst>
                                    <p:set>
                                      <p:cBhvr>
                                        <p:cTn dur="1" fill="hold" id="38">
                                          <p:stCondLst>
                                            <p:cond delay="0"/>
                                          </p:stCondLst>
                                        </p:cTn>
                                        <p:tgtEl>
                                          <p:spTgt spid="126"/>
                                        </p:tgtEl>
                                        <p:attrNameLst>
                                          <p:attrName>style.visibility</p:attrName>
                                        </p:attrNameLst>
                                      </p:cBhvr>
                                      <p:to>
                                        <p:strVal val="visible"/>
                                      </p:to>
                                    </p:set>
                                    <p:animEffect filter="fade" transition="in">
                                      <p:cBhvr>
                                        <p:cTn dur="1000" id="39"/>
                                        <p:tgtEl>
                                          <p:spTgt spid="126"/>
                                        </p:tgtEl>
                                      </p:cBhvr>
                                    </p:animEffect>
                                    <p:anim calcmode="lin" valueType="num">
                                      <p:cBhvr>
                                        <p:cTn dur="1000" fill="hold" id="40"/>
                                        <p:tgtEl>
                                          <p:spTgt spid="126"/>
                                        </p:tgtEl>
                                        <p:attrNameLst>
                                          <p:attrName>ppt_x</p:attrName>
                                        </p:attrNameLst>
                                      </p:cBhvr>
                                      <p:tavLst>
                                        <p:tav tm="0">
                                          <p:val>
                                            <p:strVal val="#ppt_x"/>
                                          </p:val>
                                        </p:tav>
                                        <p:tav tm="100000">
                                          <p:val>
                                            <p:strVal val="#ppt_x"/>
                                          </p:val>
                                        </p:tav>
                                      </p:tavLst>
                                    </p:anim>
                                    <p:anim calcmode="lin" valueType="num">
                                      <p:cBhvr>
                                        <p:cTn dur="1000" fill="hold" id="41"/>
                                        <p:tgtEl>
                                          <p:spTgt spid="126"/>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000"/>
                            </p:stCondLst>
                            <p:childTnLst>
                              <p:par>
                                <p:cTn fill="hold" grpId="0" id="43" nodeType="afterEffect" presetClass="entr" presetID="37" presetSubtype="0">
                                  <p:stCondLst>
                                    <p:cond delay="0"/>
                                  </p:stCondLst>
                                  <p:childTnLst>
                                    <p:set>
                                      <p:cBhvr>
                                        <p:cTn dur="1" fill="hold" id="44">
                                          <p:stCondLst>
                                            <p:cond delay="0"/>
                                          </p:stCondLst>
                                        </p:cTn>
                                        <p:tgtEl>
                                          <p:spTgt spid="65"/>
                                        </p:tgtEl>
                                        <p:attrNameLst>
                                          <p:attrName>style.visibility</p:attrName>
                                        </p:attrNameLst>
                                      </p:cBhvr>
                                      <p:to>
                                        <p:strVal val="visible"/>
                                      </p:to>
                                    </p:set>
                                    <p:animEffect filter="fade" transition="in">
                                      <p:cBhvr>
                                        <p:cTn dur="1000" id="45"/>
                                        <p:tgtEl>
                                          <p:spTgt spid="65"/>
                                        </p:tgtEl>
                                      </p:cBhvr>
                                    </p:animEffect>
                                    <p:anim calcmode="lin" valueType="num">
                                      <p:cBhvr>
                                        <p:cTn dur="1000" fill="hold" id="46"/>
                                        <p:tgtEl>
                                          <p:spTgt spid="65"/>
                                        </p:tgtEl>
                                        <p:attrNameLst>
                                          <p:attrName>ppt_x</p:attrName>
                                        </p:attrNameLst>
                                      </p:cBhvr>
                                      <p:tavLst>
                                        <p:tav tm="0">
                                          <p:val>
                                            <p:strVal val="#ppt_x"/>
                                          </p:val>
                                        </p:tav>
                                        <p:tav tm="100000">
                                          <p:val>
                                            <p:strVal val="#ppt_x"/>
                                          </p:val>
                                        </p:tav>
                                      </p:tavLst>
                                    </p:anim>
                                    <p:anim calcmode="lin" valueType="num">
                                      <p:cBhvr>
                                        <p:cTn decel="100000" dur="900" fill="hold" id="47"/>
                                        <p:tgtEl>
                                          <p:spTgt spid="65"/>
                                        </p:tgtEl>
                                        <p:attrNameLst>
                                          <p:attrName>ppt_y</p:attrName>
                                        </p:attrNameLst>
                                      </p:cBhvr>
                                      <p:tavLst>
                                        <p:tav tm="0">
                                          <p:val>
                                            <p:strVal val="#ppt_y+1"/>
                                          </p:val>
                                        </p:tav>
                                        <p:tav tm="100000">
                                          <p:val>
                                            <p:strVal val="#ppt_y-.03"/>
                                          </p:val>
                                        </p:tav>
                                      </p:tavLst>
                                    </p:anim>
                                    <p:anim calcmode="lin" valueType="num">
                                      <p:cBhvr>
                                        <p:cTn accel="100000" dur="100" fill="hold" id="48">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fill="hold" id="49" nodeType="afterGroup">
                            <p:stCondLst>
                              <p:cond delay="6000"/>
                            </p:stCondLst>
                            <p:childTnLst>
                              <p:par>
                                <p:cTn fill="hold" id="50" nodeType="afterEffect" presetClass="entr" presetID="53" presetSubtype="0">
                                  <p:stCondLst>
                                    <p:cond delay="0"/>
                                  </p:stCondLst>
                                  <p:childTnLst>
                                    <p:set>
                                      <p:cBhvr>
                                        <p:cTn dur="1" fill="hold" id="51">
                                          <p:stCondLst>
                                            <p:cond delay="0"/>
                                          </p:stCondLst>
                                        </p:cTn>
                                        <p:tgtEl>
                                          <p:spTgt spid="109"/>
                                        </p:tgtEl>
                                        <p:attrNameLst>
                                          <p:attrName>style.visibility</p:attrName>
                                        </p:attrNameLst>
                                      </p:cBhvr>
                                      <p:to>
                                        <p:strVal val="visible"/>
                                      </p:to>
                                    </p:set>
                                    <p:anim calcmode="lin" valueType="num">
                                      <p:cBhvr>
                                        <p:cTn dur="500" fill="hold" id="52"/>
                                        <p:tgtEl>
                                          <p:spTgt spid="109"/>
                                        </p:tgtEl>
                                        <p:attrNameLst>
                                          <p:attrName>ppt_w</p:attrName>
                                        </p:attrNameLst>
                                      </p:cBhvr>
                                      <p:tavLst>
                                        <p:tav tm="0">
                                          <p:val>
                                            <p:fltVal val="0"/>
                                          </p:val>
                                        </p:tav>
                                        <p:tav tm="100000">
                                          <p:val>
                                            <p:strVal val="#ppt_w"/>
                                          </p:val>
                                        </p:tav>
                                      </p:tavLst>
                                    </p:anim>
                                    <p:anim calcmode="lin" valueType="num">
                                      <p:cBhvr>
                                        <p:cTn dur="500" fill="hold" id="53"/>
                                        <p:tgtEl>
                                          <p:spTgt spid="109"/>
                                        </p:tgtEl>
                                        <p:attrNameLst>
                                          <p:attrName>ppt_h</p:attrName>
                                        </p:attrNameLst>
                                      </p:cBhvr>
                                      <p:tavLst>
                                        <p:tav tm="0">
                                          <p:val>
                                            <p:fltVal val="0"/>
                                          </p:val>
                                        </p:tav>
                                        <p:tav tm="100000">
                                          <p:val>
                                            <p:strVal val="#ppt_h"/>
                                          </p:val>
                                        </p:tav>
                                      </p:tavLst>
                                    </p:anim>
                                    <p:animEffect filter="fade" transition="in">
                                      <p:cBhvr>
                                        <p:cTn dur="500" id="54"/>
                                        <p:tgtEl>
                                          <p:spTgt spid="109"/>
                                        </p:tgtEl>
                                      </p:cBhvr>
                                    </p:animEffect>
                                  </p:childTnLst>
                                </p:cTn>
                              </p:par>
                            </p:childTnLst>
                          </p:cTn>
                        </p:par>
                        <p:par>
                          <p:cTn fill="hold" id="55" nodeType="afterGroup">
                            <p:stCondLst>
                              <p:cond delay="6500"/>
                            </p:stCondLst>
                            <p:childTnLst>
                              <p:par>
                                <p:cTn fill="hold" id="56" nodeType="afterEffect" presetClass="entr" presetID="42" presetSubtype="0">
                                  <p:stCondLst>
                                    <p:cond delay="0"/>
                                  </p:stCondLst>
                                  <p:childTnLst>
                                    <p:set>
                                      <p:cBhvr>
                                        <p:cTn dur="1" fill="hold" id="57">
                                          <p:stCondLst>
                                            <p:cond delay="0"/>
                                          </p:stCondLst>
                                        </p:cTn>
                                        <p:tgtEl>
                                          <p:spTgt spid="134"/>
                                        </p:tgtEl>
                                        <p:attrNameLst>
                                          <p:attrName>style.visibility</p:attrName>
                                        </p:attrNameLst>
                                      </p:cBhvr>
                                      <p:to>
                                        <p:strVal val="visible"/>
                                      </p:to>
                                    </p:set>
                                    <p:animEffect filter="fade" transition="in">
                                      <p:cBhvr>
                                        <p:cTn dur="1000" id="58"/>
                                        <p:tgtEl>
                                          <p:spTgt spid="134"/>
                                        </p:tgtEl>
                                      </p:cBhvr>
                                    </p:animEffect>
                                    <p:anim calcmode="lin" valueType="num">
                                      <p:cBhvr>
                                        <p:cTn dur="1000" fill="hold" id="59"/>
                                        <p:tgtEl>
                                          <p:spTgt spid="134"/>
                                        </p:tgtEl>
                                        <p:attrNameLst>
                                          <p:attrName>ppt_x</p:attrName>
                                        </p:attrNameLst>
                                      </p:cBhvr>
                                      <p:tavLst>
                                        <p:tav tm="0">
                                          <p:val>
                                            <p:strVal val="#ppt_x"/>
                                          </p:val>
                                        </p:tav>
                                        <p:tav tm="100000">
                                          <p:val>
                                            <p:strVal val="#ppt_x"/>
                                          </p:val>
                                        </p:tav>
                                      </p:tavLst>
                                    </p:anim>
                                    <p:anim calcmode="lin" valueType="num">
                                      <p:cBhvr>
                                        <p:cTn dur="1000" fill="hold" id="60"/>
                                        <p:tgtEl>
                                          <p:spTgt spid="134"/>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7500"/>
                            </p:stCondLst>
                            <p:childTnLst>
                              <p:par>
                                <p:cTn fill="hold" grpId="0" id="62" nodeType="afterEffect" presetClass="entr" presetID="37" presetSubtype="0">
                                  <p:stCondLst>
                                    <p:cond delay="0"/>
                                  </p:stCondLst>
                                  <p:childTnLst>
                                    <p:set>
                                      <p:cBhvr>
                                        <p:cTn dur="1" fill="hold" id="63">
                                          <p:stCondLst>
                                            <p:cond delay="0"/>
                                          </p:stCondLst>
                                        </p:cTn>
                                        <p:tgtEl>
                                          <p:spTgt spid="105"/>
                                        </p:tgtEl>
                                        <p:attrNameLst>
                                          <p:attrName>style.visibility</p:attrName>
                                        </p:attrNameLst>
                                      </p:cBhvr>
                                      <p:to>
                                        <p:strVal val="visible"/>
                                      </p:to>
                                    </p:set>
                                    <p:animEffect filter="fade" transition="in">
                                      <p:cBhvr>
                                        <p:cTn dur="1000" id="64"/>
                                        <p:tgtEl>
                                          <p:spTgt spid="105"/>
                                        </p:tgtEl>
                                      </p:cBhvr>
                                    </p:animEffect>
                                    <p:anim calcmode="lin" valueType="num">
                                      <p:cBhvr>
                                        <p:cTn dur="1000" fill="hold" id="65"/>
                                        <p:tgtEl>
                                          <p:spTgt spid="105"/>
                                        </p:tgtEl>
                                        <p:attrNameLst>
                                          <p:attrName>ppt_x</p:attrName>
                                        </p:attrNameLst>
                                      </p:cBhvr>
                                      <p:tavLst>
                                        <p:tav tm="0">
                                          <p:val>
                                            <p:strVal val="#ppt_x"/>
                                          </p:val>
                                        </p:tav>
                                        <p:tav tm="100000">
                                          <p:val>
                                            <p:strVal val="#ppt_x"/>
                                          </p:val>
                                        </p:tav>
                                      </p:tavLst>
                                    </p:anim>
                                    <p:anim calcmode="lin" valueType="num">
                                      <p:cBhvr>
                                        <p:cTn decel="100000" dur="900" fill="hold" id="66"/>
                                        <p:tgtEl>
                                          <p:spTgt spid="105"/>
                                        </p:tgtEl>
                                        <p:attrNameLst>
                                          <p:attrName>ppt_y</p:attrName>
                                        </p:attrNameLst>
                                      </p:cBhvr>
                                      <p:tavLst>
                                        <p:tav tm="0">
                                          <p:val>
                                            <p:strVal val="#ppt_y+1"/>
                                          </p:val>
                                        </p:tav>
                                        <p:tav tm="100000">
                                          <p:val>
                                            <p:strVal val="#ppt_y-.03"/>
                                          </p:val>
                                        </p:tav>
                                      </p:tavLst>
                                    </p:anim>
                                    <p:anim calcmode="lin" valueType="num">
                                      <p:cBhvr>
                                        <p:cTn accel="100000" dur="100" fill="hold" id="67">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fill="hold" id="68" nodeType="afterGroup">
                            <p:stCondLst>
                              <p:cond delay="8500"/>
                            </p:stCondLst>
                            <p:childTnLst>
                              <p:par>
                                <p:cTn fill="hold" id="69" nodeType="afterEffect" presetClass="entr" presetID="53" presetSubtype="0">
                                  <p:stCondLst>
                                    <p:cond delay="0"/>
                                  </p:stCondLst>
                                  <p:childTnLst>
                                    <p:set>
                                      <p:cBhvr>
                                        <p:cTn dur="1" fill="hold" id="70">
                                          <p:stCondLst>
                                            <p:cond delay="0"/>
                                          </p:stCondLst>
                                        </p:cTn>
                                        <p:tgtEl>
                                          <p:spTgt spid="115"/>
                                        </p:tgtEl>
                                        <p:attrNameLst>
                                          <p:attrName>style.visibility</p:attrName>
                                        </p:attrNameLst>
                                      </p:cBhvr>
                                      <p:to>
                                        <p:strVal val="visible"/>
                                      </p:to>
                                    </p:set>
                                    <p:anim calcmode="lin" valueType="num">
                                      <p:cBhvr>
                                        <p:cTn dur="500" fill="hold" id="71"/>
                                        <p:tgtEl>
                                          <p:spTgt spid="115"/>
                                        </p:tgtEl>
                                        <p:attrNameLst>
                                          <p:attrName>ppt_w</p:attrName>
                                        </p:attrNameLst>
                                      </p:cBhvr>
                                      <p:tavLst>
                                        <p:tav tm="0">
                                          <p:val>
                                            <p:fltVal val="0"/>
                                          </p:val>
                                        </p:tav>
                                        <p:tav tm="100000">
                                          <p:val>
                                            <p:strVal val="#ppt_w"/>
                                          </p:val>
                                        </p:tav>
                                      </p:tavLst>
                                    </p:anim>
                                    <p:anim calcmode="lin" valueType="num">
                                      <p:cBhvr>
                                        <p:cTn dur="500" fill="hold" id="72"/>
                                        <p:tgtEl>
                                          <p:spTgt spid="115"/>
                                        </p:tgtEl>
                                        <p:attrNameLst>
                                          <p:attrName>ppt_h</p:attrName>
                                        </p:attrNameLst>
                                      </p:cBhvr>
                                      <p:tavLst>
                                        <p:tav tm="0">
                                          <p:val>
                                            <p:fltVal val="0"/>
                                          </p:val>
                                        </p:tav>
                                        <p:tav tm="100000">
                                          <p:val>
                                            <p:strVal val="#ppt_h"/>
                                          </p:val>
                                        </p:tav>
                                      </p:tavLst>
                                    </p:anim>
                                    <p:animEffect filter="fade" transition="in">
                                      <p:cBhvr>
                                        <p:cTn dur="500" id="73"/>
                                        <p:tgtEl>
                                          <p:spTgt spid="115"/>
                                        </p:tgtEl>
                                      </p:cBhvr>
                                    </p:animEffect>
                                  </p:childTnLst>
                                </p:cTn>
                              </p:par>
                            </p:childTnLst>
                          </p:cTn>
                        </p:par>
                        <p:par>
                          <p:cTn fill="hold" id="74" nodeType="afterGroup">
                            <p:stCondLst>
                              <p:cond delay="9000"/>
                            </p:stCondLst>
                            <p:childTnLst>
                              <p:par>
                                <p:cTn fill="hold" id="75" nodeType="afterEffect" presetClass="entr" presetID="42" presetSubtype="0">
                                  <p:stCondLst>
                                    <p:cond delay="0"/>
                                  </p:stCondLst>
                                  <p:childTnLst>
                                    <p:set>
                                      <p:cBhvr>
                                        <p:cTn dur="1" fill="hold" id="76">
                                          <p:stCondLst>
                                            <p:cond delay="0"/>
                                          </p:stCondLst>
                                        </p:cTn>
                                        <p:tgtEl>
                                          <p:spTgt spid="142"/>
                                        </p:tgtEl>
                                        <p:attrNameLst>
                                          <p:attrName>style.visibility</p:attrName>
                                        </p:attrNameLst>
                                      </p:cBhvr>
                                      <p:to>
                                        <p:strVal val="visible"/>
                                      </p:to>
                                    </p:set>
                                    <p:animEffect filter="fade" transition="in">
                                      <p:cBhvr>
                                        <p:cTn dur="1000" id="77"/>
                                        <p:tgtEl>
                                          <p:spTgt spid="142"/>
                                        </p:tgtEl>
                                      </p:cBhvr>
                                    </p:animEffect>
                                    <p:anim calcmode="lin" valueType="num">
                                      <p:cBhvr>
                                        <p:cTn dur="1000" fill="hold" id="78"/>
                                        <p:tgtEl>
                                          <p:spTgt spid="142"/>
                                        </p:tgtEl>
                                        <p:attrNameLst>
                                          <p:attrName>ppt_x</p:attrName>
                                        </p:attrNameLst>
                                      </p:cBhvr>
                                      <p:tavLst>
                                        <p:tav tm="0">
                                          <p:val>
                                            <p:strVal val="#ppt_x"/>
                                          </p:val>
                                        </p:tav>
                                        <p:tav tm="100000">
                                          <p:val>
                                            <p:strVal val="#ppt_x"/>
                                          </p:val>
                                        </p:tav>
                                      </p:tavLst>
                                    </p:anim>
                                    <p:anim calcmode="lin" valueType="num">
                                      <p:cBhvr>
                                        <p:cTn dur="1000" fill="hold" id="79"/>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10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团队成员介绍</a:t>
            </a:r>
          </a:p>
        </p:txBody>
      </p:sp>
      <p:sp>
        <p:nvSpPr>
          <p:cNvPr id="57" name="原创设计师QQ598969553      _4"/>
          <p:cNvSpPr txBox="1"/>
          <p:nvPr/>
        </p:nvSpPr>
        <p:spPr>
          <a:xfrm>
            <a:off x="876285" y="1489337"/>
            <a:ext cx="5186476" cy="1991715"/>
          </a:xfrm>
          <a:prstGeom prst="rect">
            <a:avLst/>
          </a:prstGeom>
          <a:noFill/>
        </p:spPr>
        <p:txBody>
          <a:bodyPr bIns="0" lIns="0" rIns="0" rtlCol="0" tIns="0" wrap="square">
            <a:spAutoFit/>
          </a:bodyPr>
          <a:lstStyle/>
          <a:p>
            <a:pPr defTabSz="1375467"/>
            <a:r>
              <a:rPr b="1" lang="en-US" sz="1867">
                <a:solidFill>
                  <a:srgbClr val="D43B20"/>
                </a:solidFill>
                <a:latin charset="0" panose="020b0503020202020204" pitchFamily="34" typeface="Agency FB"/>
              </a:rPr>
              <a:t>Title Goes Here</a:t>
            </a:r>
            <a:br>
              <a:rPr b="1" lang="en-US" sz="1867">
                <a:solidFill>
                  <a:srgbClr val="D43B20"/>
                </a:solidFill>
                <a:latin charset="0" panose="020b0503020202020204" pitchFamily="34" typeface="Agency FB"/>
              </a:rPr>
            </a:br>
            <a:r>
              <a:rPr b="1" lang="en-US" sz="1867">
                <a:solidFill>
                  <a:srgbClr val="D43B20"/>
                </a:solidFill>
                <a:latin charset="0" panose="020b0503020202020204" pitchFamily="34" typeface="Agency FB"/>
              </a:rPr>
              <a:t>There are many variations of passages of lorem ipsum available, but the majority have suffered alteration in some form, by injected humour randomize words which don't look even slightly believable. If you are going to use A passage of lorem ipsum, you need to be sure.</a:t>
            </a:r>
          </a:p>
        </p:txBody>
      </p:sp>
      <p:sp>
        <p:nvSpPr>
          <p:cNvPr id="58" name="原创设计师QQ598969553      _5"/>
          <p:cNvSpPr/>
          <p:nvPr/>
        </p:nvSpPr>
        <p:spPr>
          <a:xfrm>
            <a:off x="902226" y="2803025"/>
            <a:ext cx="5067029" cy="966068"/>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b="1" lang="en-US" sz="2667">
              <a:solidFill>
                <a:srgbClr val="FFFFFF"/>
              </a:solidFill>
              <a:latin charset="0" panose="020b0503020202020204" pitchFamily="34" typeface="Agency FB"/>
            </a:endParaRPr>
          </a:p>
        </p:txBody>
      </p:sp>
      <p:sp>
        <p:nvSpPr>
          <p:cNvPr id="59" name="原创设计师QQ598969553      _6"/>
          <p:cNvSpPr txBox="1"/>
          <p:nvPr/>
        </p:nvSpPr>
        <p:spPr>
          <a:xfrm>
            <a:off x="1977196" y="2978282"/>
            <a:ext cx="3992059" cy="822960"/>
          </a:xfrm>
          <a:prstGeom prst="rect">
            <a:avLst/>
          </a:prstGeom>
          <a:noFill/>
        </p:spPr>
        <p:txBody>
          <a:bodyPr rtlCol="0" wrap="square">
            <a:spAutoFit/>
          </a:bodyPr>
          <a:lstStyle/>
          <a:p>
            <a:pPr defTabSz="1375467"/>
            <a:r>
              <a:rPr b="1" lang="en-US" sz="1600">
                <a:solidFill>
                  <a:srgbClr val="FFFFFF"/>
                </a:solidFill>
                <a:latin charset="0" panose="020b0503020202020204" pitchFamily="34" typeface="Agency FB"/>
              </a:rPr>
              <a:t>Title Goes here</a:t>
            </a:r>
          </a:p>
          <a:p>
            <a:pPr defTabSz="1375467"/>
            <a:r>
              <a:rPr b="1" lang="en-US" sz="1600">
                <a:solidFill>
                  <a:srgbClr val="FFFFFF"/>
                </a:solidFill>
                <a:latin charset="0" panose="020b0503020202020204" pitchFamily="34" typeface="Agency FB"/>
              </a:rPr>
              <a:t>There are many variations of the me to the heaven Two</a:t>
            </a:r>
          </a:p>
        </p:txBody>
      </p:sp>
      <p:sp>
        <p:nvSpPr>
          <p:cNvPr id="60" name="原创设计师QQ598969553      _7"/>
          <p:cNvSpPr txBox="1"/>
          <p:nvPr/>
        </p:nvSpPr>
        <p:spPr>
          <a:xfrm>
            <a:off x="1051800" y="2957763"/>
            <a:ext cx="944562" cy="650291"/>
          </a:xfrm>
          <a:prstGeom prst="rect">
            <a:avLst/>
          </a:prstGeom>
        </p:spPr>
        <p:txBody>
          <a:bodyPr anchor="t"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39">
              <a:spcBef>
                <a:spcPct val="20000"/>
              </a:spcBef>
              <a:defRPr/>
            </a:pPr>
            <a:r>
              <a:rPr b="1" lang="en-US" sz="4267">
                <a:solidFill>
                  <a:srgbClr val="FFFFFF"/>
                </a:solidFill>
                <a:latin charset="0" panose="020b0503020202020204" pitchFamily="34" typeface="Agency FB"/>
              </a:rPr>
              <a:t>50%</a:t>
            </a:r>
          </a:p>
        </p:txBody>
      </p:sp>
      <p:sp>
        <p:nvSpPr>
          <p:cNvPr id="61" name="原创设计师QQ598969553      _8"/>
          <p:cNvSpPr txBox="1"/>
          <p:nvPr/>
        </p:nvSpPr>
        <p:spPr>
          <a:xfrm>
            <a:off x="6256401" y="1489337"/>
            <a:ext cx="5186476" cy="1991715"/>
          </a:xfrm>
          <a:prstGeom prst="rect">
            <a:avLst/>
          </a:prstGeom>
          <a:noFill/>
        </p:spPr>
        <p:txBody>
          <a:bodyPr bIns="0" lIns="0" rIns="0" rtlCol="0" tIns="0" wrap="square">
            <a:spAutoFit/>
          </a:bodyPr>
          <a:lstStyle/>
          <a:p>
            <a:pPr defTabSz="1375467"/>
            <a:r>
              <a:rPr b="1" lang="en-US" sz="1867">
                <a:solidFill>
                  <a:srgbClr val="E9462F"/>
                </a:solidFill>
                <a:latin charset="0" panose="020b0503020202020204" pitchFamily="34" typeface="Agency FB"/>
              </a:rPr>
              <a:t>Title Goes Here</a:t>
            </a:r>
            <a:br>
              <a:rPr b="1" lang="en-US" sz="1867">
                <a:solidFill>
                  <a:srgbClr val="E9462F"/>
                </a:solidFill>
                <a:latin charset="0" panose="020b0503020202020204" pitchFamily="34" typeface="Agency FB"/>
              </a:rPr>
            </a:br>
            <a:r>
              <a:rPr b="1" lang="en-US" sz="1867">
                <a:solidFill>
                  <a:srgbClr val="E9462F"/>
                </a:solidFill>
                <a:latin charset="0" panose="020b0503020202020204" pitchFamily="34" typeface="Agency FB"/>
              </a:rPr>
              <a:t>There are many variations of passages of lorem ipsum available, but the majority have suffered alteration in some form, by injected humour randomize words which don't look even slightly believable. If you are going to use A passage of lorem ipsum, you need to be sure.</a:t>
            </a:r>
          </a:p>
        </p:txBody>
      </p:sp>
      <p:sp>
        <p:nvSpPr>
          <p:cNvPr id="62" name="原创设计师QQ598969553      _9"/>
          <p:cNvSpPr/>
          <p:nvPr/>
        </p:nvSpPr>
        <p:spPr>
          <a:xfrm>
            <a:off x="6282342" y="2803025"/>
            <a:ext cx="5067029" cy="966068"/>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b="1" lang="en-US" sz="2667">
              <a:solidFill>
                <a:srgbClr val="FFFFFF"/>
              </a:solidFill>
              <a:latin charset="0" panose="020b0503020202020204" pitchFamily="34" typeface="Agency FB"/>
            </a:endParaRPr>
          </a:p>
        </p:txBody>
      </p:sp>
      <p:sp>
        <p:nvSpPr>
          <p:cNvPr id="66" name="原创设计师QQ598969553      _10"/>
          <p:cNvSpPr txBox="1"/>
          <p:nvPr/>
        </p:nvSpPr>
        <p:spPr>
          <a:xfrm>
            <a:off x="7357311" y="2978282"/>
            <a:ext cx="3992059" cy="822960"/>
          </a:xfrm>
          <a:prstGeom prst="rect">
            <a:avLst/>
          </a:prstGeom>
          <a:noFill/>
        </p:spPr>
        <p:txBody>
          <a:bodyPr rtlCol="0" wrap="square">
            <a:spAutoFit/>
          </a:bodyPr>
          <a:lstStyle/>
          <a:p>
            <a:pPr defTabSz="1375467"/>
            <a:r>
              <a:rPr b="1" lang="en-US" sz="1600">
                <a:solidFill>
                  <a:srgbClr val="FFFFFF"/>
                </a:solidFill>
                <a:latin charset="0" panose="020b0503020202020204" pitchFamily="34" typeface="Agency FB"/>
              </a:rPr>
              <a:t>Title Goes here</a:t>
            </a:r>
          </a:p>
          <a:p>
            <a:pPr defTabSz="1375467"/>
            <a:r>
              <a:rPr b="1" lang="en-US" sz="1600">
                <a:solidFill>
                  <a:srgbClr val="FFFFFF"/>
                </a:solidFill>
                <a:latin charset="0" panose="020b0503020202020204" pitchFamily="34" typeface="Agency FB"/>
              </a:rPr>
              <a:t>There are many variations of the me to the heaven Two</a:t>
            </a:r>
          </a:p>
        </p:txBody>
      </p:sp>
      <p:sp>
        <p:nvSpPr>
          <p:cNvPr id="67" name="原创设计师QQ598969553      _11"/>
          <p:cNvSpPr txBox="1"/>
          <p:nvPr/>
        </p:nvSpPr>
        <p:spPr>
          <a:xfrm>
            <a:off x="6431916" y="2957763"/>
            <a:ext cx="944562" cy="650291"/>
          </a:xfrm>
          <a:prstGeom prst="rect">
            <a:avLst/>
          </a:prstGeom>
        </p:spPr>
        <p:txBody>
          <a:bodyPr anchor="t"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39">
              <a:spcBef>
                <a:spcPct val="20000"/>
              </a:spcBef>
              <a:defRPr/>
            </a:pPr>
            <a:r>
              <a:rPr b="1" lang="en-US" sz="4267">
                <a:solidFill>
                  <a:srgbClr val="FFFFFF"/>
                </a:solidFill>
                <a:latin charset="0" panose="020b0503020202020204" pitchFamily="34" typeface="Agency FB"/>
              </a:rPr>
              <a:t>90%</a:t>
            </a:r>
          </a:p>
        </p:txBody>
      </p:sp>
      <p:pic>
        <p:nvPicPr>
          <p:cNvPr id="68" name="原创设计师QQ598969553      _12"/>
          <p:cNvPicPr>
            <a:picLocks noChangeAspect="1"/>
          </p:cNvPicPr>
          <p:nvPr/>
        </p:nvPicPr>
        <p:blipFill>
          <a:blip r:embed="rId3">
            <a:extLst>
              <a:ext uri="{28A0092B-C50C-407E-A947-70E740481C1C}">
                <a14:useLocalDpi val="0"/>
              </a:ext>
            </a:extLst>
          </a:blip>
          <a:stretch>
            <a:fillRect/>
          </a:stretch>
        </p:blipFill>
        <p:spPr>
          <a:xfrm>
            <a:off x="959850" y="3987800"/>
            <a:ext cx="4915736" cy="2032000"/>
          </a:xfrm>
          <a:prstGeom prst="rect">
            <a:avLst/>
          </a:prstGeom>
        </p:spPr>
      </p:pic>
      <p:pic>
        <p:nvPicPr>
          <p:cNvPr id="69" name="原创设计师QQ598969553      _13"/>
          <p:cNvPicPr>
            <a:picLocks noChangeAspect="1"/>
          </p:cNvPicPr>
          <p:nvPr/>
        </p:nvPicPr>
        <p:blipFill>
          <a:blip r:embed="rId4">
            <a:extLst>
              <a:ext uri="{28A0092B-C50C-407E-A947-70E740481C1C}">
                <a14:useLocalDpi val="0"/>
              </a:ext>
            </a:extLst>
          </a:blip>
          <a:stretch>
            <a:fillRect/>
          </a:stretch>
        </p:blipFill>
        <p:spPr>
          <a:xfrm>
            <a:off x="6317718" y="3987800"/>
            <a:ext cx="4885317" cy="2032000"/>
          </a:xfrm>
          <a:prstGeom prst="rect">
            <a:avLst/>
          </a:prstGeom>
        </p:spPr>
      </p:pic>
      <p:pic>
        <p:nvPicPr>
          <p:cNvPr id="19"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44670464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7"/>
                                        </p:tgtEl>
                                        <p:attrNameLst>
                                          <p:attrName>style.visibility</p:attrName>
                                        </p:attrNameLst>
                                      </p:cBhvr>
                                      <p:to>
                                        <p:strVal val="visible"/>
                                      </p:to>
                                    </p:set>
                                    <p:animEffect filter="wipe(left)" transition="in">
                                      <p:cBhvr>
                                        <p:cTn dur="500" id="7"/>
                                        <p:tgtEl>
                                          <p:spTgt spid="5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8"/>
                                        </p:tgtEl>
                                        <p:attrNameLst>
                                          <p:attrName>style.visibility</p:attrName>
                                        </p:attrNameLst>
                                      </p:cBhvr>
                                      <p:to>
                                        <p:strVal val="visible"/>
                                      </p:to>
                                    </p:set>
                                    <p:animEffect filter="wipe(left)" transition="in">
                                      <p:cBhvr>
                                        <p:cTn dur="500" id="11"/>
                                        <p:tgtEl>
                                          <p:spTgt spid="58"/>
                                        </p:tgtEl>
                                      </p:cBhvr>
                                    </p:animEffect>
                                  </p:childTnLst>
                                </p:cTn>
                              </p:par>
                            </p:childTnLst>
                          </p:cTn>
                        </p:par>
                        <p:par>
                          <p:cTn fill="hold" id="12" nodeType="afterGroup">
                            <p:stCondLst>
                              <p:cond delay="1000"/>
                            </p:stCondLst>
                            <p:childTnLst>
                              <p:par>
                                <p:cTn fill="hold" grpId="0" id="13" nodeType="afterEffect" presetClass="entr" presetID="45" presetSubtype="0">
                                  <p:stCondLst>
                                    <p:cond delay="0"/>
                                  </p:stCondLst>
                                  <p:childTnLst>
                                    <p:set>
                                      <p:cBhvr>
                                        <p:cTn dur="1" fill="hold" id="14">
                                          <p:stCondLst>
                                            <p:cond delay="0"/>
                                          </p:stCondLst>
                                        </p:cTn>
                                        <p:tgtEl>
                                          <p:spTgt spid="60"/>
                                        </p:tgtEl>
                                        <p:attrNameLst>
                                          <p:attrName>style.visibility</p:attrName>
                                        </p:attrNameLst>
                                      </p:cBhvr>
                                      <p:to>
                                        <p:strVal val="visible"/>
                                      </p:to>
                                    </p:set>
                                    <p:animEffect filter="fade" transition="in">
                                      <p:cBhvr>
                                        <p:cTn dur="500" id="15"/>
                                        <p:tgtEl>
                                          <p:spTgt spid="60"/>
                                        </p:tgtEl>
                                      </p:cBhvr>
                                    </p:animEffect>
                                    <p:anim calcmode="lin" valueType="num">
                                      <p:cBhvr>
                                        <p:cTn dur="500" fill="hold" id="16"/>
                                        <p:tgtEl>
                                          <p:spTgt spid="60"/>
                                        </p:tgtEl>
                                        <p:attrNameLst>
                                          <p:attrName>ppt_w</p:attrName>
                                        </p:attrNameLst>
                                      </p:cBhvr>
                                      <p:tavLst>
                                        <p:tav fmla="#ppt_w*sin(2.5*pi*$)" tm="0">
                                          <p:val>
                                            <p:fltVal val="0"/>
                                          </p:val>
                                        </p:tav>
                                        <p:tav tm="100000">
                                          <p:val>
                                            <p:fltVal val="1"/>
                                          </p:val>
                                        </p:tav>
                                      </p:tavLst>
                                    </p:anim>
                                    <p:anim calcmode="lin" valueType="num">
                                      <p:cBhvr>
                                        <p:cTn dur="500" fill="hold" id="17"/>
                                        <p:tgtEl>
                                          <p:spTgt spid="60"/>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59"/>
                                        </p:tgtEl>
                                        <p:attrNameLst>
                                          <p:attrName>style.visibility</p:attrName>
                                        </p:attrNameLst>
                                      </p:cBhvr>
                                      <p:to>
                                        <p:strVal val="visible"/>
                                      </p:to>
                                    </p:set>
                                    <p:animEffect filter="wipe(left)" transition="in">
                                      <p:cBhvr>
                                        <p:cTn dur="500" id="21"/>
                                        <p:tgtEl>
                                          <p:spTgt spid="59"/>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61"/>
                                        </p:tgtEl>
                                        <p:attrNameLst>
                                          <p:attrName>style.visibility</p:attrName>
                                        </p:attrNameLst>
                                      </p:cBhvr>
                                      <p:to>
                                        <p:strVal val="visible"/>
                                      </p:to>
                                    </p:set>
                                    <p:animEffect filter="wipe(left)" transition="in">
                                      <p:cBhvr>
                                        <p:cTn dur="500" id="25"/>
                                        <p:tgtEl>
                                          <p:spTgt spid="61"/>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62"/>
                                        </p:tgtEl>
                                        <p:attrNameLst>
                                          <p:attrName>style.visibility</p:attrName>
                                        </p:attrNameLst>
                                      </p:cBhvr>
                                      <p:to>
                                        <p:strVal val="visible"/>
                                      </p:to>
                                    </p:set>
                                    <p:animEffect filter="wipe(left)" transition="in">
                                      <p:cBhvr>
                                        <p:cTn dur="500" id="29"/>
                                        <p:tgtEl>
                                          <p:spTgt spid="62"/>
                                        </p:tgtEl>
                                      </p:cBhvr>
                                    </p:animEffect>
                                  </p:childTnLst>
                                </p:cTn>
                              </p:par>
                            </p:childTnLst>
                          </p:cTn>
                        </p:par>
                        <p:par>
                          <p:cTn fill="hold" id="30" nodeType="afterGroup">
                            <p:stCondLst>
                              <p:cond delay="3000"/>
                            </p:stCondLst>
                            <p:childTnLst>
                              <p:par>
                                <p:cTn fill="hold" grpId="0" id="31" nodeType="afterEffect" presetClass="entr" presetID="45" presetSubtype="0">
                                  <p:stCondLst>
                                    <p:cond delay="0"/>
                                  </p:stCondLst>
                                  <p:childTnLst>
                                    <p:set>
                                      <p:cBhvr>
                                        <p:cTn dur="1" fill="hold" id="32">
                                          <p:stCondLst>
                                            <p:cond delay="0"/>
                                          </p:stCondLst>
                                        </p:cTn>
                                        <p:tgtEl>
                                          <p:spTgt spid="67"/>
                                        </p:tgtEl>
                                        <p:attrNameLst>
                                          <p:attrName>style.visibility</p:attrName>
                                        </p:attrNameLst>
                                      </p:cBhvr>
                                      <p:to>
                                        <p:strVal val="visible"/>
                                      </p:to>
                                    </p:set>
                                    <p:animEffect filter="fade" transition="in">
                                      <p:cBhvr>
                                        <p:cTn dur="500" id="33"/>
                                        <p:tgtEl>
                                          <p:spTgt spid="67"/>
                                        </p:tgtEl>
                                      </p:cBhvr>
                                    </p:animEffect>
                                    <p:anim calcmode="lin" valueType="num">
                                      <p:cBhvr>
                                        <p:cTn dur="500" fill="hold" id="34"/>
                                        <p:tgtEl>
                                          <p:spTgt spid="67"/>
                                        </p:tgtEl>
                                        <p:attrNameLst>
                                          <p:attrName>ppt_w</p:attrName>
                                        </p:attrNameLst>
                                      </p:cBhvr>
                                      <p:tavLst>
                                        <p:tav fmla="#ppt_w*sin(2.5*pi*$)" tm="0">
                                          <p:val>
                                            <p:fltVal val="0"/>
                                          </p:val>
                                        </p:tav>
                                        <p:tav tm="100000">
                                          <p:val>
                                            <p:fltVal val="1"/>
                                          </p:val>
                                        </p:tav>
                                      </p:tavLst>
                                    </p:anim>
                                    <p:anim calcmode="lin" valueType="num">
                                      <p:cBhvr>
                                        <p:cTn dur="500" fill="hold" id="35"/>
                                        <p:tgtEl>
                                          <p:spTgt spid="67"/>
                                        </p:tgtEl>
                                        <p:attrNameLst>
                                          <p:attrName>ppt_h</p:attrName>
                                        </p:attrNameLst>
                                      </p:cBhvr>
                                      <p:tavLst>
                                        <p:tav tm="0">
                                          <p:val>
                                            <p:strVal val="#ppt_h"/>
                                          </p:val>
                                        </p:tav>
                                        <p:tav tm="100000">
                                          <p:val>
                                            <p:strVal val="#ppt_h"/>
                                          </p:val>
                                        </p:tav>
                                      </p:tavLst>
                                    </p:anim>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66"/>
                                        </p:tgtEl>
                                        <p:attrNameLst>
                                          <p:attrName>style.visibility</p:attrName>
                                        </p:attrNameLst>
                                      </p:cBhvr>
                                      <p:to>
                                        <p:strVal val="visible"/>
                                      </p:to>
                                    </p:set>
                                    <p:animEffect filter="wipe(left)" transition="in">
                                      <p:cBhvr>
                                        <p:cTn dur="500" id="39"/>
                                        <p:tgtEl>
                                          <p:spTgt spid="66"/>
                                        </p:tgtEl>
                                      </p:cBhvr>
                                    </p:animEffect>
                                  </p:childTnLst>
                                </p:cTn>
                              </p:par>
                            </p:childTnLst>
                          </p:cTn>
                        </p:par>
                        <p:par>
                          <p:cTn fill="hold" id="40" nodeType="afterGroup">
                            <p:stCondLst>
                              <p:cond delay="4000"/>
                            </p:stCondLst>
                            <p:childTnLst>
                              <p:par>
                                <p:cTn fill="hold" id="41" nodeType="afterEffect" presetClass="entr" presetID="53" presetSubtype="0">
                                  <p:stCondLst>
                                    <p:cond delay="0"/>
                                  </p:stCondLst>
                                  <p:childTnLst>
                                    <p:set>
                                      <p:cBhvr>
                                        <p:cTn dur="1" fill="hold" id="42">
                                          <p:stCondLst>
                                            <p:cond delay="0"/>
                                          </p:stCondLst>
                                        </p:cTn>
                                        <p:tgtEl>
                                          <p:spTgt spid="68"/>
                                        </p:tgtEl>
                                        <p:attrNameLst>
                                          <p:attrName>style.visibility</p:attrName>
                                        </p:attrNameLst>
                                      </p:cBhvr>
                                      <p:to>
                                        <p:strVal val="visible"/>
                                      </p:to>
                                    </p:set>
                                    <p:anim calcmode="lin" valueType="num">
                                      <p:cBhvr>
                                        <p:cTn dur="500" fill="hold" id="43"/>
                                        <p:tgtEl>
                                          <p:spTgt spid="68"/>
                                        </p:tgtEl>
                                        <p:attrNameLst>
                                          <p:attrName>ppt_w</p:attrName>
                                        </p:attrNameLst>
                                      </p:cBhvr>
                                      <p:tavLst>
                                        <p:tav tm="0">
                                          <p:val>
                                            <p:fltVal val="0"/>
                                          </p:val>
                                        </p:tav>
                                        <p:tav tm="100000">
                                          <p:val>
                                            <p:strVal val="#ppt_w"/>
                                          </p:val>
                                        </p:tav>
                                      </p:tavLst>
                                    </p:anim>
                                    <p:anim calcmode="lin" valueType="num">
                                      <p:cBhvr>
                                        <p:cTn dur="500" fill="hold" id="44"/>
                                        <p:tgtEl>
                                          <p:spTgt spid="68"/>
                                        </p:tgtEl>
                                        <p:attrNameLst>
                                          <p:attrName>ppt_h</p:attrName>
                                        </p:attrNameLst>
                                      </p:cBhvr>
                                      <p:tavLst>
                                        <p:tav tm="0">
                                          <p:val>
                                            <p:fltVal val="0"/>
                                          </p:val>
                                        </p:tav>
                                        <p:tav tm="100000">
                                          <p:val>
                                            <p:strVal val="#ppt_h"/>
                                          </p:val>
                                        </p:tav>
                                      </p:tavLst>
                                    </p:anim>
                                    <p:animEffect filter="fade" transition="in">
                                      <p:cBhvr>
                                        <p:cTn dur="500" id="45"/>
                                        <p:tgtEl>
                                          <p:spTgt spid="68"/>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69"/>
                                        </p:tgtEl>
                                        <p:attrNameLst>
                                          <p:attrName>style.visibility</p:attrName>
                                        </p:attrNameLst>
                                      </p:cBhvr>
                                      <p:to>
                                        <p:strVal val="visible"/>
                                      </p:to>
                                    </p:set>
                                    <p:anim calcmode="lin" valueType="num">
                                      <p:cBhvr>
                                        <p:cTn dur="500" fill="hold" id="49"/>
                                        <p:tgtEl>
                                          <p:spTgt spid="69"/>
                                        </p:tgtEl>
                                        <p:attrNameLst>
                                          <p:attrName>ppt_w</p:attrName>
                                        </p:attrNameLst>
                                      </p:cBhvr>
                                      <p:tavLst>
                                        <p:tav tm="0">
                                          <p:val>
                                            <p:fltVal val="0"/>
                                          </p:val>
                                        </p:tav>
                                        <p:tav tm="100000">
                                          <p:val>
                                            <p:strVal val="#ppt_w"/>
                                          </p:val>
                                        </p:tav>
                                      </p:tavLst>
                                    </p:anim>
                                    <p:anim calcmode="lin" valueType="num">
                                      <p:cBhvr>
                                        <p:cTn dur="500" fill="hold" id="50"/>
                                        <p:tgtEl>
                                          <p:spTgt spid="69"/>
                                        </p:tgtEl>
                                        <p:attrNameLst>
                                          <p:attrName>ppt_h</p:attrName>
                                        </p:attrNameLst>
                                      </p:cBhvr>
                                      <p:tavLst>
                                        <p:tav tm="0">
                                          <p:val>
                                            <p:fltVal val="0"/>
                                          </p:val>
                                        </p:tav>
                                        <p:tav tm="100000">
                                          <p:val>
                                            <p:strVal val="#ppt_h"/>
                                          </p:val>
                                        </p:tav>
                                      </p:tavLst>
                                    </p:anim>
                                    <p:animEffect filter="fade" transition="in">
                                      <p:cBhvr>
                                        <p:cTn dur="500" id="51"/>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P grpId="0" spid="66"/>
      <p:bldP grpId="0" spid="6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原创设计师QQ598969553      _1"/>
          <p:cNvSpPr/>
          <p:nvPr/>
        </p:nvSpPr>
        <p:spPr>
          <a:xfrm>
            <a:off x="4927600" y="1565443"/>
            <a:ext cx="6543891" cy="537053"/>
          </a:xfrm>
          <a:prstGeom prst="roundRect">
            <a:avLst/>
          </a:prstGeom>
          <a:solidFill>
            <a:schemeClr val="accent1"/>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28" name="原创设计师QQ598969553      _2"/>
          <p:cNvSpPr/>
          <p:nvPr/>
        </p:nvSpPr>
        <p:spPr>
          <a:xfrm>
            <a:off x="4927600" y="2518201"/>
            <a:ext cx="6543891" cy="537053"/>
          </a:xfrm>
          <a:prstGeom prst="roundRect">
            <a:avLst/>
          </a:prstGeom>
          <a:solidFill>
            <a:schemeClr val="accent1"/>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29" name="原创设计师QQ598969553      _3"/>
          <p:cNvSpPr/>
          <p:nvPr/>
        </p:nvSpPr>
        <p:spPr>
          <a:xfrm>
            <a:off x="4927600" y="3470958"/>
            <a:ext cx="6543891" cy="537053"/>
          </a:xfrm>
          <a:prstGeom prst="roundRect">
            <a:avLst/>
          </a:prstGeom>
          <a:solidFill>
            <a:schemeClr val="accent1"/>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30" name="原创设计师QQ598969553      _4"/>
          <p:cNvSpPr/>
          <p:nvPr/>
        </p:nvSpPr>
        <p:spPr>
          <a:xfrm>
            <a:off x="4927600" y="4423716"/>
            <a:ext cx="6543891" cy="537053"/>
          </a:xfrm>
          <a:prstGeom prst="roundRect">
            <a:avLst/>
          </a:prstGeom>
          <a:solidFill>
            <a:schemeClr val="accent1"/>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31" name="原创设计师QQ598969553      _5"/>
          <p:cNvSpPr/>
          <p:nvPr/>
        </p:nvSpPr>
        <p:spPr>
          <a:xfrm>
            <a:off x="4927600" y="5376473"/>
            <a:ext cx="6543891" cy="537053"/>
          </a:xfrm>
          <a:prstGeom prst="roundRect">
            <a:avLst/>
          </a:prstGeom>
          <a:solidFill>
            <a:schemeClr val="accent1"/>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32" name="原创设计师QQ598969553      _6"/>
          <p:cNvSpPr/>
          <p:nvPr/>
        </p:nvSpPr>
        <p:spPr>
          <a:xfrm>
            <a:off x="4927600" y="1565443"/>
            <a:ext cx="6543891" cy="537053"/>
          </a:xfrm>
          <a:prstGeom prst="roundRect">
            <a:avLst/>
          </a:prstGeom>
          <a:solidFill>
            <a:schemeClr val="bg1">
              <a:lumMod val="85000"/>
            </a:schemeClr>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sp>
        <p:nvSpPr>
          <p:cNvPr id="33" name="原创设计师QQ598969553      _7"/>
          <p:cNvSpPr/>
          <p:nvPr/>
        </p:nvSpPr>
        <p:spPr>
          <a:xfrm>
            <a:off x="4927600" y="2518201"/>
            <a:ext cx="6543891" cy="537053"/>
          </a:xfrm>
          <a:prstGeom prst="roundRect">
            <a:avLst/>
          </a:prstGeom>
          <a:solidFill>
            <a:schemeClr val="bg1">
              <a:lumMod val="85000"/>
            </a:schemeClr>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sp>
        <p:nvSpPr>
          <p:cNvPr id="34" name="原创设计师QQ598969553      _8"/>
          <p:cNvSpPr/>
          <p:nvPr/>
        </p:nvSpPr>
        <p:spPr>
          <a:xfrm>
            <a:off x="4927600" y="3470958"/>
            <a:ext cx="6543891" cy="537053"/>
          </a:xfrm>
          <a:prstGeom prst="roundRect">
            <a:avLst/>
          </a:prstGeom>
          <a:solidFill>
            <a:schemeClr val="bg1">
              <a:lumMod val="85000"/>
            </a:schemeClr>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sp>
        <p:nvSpPr>
          <p:cNvPr id="35" name="原创设计师QQ598969553      _9"/>
          <p:cNvSpPr/>
          <p:nvPr/>
        </p:nvSpPr>
        <p:spPr>
          <a:xfrm>
            <a:off x="4927600" y="4423716"/>
            <a:ext cx="6543891" cy="537053"/>
          </a:xfrm>
          <a:prstGeom prst="roundRect">
            <a:avLst/>
          </a:prstGeom>
          <a:solidFill>
            <a:schemeClr val="bg1">
              <a:lumMod val="85000"/>
            </a:schemeClr>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sp>
        <p:nvSpPr>
          <p:cNvPr id="36" name="原创设计师QQ598969553      _10"/>
          <p:cNvSpPr/>
          <p:nvPr/>
        </p:nvSpPr>
        <p:spPr>
          <a:xfrm>
            <a:off x="4927600" y="5376473"/>
            <a:ext cx="6543891" cy="537053"/>
          </a:xfrm>
          <a:prstGeom prst="roundRect">
            <a:avLst/>
          </a:prstGeom>
          <a:solidFill>
            <a:schemeClr val="bg1">
              <a:lumMod val="85000"/>
            </a:schemeClr>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sp>
        <p:nvSpPr>
          <p:cNvPr id="37" name="原创设计师QQ598969553      _11"/>
          <p:cNvSpPr/>
          <p:nvPr/>
        </p:nvSpPr>
        <p:spPr bwMode="auto">
          <a:xfrm>
            <a:off x="1274209" y="2226341"/>
            <a:ext cx="2966328" cy="2958946"/>
          </a:xfrm>
          <a:prstGeom prst="ellipse">
            <a:avLst/>
          </a:prstGeom>
          <a:gradFill flip="none" rotWithShape="1">
            <a:gsLst>
              <a:gs pos="61000">
                <a:srgbClr val="EBEBEB"/>
              </a:gs>
              <a:gs pos="0">
                <a:schemeClr val="bg1"/>
              </a:gs>
              <a:gs pos="100000">
                <a:schemeClr val="bg1">
                  <a:lumMod val="85000"/>
                </a:schemeClr>
              </a:gs>
            </a:gsLst>
            <a:lin ang="18900000" scaled="1"/>
          </a:gradFill>
          <a:ln w="15875">
            <a:gradFill flip="none" rotWithShape="1">
              <a:gsLst>
                <a:gs pos="0">
                  <a:schemeClr val="bg1">
                    <a:lumMod val="75000"/>
                  </a:schemeClr>
                </a:gs>
                <a:gs pos="100000">
                  <a:schemeClr val="bg1"/>
                </a:gs>
              </a:gsLst>
              <a:lin ang="18900000" scaled="1"/>
            </a:gradFill>
          </a:ln>
          <a:effectLst>
            <a:outerShdw algn="tr" blurRad="203200" dir="1140000" dist="38100" rotWithShape="0" sx="102000" sy="102000">
              <a:prstClr val="black">
                <a:alpha val="1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38" name="原创设计师QQ598969553      _12"/>
          <p:cNvSpPr txBox="1"/>
          <p:nvPr/>
        </p:nvSpPr>
        <p:spPr>
          <a:xfrm>
            <a:off x="2031149" y="3916953"/>
            <a:ext cx="1452448" cy="38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defPPr>
              <a:defRPr lang="zh-CN"/>
            </a:defPPr>
            <a:lvl1pPr algn="ctr" fontAlgn="auto">
              <a:spcBef>
                <a:spcPct val="0"/>
              </a:spcBef>
              <a:spcAft>
                <a:spcPct val="0"/>
              </a:spcAft>
              <a:defRPr sz="8000">
                <a:solidFill>
                  <a:schemeClr val="accent1"/>
                </a:solidFill>
                <a:effectLst>
                  <a:innerShdw blurRad="63500" dir="18900000" dist="50800">
                    <a:prstClr val="black">
                      <a:alpha val="50000"/>
                    </a:prstClr>
                  </a:innerShdw>
                </a:effectLst>
                <a:latin charset="0" pitchFamily="34" typeface="Impact"/>
                <a:ea charset="-122" panose="020b0503020204020204" pitchFamily="34" typeface="微软雅黑"/>
              </a:defRPr>
            </a:lvl1pPr>
          </a:lstStyle>
          <a:p>
            <a:r>
              <a:rPr altLang="zh-CN" lang="en-US" sz="2500">
                <a:solidFill>
                  <a:srgbClr val="E9462F"/>
                </a:solidFill>
              </a:rPr>
              <a:t>CONTENTS</a:t>
            </a:r>
          </a:p>
        </p:txBody>
      </p:sp>
      <p:sp>
        <p:nvSpPr>
          <p:cNvPr id="39" name="原创设计师QQ598969553      _13"/>
          <p:cNvSpPr txBox="1"/>
          <p:nvPr/>
        </p:nvSpPr>
        <p:spPr>
          <a:xfrm>
            <a:off x="1930667" y="3152116"/>
            <a:ext cx="1587620" cy="807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defPPr>
              <a:defRPr lang="zh-CN"/>
            </a:defPPr>
            <a:lvl1pPr algn="ctr" fontAlgn="auto">
              <a:spcBef>
                <a:spcPct val="0"/>
              </a:spcBef>
              <a:spcAft>
                <a:spcPct val="0"/>
              </a:spcAft>
              <a:defRPr sz="2800">
                <a:solidFill>
                  <a:schemeClr val="accent1"/>
                </a:solidFill>
                <a:effectLst>
                  <a:innerShdw blurRad="63500" dir="18900000" dist="50800">
                    <a:prstClr val="black">
                      <a:alpha val="50000"/>
                    </a:prstClr>
                  </a:innerShdw>
                </a:effectLst>
                <a:latin charset="0" pitchFamily="34" typeface="Impact"/>
                <a:ea charset="-122" panose="020b0503020204020204" pitchFamily="34" typeface="微软雅黑"/>
              </a:defRPr>
            </a:lvl1pPr>
          </a:lstStyle>
          <a:p>
            <a:r>
              <a:rPr altLang="en-US" b="1" lang="zh-CN" sz="5300">
                <a:solidFill>
                  <a:srgbClr val="E9462F"/>
                </a:solidFill>
              </a:rPr>
              <a:t>目录</a:t>
            </a:r>
          </a:p>
        </p:txBody>
      </p:sp>
      <p:sp>
        <p:nvSpPr>
          <p:cNvPr id="40" name="原创设计师QQ598969553      _14"/>
          <p:cNvSpPr>
            <a:spLocks noChangeArrowheads="1"/>
          </p:cNvSpPr>
          <p:nvPr/>
        </p:nvSpPr>
        <p:spPr bwMode="gray">
          <a:xfrm>
            <a:off x="6127452" y="2542885"/>
            <a:ext cx="2210341" cy="396164"/>
          </a:xfrm>
          <a:prstGeom prst="roundRect">
            <a:avLst/>
          </a:prstGeom>
          <a:noFill/>
          <a:ln>
            <a:noFill/>
          </a:ln>
          <a:extLst/>
        </p:spPr>
        <p:txBody>
          <a:bodyPr bIns="60922" lIns="121844" rIns="121844" tIns="60922" wrap="square">
            <a:spAutoFit/>
          </a:bodyPr>
          <a:lstStyle/>
          <a:p>
            <a:r>
              <a:rPr altLang="en-US" b="1" lang="zh-CN">
                <a:latin charset="-122" panose="020b0503020204020204" pitchFamily="34" typeface="微软雅黑"/>
                <a:ea charset="-122" panose="020b0503020204020204" pitchFamily="34" typeface="微软雅黑"/>
              </a:rPr>
              <a:t>工作完成情况</a:t>
            </a:r>
          </a:p>
        </p:txBody>
      </p:sp>
      <p:sp>
        <p:nvSpPr>
          <p:cNvPr id="41" name="原创设计师QQ598969553      _15"/>
          <p:cNvSpPr>
            <a:spLocks noChangeArrowheads="1"/>
          </p:cNvSpPr>
          <p:nvPr/>
        </p:nvSpPr>
        <p:spPr bwMode="gray">
          <a:xfrm>
            <a:off x="6127452" y="3496440"/>
            <a:ext cx="2210341" cy="396164"/>
          </a:xfrm>
          <a:prstGeom prst="roundRect">
            <a:avLst/>
          </a:prstGeom>
          <a:noFill/>
          <a:ln>
            <a:noFill/>
          </a:ln>
          <a:extLst/>
        </p:spPr>
        <p:txBody>
          <a:bodyPr bIns="60922" lIns="121844" rIns="121844" tIns="60922" wrap="square">
            <a:spAutoFit/>
          </a:bodyPr>
          <a:lstStyle/>
          <a:p>
            <a:r>
              <a:rPr altLang="en-US" b="1" lang="zh-CN">
                <a:latin charset="-122" panose="020b0503020204020204" pitchFamily="34" typeface="微软雅黑"/>
                <a:ea charset="-122" panose="020b0503020204020204" pitchFamily="34" typeface="微软雅黑"/>
              </a:rPr>
              <a:t>工作成果展示</a:t>
            </a:r>
          </a:p>
        </p:txBody>
      </p:sp>
      <p:sp>
        <p:nvSpPr>
          <p:cNvPr id="42" name="原创设计师QQ598969553      _16"/>
          <p:cNvSpPr>
            <a:spLocks noChangeArrowheads="1"/>
          </p:cNvSpPr>
          <p:nvPr/>
        </p:nvSpPr>
        <p:spPr bwMode="gray">
          <a:xfrm>
            <a:off x="6127452" y="4449995"/>
            <a:ext cx="2210341" cy="396164"/>
          </a:xfrm>
          <a:prstGeom prst="roundRect">
            <a:avLst/>
          </a:prstGeom>
          <a:noFill/>
          <a:ln>
            <a:noFill/>
          </a:ln>
          <a:extLst/>
        </p:spPr>
        <p:txBody>
          <a:bodyPr bIns="60922" lIns="121844" rIns="121844" tIns="60922" wrap="square">
            <a:spAutoFit/>
          </a:bodyPr>
          <a:lstStyle/>
          <a:p>
            <a:r>
              <a:rPr altLang="en-US" b="1" lang="zh-CN">
                <a:latin charset="-122" panose="020b0503020204020204" pitchFamily="34" typeface="微软雅黑"/>
                <a:ea charset="-122" panose="020b0503020204020204" pitchFamily="34" typeface="微软雅黑"/>
              </a:rPr>
              <a:t>工作存在不足</a:t>
            </a:r>
          </a:p>
        </p:txBody>
      </p:sp>
      <p:sp>
        <p:nvSpPr>
          <p:cNvPr id="43" name="原创设计师QQ598969553      _17"/>
          <p:cNvSpPr>
            <a:spLocks noChangeArrowheads="1"/>
          </p:cNvSpPr>
          <p:nvPr/>
        </p:nvSpPr>
        <p:spPr bwMode="gray">
          <a:xfrm>
            <a:off x="6127452" y="1589330"/>
            <a:ext cx="2210341" cy="396164"/>
          </a:xfrm>
          <a:prstGeom prst="roundRect">
            <a:avLst/>
          </a:prstGeom>
          <a:noFill/>
          <a:ln>
            <a:noFill/>
          </a:ln>
          <a:extLst/>
        </p:spPr>
        <p:txBody>
          <a:bodyPr bIns="60922" lIns="121844" rIns="121844" tIns="60922" wrap="square">
            <a:spAutoFit/>
          </a:bodyPr>
          <a:lstStyle/>
          <a:p>
            <a:r>
              <a:rPr altLang="en-US" b="1" lang="zh-CN">
                <a:latin charset="-122" panose="020b0503020204020204" pitchFamily="34" typeface="微软雅黑"/>
                <a:ea charset="-122" panose="020b0503020204020204" pitchFamily="34" typeface="微软雅黑"/>
              </a:rPr>
              <a:t>年度工作概述</a:t>
            </a:r>
          </a:p>
        </p:txBody>
      </p:sp>
      <p:sp>
        <p:nvSpPr>
          <p:cNvPr id="44" name="原创设计师QQ598969553      _18"/>
          <p:cNvSpPr>
            <a:spLocks noChangeArrowheads="1"/>
          </p:cNvSpPr>
          <p:nvPr/>
        </p:nvSpPr>
        <p:spPr bwMode="gray">
          <a:xfrm>
            <a:off x="6127452" y="5403548"/>
            <a:ext cx="2210341" cy="396164"/>
          </a:xfrm>
          <a:prstGeom prst="roundRect">
            <a:avLst/>
          </a:prstGeom>
          <a:noFill/>
          <a:ln>
            <a:noFill/>
          </a:ln>
          <a:extLst/>
        </p:spPr>
        <p:txBody>
          <a:bodyPr bIns="60922" lIns="121844" rIns="121844" tIns="60922" wrap="square">
            <a:spAutoFit/>
          </a:bodyPr>
          <a:lstStyle/>
          <a:p>
            <a:r>
              <a:rPr altLang="en-US" b="1" lang="zh-CN">
                <a:latin charset="-122" panose="020b0503020204020204" pitchFamily="34" typeface="微软雅黑"/>
                <a:ea charset="-122" panose="020b0503020204020204" pitchFamily="34" typeface="微软雅黑"/>
              </a:rPr>
              <a:t>明年工作计划</a:t>
            </a:r>
          </a:p>
        </p:txBody>
      </p:sp>
      <p:sp>
        <p:nvSpPr>
          <p:cNvPr id="45" name="原创设计师QQ598969553      _19"/>
          <p:cNvSpPr/>
          <p:nvPr/>
        </p:nvSpPr>
        <p:spPr>
          <a:xfrm>
            <a:off x="4793728" y="1533400"/>
            <a:ext cx="845027" cy="601141"/>
          </a:xfrm>
          <a:prstGeom prst="roundRect">
            <a:avLst/>
          </a:prstGeom>
          <a:gradFill flip="none" rotWithShape="1">
            <a:gsLst>
              <a:gs pos="55000">
                <a:srgbClr val="E7E7E7"/>
              </a:gs>
              <a:gs pos="0">
                <a:schemeClr val="bg1"/>
              </a:gs>
              <a:gs pos="100000">
                <a:schemeClr val="bg1">
                  <a:lumMod val="75000"/>
                </a:schemeClr>
              </a:gs>
            </a:gsLst>
            <a:lin ang="18900000" scaled="1"/>
          </a:gradFill>
          <a:ln w="12700">
            <a:gradFill flip="none" rotWithShape="1">
              <a:gsLst>
                <a:gs pos="0">
                  <a:schemeClr val="bg1">
                    <a:lumMod val="75000"/>
                  </a:schemeClr>
                </a:gs>
                <a:gs pos="100000">
                  <a:schemeClr val="bg1"/>
                </a:gs>
              </a:gsLst>
              <a:lin ang="18900000" scaled="1"/>
            </a:gradFill>
          </a:ln>
          <a:effectLst>
            <a:outerShdw algn="tr" blurRad="190500" dir="8100000" dist="762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51" name="原创设计师QQ598969553      _20"/>
          <p:cNvSpPr/>
          <p:nvPr/>
        </p:nvSpPr>
        <p:spPr>
          <a:xfrm>
            <a:off x="4793728" y="2486158"/>
            <a:ext cx="845027" cy="601141"/>
          </a:xfrm>
          <a:prstGeom prst="roundRect">
            <a:avLst/>
          </a:prstGeom>
          <a:gradFill flip="none" rotWithShape="1">
            <a:gsLst>
              <a:gs pos="55000">
                <a:srgbClr val="E7E7E7"/>
              </a:gs>
              <a:gs pos="0">
                <a:schemeClr val="bg1"/>
              </a:gs>
              <a:gs pos="100000">
                <a:schemeClr val="bg1">
                  <a:lumMod val="75000"/>
                </a:schemeClr>
              </a:gs>
            </a:gsLst>
            <a:lin ang="18900000" scaled="1"/>
          </a:gradFill>
          <a:ln w="12700">
            <a:gradFill flip="none" rotWithShape="1">
              <a:gsLst>
                <a:gs pos="0">
                  <a:schemeClr val="bg1">
                    <a:lumMod val="75000"/>
                  </a:schemeClr>
                </a:gs>
                <a:gs pos="100000">
                  <a:schemeClr val="bg1"/>
                </a:gs>
              </a:gsLst>
              <a:lin ang="18900000" scaled="1"/>
            </a:gradFill>
          </a:ln>
          <a:effectLst>
            <a:outerShdw algn="tr" blurRad="190500" dir="8100000" dist="762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67" name="原创设计师QQ598969553      _21"/>
          <p:cNvSpPr/>
          <p:nvPr/>
        </p:nvSpPr>
        <p:spPr>
          <a:xfrm>
            <a:off x="4793728" y="3438916"/>
            <a:ext cx="845027" cy="601141"/>
          </a:xfrm>
          <a:prstGeom prst="roundRect">
            <a:avLst/>
          </a:prstGeom>
          <a:gradFill flip="none" rotWithShape="1">
            <a:gsLst>
              <a:gs pos="55000">
                <a:srgbClr val="E7E7E7"/>
              </a:gs>
              <a:gs pos="0">
                <a:schemeClr val="bg1"/>
              </a:gs>
              <a:gs pos="100000">
                <a:schemeClr val="bg1">
                  <a:lumMod val="75000"/>
                </a:schemeClr>
              </a:gs>
            </a:gsLst>
            <a:lin ang="18900000" scaled="1"/>
          </a:gradFill>
          <a:ln w="12700">
            <a:gradFill flip="none" rotWithShape="1">
              <a:gsLst>
                <a:gs pos="0">
                  <a:schemeClr val="bg1">
                    <a:lumMod val="75000"/>
                  </a:schemeClr>
                </a:gs>
                <a:gs pos="100000">
                  <a:schemeClr val="bg1"/>
                </a:gs>
              </a:gsLst>
              <a:lin ang="18900000" scaled="1"/>
            </a:gradFill>
          </a:ln>
          <a:effectLst>
            <a:outerShdw algn="tr" blurRad="190500" dir="8100000" dist="762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68" name="原创设计师QQ598969553      _22"/>
          <p:cNvSpPr/>
          <p:nvPr/>
        </p:nvSpPr>
        <p:spPr>
          <a:xfrm>
            <a:off x="4793728" y="4391673"/>
            <a:ext cx="845027" cy="601141"/>
          </a:xfrm>
          <a:prstGeom prst="roundRect">
            <a:avLst/>
          </a:prstGeom>
          <a:gradFill flip="none" rotWithShape="1">
            <a:gsLst>
              <a:gs pos="55000">
                <a:srgbClr val="E7E7E7"/>
              </a:gs>
              <a:gs pos="0">
                <a:schemeClr val="bg1"/>
              </a:gs>
              <a:gs pos="100000">
                <a:schemeClr val="bg1">
                  <a:lumMod val="75000"/>
                </a:schemeClr>
              </a:gs>
            </a:gsLst>
            <a:lin ang="18900000" scaled="1"/>
          </a:gradFill>
          <a:ln w="12700">
            <a:gradFill flip="none" rotWithShape="1">
              <a:gsLst>
                <a:gs pos="0">
                  <a:schemeClr val="bg1">
                    <a:lumMod val="75000"/>
                  </a:schemeClr>
                </a:gs>
                <a:gs pos="100000">
                  <a:schemeClr val="bg1"/>
                </a:gs>
              </a:gsLst>
              <a:lin ang="18900000" scaled="1"/>
            </a:gradFill>
          </a:ln>
          <a:effectLst>
            <a:outerShdw algn="tr" blurRad="190500" dir="8100000" dist="762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69" name="原创设计师QQ598969553      _23"/>
          <p:cNvSpPr/>
          <p:nvPr/>
        </p:nvSpPr>
        <p:spPr>
          <a:xfrm>
            <a:off x="4793728" y="5344431"/>
            <a:ext cx="845027" cy="601141"/>
          </a:xfrm>
          <a:prstGeom prst="roundRect">
            <a:avLst/>
          </a:prstGeom>
          <a:gradFill flip="none" rotWithShape="1">
            <a:gsLst>
              <a:gs pos="55000">
                <a:srgbClr val="E7E7E7"/>
              </a:gs>
              <a:gs pos="0">
                <a:schemeClr val="bg1"/>
              </a:gs>
              <a:gs pos="100000">
                <a:schemeClr val="bg1">
                  <a:lumMod val="75000"/>
                </a:schemeClr>
              </a:gs>
            </a:gsLst>
            <a:lin ang="18900000" scaled="1"/>
          </a:gradFill>
          <a:ln w="12700">
            <a:gradFill flip="none" rotWithShape="1">
              <a:gsLst>
                <a:gs pos="0">
                  <a:schemeClr val="bg1">
                    <a:lumMod val="75000"/>
                  </a:schemeClr>
                </a:gs>
                <a:gs pos="100000">
                  <a:schemeClr val="bg1"/>
                </a:gs>
              </a:gsLst>
              <a:lin ang="18900000" scaled="1"/>
            </a:gradFill>
          </a:ln>
          <a:effectLst>
            <a:outerShdw algn="tr" blurRad="190500" dir="8100000" dist="762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22" lIns="121844" rIns="121844" rtlCol="0" tIns="60922"/>
          <a:lstStyle/>
          <a:p>
            <a:pPr algn="ctr"/>
            <a:endParaRPr altLang="en-US" lang="zh-CN"/>
          </a:p>
        </p:txBody>
      </p:sp>
      <p:sp>
        <p:nvSpPr>
          <p:cNvPr id="70" name="原创设计师QQ598969553      _24"/>
          <p:cNvSpPr>
            <a:spLocks noChangeArrowheads="1"/>
          </p:cNvSpPr>
          <p:nvPr/>
        </p:nvSpPr>
        <p:spPr bwMode="auto">
          <a:xfrm>
            <a:off x="5044152" y="1605262"/>
            <a:ext cx="365349" cy="487680"/>
          </a:xfrm>
          <a:prstGeom prst="round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lang="en-US" sz="3200">
                <a:solidFill>
                  <a:srgbClr val="E9462F"/>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sym charset="-122" panose="020b0503020204020204" pitchFamily="34" typeface="微软雅黑"/>
              </a:rPr>
              <a:t>1</a:t>
            </a:r>
          </a:p>
        </p:txBody>
      </p:sp>
      <p:sp>
        <p:nvSpPr>
          <p:cNvPr id="71" name="原创设计师QQ598969553      _25"/>
          <p:cNvSpPr>
            <a:spLocks noChangeArrowheads="1"/>
          </p:cNvSpPr>
          <p:nvPr/>
        </p:nvSpPr>
        <p:spPr bwMode="auto">
          <a:xfrm>
            <a:off x="5044152" y="2557513"/>
            <a:ext cx="365349" cy="487680"/>
          </a:xfrm>
          <a:prstGeom prst="round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lang="en-US" sz="3200">
                <a:solidFill>
                  <a:srgbClr val="E9462F"/>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sym charset="-122" panose="020b0503020204020204" pitchFamily="34" typeface="微软雅黑"/>
              </a:rPr>
              <a:t>2</a:t>
            </a:r>
          </a:p>
        </p:txBody>
      </p:sp>
      <p:sp>
        <p:nvSpPr>
          <p:cNvPr id="72" name="原创设计师QQ598969553      _26"/>
          <p:cNvSpPr>
            <a:spLocks noChangeArrowheads="1"/>
          </p:cNvSpPr>
          <p:nvPr/>
        </p:nvSpPr>
        <p:spPr bwMode="auto">
          <a:xfrm>
            <a:off x="5044152" y="3510315"/>
            <a:ext cx="365349" cy="487680"/>
          </a:xfrm>
          <a:prstGeom prst="round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lang="en-US" sz="3200">
                <a:solidFill>
                  <a:srgbClr val="E9462F"/>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sym charset="-122" panose="020b0503020204020204" pitchFamily="34" typeface="微软雅黑"/>
              </a:rPr>
              <a:t>3</a:t>
            </a:r>
          </a:p>
        </p:txBody>
      </p:sp>
      <p:sp>
        <p:nvSpPr>
          <p:cNvPr id="73" name="原创设计师QQ598969553      _27"/>
          <p:cNvSpPr>
            <a:spLocks noChangeArrowheads="1"/>
          </p:cNvSpPr>
          <p:nvPr/>
        </p:nvSpPr>
        <p:spPr bwMode="auto">
          <a:xfrm>
            <a:off x="5044152" y="4449995"/>
            <a:ext cx="365349" cy="487680"/>
          </a:xfrm>
          <a:prstGeom prst="round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lang="en-US" sz="3200">
                <a:solidFill>
                  <a:srgbClr val="E9462F"/>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sym charset="-122" panose="020b0503020204020204" pitchFamily="34" typeface="微软雅黑"/>
              </a:rPr>
              <a:t>4</a:t>
            </a:r>
          </a:p>
        </p:txBody>
      </p:sp>
      <p:sp>
        <p:nvSpPr>
          <p:cNvPr id="74" name="原创设计师QQ598969553      _28"/>
          <p:cNvSpPr>
            <a:spLocks noChangeArrowheads="1"/>
          </p:cNvSpPr>
          <p:nvPr/>
        </p:nvSpPr>
        <p:spPr bwMode="auto">
          <a:xfrm>
            <a:off x="5044152" y="5395101"/>
            <a:ext cx="365349" cy="487680"/>
          </a:xfrm>
          <a:prstGeom prst="round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lang="en-US" sz="3200">
                <a:solidFill>
                  <a:srgbClr val="E9462F"/>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sym charset="-122" panose="020b0503020204020204" pitchFamily="34" typeface="微软雅黑"/>
              </a:rPr>
              <a:t>5</a:t>
            </a:r>
          </a:p>
        </p:txBody>
      </p:sp>
      <p:pic>
        <p:nvPicPr>
          <p:cNvPr descr="D:\360data\重要数据\桌面\未标题-1.png" id="75" name="原创设计师QQ598969553      _29"/>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contrast="-39000"/>
                    </a14:imgEffect>
                  </a14:imgLayer>
                </a14:imgProps>
              </a:ext>
              <a:ext uri="{28A0092B-C50C-407E-A947-70E740481C1C}">
                <a14:useLocalDpi val="0"/>
              </a:ext>
            </a:extLst>
          </a:blip>
          <a:stretch>
            <a:fillRect/>
          </a:stretch>
        </p:blipFill>
        <p:spPr bwMode="auto">
          <a:xfrm>
            <a:off x="4456026" y="1730253"/>
            <a:ext cx="1875478" cy="4316379"/>
          </a:xfrm>
          <a:prstGeom prst="rect">
            <a:avLst/>
          </a:prstGeom>
          <a:noFill/>
          <a:extLst>
            <a:ext uri="{909E8E84-426E-40DD-AFC4-6F175D3DCCD1}">
              <a14:hiddenFill>
                <a:solidFill>
                  <a:srgbClr val="FFFFFF"/>
                </a:solidFill>
              </a14:hiddenFill>
            </a:ext>
          </a:extLst>
        </p:spPr>
      </p:pic>
      <p:pic>
        <p:nvPicPr>
          <p:cNvPr id="46"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152286187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5"/>
                                        </p:tgtEl>
                                        <p:attrNameLst>
                                          <p:attrName>style.visibility</p:attrName>
                                        </p:attrNameLst>
                                      </p:cBhvr>
                                      <p:to>
                                        <p:strVal val="visible"/>
                                      </p:to>
                                    </p:set>
                                    <p:anim calcmode="lin" valueType="num">
                                      <p:cBhvr additive="base">
                                        <p:cTn dur="300" fill="hold" id="7"/>
                                        <p:tgtEl>
                                          <p:spTgt spid="75"/>
                                        </p:tgtEl>
                                        <p:attrNameLst>
                                          <p:attrName>ppt_x</p:attrName>
                                        </p:attrNameLst>
                                      </p:cBhvr>
                                      <p:tavLst>
                                        <p:tav tm="0">
                                          <p:val>
                                            <p:strVal val="#ppt_x"/>
                                          </p:val>
                                        </p:tav>
                                        <p:tav tm="100000">
                                          <p:val>
                                            <p:strVal val="#ppt_x"/>
                                          </p:val>
                                        </p:tav>
                                      </p:tavLst>
                                    </p:anim>
                                    <p:anim calcmode="lin" valueType="num">
                                      <p:cBhvr additive="base">
                                        <p:cTn dur="300" fill="hold" id="8"/>
                                        <p:tgtEl>
                                          <p:spTgt spid="75"/>
                                        </p:tgtEl>
                                        <p:attrNameLst>
                                          <p:attrName>ppt_y</p:attrName>
                                        </p:attrNameLst>
                                      </p:cBhvr>
                                      <p:tavLst>
                                        <p:tav tm="0">
                                          <p:val>
                                            <p:strVal val="1+#ppt_h/2"/>
                                          </p:val>
                                        </p:tav>
                                        <p:tav tm="100000">
                                          <p:val>
                                            <p:strVal val="#ppt_y"/>
                                          </p:val>
                                        </p:tav>
                                      </p:tavLst>
                                    </p:anim>
                                  </p:childTnLst>
                                </p:cTn>
                              </p:par>
                              <p:par>
                                <p:cTn accel="50000" decel="50000" fill="hold" id="9" nodeType="withEffect" presetClass="path" presetID="63" presetSubtype="0">
                                  <p:stCondLst>
                                    <p:cond delay="0"/>
                                  </p:stCondLst>
                                  <p:childTnLst>
                                    <p:animMotion origin="layout" path="M -1.66667E-06 -4.69136E-06 L 0.55278 -4.69136E-06" pathEditMode="relative" ptsTypes="AA" rAng="0">
                                      <p:cBhvr>
                                        <p:cTn dur="1000" fill="hold" id="10"/>
                                        <p:tgtEl>
                                          <p:spTgt spid="75"/>
                                        </p:tgtEl>
                                        <p:attrNameLst>
                                          <p:attrName>ppt_x</p:attrName>
                                          <p:attrName>ppt_y</p:attrName>
                                        </p:attrNameLst>
                                      </p:cBhvr>
                                      <p:rCtr x="27639" y="0"/>
                                    </p:animMotion>
                                  </p:childTnLst>
                                </p:cTn>
                              </p:par>
                              <p:par>
                                <p:cTn accel="50000" decel="50000" fill="hold" grpId="0" id="11" nodeType="withEffect" presetClass="path" presetID="63" presetSubtype="0">
                                  <p:stCondLst>
                                    <p:cond delay="0"/>
                                  </p:stCondLst>
                                  <p:childTnLst>
                                    <p:animMotion origin="layout" path="M -2.77778E-07 -8.64198E-07 L 0.49601 -8.64198E-07" pathEditMode="relative" ptsTypes="AA" rAng="0">
                                      <p:cBhvr>
                                        <p:cTn dur="1000" fill="hold" id="12"/>
                                        <p:tgtEl>
                                          <p:spTgt spid="45"/>
                                        </p:tgtEl>
                                        <p:attrNameLst>
                                          <p:attrName>ppt_x</p:attrName>
                                          <p:attrName>ppt_y</p:attrName>
                                        </p:attrNameLst>
                                      </p:cBhvr>
                                      <p:rCtr x="24792" y="0"/>
                                    </p:animMotion>
                                  </p:childTnLst>
                                </p:cTn>
                              </p:par>
                              <p:par>
                                <p:cTn accel="50000" decel="50000" fill="hold" grpId="0" id="13" nodeType="withEffect" presetClass="path" presetID="63" presetSubtype="0">
                                  <p:stCondLst>
                                    <p:cond delay="0"/>
                                  </p:stCondLst>
                                  <p:childTnLst>
                                    <p:animMotion origin="layout" path="M -2.77778E-07 -8.64198E-07 L 0.49601 -8.64198E-07" pathEditMode="relative" ptsTypes="AA" rAng="0">
                                      <p:cBhvr>
                                        <p:cTn dur="1000" fill="hold" id="14"/>
                                        <p:tgtEl>
                                          <p:spTgt spid="70"/>
                                        </p:tgtEl>
                                        <p:attrNameLst>
                                          <p:attrName>ppt_x</p:attrName>
                                          <p:attrName>ppt_y</p:attrName>
                                        </p:attrNameLst>
                                      </p:cBhvr>
                                      <p:rCtr x="24792" y="0"/>
                                    </p:animMotion>
                                  </p:childTnLst>
                                </p:cTn>
                              </p:par>
                              <p:par>
                                <p:cTn fill="hold" id="15" nodeType="withEffect" presetClass="exit" presetID="10" presetSubtype="0">
                                  <p:stCondLst>
                                    <p:cond delay="400"/>
                                  </p:stCondLst>
                                  <p:childTnLst>
                                    <p:animEffect filter="fade" transition="out">
                                      <p:cBhvr>
                                        <p:cTn dur="800" id="16"/>
                                        <p:tgtEl>
                                          <p:spTgt spid="75"/>
                                        </p:tgtEl>
                                      </p:cBhvr>
                                    </p:animEffect>
                                    <p:set>
                                      <p:cBhvr>
                                        <p:cTn dur="1" fill="hold" id="17">
                                          <p:stCondLst>
                                            <p:cond delay="799"/>
                                          </p:stCondLst>
                                        </p:cTn>
                                        <p:tgtEl>
                                          <p:spTgt spid="75"/>
                                        </p:tgtEl>
                                        <p:attrNameLst>
                                          <p:attrName>style.visibility</p:attrName>
                                        </p:attrNameLst>
                                      </p:cBhvr>
                                      <p:to>
                                        <p:strVal val="hidden"/>
                                      </p:to>
                                    </p:set>
                                  </p:childTnLst>
                                </p:cTn>
                              </p:par>
                            </p:childTnLst>
                          </p:cTn>
                        </p:par>
                        <p:par>
                          <p:cTn fill="hold" id="18" nodeType="afterGroup">
                            <p:stCondLst>
                              <p:cond delay="1200"/>
                            </p:stCondLst>
                            <p:childTnLst>
                              <p:par>
                                <p:cTn fill="hold" grpId="0" id="19" nodeType="afterEffect" presetClass="emph" presetID="26" presetSubtype="0">
                                  <p:stCondLst>
                                    <p:cond delay="0"/>
                                  </p:stCondLst>
                                  <p:iterate type="lt">
                                    <p:tmPct val="30000"/>
                                  </p:iterate>
                                  <p:childTnLst>
                                    <p:animEffect filter="fade" transition="out">
                                      <p:cBhvr>
                                        <p:cTn dur="500" id="20" tmFilter="0, 0; .2, .5; .8, .5; 1, 0"/>
                                        <p:tgtEl>
                                          <p:spTgt spid="43"/>
                                        </p:tgtEl>
                                      </p:cBhvr>
                                    </p:animEffect>
                                    <p:animScale>
                                      <p:cBhvr>
                                        <p:cTn autoRev="1" dur="250" fill="hold" id="21"/>
                                        <p:tgtEl>
                                          <p:spTgt spid="43"/>
                                        </p:tgtEl>
                                      </p:cBhvr>
                                      <p:by x="105000" y="105000"/>
                                    </p:animScale>
                                  </p:childTnLst>
                                </p:cTn>
                              </p:par>
                              <p:par>
                                <p:cTn fill="hold" grpId="1" id="22" nodeType="withEffect" presetClass="emph" presetID="3" presetSubtype="2">
                                  <p:stCondLst>
                                    <p:cond delay="0"/>
                                  </p:stCondLst>
                                  <p:iterate type="lt">
                                    <p:tmPct val="0"/>
                                  </p:iterate>
                                  <p:childTnLst>
                                    <p:animClr clrSpc="rgb" dir="cw">
                                      <p:cBhvr override="childStyle">
                                        <p:cTn dur="2000" fill="hold" id="23"/>
                                        <p:tgtEl>
                                          <p:spTgt spid="43"/>
                                        </p:tgtEl>
                                        <p:attrNameLst>
                                          <p:attrName>style.color</p:attrName>
                                        </p:attrNameLst>
                                      </p:cBhvr>
                                      <p:to>
                                        <a:schemeClr val="accent2"/>
                                      </p:to>
                                    </p:animClr>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1" spid="43"/>
      <p:bldP grpId="0" spid="45"/>
      <p:bldP grpId="0" spid="7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团队成员介绍</a:t>
            </a:r>
          </a:p>
        </p:txBody>
      </p:sp>
      <p:cxnSp>
        <p:nvCxnSpPr>
          <p:cNvPr id="19" name="原创设计师QQ598969553      _4"/>
          <p:cNvCxnSpPr/>
          <p:nvPr/>
        </p:nvCxnSpPr>
        <p:spPr>
          <a:xfrm flipH="1">
            <a:off x="2028735"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cxnSp>
        <p:nvCxnSpPr>
          <p:cNvPr id="20" name="原创设计师QQ598969553      _5"/>
          <p:cNvCxnSpPr/>
          <p:nvPr/>
        </p:nvCxnSpPr>
        <p:spPr>
          <a:xfrm flipH="1">
            <a:off x="3887753"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sp>
        <p:nvSpPr>
          <p:cNvPr id="21" name="原创设计师QQ598969553      _6"/>
          <p:cNvSpPr txBox="1"/>
          <p:nvPr/>
        </p:nvSpPr>
        <p:spPr>
          <a:xfrm>
            <a:off x="815413" y="5227066"/>
            <a:ext cx="10657184" cy="814033"/>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lang="en-US" sz="1333">
                <a:solidFill>
                  <a:schemeClr val="tx1">
                    <a:lumMod val="85000"/>
                    <a:lumOff val="15000"/>
                  </a:schemeClr>
                </a:solidFill>
                <a:latin charset="0" panose="020b0503020202020204" pitchFamily="34" typeface="Agency FB"/>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22" name="原创设计师QQ598969553      _7"/>
          <p:cNvGrpSpPr/>
          <p:nvPr/>
        </p:nvGrpSpPr>
        <p:grpSpPr>
          <a:xfrm>
            <a:off x="1749881" y="1932135"/>
            <a:ext cx="557707" cy="557707"/>
            <a:chOff x="7322925" y="1113826"/>
            <a:chExt cx="418280" cy="418280"/>
          </a:xfrm>
        </p:grpSpPr>
        <p:sp>
          <p:nvSpPr>
            <p:cNvPr id="23" name="Teardrop 36"/>
            <p:cNvSpPr/>
            <p:nvPr/>
          </p:nvSpPr>
          <p:spPr>
            <a:xfrm rot="8100000">
              <a:off x="7322925" y="1113826"/>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85000"/>
                    <a:lumOff val="15000"/>
                  </a:schemeClr>
                </a:solidFill>
                <a:latin charset="0" panose="020b0503020202020204" pitchFamily="34" typeface="Agency FB"/>
              </a:endParaRPr>
            </a:p>
          </p:txBody>
        </p:sp>
        <p:sp>
          <p:nvSpPr>
            <p:cNvPr id="24" name="Freeform 6"/>
            <p:cNvSpPr>
              <a:spLocks noEditPoints="1"/>
            </p:cNvSpPr>
            <p:nvPr/>
          </p:nvSpPr>
          <p:spPr bwMode="auto">
            <a:xfrm>
              <a:off x="7431874" y="1200224"/>
              <a:ext cx="209778" cy="230756"/>
            </a:xfrm>
            <a:custGeom>
              <a:gdLst>
                <a:gd fmla="*/ 347 w 376" name="T0"/>
                <a:gd fmla="*/ 284 h 376" name="T1"/>
                <a:gd fmla="*/ 347 w 376" name="T2"/>
                <a:gd fmla="*/ 238 h 376" name="T3"/>
                <a:gd fmla="*/ 278 w 376" name="T4"/>
                <a:gd fmla="*/ 169 h 376" name="T5"/>
                <a:gd fmla="*/ 238 w 376" name="T6"/>
                <a:gd fmla="*/ 169 h 376" name="T7"/>
                <a:gd fmla="*/ 207 w 376" name="T8"/>
                <a:gd fmla="*/ 148 h 376" name="T9"/>
                <a:gd fmla="*/ 207 w 376" name="T10"/>
                <a:gd fmla="*/ 92 h 376" name="T11"/>
                <a:gd fmla="*/ 236 w 376" name="T12"/>
                <a:gd fmla="*/ 48 h 376" name="T13"/>
                <a:gd fmla="*/ 188 w 376" name="T14"/>
                <a:gd fmla="*/ 0 h 376" name="T15"/>
                <a:gd fmla="*/ 140 w 376" name="T16"/>
                <a:gd fmla="*/ 48 h 376" name="T17"/>
                <a:gd fmla="*/ 169 w 376" name="T18"/>
                <a:gd fmla="*/ 92 h 376" name="T19"/>
                <a:gd fmla="*/ 169 w 376" name="T20"/>
                <a:gd fmla="*/ 148 h 376" name="T21"/>
                <a:gd fmla="*/ 138 w 376" name="T22"/>
                <a:gd fmla="*/ 169 h 376" name="T23"/>
                <a:gd fmla="*/ 98 w 376" name="T24"/>
                <a:gd fmla="*/ 169 h 376" name="T25"/>
                <a:gd fmla="*/ 29 w 376" name="T26"/>
                <a:gd fmla="*/ 238 h 376" name="T27"/>
                <a:gd fmla="*/ 29 w 376" name="T28"/>
                <a:gd fmla="*/ 284 h 376" name="T29"/>
                <a:gd fmla="*/ 0 w 376" name="T30"/>
                <a:gd fmla="*/ 328 h 376" name="T31"/>
                <a:gd fmla="*/ 48 w 376" name="T32"/>
                <a:gd fmla="*/ 376 h 376" name="T33"/>
                <a:gd fmla="*/ 96 w 376" name="T34"/>
                <a:gd fmla="*/ 328 h 376" name="T35"/>
                <a:gd fmla="*/ 67 w 376" name="T36"/>
                <a:gd fmla="*/ 284 h 376" name="T37"/>
                <a:gd fmla="*/ 67 w 376" name="T38"/>
                <a:gd fmla="*/ 238 h 376" name="T39"/>
                <a:gd fmla="*/ 98 w 376" name="T40"/>
                <a:gd fmla="*/ 207 h 376" name="T41"/>
                <a:gd fmla="*/ 138 w 376" name="T42"/>
                <a:gd fmla="*/ 207 h 376" name="T43"/>
                <a:gd fmla="*/ 169 w 376" name="T44"/>
                <a:gd fmla="*/ 202 h 376" name="T45"/>
                <a:gd fmla="*/ 169 w 376" name="T46"/>
                <a:gd fmla="*/ 284 h 376" name="T47"/>
                <a:gd fmla="*/ 140 w 376" name="T48"/>
                <a:gd fmla="*/ 328 h 376" name="T49"/>
                <a:gd fmla="*/ 188 w 376" name="T50"/>
                <a:gd fmla="*/ 376 h 376" name="T51"/>
                <a:gd fmla="*/ 236 w 376" name="T52"/>
                <a:gd fmla="*/ 328 h 376" name="T53"/>
                <a:gd fmla="*/ 207 w 376" name="T54"/>
                <a:gd fmla="*/ 284 h 376" name="T55"/>
                <a:gd fmla="*/ 207 w 376" name="T56"/>
                <a:gd fmla="*/ 202 h 376" name="T57"/>
                <a:gd fmla="*/ 238 w 376" name="T58"/>
                <a:gd fmla="*/ 207 h 376" name="T59"/>
                <a:gd fmla="*/ 278 w 376" name="T60"/>
                <a:gd fmla="*/ 207 h 376" name="T61"/>
                <a:gd fmla="*/ 309 w 376" name="T62"/>
                <a:gd fmla="*/ 238 h 376" name="T63"/>
                <a:gd fmla="*/ 309 w 376" name="T64"/>
                <a:gd fmla="*/ 284 h 376" name="T65"/>
                <a:gd fmla="*/ 280 w 376" name="T66"/>
                <a:gd fmla="*/ 328 h 376" name="T67"/>
                <a:gd fmla="*/ 328 w 376" name="T68"/>
                <a:gd fmla="*/ 376 h 376" name="T69"/>
                <a:gd fmla="*/ 376 w 376" name="T70"/>
                <a:gd fmla="*/ 328 h 376" name="T71"/>
                <a:gd fmla="*/ 347 w 376" name="T72"/>
                <a:gd fmla="*/ 284 h 376" name="T73"/>
                <a:gd fmla="*/ 75 w 376" name="T74"/>
                <a:gd fmla="*/ 328 h 376" name="T75"/>
                <a:gd fmla="*/ 48 w 376" name="T76"/>
                <a:gd fmla="*/ 356 h 376" name="T77"/>
                <a:gd fmla="*/ 20 w 376" name="T78"/>
                <a:gd fmla="*/ 328 h 376" name="T79"/>
                <a:gd fmla="*/ 48 w 376" name="T80"/>
                <a:gd fmla="*/ 300 h 376" name="T81"/>
                <a:gd fmla="*/ 75 w 376" name="T82"/>
                <a:gd fmla="*/ 328 h 376" name="T83"/>
                <a:gd fmla="*/ 160 w 376" name="T84"/>
                <a:gd fmla="*/ 48 h 376" name="T85"/>
                <a:gd fmla="*/ 188 w 376" name="T86"/>
                <a:gd fmla="*/ 20 h 376" name="T87"/>
                <a:gd fmla="*/ 215 w 376" name="T88"/>
                <a:gd fmla="*/ 48 h 376" name="T89"/>
                <a:gd fmla="*/ 188 w 376" name="T90"/>
                <a:gd fmla="*/ 76 h 376" name="T91"/>
                <a:gd fmla="*/ 160 w 376" name="T92"/>
                <a:gd fmla="*/ 48 h 376" name="T93"/>
                <a:gd fmla="*/ 215 w 376" name="T94"/>
                <a:gd fmla="*/ 328 h 376" name="T95"/>
                <a:gd fmla="*/ 188 w 376" name="T96"/>
                <a:gd fmla="*/ 356 h 376" name="T97"/>
                <a:gd fmla="*/ 160 w 376" name="T98"/>
                <a:gd fmla="*/ 328 h 376" name="T99"/>
                <a:gd fmla="*/ 188 w 376" name="T100"/>
                <a:gd fmla="*/ 300 h 376" name="T101"/>
                <a:gd fmla="*/ 215 w 376" name="T102"/>
                <a:gd fmla="*/ 328 h 376" name="T103"/>
                <a:gd fmla="*/ 328 w 376" name="T104"/>
                <a:gd fmla="*/ 356 h 376" name="T105"/>
                <a:gd fmla="*/ 300 w 376" name="T106"/>
                <a:gd fmla="*/ 328 h 376" name="T107"/>
                <a:gd fmla="*/ 328 w 376" name="T108"/>
                <a:gd fmla="*/ 300 h 376" name="T109"/>
                <a:gd fmla="*/ 355 w 376" name="T110"/>
                <a:gd fmla="*/ 328 h 376" name="T111"/>
                <a:gd fmla="*/ 328 w 376" name="T112"/>
                <a:gd fmla="*/ 356 h 3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charset="0" panose="020b0503020202020204" pitchFamily="34" typeface="Agency FB"/>
              </a:endParaRPr>
            </a:p>
          </p:txBody>
        </p:sp>
      </p:grpSp>
      <p:cxnSp>
        <p:nvCxnSpPr>
          <p:cNvPr id="25" name="原创设计师QQ598969553      _8"/>
          <p:cNvCxnSpPr/>
          <p:nvPr/>
        </p:nvCxnSpPr>
        <p:spPr>
          <a:xfrm flipH="1">
            <a:off x="5821845"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grpSp>
        <p:nvGrpSpPr>
          <p:cNvPr id="26" name="原创设计师QQ598969553      _9"/>
          <p:cNvGrpSpPr/>
          <p:nvPr/>
        </p:nvGrpSpPr>
        <p:grpSpPr>
          <a:xfrm>
            <a:off x="5545191" y="1932135"/>
            <a:ext cx="557707" cy="557707"/>
            <a:chOff x="4158893" y="1506251"/>
            <a:chExt cx="418280" cy="418280"/>
          </a:xfrm>
        </p:grpSpPr>
        <p:sp>
          <p:nvSpPr>
            <p:cNvPr id="27" name="Teardrop 58"/>
            <p:cNvSpPr/>
            <p:nvPr/>
          </p:nvSpPr>
          <p:spPr>
            <a:xfrm rot="8100000">
              <a:off x="4158893"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85000"/>
                    <a:lumOff val="15000"/>
                  </a:schemeClr>
                </a:solidFill>
                <a:latin charset="0" panose="020b0503020202020204" pitchFamily="34" typeface="Agency FB"/>
              </a:endParaRPr>
            </a:p>
          </p:txBody>
        </p:sp>
        <p:sp>
          <p:nvSpPr>
            <p:cNvPr id="28" name="Freeform 11"/>
            <p:cNvSpPr/>
            <p:nvPr/>
          </p:nvSpPr>
          <p:spPr bwMode="auto">
            <a:xfrm>
              <a:off x="4238052" y="1639825"/>
              <a:ext cx="258741" cy="168209"/>
            </a:xfrm>
            <a:custGeom>
              <a:gdLst>
                <a:gd fmla="*/ 304 w 400" name="T0"/>
                <a:gd fmla="*/ 73 h 260" name="T1"/>
                <a:gd fmla="*/ 288 w 400" name="T2"/>
                <a:gd fmla="*/ 74 h 260" name="T3"/>
                <a:gd fmla="*/ 186 w 400" name="T4"/>
                <a:gd fmla="*/ 0 h 260" name="T5"/>
                <a:gd fmla="*/ 80 w 400" name="T6"/>
                <a:gd fmla="*/ 104 h 260" name="T7"/>
                <a:gd fmla="*/ 81 w 400" name="T8"/>
                <a:gd fmla="*/ 119 h 260" name="T9"/>
                <a:gd fmla="*/ 72 w 400" name="T10"/>
                <a:gd fmla="*/ 118 h 260" name="T11"/>
                <a:gd fmla="*/ 0 w 400" name="T12"/>
                <a:gd fmla="*/ 189 h 260" name="T13"/>
                <a:gd fmla="*/ 72 w 400" name="T14"/>
                <a:gd fmla="*/ 260 h 260" name="T15"/>
                <a:gd fmla="*/ 172 w 400" name="T16"/>
                <a:gd fmla="*/ 260 h 260" name="T17"/>
                <a:gd fmla="*/ 172 w 400" name="T18"/>
                <a:gd fmla="*/ 184 h 260" name="T19"/>
                <a:gd fmla="*/ 130 w 400" name="T20"/>
                <a:gd fmla="*/ 184 h 260" name="T21"/>
                <a:gd fmla="*/ 200 w 400" name="T22"/>
                <a:gd fmla="*/ 92 h 260" name="T23"/>
                <a:gd fmla="*/ 270 w 400" name="T24"/>
                <a:gd fmla="*/ 184 h 260" name="T25"/>
                <a:gd fmla="*/ 228 w 400" name="T26"/>
                <a:gd fmla="*/ 184 h 260" name="T27"/>
                <a:gd fmla="*/ 228 w 400" name="T28"/>
                <a:gd fmla="*/ 260 h 260" name="T29"/>
                <a:gd fmla="*/ 304 w 400" name="T30"/>
                <a:gd fmla="*/ 260 h 260" name="T31"/>
                <a:gd fmla="*/ 400 w 400" name="T32"/>
                <a:gd fmla="*/ 166 h 260" name="T33"/>
                <a:gd fmla="*/ 304 w 400" name="T34"/>
                <a:gd fmla="*/ 73 h 2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0" w="40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charset="0" panose="020b0503020202020204" pitchFamily="34" typeface="Agency FB"/>
              </a:endParaRPr>
            </a:p>
          </p:txBody>
        </p:sp>
      </p:grpSp>
      <p:grpSp>
        <p:nvGrpSpPr>
          <p:cNvPr id="29" name="原创设计师QQ598969553      _10"/>
          <p:cNvGrpSpPr/>
          <p:nvPr/>
        </p:nvGrpSpPr>
        <p:grpSpPr>
          <a:xfrm>
            <a:off x="3611099" y="1932135"/>
            <a:ext cx="557707" cy="557707"/>
            <a:chOff x="2708324" y="1506251"/>
            <a:chExt cx="418280" cy="418280"/>
          </a:xfrm>
        </p:grpSpPr>
        <p:sp>
          <p:nvSpPr>
            <p:cNvPr id="30" name="Teardrop 44"/>
            <p:cNvSpPr/>
            <p:nvPr/>
          </p:nvSpPr>
          <p:spPr>
            <a:xfrm rot="8100000">
              <a:off x="2708324"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85000"/>
                    <a:lumOff val="15000"/>
                  </a:schemeClr>
                </a:solidFill>
                <a:latin charset="0" panose="020b0503020202020204" pitchFamily="34" typeface="Agency FB"/>
              </a:endParaRPr>
            </a:p>
          </p:txBody>
        </p:sp>
        <p:sp>
          <p:nvSpPr>
            <p:cNvPr id="31" name="Freeform 16"/>
            <p:cNvSpPr>
              <a:spLocks noEditPoints="1"/>
            </p:cNvSpPr>
            <p:nvPr/>
          </p:nvSpPr>
          <p:spPr bwMode="auto">
            <a:xfrm>
              <a:off x="2796143" y="1604602"/>
              <a:ext cx="239343" cy="239070"/>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charset="0" panose="020b0503020202020204" pitchFamily="34" typeface="Agency FB"/>
              </a:endParaRPr>
            </a:p>
          </p:txBody>
        </p:sp>
      </p:grpSp>
      <p:cxnSp>
        <p:nvCxnSpPr>
          <p:cNvPr id="32" name="原创设计师QQ598969553      _11"/>
          <p:cNvCxnSpPr/>
          <p:nvPr/>
        </p:nvCxnSpPr>
        <p:spPr>
          <a:xfrm flipH="1">
            <a:off x="7831131"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cxnSp>
        <p:nvCxnSpPr>
          <p:cNvPr id="33" name="原创设计师QQ598969553      _12"/>
          <p:cNvCxnSpPr/>
          <p:nvPr/>
        </p:nvCxnSpPr>
        <p:spPr>
          <a:xfrm flipH="1">
            <a:off x="9848531"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sp>
        <p:nvSpPr>
          <p:cNvPr id="34" name="原创设计师QQ598969553      _13"/>
          <p:cNvSpPr txBox="1"/>
          <p:nvPr/>
        </p:nvSpPr>
        <p:spPr>
          <a:xfrm>
            <a:off x="8991376" y="2579512"/>
            <a:ext cx="1714313" cy="793921"/>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rgbClr val="E9462F"/>
                </a:solidFill>
                <a:latin charset="0" panose="020b0503020202020204" pitchFamily="34" typeface="Agency FB"/>
              </a:rPr>
              <a:t>Improvements</a:t>
            </a:r>
          </a:p>
          <a:p>
            <a:pPr algn="ctr" indent="0" marL="0">
              <a:buNone/>
            </a:pPr>
            <a:r>
              <a:rPr b="1" lang="en-US" sz="1600">
                <a:solidFill>
                  <a:srgbClr val="E9462F"/>
                </a:solidFill>
                <a:latin charset="0" panose="020b0503020202020204" pitchFamily="34" typeface="Agency FB"/>
              </a:rPr>
              <a:t>Lorem ipsum dolor sit amet, consectetur adipiscing elit.</a:t>
            </a:r>
          </a:p>
        </p:txBody>
      </p:sp>
      <p:grpSp>
        <p:nvGrpSpPr>
          <p:cNvPr id="35" name="原创设计师QQ598969553      _14"/>
          <p:cNvGrpSpPr/>
          <p:nvPr/>
        </p:nvGrpSpPr>
        <p:grpSpPr>
          <a:xfrm>
            <a:off x="9571876" y="1932135"/>
            <a:ext cx="557707" cy="557707"/>
            <a:chOff x="7178907" y="1506251"/>
            <a:chExt cx="418280" cy="418280"/>
          </a:xfrm>
        </p:grpSpPr>
        <p:sp>
          <p:nvSpPr>
            <p:cNvPr id="36" name="Teardrop 69"/>
            <p:cNvSpPr/>
            <p:nvPr/>
          </p:nvSpPr>
          <p:spPr>
            <a:xfrm rot="8100000">
              <a:off x="7178907"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85000"/>
                    <a:lumOff val="15000"/>
                  </a:schemeClr>
                </a:solidFill>
                <a:latin charset="0" panose="020b0503020202020204" pitchFamily="34" typeface="Agency FB"/>
              </a:endParaRPr>
            </a:p>
          </p:txBody>
        </p:sp>
        <p:sp>
          <p:nvSpPr>
            <p:cNvPr id="37" name="Freeform 21"/>
            <p:cNvSpPr>
              <a:spLocks noEditPoints="1"/>
            </p:cNvSpPr>
            <p:nvPr/>
          </p:nvSpPr>
          <p:spPr bwMode="auto">
            <a:xfrm>
              <a:off x="7275187" y="1629449"/>
              <a:ext cx="238323" cy="212150"/>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charset="0" panose="020b0503020202020204" pitchFamily="34" typeface="Agency FB"/>
              </a:endParaRPr>
            </a:p>
          </p:txBody>
        </p:sp>
      </p:grpSp>
      <p:pic>
        <p:nvPicPr>
          <p:cNvPr descr="F:\Trabajos\Envato\Graphic River\Mica PPT\mountains.png" id="38" name="原创设计师QQ598969553      _15"/>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a:ext>
            </a:extLst>
          </a:blip>
          <a:stretch>
            <a:fillRect/>
          </a:stretch>
        </p:blipFill>
        <p:spPr bwMode="auto">
          <a:xfrm>
            <a:off x="1012023" y="3846656"/>
            <a:ext cx="10041983" cy="966937"/>
          </a:xfrm>
          <a:prstGeom prst="rect">
            <a:avLst/>
          </a:prstGeom>
          <a:noFill/>
          <a:extLst>
            <a:ext uri="{909E8E84-426E-40DD-AFC4-6F175D3DCCD1}">
              <a14:hiddenFill>
                <a:solidFill>
                  <a:srgbClr val="FFFFFF"/>
                </a:solidFill>
              </a14:hiddenFill>
            </a:ext>
          </a:extLst>
        </p:spPr>
      </p:pic>
      <p:grpSp>
        <p:nvGrpSpPr>
          <p:cNvPr id="39" name="原创设计师QQ598969553      _16"/>
          <p:cNvGrpSpPr/>
          <p:nvPr/>
        </p:nvGrpSpPr>
        <p:grpSpPr>
          <a:xfrm>
            <a:off x="7554476" y="1932135"/>
            <a:ext cx="557707" cy="557707"/>
            <a:chOff x="5665857" y="1506251"/>
            <a:chExt cx="418280" cy="418280"/>
          </a:xfrm>
        </p:grpSpPr>
        <p:sp>
          <p:nvSpPr>
            <p:cNvPr id="40" name="Teardrop 65"/>
            <p:cNvSpPr/>
            <p:nvPr/>
          </p:nvSpPr>
          <p:spPr>
            <a:xfrm rot="8100000">
              <a:off x="5665857"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lumMod val="85000"/>
                    <a:lumOff val="15000"/>
                  </a:schemeClr>
                </a:solidFill>
                <a:latin charset="0" panose="020b0503020202020204" pitchFamily="34" typeface="Agency FB"/>
              </a:endParaRPr>
            </a:p>
          </p:txBody>
        </p:sp>
        <p:sp>
          <p:nvSpPr>
            <p:cNvPr id="41" name="Freeform 26"/>
            <p:cNvSpPr>
              <a:spLocks noEditPoints="1"/>
            </p:cNvSpPr>
            <p:nvPr/>
          </p:nvSpPr>
          <p:spPr bwMode="auto">
            <a:xfrm>
              <a:off x="5795163" y="1614232"/>
              <a:ext cx="175570" cy="219811"/>
            </a:xfrm>
            <a:custGeom>
              <a:gdLst>
                <a:gd fmla="*/ 311 w 321" name="T0"/>
                <a:gd fmla="*/ 99 h 402" name="T1"/>
                <a:gd fmla="*/ 189 w 321" name="T2"/>
                <a:gd fmla="*/ 11 h 402" name="T3"/>
                <a:gd fmla="*/ 94 w 321" name="T4"/>
                <a:gd fmla="*/ 126 h 402" name="T5"/>
                <a:gd fmla="*/ 109 w 321" name="T6"/>
                <a:gd fmla="*/ 174 h 402" name="T7"/>
                <a:gd fmla="*/ 6 w 321" name="T8"/>
                <a:gd fmla="*/ 328 h 402" name="T9"/>
                <a:gd fmla="*/ 1 w 321" name="T10"/>
                <a:gd fmla="*/ 351 h 402" name="T11"/>
                <a:gd fmla="*/ 8 w 321" name="T12"/>
                <a:gd fmla="*/ 390 h 402" name="T13"/>
                <a:gd fmla="*/ 22 w 321" name="T14"/>
                <a:gd fmla="*/ 401 h 402" name="T15"/>
                <a:gd fmla="*/ 52 w 321" name="T16"/>
                <a:gd fmla="*/ 395 h 402" name="T17"/>
                <a:gd fmla="*/ 71 w 321" name="T18"/>
                <a:gd fmla="*/ 382 h 402" name="T19"/>
                <a:gd fmla="*/ 111 w 321" name="T20"/>
                <a:gd fmla="*/ 316 h 402" name="T21"/>
                <a:gd fmla="*/ 112 w 321" name="T22"/>
                <a:gd fmla="*/ 316 h 402" name="T23"/>
                <a:gd fmla="*/ 140 w 321" name="T24"/>
                <a:gd fmla="*/ 311 h 402" name="T25"/>
                <a:gd fmla="*/ 187 w 321" name="T26"/>
                <a:gd fmla="*/ 233 h 402" name="T27"/>
                <a:gd fmla="*/ 239 w 321" name="T28"/>
                <a:gd fmla="*/ 232 h 402" name="T29"/>
                <a:gd fmla="*/ 311 w 321" name="T30"/>
                <a:gd fmla="*/ 99 h 402" name="T31"/>
                <a:gd fmla="*/ 260 w 321" name="T32"/>
                <a:gd fmla="*/ 130 h 402" name="T33"/>
                <a:gd fmla="*/ 206 w 321" name="T34"/>
                <a:gd fmla="*/ 120 h 402" name="T35"/>
                <a:gd fmla="*/ 179 w 321" name="T36"/>
                <a:gd fmla="*/ 71 h 402" name="T37"/>
                <a:gd fmla="*/ 248 w 321" name="T38"/>
                <a:gd fmla="*/ 58 h 402" name="T39"/>
                <a:gd fmla="*/ 260 w 321" name="T40"/>
                <a:gd fmla="*/ 130 h 4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2" w="321">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charset="0" panose="020b0503020202020204" pitchFamily="34" typeface="Agency FB"/>
              </a:endParaRPr>
            </a:p>
          </p:txBody>
        </p:sp>
      </p:grpSp>
      <p:sp>
        <p:nvSpPr>
          <p:cNvPr id="42" name="原创设计师QQ598969553      _17"/>
          <p:cNvSpPr txBox="1"/>
          <p:nvPr/>
        </p:nvSpPr>
        <p:spPr>
          <a:xfrm>
            <a:off x="6976173" y="2579512"/>
            <a:ext cx="1714313" cy="793921"/>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rgbClr val="E9462F"/>
                </a:solidFill>
                <a:latin charset="0" panose="020b0503020202020204" pitchFamily="34" typeface="Agency FB"/>
              </a:rPr>
              <a:t>Passwords</a:t>
            </a:r>
          </a:p>
          <a:p>
            <a:pPr algn="ctr" indent="0" marL="0">
              <a:buNone/>
            </a:pPr>
            <a:r>
              <a:rPr b="1" lang="en-US" sz="1600">
                <a:solidFill>
                  <a:srgbClr val="E9462F"/>
                </a:solidFill>
                <a:latin charset="0" panose="020b0503020202020204" pitchFamily="34" typeface="Agency FB"/>
              </a:rPr>
              <a:t>Lorem ipsum dolor sit amet, consectetur adipiscing elit.</a:t>
            </a:r>
          </a:p>
        </p:txBody>
      </p:sp>
      <p:sp>
        <p:nvSpPr>
          <p:cNvPr id="43" name="原创设计师QQ598969553      _18"/>
          <p:cNvSpPr txBox="1"/>
          <p:nvPr/>
        </p:nvSpPr>
        <p:spPr>
          <a:xfrm>
            <a:off x="4966888" y="2579512"/>
            <a:ext cx="1714313" cy="793921"/>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rgbClr val="E9462F"/>
                </a:solidFill>
                <a:latin charset="0" panose="020b0503020202020204" pitchFamily="34" typeface="Agency FB"/>
              </a:rPr>
              <a:t>Uploads</a:t>
            </a:r>
          </a:p>
          <a:p>
            <a:pPr algn="ctr" indent="0" marL="0">
              <a:buNone/>
            </a:pPr>
            <a:r>
              <a:rPr b="1" lang="en-US" sz="1600">
                <a:solidFill>
                  <a:srgbClr val="E9462F"/>
                </a:solidFill>
                <a:latin charset="0" panose="020b0503020202020204" pitchFamily="34" typeface="Agency FB"/>
              </a:rPr>
              <a:t>Lorem ipsum dolor sit amet, consectetur adipiscing elit.</a:t>
            </a:r>
          </a:p>
        </p:txBody>
      </p:sp>
      <p:sp>
        <p:nvSpPr>
          <p:cNvPr id="44" name="原创设计师QQ598969553      _19"/>
          <p:cNvSpPr txBox="1"/>
          <p:nvPr/>
        </p:nvSpPr>
        <p:spPr>
          <a:xfrm>
            <a:off x="3032796" y="2579512"/>
            <a:ext cx="1714313" cy="793921"/>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rgbClr val="E9462F"/>
                </a:solidFill>
                <a:latin charset="0" panose="020b0503020202020204" pitchFamily="34" typeface="Agency FB"/>
              </a:rPr>
              <a:t>Support</a:t>
            </a:r>
          </a:p>
          <a:p>
            <a:pPr algn="ctr" indent="0" marL="0">
              <a:buNone/>
            </a:pPr>
            <a:r>
              <a:rPr b="1" lang="en-US" sz="1600">
                <a:solidFill>
                  <a:srgbClr val="E9462F"/>
                </a:solidFill>
                <a:latin charset="0" panose="020b0503020202020204" pitchFamily="34" typeface="Agency FB"/>
              </a:rPr>
              <a:t>Lorem ipsum dolor sit amet, consectetur adipiscing elit.</a:t>
            </a:r>
          </a:p>
        </p:txBody>
      </p:sp>
      <p:sp>
        <p:nvSpPr>
          <p:cNvPr id="45" name="原创设计师QQ598969553      _20"/>
          <p:cNvSpPr txBox="1"/>
          <p:nvPr/>
        </p:nvSpPr>
        <p:spPr>
          <a:xfrm>
            <a:off x="1177842" y="2579512"/>
            <a:ext cx="1714313" cy="793921"/>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600">
                <a:solidFill>
                  <a:srgbClr val="E9462F"/>
                </a:solidFill>
                <a:latin charset="0" panose="020b0503020202020204" pitchFamily="34" typeface="Agency FB"/>
              </a:rPr>
              <a:t>Networks</a:t>
            </a:r>
          </a:p>
          <a:p>
            <a:pPr algn="ctr" indent="0" marL="0">
              <a:buNone/>
            </a:pPr>
            <a:r>
              <a:rPr b="1" lang="en-US" sz="1600">
                <a:solidFill>
                  <a:srgbClr val="E9462F"/>
                </a:solidFill>
                <a:latin charset="0" panose="020b0503020202020204" pitchFamily="34" typeface="Agency FB"/>
              </a:rPr>
              <a:t>Lorem ipsum dolor sit amet, consectetur adipiscing elit.</a:t>
            </a:r>
          </a:p>
        </p:txBody>
      </p:sp>
      <p:pic>
        <p:nvPicPr>
          <p:cNvPr id="46"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78837435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8"/>
                                        </p:tgtEl>
                                        <p:attrNameLst>
                                          <p:attrName>style.visibility</p:attrName>
                                        </p:attrNameLst>
                                      </p:cBhvr>
                                      <p:to>
                                        <p:strVal val="visible"/>
                                      </p:to>
                                    </p:set>
                                    <p:animEffect filter="wipe(down)"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9"/>
                                        </p:tgtEl>
                                        <p:attrNameLst>
                                          <p:attrName>style.visibility</p:attrName>
                                        </p:attrNameLst>
                                      </p:cBhvr>
                                      <p:to>
                                        <p:strVal val="visible"/>
                                      </p:to>
                                    </p:set>
                                    <p:animEffect filter="wipe(down)" transition="in">
                                      <p:cBhvr>
                                        <p:cTn dur="500" id="11"/>
                                        <p:tgtEl>
                                          <p:spTgt spid="1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5"/>
                                        </p:tgtEl>
                                        <p:attrNameLst>
                                          <p:attrName>style.visibility</p:attrName>
                                        </p:attrNameLst>
                                      </p:cBhvr>
                                      <p:to>
                                        <p:strVal val="visible"/>
                                      </p:to>
                                    </p:set>
                                    <p:animEffect filter="fade" transition="in">
                                      <p:cBhvr>
                                        <p:cTn dur="500" id="15"/>
                                        <p:tgtEl>
                                          <p:spTgt spid="45"/>
                                        </p:tgtEl>
                                      </p:cBhvr>
                                    </p:animEffect>
                                  </p:childTnLst>
                                </p:cTn>
                              </p:par>
                              <p:par>
                                <p:cTn fill="hold" id="16" nodeType="withEffect" presetClass="entr" presetID="47"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anim calcmode="lin" valueType="num">
                                      <p:cBhvr>
                                        <p:cTn dur="500" fill="hold" id="19"/>
                                        <p:tgtEl>
                                          <p:spTgt spid="22"/>
                                        </p:tgtEl>
                                        <p:attrNameLst>
                                          <p:attrName>ppt_x</p:attrName>
                                        </p:attrNameLst>
                                      </p:cBhvr>
                                      <p:tavLst>
                                        <p:tav tm="0">
                                          <p:val>
                                            <p:strVal val="#ppt_x"/>
                                          </p:val>
                                        </p:tav>
                                        <p:tav tm="100000">
                                          <p:val>
                                            <p:strVal val="#ppt_x"/>
                                          </p:val>
                                        </p:tav>
                                      </p:tavLst>
                                    </p:anim>
                                    <p:anim calcmode="lin" valueType="num">
                                      <p:cBhvr>
                                        <p:cTn dur="500" fill="hold" id="20"/>
                                        <p:tgtEl>
                                          <p:spTgt spid="2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22" presetSubtype="4">
                                  <p:stCondLst>
                                    <p:cond delay="0"/>
                                  </p:stCondLst>
                                  <p:childTnLst>
                                    <p:set>
                                      <p:cBhvr>
                                        <p:cTn dur="1" fill="hold" id="23">
                                          <p:stCondLst>
                                            <p:cond delay="0"/>
                                          </p:stCondLst>
                                        </p:cTn>
                                        <p:tgtEl>
                                          <p:spTgt spid="20"/>
                                        </p:tgtEl>
                                        <p:attrNameLst>
                                          <p:attrName>style.visibility</p:attrName>
                                        </p:attrNameLst>
                                      </p:cBhvr>
                                      <p:to>
                                        <p:strVal val="visible"/>
                                      </p:to>
                                    </p:set>
                                    <p:animEffect filter="wipe(down)" transition="in">
                                      <p:cBhvr>
                                        <p:cTn dur="500" id="24"/>
                                        <p:tgtEl>
                                          <p:spTgt spid="20"/>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44"/>
                                        </p:tgtEl>
                                        <p:attrNameLst>
                                          <p:attrName>style.visibility</p:attrName>
                                        </p:attrNameLst>
                                      </p:cBhvr>
                                      <p:to>
                                        <p:strVal val="visible"/>
                                      </p:to>
                                    </p:set>
                                    <p:animEffect filter="fade" transition="in">
                                      <p:cBhvr>
                                        <p:cTn dur="500" id="28"/>
                                        <p:tgtEl>
                                          <p:spTgt spid="44"/>
                                        </p:tgtEl>
                                      </p:cBhvr>
                                    </p:animEffect>
                                  </p:childTnLst>
                                </p:cTn>
                              </p:par>
                              <p:par>
                                <p:cTn fill="hold" id="29" nodeType="withEffect" presetClass="entr" presetID="47" presetSubtype="0">
                                  <p:stCondLst>
                                    <p:cond delay="0"/>
                                  </p:stCondLst>
                                  <p:childTnLst>
                                    <p:set>
                                      <p:cBhvr>
                                        <p:cTn dur="1" fill="hold" id="30">
                                          <p:stCondLst>
                                            <p:cond delay="0"/>
                                          </p:stCondLst>
                                        </p:cTn>
                                        <p:tgtEl>
                                          <p:spTgt spid="29"/>
                                        </p:tgtEl>
                                        <p:attrNameLst>
                                          <p:attrName>style.visibility</p:attrName>
                                        </p:attrNameLst>
                                      </p:cBhvr>
                                      <p:to>
                                        <p:strVal val="visible"/>
                                      </p:to>
                                    </p:set>
                                    <p:animEffect filter="fade" transition="in">
                                      <p:cBhvr>
                                        <p:cTn dur="500" id="31"/>
                                        <p:tgtEl>
                                          <p:spTgt spid="29"/>
                                        </p:tgtEl>
                                      </p:cBhvr>
                                    </p:animEffect>
                                    <p:anim calcmode="lin" valueType="num">
                                      <p:cBhvr>
                                        <p:cTn dur="500" fill="hold" id="32"/>
                                        <p:tgtEl>
                                          <p:spTgt spid="29"/>
                                        </p:tgtEl>
                                        <p:attrNameLst>
                                          <p:attrName>ppt_x</p:attrName>
                                        </p:attrNameLst>
                                      </p:cBhvr>
                                      <p:tavLst>
                                        <p:tav tm="0">
                                          <p:val>
                                            <p:strVal val="#ppt_x"/>
                                          </p:val>
                                        </p:tav>
                                        <p:tav tm="100000">
                                          <p:val>
                                            <p:strVal val="#ppt_x"/>
                                          </p:val>
                                        </p:tav>
                                      </p:tavLst>
                                    </p:anim>
                                    <p:anim calcmode="lin" valueType="num">
                                      <p:cBhvr>
                                        <p:cTn dur="500" fill="hold" id="33"/>
                                        <p:tgtEl>
                                          <p:spTgt spid="2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id="35" nodeType="afterEffect" presetClass="entr" presetID="22" presetSubtype="4">
                                  <p:stCondLst>
                                    <p:cond delay="0"/>
                                  </p:stCondLst>
                                  <p:childTnLst>
                                    <p:set>
                                      <p:cBhvr>
                                        <p:cTn dur="1" fill="hold" id="36">
                                          <p:stCondLst>
                                            <p:cond delay="0"/>
                                          </p:stCondLst>
                                        </p:cTn>
                                        <p:tgtEl>
                                          <p:spTgt spid="25"/>
                                        </p:tgtEl>
                                        <p:attrNameLst>
                                          <p:attrName>style.visibility</p:attrName>
                                        </p:attrNameLst>
                                      </p:cBhvr>
                                      <p:to>
                                        <p:strVal val="visible"/>
                                      </p:to>
                                    </p:set>
                                    <p:animEffect filter="wipe(down)" transition="in">
                                      <p:cBhvr>
                                        <p:cTn dur="500" id="37"/>
                                        <p:tgtEl>
                                          <p:spTgt spid="25"/>
                                        </p:tgtEl>
                                      </p:cBhvr>
                                    </p:animEffect>
                                  </p:childTnLst>
                                </p:cTn>
                              </p:par>
                            </p:childTnLst>
                          </p:cTn>
                        </p:par>
                        <p:par>
                          <p:cTn fill="hold" id="38" nodeType="afterGroup">
                            <p:stCondLst>
                              <p:cond delay="3000"/>
                            </p:stCondLst>
                            <p:childTnLst>
                              <p:par>
                                <p:cTn fill="hold" grpId="0" id="39" nodeType="afterEffect" presetClass="entr" presetID="10" presetSubtype="0">
                                  <p:stCondLst>
                                    <p:cond delay="0"/>
                                  </p:stCondLst>
                                  <p:childTnLst>
                                    <p:set>
                                      <p:cBhvr>
                                        <p:cTn dur="1" fill="hold" id="40">
                                          <p:stCondLst>
                                            <p:cond delay="0"/>
                                          </p:stCondLst>
                                        </p:cTn>
                                        <p:tgtEl>
                                          <p:spTgt spid="43"/>
                                        </p:tgtEl>
                                        <p:attrNameLst>
                                          <p:attrName>style.visibility</p:attrName>
                                        </p:attrNameLst>
                                      </p:cBhvr>
                                      <p:to>
                                        <p:strVal val="visible"/>
                                      </p:to>
                                    </p:set>
                                    <p:animEffect filter="fade" transition="in">
                                      <p:cBhvr>
                                        <p:cTn dur="500" id="41"/>
                                        <p:tgtEl>
                                          <p:spTgt spid="43"/>
                                        </p:tgtEl>
                                      </p:cBhvr>
                                    </p:animEffect>
                                  </p:childTnLst>
                                </p:cTn>
                              </p:par>
                              <p:par>
                                <p:cTn fill="hold" id="42" nodeType="withEffect" presetClass="entr" presetID="47"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500" id="44"/>
                                        <p:tgtEl>
                                          <p:spTgt spid="26"/>
                                        </p:tgtEl>
                                      </p:cBhvr>
                                    </p:animEffect>
                                    <p:anim calcmode="lin" valueType="num">
                                      <p:cBhvr>
                                        <p:cTn dur="500" fill="hold" id="45"/>
                                        <p:tgtEl>
                                          <p:spTgt spid="26"/>
                                        </p:tgtEl>
                                        <p:attrNameLst>
                                          <p:attrName>ppt_x</p:attrName>
                                        </p:attrNameLst>
                                      </p:cBhvr>
                                      <p:tavLst>
                                        <p:tav tm="0">
                                          <p:val>
                                            <p:strVal val="#ppt_x"/>
                                          </p:val>
                                        </p:tav>
                                        <p:tav tm="100000">
                                          <p:val>
                                            <p:strVal val="#ppt_x"/>
                                          </p:val>
                                        </p:tav>
                                      </p:tavLst>
                                    </p:anim>
                                    <p:anim calcmode="lin" valueType="num">
                                      <p:cBhvr>
                                        <p:cTn dur="500" fill="hold" id="46"/>
                                        <p:tgtEl>
                                          <p:spTgt spid="26"/>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500"/>
                            </p:stCondLst>
                            <p:childTnLst>
                              <p:par>
                                <p:cTn fill="hold" id="48" nodeType="afterEffect" presetClass="entr" presetID="22" presetSubtype="4">
                                  <p:stCondLst>
                                    <p:cond delay="0"/>
                                  </p:stCondLst>
                                  <p:childTnLst>
                                    <p:set>
                                      <p:cBhvr>
                                        <p:cTn dur="1" fill="hold" id="49">
                                          <p:stCondLst>
                                            <p:cond delay="0"/>
                                          </p:stCondLst>
                                        </p:cTn>
                                        <p:tgtEl>
                                          <p:spTgt spid="32"/>
                                        </p:tgtEl>
                                        <p:attrNameLst>
                                          <p:attrName>style.visibility</p:attrName>
                                        </p:attrNameLst>
                                      </p:cBhvr>
                                      <p:to>
                                        <p:strVal val="visible"/>
                                      </p:to>
                                    </p:set>
                                    <p:animEffect filter="wipe(down)" transition="in">
                                      <p:cBhvr>
                                        <p:cTn dur="500" id="50"/>
                                        <p:tgtEl>
                                          <p:spTgt spid="32"/>
                                        </p:tgtEl>
                                      </p:cBhvr>
                                    </p:animEffect>
                                  </p:childTnLst>
                                </p:cTn>
                              </p:par>
                            </p:childTnLst>
                          </p:cTn>
                        </p:par>
                        <p:par>
                          <p:cTn fill="hold" id="51" nodeType="afterGroup">
                            <p:stCondLst>
                              <p:cond delay="4000"/>
                            </p:stCondLst>
                            <p:childTnLst>
                              <p:par>
                                <p:cTn fill="hold" grpId="0" id="52" nodeType="afterEffect" presetClass="entr" presetID="10"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500" id="54"/>
                                        <p:tgtEl>
                                          <p:spTgt spid="42"/>
                                        </p:tgtEl>
                                      </p:cBhvr>
                                    </p:animEffect>
                                  </p:childTnLst>
                                </p:cTn>
                              </p:par>
                              <p:par>
                                <p:cTn fill="hold" id="55" nodeType="withEffect" presetClass="entr" presetID="47" presetSubtype="0">
                                  <p:stCondLst>
                                    <p:cond delay="0"/>
                                  </p:stCondLst>
                                  <p:childTnLst>
                                    <p:set>
                                      <p:cBhvr>
                                        <p:cTn dur="1" fill="hold" id="56">
                                          <p:stCondLst>
                                            <p:cond delay="0"/>
                                          </p:stCondLst>
                                        </p:cTn>
                                        <p:tgtEl>
                                          <p:spTgt spid="39"/>
                                        </p:tgtEl>
                                        <p:attrNameLst>
                                          <p:attrName>style.visibility</p:attrName>
                                        </p:attrNameLst>
                                      </p:cBhvr>
                                      <p:to>
                                        <p:strVal val="visible"/>
                                      </p:to>
                                    </p:set>
                                    <p:animEffect filter="fade" transition="in">
                                      <p:cBhvr>
                                        <p:cTn dur="500" id="57"/>
                                        <p:tgtEl>
                                          <p:spTgt spid="39"/>
                                        </p:tgtEl>
                                      </p:cBhvr>
                                    </p:animEffect>
                                    <p:anim calcmode="lin" valueType="num">
                                      <p:cBhvr>
                                        <p:cTn dur="500" fill="hold" id="58"/>
                                        <p:tgtEl>
                                          <p:spTgt spid="39"/>
                                        </p:tgtEl>
                                        <p:attrNameLst>
                                          <p:attrName>ppt_x</p:attrName>
                                        </p:attrNameLst>
                                      </p:cBhvr>
                                      <p:tavLst>
                                        <p:tav tm="0">
                                          <p:val>
                                            <p:strVal val="#ppt_x"/>
                                          </p:val>
                                        </p:tav>
                                        <p:tav tm="100000">
                                          <p:val>
                                            <p:strVal val="#ppt_x"/>
                                          </p:val>
                                        </p:tav>
                                      </p:tavLst>
                                    </p:anim>
                                    <p:anim calcmode="lin" valueType="num">
                                      <p:cBhvr>
                                        <p:cTn dur="500" fill="hold" id="59"/>
                                        <p:tgtEl>
                                          <p:spTgt spid="3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4500"/>
                            </p:stCondLst>
                            <p:childTnLst>
                              <p:par>
                                <p:cTn fill="hold" id="61" nodeType="afterEffect" presetClass="entr" presetID="22" presetSubtype="4">
                                  <p:stCondLst>
                                    <p:cond delay="0"/>
                                  </p:stCondLst>
                                  <p:childTnLst>
                                    <p:set>
                                      <p:cBhvr>
                                        <p:cTn dur="1" fill="hold" id="62">
                                          <p:stCondLst>
                                            <p:cond delay="0"/>
                                          </p:stCondLst>
                                        </p:cTn>
                                        <p:tgtEl>
                                          <p:spTgt spid="33"/>
                                        </p:tgtEl>
                                        <p:attrNameLst>
                                          <p:attrName>style.visibility</p:attrName>
                                        </p:attrNameLst>
                                      </p:cBhvr>
                                      <p:to>
                                        <p:strVal val="visible"/>
                                      </p:to>
                                    </p:set>
                                    <p:animEffect filter="wipe(down)" transition="in">
                                      <p:cBhvr>
                                        <p:cTn dur="500" id="63"/>
                                        <p:tgtEl>
                                          <p:spTgt spid="33"/>
                                        </p:tgtEl>
                                      </p:cBhvr>
                                    </p:animEffect>
                                  </p:childTnLst>
                                </p:cTn>
                              </p:par>
                            </p:childTnLst>
                          </p:cTn>
                        </p:par>
                        <p:par>
                          <p:cTn fill="hold" id="64" nodeType="afterGroup">
                            <p:stCondLst>
                              <p:cond delay="5000"/>
                            </p:stCondLst>
                            <p:childTnLst>
                              <p:par>
                                <p:cTn fill="hold" grpId="0" id="65" nodeType="afterEffect" presetClass="entr" presetID="10" presetSubtype="0">
                                  <p:stCondLst>
                                    <p:cond delay="0"/>
                                  </p:stCondLst>
                                  <p:childTnLst>
                                    <p:set>
                                      <p:cBhvr>
                                        <p:cTn dur="1" fill="hold" id="66">
                                          <p:stCondLst>
                                            <p:cond delay="0"/>
                                          </p:stCondLst>
                                        </p:cTn>
                                        <p:tgtEl>
                                          <p:spTgt spid="34"/>
                                        </p:tgtEl>
                                        <p:attrNameLst>
                                          <p:attrName>style.visibility</p:attrName>
                                        </p:attrNameLst>
                                      </p:cBhvr>
                                      <p:to>
                                        <p:strVal val="visible"/>
                                      </p:to>
                                    </p:set>
                                    <p:animEffect filter="fade" transition="in">
                                      <p:cBhvr>
                                        <p:cTn dur="500" id="67"/>
                                        <p:tgtEl>
                                          <p:spTgt spid="34"/>
                                        </p:tgtEl>
                                      </p:cBhvr>
                                    </p:animEffect>
                                  </p:childTnLst>
                                </p:cTn>
                              </p:par>
                              <p:par>
                                <p:cTn fill="hold" id="68" nodeType="withEffect" presetClass="entr" presetID="47" presetSubtype="0">
                                  <p:stCondLst>
                                    <p:cond delay="0"/>
                                  </p:stCondLst>
                                  <p:childTnLst>
                                    <p:set>
                                      <p:cBhvr>
                                        <p:cTn dur="1" fill="hold" id="69">
                                          <p:stCondLst>
                                            <p:cond delay="0"/>
                                          </p:stCondLst>
                                        </p:cTn>
                                        <p:tgtEl>
                                          <p:spTgt spid="35"/>
                                        </p:tgtEl>
                                        <p:attrNameLst>
                                          <p:attrName>style.visibility</p:attrName>
                                        </p:attrNameLst>
                                      </p:cBhvr>
                                      <p:to>
                                        <p:strVal val="visible"/>
                                      </p:to>
                                    </p:set>
                                    <p:animEffect filter="fade" transition="in">
                                      <p:cBhvr>
                                        <p:cTn dur="500" id="70"/>
                                        <p:tgtEl>
                                          <p:spTgt spid="35"/>
                                        </p:tgtEl>
                                      </p:cBhvr>
                                    </p:animEffect>
                                    <p:anim calcmode="lin" valueType="num">
                                      <p:cBhvr>
                                        <p:cTn dur="500" fill="hold" id="71"/>
                                        <p:tgtEl>
                                          <p:spTgt spid="35"/>
                                        </p:tgtEl>
                                        <p:attrNameLst>
                                          <p:attrName>ppt_x</p:attrName>
                                        </p:attrNameLst>
                                      </p:cBhvr>
                                      <p:tavLst>
                                        <p:tav tm="0">
                                          <p:val>
                                            <p:strVal val="#ppt_x"/>
                                          </p:val>
                                        </p:tav>
                                        <p:tav tm="100000">
                                          <p:val>
                                            <p:strVal val="#ppt_x"/>
                                          </p:val>
                                        </p:tav>
                                      </p:tavLst>
                                    </p:anim>
                                    <p:anim calcmode="lin" valueType="num">
                                      <p:cBhvr>
                                        <p:cTn dur="500" fill="hold" id="72"/>
                                        <p:tgtEl>
                                          <p:spTgt spid="35"/>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5500"/>
                            </p:stCondLst>
                            <p:childTnLst>
                              <p:par>
                                <p:cTn fill="hold" grpId="0" id="74" nodeType="afterEffect" presetClass="entr" presetID="10" presetSubtype="0">
                                  <p:stCondLst>
                                    <p:cond delay="0"/>
                                  </p:stCondLst>
                                  <p:childTnLst>
                                    <p:set>
                                      <p:cBhvr>
                                        <p:cTn dur="1" fill="hold" id="75">
                                          <p:stCondLst>
                                            <p:cond delay="0"/>
                                          </p:stCondLst>
                                        </p:cTn>
                                        <p:tgtEl>
                                          <p:spTgt spid="21"/>
                                        </p:tgtEl>
                                        <p:attrNameLst>
                                          <p:attrName>style.visibility</p:attrName>
                                        </p:attrNameLst>
                                      </p:cBhvr>
                                      <p:to>
                                        <p:strVal val="visible"/>
                                      </p:to>
                                    </p:set>
                                    <p:animEffect filter="fade" transition="in">
                                      <p:cBhvr>
                                        <p:cTn dur="500" id="7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4"/>
      <p:bldP grpId="0" spid="42"/>
      <p:bldP grpId="0" spid="43"/>
      <p:bldP grpId="0" spid="44"/>
      <p:bldP grpId="0" spid="4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团队成员介绍</a:t>
            </a:r>
          </a:p>
        </p:txBody>
      </p:sp>
      <p:cxnSp>
        <p:nvCxnSpPr>
          <p:cNvPr id="46" name="原创设计师QQ598969553      _4"/>
          <p:cNvCxnSpPr/>
          <p:nvPr/>
        </p:nvCxnSpPr>
        <p:spPr>
          <a:xfrm>
            <a:off x="1337724" y="2900499"/>
            <a:ext cx="9516552" cy="0"/>
          </a:xfrm>
          <a:prstGeom prst="line">
            <a:avLst/>
          </a:prstGeom>
          <a:ln>
            <a:solidFill>
              <a:schemeClr val="tx1">
                <a:lumMod val="75000"/>
                <a:lumOff val="25000"/>
              </a:schemeClr>
            </a:solidFill>
            <a:prstDash val="sysDot"/>
            <a:headEnd len="med" type="diamond" w="med"/>
            <a:tailEnd len="med" type="diamond" w="med"/>
          </a:ln>
        </p:spPr>
        <p:style>
          <a:lnRef idx="1">
            <a:schemeClr val="accent1"/>
          </a:lnRef>
          <a:fillRef idx="0">
            <a:schemeClr val="accent1"/>
          </a:fillRef>
          <a:effectRef idx="0">
            <a:schemeClr val="accent1"/>
          </a:effectRef>
          <a:fontRef idx="minor">
            <a:schemeClr val="tx1"/>
          </a:fontRef>
        </p:style>
      </p:cxnSp>
      <p:grpSp>
        <p:nvGrpSpPr>
          <p:cNvPr id="47" name="原创设计师QQ598969553      _5"/>
          <p:cNvGrpSpPr/>
          <p:nvPr/>
        </p:nvGrpSpPr>
        <p:grpSpPr>
          <a:xfrm>
            <a:off x="4911819" y="1797579"/>
            <a:ext cx="2304256" cy="2304256"/>
            <a:chOff x="3431835" y="1635646"/>
            <a:chExt cx="1728192" cy="1728192"/>
          </a:xfrm>
        </p:grpSpPr>
        <p:sp>
          <p:nvSpPr>
            <p:cNvPr id="48" name="Oval 16"/>
            <p:cNvSpPr/>
            <p:nvPr/>
          </p:nvSpPr>
          <p:spPr>
            <a:xfrm>
              <a:off x="3431835" y="1635646"/>
              <a:ext cx="1728192" cy="1728192"/>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2">
                <a:shade val="50000"/>
              </a:schemeClr>
            </a:lnRef>
            <a:fillRef idx="1">
              <a:schemeClr val="accent2"/>
            </a:fillRef>
            <a:effectRef idx="0">
              <a:schemeClr val="accent2"/>
            </a:effectRef>
            <a:fontRef idx="minor">
              <a:schemeClr val="lt1"/>
            </a:fontRef>
          </p:style>
          <p:txBody>
            <a:bodyPr anchor="ctr" rtlCol="0"/>
            <a:lstStyle/>
            <a:p>
              <a:pPr algn="ctr"/>
              <a:endParaRPr b="1" lang="en-US" sz="1467">
                <a:solidFill>
                  <a:srgbClr val="E9462F"/>
                </a:solidFill>
                <a:latin charset="0" panose="020b0503020202020204" pitchFamily="34" typeface="Agency FB"/>
              </a:endParaRPr>
            </a:p>
            <a:p>
              <a:pPr algn="ctr"/>
              <a:endParaRPr b="1" lang="en-US" sz="1467">
                <a:solidFill>
                  <a:srgbClr val="E9462F"/>
                </a:solidFill>
                <a:latin charset="0" panose="020b0503020202020204" pitchFamily="34" typeface="Agency FB"/>
              </a:endParaRPr>
            </a:p>
            <a:p>
              <a:pPr algn="ctr"/>
              <a:endParaRPr b="1" lang="en-US" sz="1467">
                <a:solidFill>
                  <a:srgbClr val="E9462F"/>
                </a:solidFill>
                <a:latin charset="0" panose="020b0503020202020204" pitchFamily="34" typeface="Agency FB"/>
              </a:endParaRPr>
            </a:p>
            <a:p>
              <a:pPr algn="ctr"/>
              <a:br>
                <a:rPr b="1" lang="en-US" sz="1467">
                  <a:solidFill>
                    <a:srgbClr val="E9462F"/>
                  </a:solidFill>
                  <a:latin charset="0" panose="020b0503020202020204" pitchFamily="34" typeface="Agency FB"/>
                </a:rPr>
              </a:br>
              <a:r>
                <a:rPr b="1" lang="en-US" sz="1467">
                  <a:solidFill>
                    <a:srgbClr val="E9462F"/>
                  </a:solidFill>
                  <a:latin charset="0" panose="020b0503020202020204" pitchFamily="34" typeface="Agency FB"/>
                </a:rPr>
                <a:t>Determine your Real Reward</a:t>
              </a:r>
            </a:p>
          </p:txBody>
        </p:sp>
        <p:sp>
          <p:nvSpPr>
            <p:cNvPr id="49" name="Freeform 6"/>
            <p:cNvSpPr>
              <a:spLocks noEditPoints="1"/>
            </p:cNvSpPr>
            <p:nvPr/>
          </p:nvSpPr>
          <p:spPr bwMode="auto">
            <a:xfrm>
              <a:off x="3993004" y="1995686"/>
              <a:ext cx="605854" cy="619396"/>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9462F"/>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65000"/>
                    <a:lumOff val="35000"/>
                  </a:schemeClr>
                </a:solidFill>
                <a:latin charset="0" panose="020b0503020202020204" pitchFamily="34" typeface="Agency FB"/>
              </a:endParaRPr>
            </a:p>
          </p:txBody>
        </p:sp>
      </p:grpSp>
      <p:grpSp>
        <p:nvGrpSpPr>
          <p:cNvPr id="50" name="原创设计师QQ598969553      _6"/>
          <p:cNvGrpSpPr/>
          <p:nvPr/>
        </p:nvGrpSpPr>
        <p:grpSpPr>
          <a:xfrm>
            <a:off x="2143458" y="2049216"/>
            <a:ext cx="1792303" cy="1792303"/>
            <a:chOff x="1355564" y="1824373"/>
            <a:chExt cx="1344227" cy="1344227"/>
          </a:xfrm>
        </p:grpSpPr>
        <p:sp>
          <p:nvSpPr>
            <p:cNvPr id="51" name="Oval 14"/>
            <p:cNvSpPr/>
            <p:nvPr/>
          </p:nvSpPr>
          <p:spPr>
            <a:xfrm>
              <a:off x="1355564" y="1824373"/>
              <a:ext cx="1344227" cy="1344227"/>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a:p>
              <a:pPr algn="ctr"/>
              <a:endParaRPr lang="en-US" sz="2400">
                <a:solidFill>
                  <a:prstClr val="white"/>
                </a:solidFill>
              </a:endParaRPr>
            </a:p>
            <a:p>
              <a:pPr algn="ctr"/>
              <a:r>
                <a:rPr lang="en-US" sz="2400">
                  <a:solidFill>
                    <a:prstClr val="white"/>
                  </a:solidFill>
                </a:rPr>
                <a:t>Identify your Trigger</a:t>
              </a:r>
            </a:p>
          </p:txBody>
        </p:sp>
        <p:sp>
          <p:nvSpPr>
            <p:cNvPr id="52" name="Freeform 11"/>
            <p:cNvSpPr>
              <a:spLocks noEditPoints="1"/>
            </p:cNvSpPr>
            <p:nvPr/>
          </p:nvSpPr>
          <p:spPr bwMode="auto">
            <a:xfrm>
              <a:off x="1867010" y="2142357"/>
              <a:ext cx="321333" cy="320479"/>
            </a:xfrm>
            <a:custGeom>
              <a:gdLst>
                <a:gd fmla="*/ 7 w 319" name="T0"/>
                <a:gd fmla="*/ 291 h 318" name="T1"/>
                <a:gd fmla="*/ 26 w 319" name="T2"/>
                <a:gd fmla="*/ 310 h 318" name="T3"/>
                <a:gd fmla="*/ 53 w 319" name="T4"/>
                <a:gd fmla="*/ 310 h 318" name="T5"/>
                <a:gd fmla="*/ 129 w 319" name="T6"/>
                <a:gd fmla="*/ 234 h 318" name="T7"/>
                <a:gd fmla="*/ 191 w 319" name="T8"/>
                <a:gd fmla="*/ 251 h 318" name="T9"/>
                <a:gd fmla="*/ 319 w 319" name="T10"/>
                <a:gd fmla="*/ 124 h 318" name="T11"/>
                <a:gd fmla="*/ 195 w 319" name="T12"/>
                <a:gd fmla="*/ 0 h 318" name="T13"/>
                <a:gd fmla="*/ 67 w 319" name="T14"/>
                <a:gd fmla="*/ 127 h 318" name="T15"/>
                <a:gd fmla="*/ 85 w 319" name="T16"/>
                <a:gd fmla="*/ 192 h 318" name="T17"/>
                <a:gd fmla="*/ 10 w 319" name="T18"/>
                <a:gd fmla="*/ 267 h 318" name="T19"/>
                <a:gd fmla="*/ 7 w 319" name="T20"/>
                <a:gd fmla="*/ 291 h 318" name="T21"/>
                <a:gd fmla="*/ 191 w 319" name="T22"/>
                <a:gd fmla="*/ 213 h 318" name="T23"/>
                <a:gd fmla="*/ 106 w 319" name="T24"/>
                <a:gd fmla="*/ 127 h 318" name="T25"/>
                <a:gd fmla="*/ 195 w 319" name="T26"/>
                <a:gd fmla="*/ 38 h 318" name="T27"/>
                <a:gd fmla="*/ 281 w 319" name="T28"/>
                <a:gd fmla="*/ 124 h 318" name="T29"/>
                <a:gd fmla="*/ 191 w 319" name="T30"/>
                <a:gd fmla="*/ 213 h 3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8" w="319">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rgbClr val="E9462F"/>
            </a:solidFill>
            <a:ln>
              <a:noFill/>
            </a:ln>
          </p:spPr>
          <p:txBody>
            <a:bodyPr anchor="t" anchorCtr="0" bIns="60960" compatLnSpc="1" lIns="121920" numCol="1" rIns="121920" tIns="60960" vert="horz" wrap="square">
              <a:prstTxWarp prst="textNoShape">
                <a:avLst/>
              </a:prstTxWarp>
            </a:bodyPr>
            <a:lstStyle/>
            <a:p>
              <a:endParaRPr lang="en-US" sz="2400">
                <a:solidFill>
                  <a:srgbClr val="E9462F"/>
                </a:solidFill>
                <a:latin charset="0" panose="020b0503020202020204" pitchFamily="34" typeface="Agency FB"/>
              </a:endParaRPr>
            </a:p>
          </p:txBody>
        </p:sp>
      </p:grpSp>
      <p:grpSp>
        <p:nvGrpSpPr>
          <p:cNvPr id="53" name="原创设计师QQ598969553      _7"/>
          <p:cNvGrpSpPr/>
          <p:nvPr/>
        </p:nvGrpSpPr>
        <p:grpSpPr>
          <a:xfrm>
            <a:off x="8256241" y="2049216"/>
            <a:ext cx="1792303" cy="1792303"/>
            <a:chOff x="5940151" y="1824373"/>
            <a:chExt cx="1344227" cy="1344227"/>
          </a:xfrm>
        </p:grpSpPr>
        <p:sp>
          <p:nvSpPr>
            <p:cNvPr id="54" name="Oval 19"/>
            <p:cNvSpPr/>
            <p:nvPr/>
          </p:nvSpPr>
          <p:spPr>
            <a:xfrm>
              <a:off x="5940151" y="1824373"/>
              <a:ext cx="1344227" cy="1344227"/>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endParaRPr b="1" lang="en-US" sz="1467">
                <a:solidFill>
                  <a:schemeClr val="tx1">
                    <a:lumMod val="65000"/>
                    <a:lumOff val="35000"/>
                  </a:schemeClr>
                </a:solidFill>
                <a:latin charset="0" panose="020b0503020202020204" pitchFamily="34" typeface="Agency FB"/>
              </a:endParaRPr>
            </a:p>
            <a:p>
              <a:pPr algn="ctr"/>
              <a:endParaRPr b="1" lang="en-US" sz="1467">
                <a:solidFill>
                  <a:schemeClr val="tx1">
                    <a:lumMod val="65000"/>
                    <a:lumOff val="35000"/>
                  </a:schemeClr>
                </a:solidFill>
                <a:latin charset="0" panose="020b0503020202020204" pitchFamily="34" typeface="Agency FB"/>
              </a:endParaRPr>
            </a:p>
            <a:p>
              <a:pPr algn="ctr"/>
              <a:r>
                <a:rPr b="1" lang="en-US" sz="1467">
                  <a:solidFill>
                    <a:schemeClr val="tx1">
                      <a:lumMod val="65000"/>
                      <a:lumOff val="35000"/>
                    </a:schemeClr>
                  </a:solidFill>
                  <a:latin charset="0" panose="020b0503020202020204" pitchFamily="34" typeface="Agency FB"/>
                </a:rPr>
                <a:t>Create a New Routine</a:t>
              </a:r>
            </a:p>
          </p:txBody>
        </p:sp>
        <p:sp>
          <p:nvSpPr>
            <p:cNvPr id="55" name="Freeform 16"/>
            <p:cNvSpPr>
              <a:spLocks noEditPoints="1"/>
            </p:cNvSpPr>
            <p:nvPr/>
          </p:nvSpPr>
          <p:spPr bwMode="auto">
            <a:xfrm>
              <a:off x="6456527" y="2146859"/>
              <a:ext cx="311472" cy="311472"/>
            </a:xfrm>
            <a:custGeom>
              <a:gdLst>
                <a:gd fmla="*/ 320 w 360" name="T0"/>
                <a:gd fmla="*/ 40 h 360" name="T1"/>
                <a:gd fmla="*/ 302 w 360" name="T2"/>
                <a:gd fmla="*/ 40 h 360" name="T3"/>
                <a:gd fmla="*/ 302 w 360" name="T4"/>
                <a:gd fmla="*/ 80 h 360" name="T5"/>
                <a:gd fmla="*/ 238 w 360" name="T6"/>
                <a:gd fmla="*/ 80 h 360" name="T7"/>
                <a:gd fmla="*/ 238 w 360" name="T8"/>
                <a:gd fmla="*/ 40 h 360" name="T9"/>
                <a:gd fmla="*/ 122 w 360" name="T10"/>
                <a:gd fmla="*/ 40 h 360" name="T11"/>
                <a:gd fmla="*/ 122 w 360" name="T12"/>
                <a:gd fmla="*/ 80 h 360" name="T13"/>
                <a:gd fmla="*/ 58 w 360" name="T14"/>
                <a:gd fmla="*/ 80 h 360" name="T15"/>
                <a:gd fmla="*/ 58 w 360" name="T16"/>
                <a:gd fmla="*/ 40 h 360" name="T17"/>
                <a:gd fmla="*/ 40 w 360" name="T18"/>
                <a:gd fmla="*/ 40 h 360" name="T19"/>
                <a:gd fmla="*/ 0 w 360" name="T20"/>
                <a:gd fmla="*/ 80 h 360" name="T21"/>
                <a:gd fmla="*/ 0 w 360" name="T22"/>
                <a:gd fmla="*/ 320 h 360" name="T23"/>
                <a:gd fmla="*/ 40 w 360" name="T24"/>
                <a:gd fmla="*/ 360 h 360" name="T25"/>
                <a:gd fmla="*/ 320 w 360" name="T26"/>
                <a:gd fmla="*/ 360 h 360" name="T27"/>
                <a:gd fmla="*/ 360 w 360" name="T28"/>
                <a:gd fmla="*/ 320 h 360" name="T29"/>
                <a:gd fmla="*/ 360 w 360" name="T30"/>
                <a:gd fmla="*/ 80 h 360" name="T31"/>
                <a:gd fmla="*/ 320 w 360" name="T32"/>
                <a:gd fmla="*/ 40 h 360" name="T33"/>
                <a:gd fmla="*/ 320 w 360" name="T34"/>
                <a:gd fmla="*/ 320 h 360" name="T35"/>
                <a:gd fmla="*/ 40 w 360" name="T36"/>
                <a:gd fmla="*/ 320 h 360" name="T37"/>
                <a:gd fmla="*/ 40 w 360" name="T38"/>
                <a:gd fmla="*/ 160 h 360" name="T39"/>
                <a:gd fmla="*/ 320 w 360" name="T40"/>
                <a:gd fmla="*/ 160 h 360" name="T41"/>
                <a:gd fmla="*/ 320 w 360" name="T42"/>
                <a:gd fmla="*/ 320 h 360" name="T43"/>
                <a:gd fmla="*/ 104 w 360" name="T44"/>
                <a:gd fmla="*/ 0 h 360" name="T45"/>
                <a:gd fmla="*/ 76 w 360" name="T46"/>
                <a:gd fmla="*/ 0 h 360" name="T47"/>
                <a:gd fmla="*/ 76 w 360" name="T48"/>
                <a:gd fmla="*/ 68 h 360" name="T49"/>
                <a:gd fmla="*/ 104 w 360" name="T50"/>
                <a:gd fmla="*/ 68 h 360" name="T51"/>
                <a:gd fmla="*/ 104 w 360" name="T52"/>
                <a:gd fmla="*/ 0 h 360" name="T53"/>
                <a:gd fmla="*/ 284 w 360" name="T54"/>
                <a:gd fmla="*/ 0 h 360" name="T55"/>
                <a:gd fmla="*/ 256 w 360" name="T56"/>
                <a:gd fmla="*/ 0 h 360" name="T57"/>
                <a:gd fmla="*/ 256 w 360" name="T58"/>
                <a:gd fmla="*/ 68 h 360" name="T59"/>
                <a:gd fmla="*/ 284 w 360" name="T60"/>
                <a:gd fmla="*/ 68 h 360" name="T61"/>
                <a:gd fmla="*/ 284 w 360" name="T62"/>
                <a:gd fmla="*/ 0 h 3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60" w="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E9462F"/>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65000"/>
                    <a:lumOff val="35000"/>
                  </a:schemeClr>
                </a:solidFill>
                <a:latin charset="0" panose="020b0503020202020204" pitchFamily="34" typeface="Agency FB"/>
              </a:endParaRPr>
            </a:p>
          </p:txBody>
        </p:sp>
      </p:grpSp>
      <p:sp>
        <p:nvSpPr>
          <p:cNvPr id="56" name="原创设计师QQ598969553      _8"/>
          <p:cNvSpPr txBox="1"/>
          <p:nvPr/>
        </p:nvSpPr>
        <p:spPr>
          <a:xfrm>
            <a:off x="1714424" y="4866222"/>
            <a:ext cx="2618473" cy="972905"/>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r>
              <a:rPr lang="en-US" sz="1200">
                <a:solidFill>
                  <a:schemeClr val="tx1">
                    <a:lumMod val="65000"/>
                    <a:lumOff val="35000"/>
                  </a:schemeClr>
                </a:solidFill>
                <a:latin charset="0" panose="020b0503020202020204" pitchFamily="34" typeface="Agency FB"/>
              </a:rPr>
              <a:t>Lorem
              ipsum dolor sit amet, consectetur
              adipiscing
              elit. Lorem
              Ipsum has been the industry's standard dummy text ever since the 1500s.</a:t>
            </a:r>
          </a:p>
        </p:txBody>
      </p:sp>
      <p:sp>
        <p:nvSpPr>
          <p:cNvPr id="57" name="原创设计师QQ598969553      _9"/>
          <p:cNvSpPr txBox="1"/>
          <p:nvPr/>
        </p:nvSpPr>
        <p:spPr>
          <a:xfrm>
            <a:off x="1627140" y="4284817"/>
            <a:ext cx="2793037" cy="528371"/>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667">
                <a:latin charset="0" panose="020b0503020202020204" pitchFamily="34" typeface="Agency FB"/>
              </a:rPr>
              <a:t>Step 1</a:t>
            </a:r>
          </a:p>
        </p:txBody>
      </p:sp>
      <p:sp>
        <p:nvSpPr>
          <p:cNvPr id="58" name="原创设计师QQ598969553      _10"/>
          <p:cNvSpPr txBox="1"/>
          <p:nvPr/>
        </p:nvSpPr>
        <p:spPr>
          <a:xfrm>
            <a:off x="4775154" y="4866222"/>
            <a:ext cx="2618473" cy="972905"/>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1200">
                <a:solidFill>
                  <a:schemeClr val="tx1">
                    <a:lumMod val="65000"/>
                    <a:lumOff val="35000"/>
                  </a:schemeClr>
                </a:solidFill>
                <a:latin charset="0" panose="020b0503020202020204" pitchFamily="34" typeface="Agency FB"/>
              </a:rPr>
              <a:t>Lorem ipsum dolor sit amet, consectetur adipiscing elit. Lorem Ipsum has been the industry's standard dummy text ever since the 1500s.</a:t>
            </a:r>
          </a:p>
        </p:txBody>
      </p:sp>
      <p:sp>
        <p:nvSpPr>
          <p:cNvPr id="59" name="原创设计师QQ598969553      _11"/>
          <p:cNvSpPr txBox="1"/>
          <p:nvPr/>
        </p:nvSpPr>
        <p:spPr>
          <a:xfrm>
            <a:off x="4687870" y="4284817"/>
            <a:ext cx="2793037" cy="528371"/>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667">
                <a:latin charset="0" panose="020b0503020202020204" pitchFamily="34" typeface="Agency FB"/>
              </a:rPr>
              <a:t>Step 2</a:t>
            </a:r>
          </a:p>
        </p:txBody>
      </p:sp>
      <p:sp>
        <p:nvSpPr>
          <p:cNvPr id="60" name="原创设计师QQ598969553      _12"/>
          <p:cNvSpPr txBox="1"/>
          <p:nvPr/>
        </p:nvSpPr>
        <p:spPr>
          <a:xfrm>
            <a:off x="7831545" y="4866222"/>
            <a:ext cx="2618473" cy="972905"/>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lang="en-US" sz="1200">
                <a:solidFill>
                  <a:schemeClr val="tx1">
                    <a:lumMod val="65000"/>
                    <a:lumOff val="35000"/>
                  </a:schemeClr>
                </a:solidFill>
                <a:latin charset="0" panose="020b0503020202020204" pitchFamily="34" typeface="Agency FB"/>
              </a:rPr>
              <a:t>Lorem ipsum dolor sit amet, consectetur adipiscing elit. Lorem Ipsum has been the industry's standard dummy text ever since the 1500s.</a:t>
            </a:r>
          </a:p>
        </p:txBody>
      </p:sp>
      <p:sp>
        <p:nvSpPr>
          <p:cNvPr id="61" name="原创设计师QQ598969553      _13"/>
          <p:cNvSpPr txBox="1"/>
          <p:nvPr/>
        </p:nvSpPr>
        <p:spPr>
          <a:xfrm>
            <a:off x="7744261" y="4284817"/>
            <a:ext cx="2793037" cy="528371"/>
          </a:xfrm>
          <a:prstGeom prst="rect">
            <a:avLst/>
          </a:prstGeom>
        </p:spPr>
        <p:txBody>
          <a:bodyPr anchor="ctr" bIns="60960" lIns="121920" rIns="121920" rtlCol="0" tIns="60960" vert="horz">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a:r>
              <a:rPr lang="en-US" sz="2667">
                <a:latin charset="0" panose="020b0503020202020204" pitchFamily="34" typeface="Agency FB"/>
              </a:rPr>
              <a:t>Step 3</a:t>
            </a:r>
          </a:p>
        </p:txBody>
      </p:sp>
      <p:pic>
        <p:nvPicPr>
          <p:cNvPr id="25"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746201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46"/>
                                        </p:tgtEl>
                                        <p:attrNameLst>
                                          <p:attrName>style.visibility</p:attrName>
                                        </p:attrNameLst>
                                      </p:cBhvr>
                                      <p:to>
                                        <p:strVal val="visible"/>
                                      </p:to>
                                    </p:set>
                                    <p:animEffect filter="barn(outVertical)" transition="in">
                                      <p:cBhvr>
                                        <p:cTn dur="500" id="7"/>
                                        <p:tgtEl>
                                          <p:spTgt spid="4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p:cTn dur="500" fill="hold" id="11"/>
                                        <p:tgtEl>
                                          <p:spTgt spid="50"/>
                                        </p:tgtEl>
                                        <p:attrNameLst>
                                          <p:attrName>ppt_w</p:attrName>
                                        </p:attrNameLst>
                                      </p:cBhvr>
                                      <p:tavLst>
                                        <p:tav tm="0">
                                          <p:val>
                                            <p:fltVal val="0"/>
                                          </p:val>
                                        </p:tav>
                                        <p:tav tm="100000">
                                          <p:val>
                                            <p:strVal val="#ppt_w"/>
                                          </p:val>
                                        </p:tav>
                                      </p:tavLst>
                                    </p:anim>
                                    <p:anim calcmode="lin" valueType="num">
                                      <p:cBhvr>
                                        <p:cTn dur="500" fill="hold" id="12"/>
                                        <p:tgtEl>
                                          <p:spTgt spid="50"/>
                                        </p:tgtEl>
                                        <p:attrNameLst>
                                          <p:attrName>ppt_h</p:attrName>
                                        </p:attrNameLst>
                                      </p:cBhvr>
                                      <p:tavLst>
                                        <p:tav tm="0">
                                          <p:val>
                                            <p:fltVal val="0"/>
                                          </p:val>
                                        </p:tav>
                                        <p:tav tm="100000">
                                          <p:val>
                                            <p:strVal val="#ppt_h"/>
                                          </p:val>
                                        </p:tav>
                                      </p:tavLst>
                                    </p:anim>
                                    <p:animEffect filter="fade" transition="in">
                                      <p:cBhvr>
                                        <p:cTn dur="500" id="13"/>
                                        <p:tgtEl>
                                          <p:spTgt spid="50"/>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57"/>
                                        </p:tgtEl>
                                        <p:attrNameLst>
                                          <p:attrName>style.visibility</p:attrName>
                                        </p:attrNameLst>
                                      </p:cBhvr>
                                      <p:to>
                                        <p:strVal val="visible"/>
                                      </p:to>
                                    </p:set>
                                    <p:animEffect filter="fade" transition="in">
                                      <p:cBhvr>
                                        <p:cTn dur="500" id="17"/>
                                        <p:tgtEl>
                                          <p:spTgt spid="5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56">
                                            <p:txEl>
                                              <p:pRg end="0" st="0"/>
                                            </p:txEl>
                                          </p:spTgt>
                                        </p:tgtEl>
                                        <p:attrNameLst>
                                          <p:attrName>style.visibility</p:attrName>
                                        </p:attrNameLst>
                                      </p:cBhvr>
                                      <p:to>
                                        <p:strVal val="visible"/>
                                      </p:to>
                                    </p:set>
                                    <p:animEffect filter="fade" transition="in">
                                      <p:cBhvr>
                                        <p:cTn dur="500" id="21"/>
                                        <p:tgtEl>
                                          <p:spTgt spid="56">
                                            <p:txEl>
                                              <p:pRg end="0" st="0"/>
                                            </p:txEl>
                                          </p:spTgt>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47"/>
                                        </p:tgtEl>
                                        <p:attrNameLst>
                                          <p:attrName>style.visibility</p:attrName>
                                        </p:attrNameLst>
                                      </p:cBhvr>
                                      <p:to>
                                        <p:strVal val="visible"/>
                                      </p:to>
                                    </p:set>
                                    <p:anim calcmode="lin" valueType="num">
                                      <p:cBhvr>
                                        <p:cTn dur="500" fill="hold" id="25"/>
                                        <p:tgtEl>
                                          <p:spTgt spid="47"/>
                                        </p:tgtEl>
                                        <p:attrNameLst>
                                          <p:attrName>ppt_w</p:attrName>
                                        </p:attrNameLst>
                                      </p:cBhvr>
                                      <p:tavLst>
                                        <p:tav tm="0">
                                          <p:val>
                                            <p:fltVal val="0"/>
                                          </p:val>
                                        </p:tav>
                                        <p:tav tm="100000">
                                          <p:val>
                                            <p:strVal val="#ppt_w"/>
                                          </p:val>
                                        </p:tav>
                                      </p:tavLst>
                                    </p:anim>
                                    <p:anim calcmode="lin" valueType="num">
                                      <p:cBhvr>
                                        <p:cTn dur="500" fill="hold" id="26"/>
                                        <p:tgtEl>
                                          <p:spTgt spid="47"/>
                                        </p:tgtEl>
                                        <p:attrNameLst>
                                          <p:attrName>ppt_h</p:attrName>
                                        </p:attrNameLst>
                                      </p:cBhvr>
                                      <p:tavLst>
                                        <p:tav tm="0">
                                          <p:val>
                                            <p:fltVal val="0"/>
                                          </p:val>
                                        </p:tav>
                                        <p:tav tm="100000">
                                          <p:val>
                                            <p:strVal val="#ppt_h"/>
                                          </p:val>
                                        </p:tav>
                                      </p:tavLst>
                                    </p:anim>
                                    <p:animEffect filter="fade" transition="in">
                                      <p:cBhvr>
                                        <p:cTn dur="500" id="27"/>
                                        <p:tgtEl>
                                          <p:spTgt spid="47"/>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59"/>
                                        </p:tgtEl>
                                        <p:attrNameLst>
                                          <p:attrName>style.visibility</p:attrName>
                                        </p:attrNameLst>
                                      </p:cBhvr>
                                      <p:to>
                                        <p:strVal val="visible"/>
                                      </p:to>
                                    </p:set>
                                    <p:animEffect filter="fade" transition="in">
                                      <p:cBhvr>
                                        <p:cTn dur="500" id="31"/>
                                        <p:tgtEl>
                                          <p:spTgt spid="59"/>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58"/>
                                        </p:tgtEl>
                                        <p:attrNameLst>
                                          <p:attrName>style.visibility</p:attrName>
                                        </p:attrNameLst>
                                      </p:cBhvr>
                                      <p:to>
                                        <p:strVal val="visible"/>
                                      </p:to>
                                    </p:set>
                                    <p:animEffect filter="fade" transition="in">
                                      <p:cBhvr>
                                        <p:cTn dur="500" id="35"/>
                                        <p:tgtEl>
                                          <p:spTgt spid="58"/>
                                        </p:tgtEl>
                                      </p:cBhvr>
                                    </p:animEffect>
                                  </p:childTnLst>
                                </p:cTn>
                              </p:par>
                            </p:childTnLst>
                          </p:cTn>
                        </p:par>
                        <p:par>
                          <p:cTn fill="hold" id="36" nodeType="afterGroup">
                            <p:stCondLst>
                              <p:cond delay="3500"/>
                            </p:stCondLst>
                            <p:childTnLst>
                              <p:par>
                                <p:cTn fill="hold" id="37" nodeType="afterEffect" presetClass="entr" presetID="53" presetSubtype="0">
                                  <p:stCondLst>
                                    <p:cond delay="0"/>
                                  </p:stCondLst>
                                  <p:childTnLst>
                                    <p:set>
                                      <p:cBhvr>
                                        <p:cTn dur="1" fill="hold" id="38">
                                          <p:stCondLst>
                                            <p:cond delay="0"/>
                                          </p:stCondLst>
                                        </p:cTn>
                                        <p:tgtEl>
                                          <p:spTgt spid="53"/>
                                        </p:tgtEl>
                                        <p:attrNameLst>
                                          <p:attrName>style.visibility</p:attrName>
                                        </p:attrNameLst>
                                      </p:cBhvr>
                                      <p:to>
                                        <p:strVal val="visible"/>
                                      </p:to>
                                    </p:set>
                                    <p:anim calcmode="lin" valueType="num">
                                      <p:cBhvr>
                                        <p:cTn dur="500" fill="hold" id="39"/>
                                        <p:tgtEl>
                                          <p:spTgt spid="53"/>
                                        </p:tgtEl>
                                        <p:attrNameLst>
                                          <p:attrName>ppt_w</p:attrName>
                                        </p:attrNameLst>
                                      </p:cBhvr>
                                      <p:tavLst>
                                        <p:tav tm="0">
                                          <p:val>
                                            <p:fltVal val="0"/>
                                          </p:val>
                                        </p:tav>
                                        <p:tav tm="100000">
                                          <p:val>
                                            <p:strVal val="#ppt_w"/>
                                          </p:val>
                                        </p:tav>
                                      </p:tavLst>
                                    </p:anim>
                                    <p:anim calcmode="lin" valueType="num">
                                      <p:cBhvr>
                                        <p:cTn dur="500" fill="hold" id="40"/>
                                        <p:tgtEl>
                                          <p:spTgt spid="53"/>
                                        </p:tgtEl>
                                        <p:attrNameLst>
                                          <p:attrName>ppt_h</p:attrName>
                                        </p:attrNameLst>
                                      </p:cBhvr>
                                      <p:tavLst>
                                        <p:tav tm="0">
                                          <p:val>
                                            <p:fltVal val="0"/>
                                          </p:val>
                                        </p:tav>
                                        <p:tav tm="100000">
                                          <p:val>
                                            <p:strVal val="#ppt_h"/>
                                          </p:val>
                                        </p:tav>
                                      </p:tavLst>
                                    </p:anim>
                                    <p:animEffect filter="fade" transition="in">
                                      <p:cBhvr>
                                        <p:cTn dur="500" id="41"/>
                                        <p:tgtEl>
                                          <p:spTgt spid="53"/>
                                        </p:tgtEl>
                                      </p:cBhvr>
                                    </p:animEffec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61"/>
                                        </p:tgtEl>
                                        <p:attrNameLst>
                                          <p:attrName>style.visibility</p:attrName>
                                        </p:attrNameLst>
                                      </p:cBhvr>
                                      <p:to>
                                        <p:strVal val="visible"/>
                                      </p:to>
                                    </p:set>
                                    <p:animEffect filter="fade" transition="in">
                                      <p:cBhvr>
                                        <p:cTn dur="500" id="45"/>
                                        <p:tgtEl>
                                          <p:spTgt spid="61"/>
                                        </p:tgtEl>
                                      </p:cBhvr>
                                    </p:animEffect>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60"/>
                                        </p:tgtEl>
                                        <p:attrNameLst>
                                          <p:attrName>style.visibility</p:attrName>
                                        </p:attrNameLst>
                                      </p:cBhvr>
                                      <p:to>
                                        <p:strVal val="visible"/>
                                      </p:to>
                                    </p:set>
                                    <p:animEffect filter="fade" transition="in">
                                      <p:cBhvr>
                                        <p:cTn dur="500" id="49"/>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56"/>
      <p:bldP grpId="0" spid="57"/>
      <p:bldP grpId="0" spid="58"/>
      <p:bldP grpId="0" spid="59"/>
      <p:bldP grpId="0" spid="60"/>
      <p:bldP grpId="0" spid="6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团队成员介绍</a:t>
            </a:r>
          </a:p>
        </p:txBody>
      </p:sp>
      <p:grpSp>
        <p:nvGrpSpPr>
          <p:cNvPr id="25" name="原创设计师QQ598969553      _4"/>
          <p:cNvGrpSpPr/>
          <p:nvPr/>
        </p:nvGrpSpPr>
        <p:grpSpPr>
          <a:xfrm>
            <a:off x="0" y="2415387"/>
            <a:ext cx="11765282" cy="2325291"/>
            <a:chOff x="0" y="1862937"/>
            <a:chExt cx="11765282" cy="2325291"/>
          </a:xfrm>
        </p:grpSpPr>
        <p:sp>
          <p:nvSpPr>
            <p:cNvPr id="26" name="等腰三角形 25"/>
            <p:cNvSpPr/>
            <p:nvPr/>
          </p:nvSpPr>
          <p:spPr>
            <a:xfrm flipH="1" rot="10800000">
              <a:off x="2494652"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27" name="等腰三角形 26"/>
            <p:cNvSpPr/>
            <p:nvPr/>
          </p:nvSpPr>
          <p:spPr>
            <a:xfrm flipH="1" rot="10800000">
              <a:off x="603561"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28" name="等腰三角形 27"/>
            <p:cNvSpPr/>
            <p:nvPr/>
          </p:nvSpPr>
          <p:spPr>
            <a:xfrm flipH="1" rot="10800000">
              <a:off x="6276834"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29" name="等腰三角形 28"/>
            <p:cNvSpPr/>
            <p:nvPr/>
          </p:nvSpPr>
          <p:spPr>
            <a:xfrm flipH="1" rot="10800000">
              <a:off x="4385744"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30" name="上箭头 29"/>
            <p:cNvSpPr/>
            <p:nvPr/>
          </p:nvSpPr>
          <p:spPr>
            <a:xfrm rot="5400000">
              <a:off x="4719995" y="-2857058"/>
              <a:ext cx="2325291" cy="11765282"/>
            </a:xfrm>
            <a:prstGeom prst="upArrow">
              <a:avLst>
                <a:gd fmla="val 56490" name="adj1"/>
                <a:gd fmla="val 67709" name="adj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31" name="等腰三角形 30"/>
            <p:cNvSpPr/>
            <p:nvPr/>
          </p:nvSpPr>
          <p:spPr>
            <a:xfrm>
              <a:off x="4221747"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32" name="平行四边形 31"/>
            <p:cNvSpPr/>
            <p:nvPr/>
          </p:nvSpPr>
          <p:spPr>
            <a:xfrm rot="10800000">
              <a:off x="2808169" y="1885538"/>
              <a:ext cx="1727091" cy="2272210"/>
            </a:xfrm>
            <a:prstGeom prst="parallelogram">
              <a:avLst>
                <a:gd fmla="val 48493"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tx1">
                    <a:lumMod val="65000"/>
                    <a:lumOff val="35000"/>
                  </a:schemeClr>
                </a:solidFill>
                <a:latin charset="0" panose="020b0503020202020204" pitchFamily="34" typeface="Agency FB"/>
              </a:endParaRPr>
            </a:p>
          </p:txBody>
        </p:sp>
        <p:sp>
          <p:nvSpPr>
            <p:cNvPr id="33" name="文本框 32"/>
            <p:cNvSpPr txBox="1"/>
            <p:nvPr/>
          </p:nvSpPr>
          <p:spPr>
            <a:xfrm rot="17400000">
              <a:off x="3001805" y="2792218"/>
              <a:ext cx="1302067" cy="457200"/>
            </a:xfrm>
            <a:prstGeom prst="rect">
              <a:avLst/>
            </a:prstGeom>
            <a:noFill/>
          </p:spPr>
          <p:txBody>
            <a:bodyPr rtlCol="0" wrap="none">
              <a:spAutoFit/>
            </a:bodyPr>
            <a:lstStyle/>
            <a:p>
              <a:pPr algn="ctr"/>
              <a:r>
                <a:rPr altLang="zh-CN" b="1" lang="en-US" sz="2400">
                  <a:solidFill>
                    <a:schemeClr val="bg1"/>
                  </a:solidFill>
                  <a:latin charset="0" panose="020b0503020202020204" pitchFamily="34" typeface="Agency FB"/>
                </a:rPr>
                <a:t>Financial</a:t>
              </a:r>
            </a:p>
          </p:txBody>
        </p:sp>
        <p:sp>
          <p:nvSpPr>
            <p:cNvPr id="34" name="等腰三角形 33"/>
            <p:cNvSpPr/>
            <p:nvPr/>
          </p:nvSpPr>
          <p:spPr>
            <a:xfrm>
              <a:off x="2330655"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35" name="平行四边形 34"/>
            <p:cNvSpPr/>
            <p:nvPr/>
          </p:nvSpPr>
          <p:spPr>
            <a:xfrm rot="10800000">
              <a:off x="917078" y="1885538"/>
              <a:ext cx="1727091" cy="2272210"/>
            </a:xfrm>
            <a:prstGeom prst="parallelogram">
              <a:avLst>
                <a:gd fmla="val 48493"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36" name="文本框 35"/>
            <p:cNvSpPr txBox="1"/>
            <p:nvPr/>
          </p:nvSpPr>
          <p:spPr>
            <a:xfrm rot="17400000">
              <a:off x="1120471" y="2731054"/>
              <a:ext cx="1281430" cy="579120"/>
            </a:xfrm>
            <a:prstGeom prst="rect">
              <a:avLst/>
            </a:prstGeom>
            <a:noFill/>
          </p:spPr>
          <p:txBody>
            <a:bodyPr rtlCol="0" wrap="none">
              <a:spAutoFit/>
            </a:bodyPr>
            <a:lstStyle/>
            <a:p>
              <a:pPr algn="ctr"/>
              <a:r>
                <a:rPr altLang="zh-CN" b="1" lang="en-US" sz="3200">
                  <a:solidFill>
                    <a:schemeClr val="bg1"/>
                  </a:solidFill>
                  <a:latin charset="0" panose="020b0503020202020204" pitchFamily="34" typeface="Agency FB"/>
                </a:rPr>
                <a:t>Family</a:t>
              </a:r>
            </a:p>
          </p:txBody>
        </p:sp>
        <p:sp>
          <p:nvSpPr>
            <p:cNvPr id="37" name="等腰三角形 36"/>
            <p:cNvSpPr/>
            <p:nvPr/>
          </p:nvSpPr>
          <p:spPr>
            <a:xfrm>
              <a:off x="8003929"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38" name="平行四边形 37"/>
            <p:cNvSpPr/>
            <p:nvPr/>
          </p:nvSpPr>
          <p:spPr>
            <a:xfrm rot="10800000">
              <a:off x="6590352" y="1885538"/>
              <a:ext cx="1727091" cy="2272210"/>
            </a:xfrm>
            <a:prstGeom prst="parallelogram">
              <a:avLst>
                <a:gd fmla="val 48493"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39" name="文本框 38"/>
            <p:cNvSpPr txBox="1"/>
            <p:nvPr/>
          </p:nvSpPr>
          <p:spPr>
            <a:xfrm rot="17400000">
              <a:off x="6778567" y="2731056"/>
              <a:ext cx="1311791" cy="579120"/>
            </a:xfrm>
            <a:prstGeom prst="rect">
              <a:avLst/>
            </a:prstGeom>
            <a:noFill/>
          </p:spPr>
          <p:txBody>
            <a:bodyPr rtlCol="0" wrap="none">
              <a:spAutoFit/>
            </a:bodyPr>
            <a:lstStyle/>
            <a:p>
              <a:pPr algn="ctr"/>
              <a:r>
                <a:rPr altLang="zh-CN" b="1" lang="en-US" sz="3200">
                  <a:solidFill>
                    <a:schemeClr val="bg1"/>
                  </a:solidFill>
                  <a:latin charset="0" panose="020b0503020202020204" pitchFamily="34" typeface="Agency FB"/>
                </a:rPr>
                <a:t>Secure</a:t>
              </a:r>
            </a:p>
          </p:txBody>
        </p:sp>
        <p:sp>
          <p:nvSpPr>
            <p:cNvPr id="40" name="等腰三角形 39"/>
            <p:cNvSpPr/>
            <p:nvPr/>
          </p:nvSpPr>
          <p:spPr>
            <a:xfrm>
              <a:off x="6112839"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41" name="平行四边形 40"/>
            <p:cNvSpPr/>
            <p:nvPr/>
          </p:nvSpPr>
          <p:spPr>
            <a:xfrm rot="10800000">
              <a:off x="4699261" y="1885538"/>
              <a:ext cx="1727091" cy="2272210"/>
            </a:xfrm>
            <a:prstGeom prst="parallelogram">
              <a:avLst>
                <a:gd fmla="val 48493" name="adj"/>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latin charset="0" panose="020b0503020202020204" pitchFamily="34" typeface="Agency FB"/>
              </a:endParaRPr>
            </a:p>
          </p:txBody>
        </p:sp>
        <p:sp>
          <p:nvSpPr>
            <p:cNvPr id="42" name="文本框 41"/>
            <p:cNvSpPr txBox="1"/>
            <p:nvPr/>
          </p:nvSpPr>
          <p:spPr>
            <a:xfrm rot="17400000">
              <a:off x="4928552" y="2731057"/>
              <a:ext cx="1229638" cy="579120"/>
            </a:xfrm>
            <a:prstGeom prst="rect">
              <a:avLst/>
            </a:prstGeom>
            <a:noFill/>
          </p:spPr>
          <p:txBody>
            <a:bodyPr rtlCol="0" wrap="none">
              <a:spAutoFit/>
            </a:bodyPr>
            <a:lstStyle/>
            <a:p>
              <a:pPr algn="ctr"/>
              <a:r>
                <a:rPr altLang="zh-CN" b="1" lang="en-US" sz="3200">
                  <a:solidFill>
                    <a:schemeClr val="bg1"/>
                  </a:solidFill>
                  <a:latin charset="0" panose="020b0503020202020204" pitchFamily="34" typeface="Agency FB"/>
                </a:rPr>
                <a:t>Safety</a:t>
              </a:r>
            </a:p>
          </p:txBody>
        </p:sp>
        <p:sp>
          <p:nvSpPr>
            <p:cNvPr id="43" name="文本框 42"/>
            <p:cNvSpPr txBox="1"/>
            <p:nvPr/>
          </p:nvSpPr>
          <p:spPr>
            <a:xfrm>
              <a:off x="8134368" y="2625324"/>
              <a:ext cx="3184445" cy="822960"/>
            </a:xfrm>
            <a:prstGeom prst="rect">
              <a:avLst/>
            </a:prstGeom>
            <a:noFill/>
          </p:spPr>
          <p:txBody>
            <a:bodyPr rtlCol="0" wrap="none">
              <a:spAutoFit/>
            </a:bodyPr>
            <a:lstStyle/>
            <a:p>
              <a:r>
                <a:rPr altLang="zh-CN" b="1" lang="en-US" sz="4800">
                  <a:solidFill>
                    <a:schemeClr val="bg1"/>
                  </a:solidFill>
                  <a:latin charset="0" panose="020b0503020202020204" pitchFamily="34" typeface="Agency FB"/>
                </a:rPr>
                <a:t>OUR GOALS</a:t>
              </a:r>
            </a:p>
          </p:txBody>
        </p:sp>
      </p:grpSp>
      <p:sp>
        <p:nvSpPr>
          <p:cNvPr id="44" name="原创设计师QQ598969553      _5"/>
          <p:cNvSpPr/>
          <p:nvPr/>
        </p:nvSpPr>
        <p:spPr>
          <a:xfrm>
            <a:off x="690783" y="5147925"/>
            <a:ext cx="10810435" cy="694944"/>
          </a:xfrm>
          <a:prstGeom prst="rect">
            <a:avLst/>
          </a:prstGeom>
        </p:spPr>
        <p:txBody>
          <a:bodyPr wrap="square">
            <a:spAutoFit/>
          </a:bodyPr>
          <a:lstStyle/>
          <a:p>
            <a:pPr algn="ctr">
              <a:lnSpc>
                <a:spcPct val="110000"/>
              </a:lnSpc>
            </a:pPr>
            <a:r>
              <a:rPr altLang="zh-CN" lang="en-US" sz="1200">
                <a:solidFill>
                  <a:schemeClr val="tx1">
                    <a:lumMod val="65000"/>
                    <a:lumOff val="35000"/>
                  </a:schemeClr>
                </a:solidFill>
                <a:latin charset="0" panose="020b0503020202020204" pitchFamily="34" typeface="Agency FB"/>
              </a:rPr>
              <a:t>But all sunshine without shade, all pleasure without pain, is not life at all. Take the lot of the happiest - it is a tangled yarn. Bereavements and blessings, one following another, make us sad and blessed by turns. Even death itself makes life more loving.  But ll sunshine without shade, all pleasure without pain, is not life at all. it is a tangled yarn. all sunshine without shade, all pleasure without pain, is not life at all. Take the lot of the. Bereavements and blessings, one</a:t>
            </a:r>
          </a:p>
        </p:txBody>
      </p:sp>
      <p:pic>
        <p:nvPicPr>
          <p:cNvPr id="45"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62107699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0-#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44"/>
                                        </p:tgtEl>
                                        <p:attrNameLst>
                                          <p:attrName>style.visibility</p:attrName>
                                        </p:attrNameLst>
                                      </p:cBhvr>
                                      <p:to>
                                        <p:strVal val="visible"/>
                                      </p:to>
                                    </p:set>
                                    <p:animEffect filter="fade" transition="in">
                                      <p:cBhvr>
                                        <p:cTn dur="500" id="12"/>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2165" y="1790399"/>
            <a:ext cx="12190413" cy="3221284"/>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原创设计师QQ598969553      _2"/>
          <p:cNvSpPr txBox="1"/>
          <p:nvPr/>
        </p:nvSpPr>
        <p:spPr>
          <a:xfrm>
            <a:off x="5837942" y="2874031"/>
            <a:ext cx="3497624" cy="568312"/>
          </a:xfrm>
          <a:prstGeom prst="rect">
            <a:avLst/>
          </a:prstGeom>
          <a:noFill/>
        </p:spPr>
        <p:txBody>
          <a:bodyPr bIns="40316" lIns="80632" rIns="80632" rtlCol="0" tIns="40316"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明年工作计划方向</a:t>
            </a:r>
          </a:p>
        </p:txBody>
      </p:sp>
      <p:sp>
        <p:nvSpPr>
          <p:cNvPr id="12" name="原创设计师QQ598969553      _3"/>
          <p:cNvSpPr txBox="1"/>
          <p:nvPr/>
        </p:nvSpPr>
        <p:spPr>
          <a:xfrm>
            <a:off x="5807173" y="3572862"/>
            <a:ext cx="1512168"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营业额提升</a:t>
            </a:r>
          </a:p>
        </p:txBody>
      </p:sp>
      <p:sp>
        <p:nvSpPr>
          <p:cNvPr id="13" name="原创设计师QQ598969553      _4"/>
          <p:cNvSpPr txBox="1"/>
          <p:nvPr/>
        </p:nvSpPr>
        <p:spPr>
          <a:xfrm>
            <a:off x="7343825" y="3572862"/>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团队扩大</a:t>
            </a:r>
          </a:p>
        </p:txBody>
      </p:sp>
      <p:sp>
        <p:nvSpPr>
          <p:cNvPr id="14" name="原创设计师QQ598969553      _5"/>
          <p:cNvSpPr txBox="1"/>
          <p:nvPr/>
        </p:nvSpPr>
        <p:spPr>
          <a:xfrm>
            <a:off x="5848070" y="4141650"/>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管理提高</a:t>
            </a:r>
          </a:p>
        </p:txBody>
      </p:sp>
      <p:sp>
        <p:nvSpPr>
          <p:cNvPr id="15" name="原创设计师QQ598969553      _6"/>
          <p:cNvSpPr txBox="1"/>
          <p:nvPr/>
        </p:nvSpPr>
        <p:spPr>
          <a:xfrm>
            <a:off x="7334103" y="4182273"/>
            <a:ext cx="1641423"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利益最大化</a:t>
            </a:r>
          </a:p>
        </p:txBody>
      </p:sp>
      <p:grpSp>
        <p:nvGrpSpPr>
          <p:cNvPr id="16" name="原创设计师QQ598969553      _7"/>
          <p:cNvGrpSpPr/>
          <p:nvPr/>
        </p:nvGrpSpPr>
        <p:grpSpPr>
          <a:xfrm>
            <a:off x="2827740" y="2181637"/>
            <a:ext cx="1964108" cy="1908758"/>
            <a:chOff x="4508674" y="2118116"/>
            <a:chExt cx="2204282" cy="2204282"/>
          </a:xfrm>
        </p:grpSpPr>
        <p:grpSp>
          <p:nvGrpSpPr>
            <p:cNvPr id="17" name="组合 16"/>
            <p:cNvGrpSpPr/>
            <p:nvPr/>
          </p:nvGrpSpPr>
          <p:grpSpPr>
            <a:xfrm>
              <a:off x="4508674" y="2118116"/>
              <a:ext cx="2204282" cy="2204282"/>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0" name="椭圆 1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18" name="TextBox 80"/>
            <p:cNvSpPr txBox="1"/>
            <p:nvPr/>
          </p:nvSpPr>
          <p:spPr>
            <a:xfrm>
              <a:off x="5064388" y="2742704"/>
              <a:ext cx="1133465" cy="1055972"/>
            </a:xfrm>
            <a:prstGeom prst="rect">
              <a:avLst/>
            </a:prstGeom>
            <a:noFill/>
          </p:spPr>
          <p:txBody>
            <a:bodyPr rtlCol="0" wrap="square">
              <a:spAutoFit/>
            </a:bodyPr>
            <a:lstStyle/>
            <a:p>
              <a:r>
                <a:rPr altLang="zh-CN" lang="en-US" sz="5400">
                  <a:solidFill>
                    <a:schemeClr val="bg1"/>
                  </a:solidFill>
                  <a:latin charset="-122" panose="020b0503020204020204" pitchFamily="34" typeface="微软雅黑"/>
                  <a:ea charset="-122" panose="020b0503020204020204" pitchFamily="34" typeface="微软雅黑"/>
                </a:rPr>
                <a:t>01</a:t>
              </a:r>
            </a:p>
          </p:txBody>
        </p:sp>
      </p:grpSp>
      <p:sp>
        <p:nvSpPr>
          <p:cNvPr id="21" name="原创设计师QQ598969553      _8"/>
          <p:cNvSpPr txBox="1"/>
          <p:nvPr/>
        </p:nvSpPr>
        <p:spPr>
          <a:xfrm>
            <a:off x="5821935" y="2419347"/>
            <a:ext cx="2043064" cy="354952"/>
          </a:xfrm>
          <a:prstGeom prst="rect">
            <a:avLst/>
          </a:prstGeom>
          <a:noFill/>
        </p:spPr>
        <p:txBody>
          <a:bodyPr bIns="40316" lIns="80632" rIns="80632" rtlCol="0" tIns="40316" wrap="square">
            <a:spAutoFit/>
          </a:bodyPr>
          <a:lstStyle/>
          <a:p>
            <a:r>
              <a:rPr altLang="zh-CN" lang="en-US" spc="-132">
                <a:solidFill>
                  <a:schemeClr val="bg1"/>
                </a:solidFill>
                <a:latin charset="-122" panose="020b0503020204020204" pitchFamily="34" typeface="微软雅黑"/>
                <a:ea charset="-122" panose="020b0503020204020204" pitchFamily="34" typeface="微软雅黑"/>
              </a:rPr>
              <a:t>[ 第五部分 ]</a:t>
            </a:r>
          </a:p>
        </p:txBody>
      </p:sp>
      <p:sp>
        <p:nvSpPr>
          <p:cNvPr id="22" name="原创设计师QQ598969553      _9"/>
          <p:cNvSpPr txBox="1"/>
          <p:nvPr/>
        </p:nvSpPr>
        <p:spPr>
          <a:xfrm>
            <a:off x="2828006" y="4296334"/>
            <a:ext cx="2043064" cy="507352"/>
          </a:xfrm>
          <a:prstGeom prst="rect">
            <a:avLst/>
          </a:prstGeom>
          <a:noFill/>
        </p:spPr>
        <p:txBody>
          <a:bodyPr bIns="40316" lIns="80632" rIns="80632" rtlCol="0" tIns="40316"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PART 01</a:t>
            </a:r>
          </a:p>
        </p:txBody>
      </p:sp>
      <p:sp>
        <p:nvSpPr>
          <p:cNvPr id="23" name="原创设计师QQ598969553      _10"/>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a:noFill/>
              </a14:hiddenFill>
            </a:ext>
          </a:extLst>
        </p:spPr>
        <p:txBody>
          <a:bodyPr/>
          <a:lstStyle/>
          <a:p>
            <a:endParaRPr altLang="en-US" lang="zh-CN">
              <a:latin charset="-122" panose="020b0503020204020204" pitchFamily="34" typeface="微软雅黑"/>
              <a:ea charset="-122" panose="020b0503020204020204" pitchFamily="34" typeface="微软雅黑"/>
            </a:endParaRPr>
          </a:p>
        </p:txBody>
      </p:sp>
      <p:pic>
        <p:nvPicPr>
          <p:cNvPr id="24"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1172245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id="7"/>
                                        <p:tgtEl>
                                          <p:spTgt spid="9"/>
                                        </p:tgtEl>
                                        <p:attrNameLst>
                                          <p:attrName>ppt_x</p:attrName>
                                        </p:attrNameLst>
                                      </p:cBhvr>
                                      <p:tavLst>
                                        <p:tav tm="0">
                                          <p:val>
                                            <p:strVal val="#ppt_x-#ppt_w*1.125000"/>
                                          </p:val>
                                        </p:tav>
                                        <p:tav tm="100000">
                                          <p:val>
                                            <p:strVal val="#ppt_x"/>
                                          </p:val>
                                        </p:tav>
                                      </p:tavLst>
                                    </p:anim>
                                    <p:animEffect filter="wipe(right)" transition="in">
                                      <p:cBhvr>
                                        <p:cTn dur="500" id="8"/>
                                        <p:tgtEl>
                                          <p:spTgt spid="9"/>
                                        </p:tgtEl>
                                      </p:cBhvr>
                                    </p:animEffect>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22"/>
                                        </p:tgtEl>
                                        <p:attrNameLst>
                                          <p:attrName>style.visibility</p:attrName>
                                        </p:attrNameLst>
                                      </p:cBhvr>
                                      <p:to>
                                        <p:strVal val="visible"/>
                                      </p:to>
                                    </p:set>
                                    <p:animEffect filter="fade" transition="in">
                                      <p:cBhvr>
                                        <p:cTn dur="500" id="17"/>
                                        <p:tgtEl>
                                          <p:spTgt spid="22"/>
                                        </p:tgtEl>
                                      </p:cBhvr>
                                    </p:animEffect>
                                    <p:anim calcmode="lin" valueType="num">
                                      <p:cBhvr>
                                        <p:cTn dur="500" fill="hold" id="18"/>
                                        <p:tgtEl>
                                          <p:spTgt spid="22"/>
                                        </p:tgtEl>
                                        <p:attrNameLst>
                                          <p:attrName>ppt_x</p:attrName>
                                        </p:attrNameLst>
                                      </p:cBhvr>
                                      <p:tavLst>
                                        <p:tav tm="0">
                                          <p:val>
                                            <p:strVal val="#ppt_x"/>
                                          </p:val>
                                        </p:tav>
                                        <p:tav tm="100000">
                                          <p:val>
                                            <p:strVal val="#ppt_x"/>
                                          </p:val>
                                        </p:tav>
                                      </p:tavLst>
                                    </p:anim>
                                    <p:anim calcmode="lin" valueType="num">
                                      <p:cBhvr>
                                        <p:cTn dur="500" fill="hold" id="19"/>
                                        <p:tgtEl>
                                          <p:spTgt spid="2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3" presetSubtype="16">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p:cTn dur="500" fill="hold" id="23"/>
                                        <p:tgtEl>
                                          <p:spTgt spid="23"/>
                                        </p:tgtEl>
                                        <p:attrNameLst>
                                          <p:attrName>ppt_w</p:attrName>
                                        </p:attrNameLst>
                                      </p:cBhvr>
                                      <p:tavLst>
                                        <p:tav tm="0">
                                          <p:val>
                                            <p:fltVal val="0"/>
                                          </p:val>
                                        </p:tav>
                                        <p:tav tm="100000">
                                          <p:val>
                                            <p:strVal val="#ppt_w"/>
                                          </p:val>
                                        </p:tav>
                                      </p:tavLst>
                                    </p:anim>
                                    <p:anim calcmode="lin" valueType="num">
                                      <p:cBhvr>
                                        <p:cTn dur="500" fill="hold" id="24"/>
                                        <p:tgtEl>
                                          <p:spTgt spid="23"/>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47"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500" id="28"/>
                                        <p:tgtEl>
                                          <p:spTgt spid="21"/>
                                        </p:tgtEl>
                                      </p:cBhvr>
                                    </p:animEffect>
                                    <p:anim calcmode="lin" valueType="num">
                                      <p:cBhvr>
                                        <p:cTn dur="500" fill="hold" id="29"/>
                                        <p:tgtEl>
                                          <p:spTgt spid="21"/>
                                        </p:tgtEl>
                                        <p:attrNameLst>
                                          <p:attrName>ppt_x</p:attrName>
                                        </p:attrNameLst>
                                      </p:cBhvr>
                                      <p:tavLst>
                                        <p:tav tm="0">
                                          <p:val>
                                            <p:strVal val="#ppt_x"/>
                                          </p:val>
                                        </p:tav>
                                        <p:tav tm="100000">
                                          <p:val>
                                            <p:strVal val="#ppt_x"/>
                                          </p:val>
                                        </p:tav>
                                      </p:tavLst>
                                    </p:anim>
                                    <p:anim calcmode="lin" valueType="num">
                                      <p:cBhvr>
                                        <p:cTn dur="500" fill="hold" id="30"/>
                                        <p:tgtEl>
                                          <p:spTgt spid="21"/>
                                        </p:tgtEl>
                                        <p:attrNameLst>
                                          <p:attrName>ppt_y</p:attrName>
                                        </p:attrNameLst>
                                      </p:cBhvr>
                                      <p:tavLst>
                                        <p:tav tm="0">
                                          <p:val>
                                            <p:strVal val="#ppt_y-.1"/>
                                          </p:val>
                                        </p:tav>
                                        <p:tav tm="100000">
                                          <p:val>
                                            <p:strVal val="#ppt_y"/>
                                          </p:val>
                                        </p:tav>
                                      </p:tavLst>
                                    </p:anim>
                                  </p:childTnLst>
                                </p:cTn>
                              </p:par>
                              <p:par>
                                <p:cTn fill="hold" grpId="0" id="31" nodeType="withEffect" presetClass="entr" presetID="12" presetSubtype="8">
                                  <p:stCondLst>
                                    <p:cond delay="0"/>
                                  </p:stCondLst>
                                  <p:iterate type="lt">
                                    <p:tmPct val="1000"/>
                                  </p:iterate>
                                  <p:childTnLst>
                                    <p:set>
                                      <p:cBhvr>
                                        <p:cTn dur="1" fill="hold" id="32">
                                          <p:stCondLst>
                                            <p:cond delay="0"/>
                                          </p:stCondLst>
                                        </p:cTn>
                                        <p:tgtEl>
                                          <p:spTgt spid="11"/>
                                        </p:tgtEl>
                                        <p:attrNameLst>
                                          <p:attrName>style.visibility</p:attrName>
                                        </p:attrNameLst>
                                      </p:cBhvr>
                                      <p:to>
                                        <p:strVal val="visible"/>
                                      </p:to>
                                    </p:set>
                                    <p:anim calcmode="lin" valueType="num">
                                      <p:cBhvr additive="base">
                                        <p:cTn dur="500" id="33"/>
                                        <p:tgtEl>
                                          <p:spTgt spid="11"/>
                                        </p:tgtEl>
                                        <p:attrNameLst>
                                          <p:attrName>ppt_x</p:attrName>
                                        </p:attrNameLst>
                                      </p:cBhvr>
                                      <p:tavLst>
                                        <p:tav tm="0">
                                          <p:val>
                                            <p:strVal val="#ppt_x-#ppt_w*1.125000"/>
                                          </p:val>
                                        </p:tav>
                                        <p:tav tm="100000">
                                          <p:val>
                                            <p:strVal val="#ppt_x"/>
                                          </p:val>
                                        </p:tav>
                                      </p:tavLst>
                                    </p:anim>
                                    <p:animEffect filter="wipe(right)" transition="in">
                                      <p:cBhvr>
                                        <p:cTn dur="500" id="34"/>
                                        <p:tgtEl>
                                          <p:spTgt spid="11"/>
                                        </p:tgtEl>
                                      </p:cBhvr>
                                    </p:animEffect>
                                  </p:childTnLst>
                                </p:cTn>
                              </p:par>
                            </p:childTnLst>
                          </p:cTn>
                        </p:par>
                        <p:par>
                          <p:cTn fill="hold" id="35" nodeType="afterGroup">
                            <p:stCondLst>
                              <p:cond delay="2500"/>
                            </p:stCondLst>
                            <p:childTnLst>
                              <p:par>
                                <p:cTn fill="hold" grpId="0" id="36" nodeType="after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500" fill="hold" id="38"/>
                                        <p:tgtEl>
                                          <p:spTgt spid="12"/>
                                        </p:tgtEl>
                                        <p:attrNameLst>
                                          <p:attrName>ppt_x</p:attrName>
                                        </p:attrNameLst>
                                      </p:cBhvr>
                                      <p:tavLst>
                                        <p:tav tm="0">
                                          <p:val>
                                            <p:strVal val="#ppt_x"/>
                                          </p:val>
                                        </p:tav>
                                        <p:tav tm="100000">
                                          <p:val>
                                            <p:strVal val="#ppt_x"/>
                                          </p:val>
                                        </p:tav>
                                      </p:tavLst>
                                    </p:anim>
                                    <p:anim calcmode="lin" valueType="num">
                                      <p:cBhvr additive="base">
                                        <p:cTn dur="500" fill="hold" id="39"/>
                                        <p:tgtEl>
                                          <p:spTgt spid="12"/>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20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ppt_x"/>
                                          </p:val>
                                        </p:tav>
                                        <p:tav tm="100000">
                                          <p:val>
                                            <p:strVal val="#ppt_x"/>
                                          </p:val>
                                        </p:tav>
                                      </p:tavLst>
                                    </p:anim>
                                    <p:anim calcmode="lin" valueType="num">
                                      <p:cBhvr additive="base">
                                        <p:cTn dur="500" fill="hold" id="43"/>
                                        <p:tgtEl>
                                          <p:spTgt spid="13"/>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600"/>
                                  </p:stCondLst>
                                  <p:childTnLst>
                                    <p:set>
                                      <p:cBhvr>
                                        <p:cTn dur="1" fill="hold" id="45">
                                          <p:stCondLst>
                                            <p:cond delay="0"/>
                                          </p:stCondLst>
                                        </p:cTn>
                                        <p:tgtEl>
                                          <p:spTgt spid="14"/>
                                        </p:tgtEl>
                                        <p:attrNameLst>
                                          <p:attrName>style.visibility</p:attrName>
                                        </p:attrNameLst>
                                      </p:cBhvr>
                                      <p:to>
                                        <p:strVal val="visible"/>
                                      </p:to>
                                    </p:set>
                                    <p:anim calcmode="lin" valueType="num">
                                      <p:cBhvr additive="base">
                                        <p:cTn dur="500" fill="hold" id="46"/>
                                        <p:tgtEl>
                                          <p:spTgt spid="14"/>
                                        </p:tgtEl>
                                        <p:attrNameLst>
                                          <p:attrName>ppt_x</p:attrName>
                                        </p:attrNameLst>
                                      </p:cBhvr>
                                      <p:tavLst>
                                        <p:tav tm="0">
                                          <p:val>
                                            <p:strVal val="#ppt_x"/>
                                          </p:val>
                                        </p:tav>
                                        <p:tav tm="100000">
                                          <p:val>
                                            <p:strVal val="#ppt_x"/>
                                          </p:val>
                                        </p:tav>
                                      </p:tavLst>
                                    </p:anim>
                                    <p:anim calcmode="lin" valueType="num">
                                      <p:cBhvr additive="base">
                                        <p:cTn dur="500" fill="hold" id="47"/>
                                        <p:tgtEl>
                                          <p:spTgt spid="14"/>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800"/>
                                  </p:stCondLst>
                                  <p:childTnLst>
                                    <p:set>
                                      <p:cBhvr>
                                        <p:cTn dur="1" fill="hold" id="49">
                                          <p:stCondLst>
                                            <p:cond delay="0"/>
                                          </p:stCondLst>
                                        </p:cTn>
                                        <p:tgtEl>
                                          <p:spTgt spid="15"/>
                                        </p:tgtEl>
                                        <p:attrNameLst>
                                          <p:attrName>style.visibility</p:attrName>
                                        </p:attrNameLst>
                                      </p:cBhvr>
                                      <p:to>
                                        <p:strVal val="visible"/>
                                      </p:to>
                                    </p:set>
                                    <p:anim calcmode="lin" valueType="num">
                                      <p:cBhvr additive="base">
                                        <p:cTn dur="500" fill="hold" id="50"/>
                                        <p:tgtEl>
                                          <p:spTgt spid="15"/>
                                        </p:tgtEl>
                                        <p:attrNameLst>
                                          <p:attrName>ppt_x</p:attrName>
                                        </p:attrNameLst>
                                      </p:cBhvr>
                                      <p:tavLst>
                                        <p:tav tm="0">
                                          <p:val>
                                            <p:strVal val="#ppt_x"/>
                                          </p:val>
                                        </p:tav>
                                        <p:tav tm="100000">
                                          <p:val>
                                            <p:strVal val="#ppt_x"/>
                                          </p:val>
                                        </p:tav>
                                      </p:tavLst>
                                    </p:anim>
                                    <p:anim calcmode="lin" valueType="num">
                                      <p:cBhvr additive="base">
                                        <p:cTn dur="500" fill="hold" id="51"/>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14"/>
      <p:bldP grpId="0" spid="15"/>
      <p:bldP grpId="0" spid="21"/>
      <p:bldP grpId="0" spid="22"/>
      <p:bldP grpId="0" spid="2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schemeClr val="tx1">
                    <a:lumMod val="75000"/>
                    <a:lumOff val="25000"/>
                  </a:scheme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latin charset="-122" panose="02000000000000000000" pitchFamily="2" typeface="张海山锐线体简"/>
                <a:ea charset="-122" panose="02000000000000000000" pitchFamily="2" typeface="张海山锐线体简"/>
              </a:rPr>
              <a:t>项目背景研究</a:t>
            </a:r>
          </a:p>
        </p:txBody>
      </p:sp>
      <p:sp>
        <p:nvSpPr>
          <p:cNvPr id="30" name="原创设计师QQ598969553      _4"/>
          <p:cNvSpPr/>
          <p:nvPr/>
        </p:nvSpPr>
        <p:spPr bwMode="auto">
          <a:xfrm>
            <a:off x="2742205" y="1502873"/>
            <a:ext cx="1472719"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31" name="原创设计师QQ598969553      _5"/>
          <p:cNvSpPr/>
          <p:nvPr/>
        </p:nvSpPr>
        <p:spPr>
          <a:xfrm>
            <a:off x="0" y="3889412"/>
            <a:ext cx="12190413" cy="48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9096" lIns="138192" rIns="138192" rtlCol="0" tIns="69096"/>
          <a:lstStyle/>
          <a:p>
            <a:pPr algn="ctr"/>
            <a:endParaRPr altLang="en-US" lang="zh-CN"/>
          </a:p>
        </p:txBody>
      </p:sp>
      <p:sp>
        <p:nvSpPr>
          <p:cNvPr id="32" name="原创设计师QQ598969553      _6"/>
          <p:cNvSpPr/>
          <p:nvPr>
            <p:custDataLst>
              <p:tags r:id="rId3"/>
            </p:custDataLst>
          </p:nvPr>
        </p:nvSpPr>
        <p:spPr>
          <a:xfrm flipV="1">
            <a:off x="2076869"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cxnSp>
        <p:nvCxnSpPr>
          <p:cNvPr id="35" name="原创设计师QQ598969553      _7"/>
          <p:cNvCxnSpPr/>
          <p:nvPr/>
        </p:nvCxnSpPr>
        <p:spPr>
          <a:xfrm flipH="1" flipV="1">
            <a:off x="2213829" y="1909367"/>
            <a:ext cx="0" cy="188591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6" name="原创设计师QQ598969553      _8"/>
          <p:cNvGrpSpPr/>
          <p:nvPr/>
        </p:nvGrpSpPr>
        <p:grpSpPr>
          <a:xfrm>
            <a:off x="1848441" y="1413570"/>
            <a:ext cx="766987" cy="745373"/>
            <a:chOff x="4508674" y="2118116"/>
            <a:chExt cx="2204282" cy="2204282"/>
          </a:xfrm>
        </p:grpSpPr>
        <p:grpSp>
          <p:nvGrpSpPr>
            <p:cNvPr id="37" name="组合 36"/>
            <p:cNvGrpSpPr/>
            <p:nvPr/>
          </p:nvGrpSpPr>
          <p:grpSpPr>
            <a:xfrm>
              <a:off x="4508674" y="2118116"/>
              <a:ext cx="2204282" cy="2204282"/>
              <a:chOff x="1517331" y="1125257"/>
              <a:chExt cx="2204282" cy="2204282"/>
            </a:xfrm>
          </p:grpSpPr>
          <p:sp>
            <p:nvSpPr>
              <p:cNvPr id="39" name="椭圆 3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0" name="椭圆 3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
          <p:nvSpPr>
            <p:cNvPr id="38" name="TextBox 58"/>
            <p:cNvSpPr txBox="1"/>
            <p:nvPr/>
          </p:nvSpPr>
          <p:spPr>
            <a:xfrm>
              <a:off x="4923735" y="2856184"/>
              <a:ext cx="1648566" cy="721105"/>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2009</a:t>
              </a:r>
            </a:p>
          </p:txBody>
        </p:sp>
      </p:grpSp>
      <p:sp>
        <p:nvSpPr>
          <p:cNvPr id="41" name="原创设计师QQ598969553      _9"/>
          <p:cNvSpPr/>
          <p:nvPr/>
        </p:nvSpPr>
        <p:spPr bwMode="auto">
          <a:xfrm>
            <a:off x="3910154" y="4661325"/>
            <a:ext cx="1472719"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42" name="原创设计师QQ598969553      _10"/>
          <p:cNvSpPr/>
          <p:nvPr>
            <p:custDataLst>
              <p:tags r:id="rId4"/>
            </p:custDataLst>
          </p:nvPr>
        </p:nvSpPr>
        <p:spPr>
          <a:xfrm flipV="1">
            <a:off x="3221454"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cxnSp>
        <p:nvCxnSpPr>
          <p:cNvPr id="43" name="原创设计师QQ598969553      _11"/>
          <p:cNvCxnSpPr/>
          <p:nvPr/>
        </p:nvCxnSpPr>
        <p:spPr>
          <a:xfrm flipH="1">
            <a:off x="3358414" y="4081429"/>
            <a:ext cx="0" cy="117674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44" name="原创设计师QQ598969553      _12"/>
          <p:cNvGrpSpPr/>
          <p:nvPr/>
        </p:nvGrpSpPr>
        <p:grpSpPr>
          <a:xfrm>
            <a:off x="2993026" y="4762373"/>
            <a:ext cx="766987" cy="745373"/>
            <a:chOff x="4508674" y="2118116"/>
            <a:chExt cx="2204282" cy="2204282"/>
          </a:xfrm>
        </p:grpSpPr>
        <p:grpSp>
          <p:nvGrpSpPr>
            <p:cNvPr id="45" name="组合 44"/>
            <p:cNvGrpSpPr/>
            <p:nvPr/>
          </p:nvGrpSpPr>
          <p:grpSpPr>
            <a:xfrm>
              <a:off x="4508674" y="2118116"/>
              <a:ext cx="2204282" cy="2204282"/>
              <a:chOff x="1517331" y="1125257"/>
              <a:chExt cx="2204282" cy="2204282"/>
            </a:xfrm>
          </p:grpSpPr>
          <p:sp>
            <p:nvSpPr>
              <p:cNvPr id="47" name="椭圆 46"/>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8" name="椭圆 47"/>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
          <p:nvSpPr>
            <p:cNvPr id="46" name="TextBox 68"/>
            <p:cNvSpPr txBox="1"/>
            <p:nvPr/>
          </p:nvSpPr>
          <p:spPr>
            <a:xfrm>
              <a:off x="4923736" y="2856183"/>
              <a:ext cx="1648566" cy="721105"/>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2010</a:t>
              </a:r>
            </a:p>
          </p:txBody>
        </p:sp>
      </p:grpSp>
      <p:sp>
        <p:nvSpPr>
          <p:cNvPr id="49" name="原创设计师QQ598969553      _13"/>
          <p:cNvSpPr/>
          <p:nvPr/>
        </p:nvSpPr>
        <p:spPr bwMode="auto">
          <a:xfrm>
            <a:off x="5188770" y="2090624"/>
            <a:ext cx="1472719"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50" name="原创设计师QQ598969553      _14"/>
          <p:cNvSpPr/>
          <p:nvPr>
            <p:custDataLst>
              <p:tags r:id="rId5"/>
            </p:custDataLst>
          </p:nvPr>
        </p:nvSpPr>
        <p:spPr>
          <a:xfrm flipV="1">
            <a:off x="4523434"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cxnSp>
        <p:nvCxnSpPr>
          <p:cNvPr id="51" name="原创设计师QQ598969553      _15"/>
          <p:cNvCxnSpPr/>
          <p:nvPr/>
        </p:nvCxnSpPr>
        <p:spPr>
          <a:xfrm flipH="1" flipV="1">
            <a:off x="4660394" y="2374007"/>
            <a:ext cx="0" cy="142127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52" name="原创设计师QQ598969553      _16"/>
          <p:cNvGrpSpPr/>
          <p:nvPr/>
        </p:nvGrpSpPr>
        <p:grpSpPr>
          <a:xfrm>
            <a:off x="4295006" y="2001321"/>
            <a:ext cx="766987" cy="745373"/>
            <a:chOff x="4508674" y="2118116"/>
            <a:chExt cx="2204282" cy="2204282"/>
          </a:xfrm>
        </p:grpSpPr>
        <p:grpSp>
          <p:nvGrpSpPr>
            <p:cNvPr id="53" name="组合 52"/>
            <p:cNvGrpSpPr/>
            <p:nvPr/>
          </p:nvGrpSpPr>
          <p:grpSpPr>
            <a:xfrm>
              <a:off x="4508674" y="2118116"/>
              <a:ext cx="2204282" cy="2204282"/>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6" name="椭圆 55"/>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schemeClr val="lt1"/>
                  </a:solidFill>
                  <a:latin charset="-122" panose="020b0503020204020204" pitchFamily="34" typeface="微软雅黑"/>
                  <a:ea charset="-122" panose="020b0503020204020204" pitchFamily="34" typeface="微软雅黑"/>
                </a:endParaRPr>
              </a:p>
            </p:txBody>
          </p:sp>
        </p:grpSp>
        <p:sp>
          <p:nvSpPr>
            <p:cNvPr id="54" name="TextBox 78"/>
            <p:cNvSpPr txBox="1"/>
            <p:nvPr/>
          </p:nvSpPr>
          <p:spPr>
            <a:xfrm>
              <a:off x="4923736" y="2856184"/>
              <a:ext cx="1648566" cy="721105"/>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2011</a:t>
              </a:r>
            </a:p>
          </p:txBody>
        </p:sp>
      </p:grpSp>
      <p:sp>
        <p:nvSpPr>
          <p:cNvPr id="57" name="原创设计师QQ598969553      _17"/>
          <p:cNvSpPr/>
          <p:nvPr/>
        </p:nvSpPr>
        <p:spPr bwMode="auto">
          <a:xfrm>
            <a:off x="6356719" y="5520871"/>
            <a:ext cx="1472719"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58" name="原创设计师QQ598969553      _18"/>
          <p:cNvSpPr/>
          <p:nvPr>
            <p:custDataLst>
              <p:tags r:id="rId6"/>
            </p:custDataLst>
          </p:nvPr>
        </p:nvSpPr>
        <p:spPr>
          <a:xfrm flipV="1">
            <a:off x="5668019"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cxnSp>
        <p:nvCxnSpPr>
          <p:cNvPr id="59" name="原创设计师QQ598969553      _19"/>
          <p:cNvCxnSpPr/>
          <p:nvPr/>
        </p:nvCxnSpPr>
        <p:spPr>
          <a:xfrm flipH="1">
            <a:off x="5804979" y="4081429"/>
            <a:ext cx="0" cy="191317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60" name="原创设计师QQ598969553      _20"/>
          <p:cNvGrpSpPr/>
          <p:nvPr/>
        </p:nvGrpSpPr>
        <p:grpSpPr>
          <a:xfrm>
            <a:off x="5439591" y="5621919"/>
            <a:ext cx="766987" cy="745373"/>
            <a:chOff x="4508674" y="2118116"/>
            <a:chExt cx="2204282" cy="2204282"/>
          </a:xfrm>
        </p:grpSpPr>
        <p:grpSp>
          <p:nvGrpSpPr>
            <p:cNvPr id="61" name="组合 60"/>
            <p:cNvGrpSpPr/>
            <p:nvPr/>
          </p:nvGrpSpPr>
          <p:grpSpPr>
            <a:xfrm>
              <a:off x="4508674" y="2118116"/>
              <a:ext cx="2204282" cy="2204282"/>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4" name="椭圆 63"/>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
          <p:nvSpPr>
            <p:cNvPr id="62" name="TextBox 86"/>
            <p:cNvSpPr txBox="1"/>
            <p:nvPr/>
          </p:nvSpPr>
          <p:spPr>
            <a:xfrm>
              <a:off x="4923736" y="2856183"/>
              <a:ext cx="1648566" cy="721105"/>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2012</a:t>
              </a:r>
            </a:p>
          </p:txBody>
        </p:sp>
      </p:grpSp>
      <p:sp>
        <p:nvSpPr>
          <p:cNvPr id="65" name="原创设计师QQ598969553      _21"/>
          <p:cNvSpPr/>
          <p:nvPr/>
        </p:nvSpPr>
        <p:spPr bwMode="auto">
          <a:xfrm>
            <a:off x="7558337" y="1502873"/>
            <a:ext cx="1472719"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66" name="原创设计师QQ598969553      _22"/>
          <p:cNvSpPr/>
          <p:nvPr>
            <p:custDataLst>
              <p:tags r:id="rId7"/>
            </p:custDataLst>
          </p:nvPr>
        </p:nvSpPr>
        <p:spPr>
          <a:xfrm flipV="1">
            <a:off x="6893001"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cxnSp>
        <p:nvCxnSpPr>
          <p:cNvPr id="67" name="原创设计师QQ598969553      _23"/>
          <p:cNvCxnSpPr/>
          <p:nvPr/>
        </p:nvCxnSpPr>
        <p:spPr>
          <a:xfrm flipH="1" flipV="1">
            <a:off x="7029961" y="1909367"/>
            <a:ext cx="0" cy="188591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68" name="原创设计师QQ598969553      _24"/>
          <p:cNvGrpSpPr/>
          <p:nvPr/>
        </p:nvGrpSpPr>
        <p:grpSpPr>
          <a:xfrm>
            <a:off x="6664573" y="1413570"/>
            <a:ext cx="766987" cy="745373"/>
            <a:chOff x="4508674" y="2118116"/>
            <a:chExt cx="2204282" cy="2204282"/>
          </a:xfrm>
        </p:grpSpPr>
        <p:grpSp>
          <p:nvGrpSpPr>
            <p:cNvPr id="69" name="组合 68"/>
            <p:cNvGrpSpPr/>
            <p:nvPr/>
          </p:nvGrpSpPr>
          <p:grpSpPr>
            <a:xfrm>
              <a:off x="4508674" y="2118116"/>
              <a:ext cx="2204282" cy="2204282"/>
              <a:chOff x="1517331" y="1125257"/>
              <a:chExt cx="2204282" cy="2204282"/>
            </a:xfrm>
          </p:grpSpPr>
          <p:sp>
            <p:nvSpPr>
              <p:cNvPr id="71" name="椭圆 7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2" name="椭圆 7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
          <p:nvSpPr>
            <p:cNvPr id="70" name="TextBox 96"/>
            <p:cNvSpPr txBox="1"/>
            <p:nvPr/>
          </p:nvSpPr>
          <p:spPr>
            <a:xfrm>
              <a:off x="4923734" y="2856184"/>
              <a:ext cx="1648566" cy="721105"/>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2013</a:t>
              </a:r>
            </a:p>
          </p:txBody>
        </p:sp>
      </p:grpSp>
      <p:sp>
        <p:nvSpPr>
          <p:cNvPr id="73" name="原创设计师QQ598969553      _25"/>
          <p:cNvSpPr/>
          <p:nvPr/>
        </p:nvSpPr>
        <p:spPr bwMode="auto">
          <a:xfrm>
            <a:off x="8726286" y="4661325"/>
            <a:ext cx="1472719"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74" name="原创设计师QQ598969553      _26"/>
          <p:cNvSpPr/>
          <p:nvPr>
            <p:custDataLst>
              <p:tags r:id="rId8"/>
            </p:custDataLst>
          </p:nvPr>
        </p:nvSpPr>
        <p:spPr>
          <a:xfrm flipV="1">
            <a:off x="8037586"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cxnSp>
        <p:nvCxnSpPr>
          <p:cNvPr id="75" name="原创设计师QQ598969553      _27"/>
          <p:cNvCxnSpPr/>
          <p:nvPr/>
        </p:nvCxnSpPr>
        <p:spPr>
          <a:xfrm flipH="1">
            <a:off x="8174546" y="4081429"/>
            <a:ext cx="0" cy="117674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76" name="原创设计师QQ598969553      _28"/>
          <p:cNvGrpSpPr/>
          <p:nvPr/>
        </p:nvGrpSpPr>
        <p:grpSpPr>
          <a:xfrm>
            <a:off x="7809158" y="4762373"/>
            <a:ext cx="766987" cy="745373"/>
            <a:chOff x="4508674" y="2118116"/>
            <a:chExt cx="2204282" cy="2204282"/>
          </a:xfrm>
        </p:grpSpPr>
        <p:grpSp>
          <p:nvGrpSpPr>
            <p:cNvPr id="77" name="组合 76"/>
            <p:cNvGrpSpPr/>
            <p:nvPr/>
          </p:nvGrpSpPr>
          <p:grpSpPr>
            <a:xfrm>
              <a:off x="4508674" y="2118116"/>
              <a:ext cx="2204282" cy="2204282"/>
              <a:chOff x="1517331" y="1125257"/>
              <a:chExt cx="2204282" cy="2204282"/>
            </a:xfrm>
          </p:grpSpPr>
          <p:sp>
            <p:nvSpPr>
              <p:cNvPr id="79" name="椭圆 7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80" name="椭圆 7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
          <p:nvSpPr>
            <p:cNvPr id="78" name="TextBox 104"/>
            <p:cNvSpPr txBox="1"/>
            <p:nvPr/>
          </p:nvSpPr>
          <p:spPr>
            <a:xfrm>
              <a:off x="4923739" y="2856183"/>
              <a:ext cx="1648566" cy="721105"/>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2014</a:t>
              </a:r>
            </a:p>
          </p:txBody>
        </p:sp>
      </p:grpSp>
      <p:sp>
        <p:nvSpPr>
          <p:cNvPr id="81" name="原创设计师QQ598969553      _29"/>
          <p:cNvSpPr/>
          <p:nvPr/>
        </p:nvSpPr>
        <p:spPr bwMode="auto">
          <a:xfrm>
            <a:off x="10110893" y="2090624"/>
            <a:ext cx="1472719"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typeface="Lato Light"/>
                <a:sym charset="0" typeface="Lato Light"/>
              </a:rPr>
              <a:t>此处添加详细文本描述，建议与标题相关并符合整体语言风格</a:t>
            </a:r>
          </a:p>
        </p:txBody>
      </p:sp>
      <p:sp>
        <p:nvSpPr>
          <p:cNvPr id="82" name="原创设计师QQ598969553      _30"/>
          <p:cNvSpPr/>
          <p:nvPr>
            <p:custDataLst>
              <p:tags r:id="rId9"/>
            </p:custDataLst>
          </p:nvPr>
        </p:nvSpPr>
        <p:spPr>
          <a:xfrm flipV="1">
            <a:off x="9445557"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cxnSp>
        <p:nvCxnSpPr>
          <p:cNvPr id="83" name="原创设计师QQ598969553      _31"/>
          <p:cNvCxnSpPr/>
          <p:nvPr/>
        </p:nvCxnSpPr>
        <p:spPr>
          <a:xfrm flipH="1" flipV="1">
            <a:off x="9582517" y="2374007"/>
            <a:ext cx="0" cy="142127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84" name="原创设计师QQ598969553      _32"/>
          <p:cNvGrpSpPr/>
          <p:nvPr/>
        </p:nvGrpSpPr>
        <p:grpSpPr>
          <a:xfrm>
            <a:off x="9217129" y="2001321"/>
            <a:ext cx="766987" cy="745373"/>
            <a:chOff x="4508674" y="2118116"/>
            <a:chExt cx="2204282" cy="2204282"/>
          </a:xfrm>
        </p:grpSpPr>
        <p:grpSp>
          <p:nvGrpSpPr>
            <p:cNvPr id="85" name="组合 84"/>
            <p:cNvGrpSpPr/>
            <p:nvPr/>
          </p:nvGrpSpPr>
          <p:grpSpPr>
            <a:xfrm>
              <a:off x="4508674" y="2118116"/>
              <a:ext cx="2204282" cy="2204282"/>
              <a:chOff x="1517331" y="1125257"/>
              <a:chExt cx="2204282" cy="2204282"/>
            </a:xfrm>
          </p:grpSpPr>
          <p:sp>
            <p:nvSpPr>
              <p:cNvPr id="87" name="椭圆 86"/>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88" name="椭圆 87"/>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
          <p:nvSpPr>
            <p:cNvPr id="86" name="TextBox 112"/>
            <p:cNvSpPr txBox="1"/>
            <p:nvPr/>
          </p:nvSpPr>
          <p:spPr>
            <a:xfrm>
              <a:off x="4923734" y="2856184"/>
              <a:ext cx="1648566" cy="721105"/>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2015</a:t>
              </a:r>
            </a:p>
          </p:txBody>
        </p:sp>
      </p:grpSp>
      <p:pic>
        <p:nvPicPr>
          <p:cNvPr id="89" name="Picture 64"/>
          <p:cNvPicPr>
            <a:picLocks noChangeAspect="1" noChangeShapeType="1" noGrp="1" noMove="1" noResize="1" noRot="1" noSelect="1"/>
          </p:cNvPicPr>
          <p:nvPr/>
        </p:nvPicPr>
        <p:blipFill>
          <a:blip r:embed="rId10">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323458503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1000" id="7"/>
                                        <p:tgtEl>
                                          <p:spTgt spid="31"/>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700" id="11"/>
                                        <p:tgtEl>
                                          <p:spTgt spid="32"/>
                                        </p:tgtEl>
                                      </p:cBhvr>
                                    </p:animEffect>
                                  </p:childTnLst>
                                </p:cTn>
                              </p:par>
                            </p:childTnLst>
                          </p:cTn>
                        </p:par>
                        <p:par>
                          <p:cTn fill="hold" id="12" nodeType="afterGroup">
                            <p:stCondLst>
                              <p:cond delay="1700"/>
                            </p:stCondLst>
                            <p:childTnLst>
                              <p:par>
                                <p:cTn fill="hold" id="13" nodeType="afterEffect" presetClass="entr" presetID="22" presetSubtype="4">
                                  <p:stCondLst>
                                    <p:cond delay="0"/>
                                  </p:stCondLst>
                                  <p:childTnLst>
                                    <p:set>
                                      <p:cBhvr>
                                        <p:cTn dur="1" fill="hold" id="14">
                                          <p:stCondLst>
                                            <p:cond delay="0"/>
                                          </p:stCondLst>
                                        </p:cTn>
                                        <p:tgtEl>
                                          <p:spTgt spid="35"/>
                                        </p:tgtEl>
                                        <p:attrNameLst>
                                          <p:attrName>style.visibility</p:attrName>
                                        </p:attrNameLst>
                                      </p:cBhvr>
                                      <p:to>
                                        <p:strVal val="visible"/>
                                      </p:to>
                                    </p:set>
                                    <p:animEffect filter="wipe(down)" transition="in">
                                      <p:cBhvr>
                                        <p:cTn dur="500" id="15"/>
                                        <p:tgtEl>
                                          <p:spTgt spid="35"/>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10" presetSubtype="0">
                                  <p:stCondLst>
                                    <p:cond delay="0"/>
                                  </p:stCondLst>
                                  <p:childTnLst>
                                    <p:set>
                                      <p:cBhvr>
                                        <p:cTn dur="1" fill="hold" id="19">
                                          <p:stCondLst>
                                            <p:cond delay="0"/>
                                          </p:stCondLst>
                                        </p:cTn>
                                        <p:tgtEl>
                                          <p:spTgt spid="36"/>
                                        </p:tgtEl>
                                        <p:attrNameLst>
                                          <p:attrName>style.visibility</p:attrName>
                                        </p:attrNameLst>
                                      </p:cBhvr>
                                      <p:to>
                                        <p:strVal val="visible"/>
                                      </p:to>
                                    </p:set>
                                    <p:animEffect filter="fade" transition="in">
                                      <p:cBhvr>
                                        <p:cTn dur="500" id="20"/>
                                        <p:tgtEl>
                                          <p:spTgt spid="36"/>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30"/>
                                        </p:tgtEl>
                                        <p:attrNameLst>
                                          <p:attrName>style.visibility</p:attrName>
                                        </p:attrNameLst>
                                      </p:cBhvr>
                                      <p:to>
                                        <p:strVal val="visible"/>
                                      </p:to>
                                    </p:set>
                                    <p:animEffect filter="wipe(left)" transition="in">
                                      <p:cBhvr>
                                        <p:cTn dur="500" id="23"/>
                                        <p:tgtEl>
                                          <p:spTgt spid="30"/>
                                        </p:tgtEl>
                                      </p:cBhvr>
                                    </p:animEffect>
                                  </p:childTnLst>
                                </p:cTn>
                              </p:par>
                            </p:childTnLst>
                          </p:cTn>
                        </p:par>
                        <p:par>
                          <p:cTn fill="hold" id="24" nodeType="afterGroup">
                            <p:stCondLst>
                              <p:cond delay="500"/>
                            </p:stCondLst>
                            <p:childTnLst>
                              <p:par>
                                <p:cTn fill="hold" grpId="0" id="25" nodeType="afterEffect" presetClass="entr" presetID="10" presetSubtype="0">
                                  <p:stCondLst>
                                    <p:cond delay="0"/>
                                  </p:stCondLst>
                                  <p:childTnLst>
                                    <p:set>
                                      <p:cBhvr>
                                        <p:cTn dur="1" fill="hold" id="26">
                                          <p:stCondLst>
                                            <p:cond delay="0"/>
                                          </p:stCondLst>
                                        </p:cTn>
                                        <p:tgtEl>
                                          <p:spTgt spid="42"/>
                                        </p:tgtEl>
                                        <p:attrNameLst>
                                          <p:attrName>style.visibility</p:attrName>
                                        </p:attrNameLst>
                                      </p:cBhvr>
                                      <p:to>
                                        <p:strVal val="visible"/>
                                      </p:to>
                                    </p:set>
                                    <p:animEffect filter="fade" transition="in">
                                      <p:cBhvr>
                                        <p:cTn dur="700" id="27"/>
                                        <p:tgtEl>
                                          <p:spTgt spid="42"/>
                                        </p:tgtEl>
                                      </p:cBhvr>
                                    </p:animEffect>
                                  </p:childTnLst>
                                </p:cTn>
                              </p:par>
                            </p:childTnLst>
                          </p:cTn>
                        </p:par>
                        <p:par>
                          <p:cTn fill="hold" id="28" nodeType="afterGroup">
                            <p:stCondLst>
                              <p:cond delay="1200"/>
                            </p:stCondLst>
                            <p:childTnLst>
                              <p:par>
                                <p:cTn fill="hold" id="29" nodeType="afterEffect" presetClass="entr" presetID="22" presetSubtype="1">
                                  <p:stCondLst>
                                    <p:cond delay="0"/>
                                  </p:stCondLst>
                                  <p:childTnLst>
                                    <p:set>
                                      <p:cBhvr>
                                        <p:cTn dur="1" fill="hold" id="30">
                                          <p:stCondLst>
                                            <p:cond delay="0"/>
                                          </p:stCondLst>
                                        </p:cTn>
                                        <p:tgtEl>
                                          <p:spTgt spid="43"/>
                                        </p:tgtEl>
                                        <p:attrNameLst>
                                          <p:attrName>style.visibility</p:attrName>
                                        </p:attrNameLst>
                                      </p:cBhvr>
                                      <p:to>
                                        <p:strVal val="visible"/>
                                      </p:to>
                                    </p:set>
                                    <p:animEffect filter="wipe(up)" transition="in">
                                      <p:cBhvr>
                                        <p:cTn dur="500" id="31"/>
                                        <p:tgtEl>
                                          <p:spTgt spid="43"/>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10" presetSubtype="0">
                                  <p:stCondLst>
                                    <p:cond delay="0"/>
                                  </p:stCondLst>
                                  <p:childTnLst>
                                    <p:set>
                                      <p:cBhvr>
                                        <p:cTn dur="1" fill="hold" id="35">
                                          <p:stCondLst>
                                            <p:cond delay="0"/>
                                          </p:stCondLst>
                                        </p:cTn>
                                        <p:tgtEl>
                                          <p:spTgt spid="44"/>
                                        </p:tgtEl>
                                        <p:attrNameLst>
                                          <p:attrName>style.visibility</p:attrName>
                                        </p:attrNameLst>
                                      </p:cBhvr>
                                      <p:to>
                                        <p:strVal val="visible"/>
                                      </p:to>
                                    </p:set>
                                    <p:animEffect filter="fade" transition="in">
                                      <p:cBhvr>
                                        <p:cTn dur="500" id="36"/>
                                        <p:tgtEl>
                                          <p:spTgt spid="44"/>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41"/>
                                        </p:tgtEl>
                                        <p:attrNameLst>
                                          <p:attrName>style.visibility</p:attrName>
                                        </p:attrNameLst>
                                      </p:cBhvr>
                                      <p:to>
                                        <p:strVal val="visible"/>
                                      </p:to>
                                    </p:set>
                                    <p:animEffect filter="wipe(left)" transition="in">
                                      <p:cBhvr>
                                        <p:cTn dur="500" id="39"/>
                                        <p:tgtEl>
                                          <p:spTgt spid="41"/>
                                        </p:tgtEl>
                                      </p:cBhvr>
                                    </p:animEffect>
                                  </p:childTnLst>
                                </p:cTn>
                              </p:par>
                            </p:childTnLst>
                          </p:cTn>
                        </p:par>
                        <p:par>
                          <p:cTn fill="hold" id="40" nodeType="afterGroup">
                            <p:stCondLst>
                              <p:cond delay="500"/>
                            </p:stCondLst>
                            <p:childTnLst>
                              <p:par>
                                <p:cTn fill="hold" grpId="0" id="41" nodeType="afterEffect" presetClass="entr" presetID="10" presetSubtype="0">
                                  <p:stCondLst>
                                    <p:cond delay="0"/>
                                  </p:stCondLst>
                                  <p:childTnLst>
                                    <p:set>
                                      <p:cBhvr>
                                        <p:cTn dur="1" fill="hold" id="42">
                                          <p:stCondLst>
                                            <p:cond delay="0"/>
                                          </p:stCondLst>
                                        </p:cTn>
                                        <p:tgtEl>
                                          <p:spTgt spid="50"/>
                                        </p:tgtEl>
                                        <p:attrNameLst>
                                          <p:attrName>style.visibility</p:attrName>
                                        </p:attrNameLst>
                                      </p:cBhvr>
                                      <p:to>
                                        <p:strVal val="visible"/>
                                      </p:to>
                                    </p:set>
                                    <p:animEffect filter="fade" transition="in">
                                      <p:cBhvr>
                                        <p:cTn dur="700" id="43"/>
                                        <p:tgtEl>
                                          <p:spTgt spid="50"/>
                                        </p:tgtEl>
                                      </p:cBhvr>
                                    </p:animEffect>
                                  </p:childTnLst>
                                </p:cTn>
                              </p:par>
                            </p:childTnLst>
                          </p:cTn>
                        </p:par>
                        <p:par>
                          <p:cTn fill="hold" id="44" nodeType="afterGroup">
                            <p:stCondLst>
                              <p:cond delay="1200"/>
                            </p:stCondLst>
                            <p:childTnLst>
                              <p:par>
                                <p:cTn fill="hold" id="45" nodeType="afterEffect" presetClass="entr" presetID="22" presetSubtype="4">
                                  <p:stCondLst>
                                    <p:cond delay="0"/>
                                  </p:stCondLst>
                                  <p:childTnLst>
                                    <p:set>
                                      <p:cBhvr>
                                        <p:cTn dur="1" fill="hold" id="46">
                                          <p:stCondLst>
                                            <p:cond delay="0"/>
                                          </p:stCondLst>
                                        </p:cTn>
                                        <p:tgtEl>
                                          <p:spTgt spid="51"/>
                                        </p:tgtEl>
                                        <p:attrNameLst>
                                          <p:attrName>style.visibility</p:attrName>
                                        </p:attrNameLst>
                                      </p:cBhvr>
                                      <p:to>
                                        <p:strVal val="visible"/>
                                      </p:to>
                                    </p:set>
                                    <p:animEffect filter="wipe(down)" transition="in">
                                      <p:cBhvr>
                                        <p:cTn dur="500" id="47"/>
                                        <p:tgtEl>
                                          <p:spTgt spid="51"/>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id="50" nodeType="clickEffect" presetClass="entr" presetID="10" presetSubtype="0">
                                  <p:stCondLst>
                                    <p:cond delay="0"/>
                                  </p:stCondLst>
                                  <p:childTnLst>
                                    <p:set>
                                      <p:cBhvr>
                                        <p:cTn dur="1" fill="hold" id="51">
                                          <p:stCondLst>
                                            <p:cond delay="0"/>
                                          </p:stCondLst>
                                        </p:cTn>
                                        <p:tgtEl>
                                          <p:spTgt spid="52"/>
                                        </p:tgtEl>
                                        <p:attrNameLst>
                                          <p:attrName>style.visibility</p:attrName>
                                        </p:attrNameLst>
                                      </p:cBhvr>
                                      <p:to>
                                        <p:strVal val="visible"/>
                                      </p:to>
                                    </p:set>
                                    <p:animEffect filter="fade" transition="in">
                                      <p:cBhvr>
                                        <p:cTn dur="500" id="52"/>
                                        <p:tgtEl>
                                          <p:spTgt spid="52"/>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49"/>
                                        </p:tgtEl>
                                        <p:attrNameLst>
                                          <p:attrName>style.visibility</p:attrName>
                                        </p:attrNameLst>
                                      </p:cBhvr>
                                      <p:to>
                                        <p:strVal val="visible"/>
                                      </p:to>
                                    </p:set>
                                    <p:animEffect filter="wipe(left)" transition="in">
                                      <p:cBhvr>
                                        <p:cTn dur="500" id="55"/>
                                        <p:tgtEl>
                                          <p:spTgt spid="49"/>
                                        </p:tgtEl>
                                      </p:cBhvr>
                                    </p:animEffect>
                                  </p:childTnLst>
                                </p:cTn>
                              </p:par>
                            </p:childTnLst>
                          </p:cTn>
                        </p:par>
                        <p:par>
                          <p:cTn fill="hold" id="56" nodeType="afterGroup">
                            <p:stCondLst>
                              <p:cond delay="500"/>
                            </p:stCondLst>
                            <p:childTnLst>
                              <p:par>
                                <p:cTn fill="hold" grpId="0" id="57" nodeType="afterEffect" presetClass="entr" presetID="10" presetSubtype="0">
                                  <p:stCondLst>
                                    <p:cond delay="0"/>
                                  </p:stCondLst>
                                  <p:childTnLst>
                                    <p:set>
                                      <p:cBhvr>
                                        <p:cTn dur="1" fill="hold" id="58">
                                          <p:stCondLst>
                                            <p:cond delay="0"/>
                                          </p:stCondLst>
                                        </p:cTn>
                                        <p:tgtEl>
                                          <p:spTgt spid="58"/>
                                        </p:tgtEl>
                                        <p:attrNameLst>
                                          <p:attrName>style.visibility</p:attrName>
                                        </p:attrNameLst>
                                      </p:cBhvr>
                                      <p:to>
                                        <p:strVal val="visible"/>
                                      </p:to>
                                    </p:set>
                                    <p:animEffect filter="fade" transition="in">
                                      <p:cBhvr>
                                        <p:cTn dur="700" id="59"/>
                                        <p:tgtEl>
                                          <p:spTgt spid="58"/>
                                        </p:tgtEl>
                                      </p:cBhvr>
                                    </p:animEffect>
                                  </p:childTnLst>
                                </p:cTn>
                              </p:par>
                            </p:childTnLst>
                          </p:cTn>
                        </p:par>
                        <p:par>
                          <p:cTn fill="hold" id="60" nodeType="afterGroup">
                            <p:stCondLst>
                              <p:cond delay="1200"/>
                            </p:stCondLst>
                            <p:childTnLst>
                              <p:par>
                                <p:cTn fill="hold" id="61" nodeType="afterEffect" presetClass="entr" presetID="22" presetSubtype="1">
                                  <p:stCondLst>
                                    <p:cond delay="0"/>
                                  </p:stCondLst>
                                  <p:childTnLst>
                                    <p:set>
                                      <p:cBhvr>
                                        <p:cTn dur="1" fill="hold" id="62">
                                          <p:stCondLst>
                                            <p:cond delay="0"/>
                                          </p:stCondLst>
                                        </p:cTn>
                                        <p:tgtEl>
                                          <p:spTgt spid="59"/>
                                        </p:tgtEl>
                                        <p:attrNameLst>
                                          <p:attrName>style.visibility</p:attrName>
                                        </p:attrNameLst>
                                      </p:cBhvr>
                                      <p:to>
                                        <p:strVal val="visible"/>
                                      </p:to>
                                    </p:set>
                                    <p:animEffect filter="wipe(up)" transition="in">
                                      <p:cBhvr>
                                        <p:cTn dur="500" id="63"/>
                                        <p:tgtEl>
                                          <p:spTgt spid="59"/>
                                        </p:tgtEl>
                                      </p:cBhvr>
                                    </p:animEffect>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id="66" nodeType="clickEffect" presetClass="entr" presetID="10" presetSubtype="0">
                                  <p:stCondLst>
                                    <p:cond delay="0"/>
                                  </p:stCondLst>
                                  <p:childTnLst>
                                    <p:set>
                                      <p:cBhvr>
                                        <p:cTn dur="1" fill="hold" id="67">
                                          <p:stCondLst>
                                            <p:cond delay="0"/>
                                          </p:stCondLst>
                                        </p:cTn>
                                        <p:tgtEl>
                                          <p:spTgt spid="60"/>
                                        </p:tgtEl>
                                        <p:attrNameLst>
                                          <p:attrName>style.visibility</p:attrName>
                                        </p:attrNameLst>
                                      </p:cBhvr>
                                      <p:to>
                                        <p:strVal val="visible"/>
                                      </p:to>
                                    </p:set>
                                    <p:animEffect filter="fade" transition="in">
                                      <p:cBhvr>
                                        <p:cTn dur="500" id="68"/>
                                        <p:tgtEl>
                                          <p:spTgt spid="60"/>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57"/>
                                        </p:tgtEl>
                                        <p:attrNameLst>
                                          <p:attrName>style.visibility</p:attrName>
                                        </p:attrNameLst>
                                      </p:cBhvr>
                                      <p:to>
                                        <p:strVal val="visible"/>
                                      </p:to>
                                    </p:set>
                                    <p:animEffect filter="wipe(left)" transition="in">
                                      <p:cBhvr>
                                        <p:cTn dur="500" id="71"/>
                                        <p:tgtEl>
                                          <p:spTgt spid="57"/>
                                        </p:tgtEl>
                                      </p:cBhvr>
                                    </p:animEffect>
                                  </p:childTnLst>
                                </p:cTn>
                              </p:par>
                            </p:childTnLst>
                          </p:cTn>
                        </p:par>
                        <p:par>
                          <p:cTn fill="hold" id="72" nodeType="afterGroup">
                            <p:stCondLst>
                              <p:cond delay="500"/>
                            </p:stCondLst>
                            <p:childTnLst>
                              <p:par>
                                <p:cTn fill="hold" grpId="0" id="73" nodeType="afterEffect" presetClass="entr" presetID="10" presetSubtype="0">
                                  <p:stCondLst>
                                    <p:cond delay="0"/>
                                  </p:stCondLst>
                                  <p:childTnLst>
                                    <p:set>
                                      <p:cBhvr>
                                        <p:cTn dur="1" fill="hold" id="74">
                                          <p:stCondLst>
                                            <p:cond delay="0"/>
                                          </p:stCondLst>
                                        </p:cTn>
                                        <p:tgtEl>
                                          <p:spTgt spid="66"/>
                                        </p:tgtEl>
                                        <p:attrNameLst>
                                          <p:attrName>style.visibility</p:attrName>
                                        </p:attrNameLst>
                                      </p:cBhvr>
                                      <p:to>
                                        <p:strVal val="visible"/>
                                      </p:to>
                                    </p:set>
                                    <p:animEffect filter="fade" transition="in">
                                      <p:cBhvr>
                                        <p:cTn dur="700" id="75"/>
                                        <p:tgtEl>
                                          <p:spTgt spid="66"/>
                                        </p:tgtEl>
                                      </p:cBhvr>
                                    </p:animEffect>
                                  </p:childTnLst>
                                </p:cTn>
                              </p:par>
                            </p:childTnLst>
                          </p:cTn>
                        </p:par>
                        <p:par>
                          <p:cTn fill="hold" id="76" nodeType="afterGroup">
                            <p:stCondLst>
                              <p:cond delay="1200"/>
                            </p:stCondLst>
                            <p:childTnLst>
                              <p:par>
                                <p:cTn fill="hold" id="77" nodeType="afterEffect" presetClass="entr" presetID="22" presetSubtype="4">
                                  <p:stCondLst>
                                    <p:cond delay="0"/>
                                  </p:stCondLst>
                                  <p:childTnLst>
                                    <p:set>
                                      <p:cBhvr>
                                        <p:cTn dur="1" fill="hold" id="78">
                                          <p:stCondLst>
                                            <p:cond delay="0"/>
                                          </p:stCondLst>
                                        </p:cTn>
                                        <p:tgtEl>
                                          <p:spTgt spid="67"/>
                                        </p:tgtEl>
                                        <p:attrNameLst>
                                          <p:attrName>style.visibility</p:attrName>
                                        </p:attrNameLst>
                                      </p:cBhvr>
                                      <p:to>
                                        <p:strVal val="visible"/>
                                      </p:to>
                                    </p:set>
                                    <p:animEffect filter="wipe(down)" transition="in">
                                      <p:cBhvr>
                                        <p:cTn dur="500" id="79"/>
                                        <p:tgtEl>
                                          <p:spTgt spid="67"/>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10" presetSubtype="0">
                                  <p:stCondLst>
                                    <p:cond delay="0"/>
                                  </p:stCondLst>
                                  <p:childTnLst>
                                    <p:set>
                                      <p:cBhvr>
                                        <p:cTn dur="1" fill="hold" id="83">
                                          <p:stCondLst>
                                            <p:cond delay="0"/>
                                          </p:stCondLst>
                                        </p:cTn>
                                        <p:tgtEl>
                                          <p:spTgt spid="68"/>
                                        </p:tgtEl>
                                        <p:attrNameLst>
                                          <p:attrName>style.visibility</p:attrName>
                                        </p:attrNameLst>
                                      </p:cBhvr>
                                      <p:to>
                                        <p:strVal val="visible"/>
                                      </p:to>
                                    </p:set>
                                    <p:animEffect filter="fade" transition="in">
                                      <p:cBhvr>
                                        <p:cTn dur="500" id="84"/>
                                        <p:tgtEl>
                                          <p:spTgt spid="68"/>
                                        </p:tgtEl>
                                      </p:cBhvr>
                                    </p:animEffect>
                                  </p:childTnLst>
                                </p:cTn>
                              </p:par>
                              <p:par>
                                <p:cTn fill="hold" grpId="0" id="85" nodeType="withEffect" presetClass="entr" presetID="22" presetSubtype="8">
                                  <p:stCondLst>
                                    <p:cond delay="0"/>
                                  </p:stCondLst>
                                  <p:childTnLst>
                                    <p:set>
                                      <p:cBhvr>
                                        <p:cTn dur="1" fill="hold" id="86">
                                          <p:stCondLst>
                                            <p:cond delay="0"/>
                                          </p:stCondLst>
                                        </p:cTn>
                                        <p:tgtEl>
                                          <p:spTgt spid="65"/>
                                        </p:tgtEl>
                                        <p:attrNameLst>
                                          <p:attrName>style.visibility</p:attrName>
                                        </p:attrNameLst>
                                      </p:cBhvr>
                                      <p:to>
                                        <p:strVal val="visible"/>
                                      </p:to>
                                    </p:set>
                                    <p:animEffect filter="wipe(left)" transition="in">
                                      <p:cBhvr>
                                        <p:cTn dur="500" id="87"/>
                                        <p:tgtEl>
                                          <p:spTgt spid="65"/>
                                        </p:tgtEl>
                                      </p:cBhvr>
                                    </p:animEffect>
                                  </p:childTnLst>
                                </p:cTn>
                              </p:par>
                            </p:childTnLst>
                          </p:cTn>
                        </p:par>
                        <p:par>
                          <p:cTn fill="hold" id="88" nodeType="afterGroup">
                            <p:stCondLst>
                              <p:cond delay="500"/>
                            </p:stCondLst>
                            <p:childTnLst>
                              <p:par>
                                <p:cTn fill="hold" grpId="0" id="89" nodeType="afterEffect" presetClass="entr" presetID="10" presetSubtype="0">
                                  <p:stCondLst>
                                    <p:cond delay="0"/>
                                  </p:stCondLst>
                                  <p:childTnLst>
                                    <p:set>
                                      <p:cBhvr>
                                        <p:cTn dur="1" fill="hold" id="90">
                                          <p:stCondLst>
                                            <p:cond delay="0"/>
                                          </p:stCondLst>
                                        </p:cTn>
                                        <p:tgtEl>
                                          <p:spTgt spid="74"/>
                                        </p:tgtEl>
                                        <p:attrNameLst>
                                          <p:attrName>style.visibility</p:attrName>
                                        </p:attrNameLst>
                                      </p:cBhvr>
                                      <p:to>
                                        <p:strVal val="visible"/>
                                      </p:to>
                                    </p:set>
                                    <p:animEffect filter="fade" transition="in">
                                      <p:cBhvr>
                                        <p:cTn dur="700" id="91"/>
                                        <p:tgtEl>
                                          <p:spTgt spid="74"/>
                                        </p:tgtEl>
                                      </p:cBhvr>
                                    </p:animEffect>
                                  </p:childTnLst>
                                </p:cTn>
                              </p:par>
                            </p:childTnLst>
                          </p:cTn>
                        </p:par>
                        <p:par>
                          <p:cTn fill="hold" id="92" nodeType="afterGroup">
                            <p:stCondLst>
                              <p:cond delay="1200"/>
                            </p:stCondLst>
                            <p:childTnLst>
                              <p:par>
                                <p:cTn fill="hold" id="93" nodeType="afterEffect" presetClass="entr" presetID="22" presetSubtype="1">
                                  <p:stCondLst>
                                    <p:cond delay="0"/>
                                  </p:stCondLst>
                                  <p:childTnLst>
                                    <p:set>
                                      <p:cBhvr>
                                        <p:cTn dur="1" fill="hold" id="94">
                                          <p:stCondLst>
                                            <p:cond delay="0"/>
                                          </p:stCondLst>
                                        </p:cTn>
                                        <p:tgtEl>
                                          <p:spTgt spid="75"/>
                                        </p:tgtEl>
                                        <p:attrNameLst>
                                          <p:attrName>style.visibility</p:attrName>
                                        </p:attrNameLst>
                                      </p:cBhvr>
                                      <p:to>
                                        <p:strVal val="visible"/>
                                      </p:to>
                                    </p:set>
                                    <p:animEffect filter="wipe(up)" transition="in">
                                      <p:cBhvr>
                                        <p:cTn dur="500" id="95"/>
                                        <p:tgtEl>
                                          <p:spTgt spid="75"/>
                                        </p:tgtEl>
                                      </p:cBhvr>
                                    </p:animEffect>
                                  </p:childTnLst>
                                </p:cTn>
                              </p:par>
                            </p:childTnLst>
                          </p:cTn>
                        </p:par>
                      </p:childTnLst>
                    </p:cTn>
                  </p:par>
                  <p:par>
                    <p:cTn fill="hold" id="96" nodeType="clickPar">
                      <p:stCondLst>
                        <p:cond delay="indefinite"/>
                        <p:cond delay="0" evt="onBegin">
                          <p:tn val="95"/>
                        </p:cond>
                      </p:stCondLst>
                      <p:childTnLst>
                        <p:par>
                          <p:cTn fill="hold" id="97" nodeType="afterGroup">
                            <p:stCondLst>
                              <p:cond delay="0"/>
                            </p:stCondLst>
                            <p:childTnLst>
                              <p:par>
                                <p:cTn fill="hold" id="98" nodeType="clickEffect" presetClass="entr" presetID="10" presetSubtype="0">
                                  <p:stCondLst>
                                    <p:cond delay="0"/>
                                  </p:stCondLst>
                                  <p:childTnLst>
                                    <p:set>
                                      <p:cBhvr>
                                        <p:cTn dur="1" fill="hold" id="99">
                                          <p:stCondLst>
                                            <p:cond delay="0"/>
                                          </p:stCondLst>
                                        </p:cTn>
                                        <p:tgtEl>
                                          <p:spTgt spid="76"/>
                                        </p:tgtEl>
                                        <p:attrNameLst>
                                          <p:attrName>style.visibility</p:attrName>
                                        </p:attrNameLst>
                                      </p:cBhvr>
                                      <p:to>
                                        <p:strVal val="visible"/>
                                      </p:to>
                                    </p:set>
                                    <p:animEffect filter="fade" transition="in">
                                      <p:cBhvr>
                                        <p:cTn dur="500" id="100"/>
                                        <p:tgtEl>
                                          <p:spTgt spid="76"/>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73"/>
                                        </p:tgtEl>
                                        <p:attrNameLst>
                                          <p:attrName>style.visibility</p:attrName>
                                        </p:attrNameLst>
                                      </p:cBhvr>
                                      <p:to>
                                        <p:strVal val="visible"/>
                                      </p:to>
                                    </p:set>
                                    <p:animEffect filter="wipe(left)" transition="in">
                                      <p:cBhvr>
                                        <p:cTn dur="500" id="103"/>
                                        <p:tgtEl>
                                          <p:spTgt spid="73"/>
                                        </p:tgtEl>
                                      </p:cBhvr>
                                    </p:animEffect>
                                  </p:childTnLst>
                                </p:cTn>
                              </p:par>
                            </p:childTnLst>
                          </p:cTn>
                        </p:par>
                        <p:par>
                          <p:cTn fill="hold" id="104" nodeType="afterGroup">
                            <p:stCondLst>
                              <p:cond delay="500"/>
                            </p:stCondLst>
                            <p:childTnLst>
                              <p:par>
                                <p:cTn fill="hold" grpId="0" id="105" nodeType="afterEffect" presetClass="entr" presetID="10" presetSubtype="0">
                                  <p:stCondLst>
                                    <p:cond delay="0"/>
                                  </p:stCondLst>
                                  <p:childTnLst>
                                    <p:set>
                                      <p:cBhvr>
                                        <p:cTn dur="1" fill="hold" id="106">
                                          <p:stCondLst>
                                            <p:cond delay="0"/>
                                          </p:stCondLst>
                                        </p:cTn>
                                        <p:tgtEl>
                                          <p:spTgt spid="82"/>
                                        </p:tgtEl>
                                        <p:attrNameLst>
                                          <p:attrName>style.visibility</p:attrName>
                                        </p:attrNameLst>
                                      </p:cBhvr>
                                      <p:to>
                                        <p:strVal val="visible"/>
                                      </p:to>
                                    </p:set>
                                    <p:animEffect filter="fade" transition="in">
                                      <p:cBhvr>
                                        <p:cTn dur="700" id="107"/>
                                        <p:tgtEl>
                                          <p:spTgt spid="82"/>
                                        </p:tgtEl>
                                      </p:cBhvr>
                                    </p:animEffect>
                                  </p:childTnLst>
                                </p:cTn>
                              </p:par>
                            </p:childTnLst>
                          </p:cTn>
                        </p:par>
                        <p:par>
                          <p:cTn fill="hold" id="108" nodeType="afterGroup">
                            <p:stCondLst>
                              <p:cond delay="1200"/>
                            </p:stCondLst>
                            <p:childTnLst>
                              <p:par>
                                <p:cTn fill="hold" id="109" nodeType="afterEffect" presetClass="entr" presetID="22" presetSubtype="4">
                                  <p:stCondLst>
                                    <p:cond delay="0"/>
                                  </p:stCondLst>
                                  <p:childTnLst>
                                    <p:set>
                                      <p:cBhvr>
                                        <p:cTn dur="1" fill="hold" id="110">
                                          <p:stCondLst>
                                            <p:cond delay="0"/>
                                          </p:stCondLst>
                                        </p:cTn>
                                        <p:tgtEl>
                                          <p:spTgt spid="83"/>
                                        </p:tgtEl>
                                        <p:attrNameLst>
                                          <p:attrName>style.visibility</p:attrName>
                                        </p:attrNameLst>
                                      </p:cBhvr>
                                      <p:to>
                                        <p:strVal val="visible"/>
                                      </p:to>
                                    </p:set>
                                    <p:animEffect filter="wipe(down)" transition="in">
                                      <p:cBhvr>
                                        <p:cTn dur="500" id="111"/>
                                        <p:tgtEl>
                                          <p:spTgt spid="83"/>
                                        </p:tgtEl>
                                      </p:cBhvr>
                                    </p:animEffect>
                                  </p:childTnLst>
                                </p:cTn>
                              </p:par>
                            </p:childTnLst>
                          </p:cTn>
                        </p:par>
                      </p:childTnLst>
                    </p:cTn>
                  </p:par>
                  <p:par>
                    <p:cTn fill="hold" id="112" nodeType="clickPar">
                      <p:stCondLst>
                        <p:cond delay="indefinite"/>
                        <p:cond delay="0" evt="onBegin">
                          <p:tn val="111"/>
                        </p:cond>
                      </p:stCondLst>
                      <p:childTnLst>
                        <p:par>
                          <p:cTn fill="hold" id="113" nodeType="afterGroup">
                            <p:stCondLst>
                              <p:cond delay="0"/>
                            </p:stCondLst>
                            <p:childTnLst>
                              <p:par>
                                <p:cTn fill="hold" id="114" nodeType="clickEffect" presetClass="entr" presetID="10" presetSubtype="0">
                                  <p:stCondLst>
                                    <p:cond delay="0"/>
                                  </p:stCondLst>
                                  <p:childTnLst>
                                    <p:set>
                                      <p:cBhvr>
                                        <p:cTn dur="1" fill="hold" id="115">
                                          <p:stCondLst>
                                            <p:cond delay="0"/>
                                          </p:stCondLst>
                                        </p:cTn>
                                        <p:tgtEl>
                                          <p:spTgt spid="84"/>
                                        </p:tgtEl>
                                        <p:attrNameLst>
                                          <p:attrName>style.visibility</p:attrName>
                                        </p:attrNameLst>
                                      </p:cBhvr>
                                      <p:to>
                                        <p:strVal val="visible"/>
                                      </p:to>
                                    </p:set>
                                    <p:animEffect filter="fade" transition="in">
                                      <p:cBhvr>
                                        <p:cTn dur="500" id="116"/>
                                        <p:tgtEl>
                                          <p:spTgt spid="84"/>
                                        </p:tgtEl>
                                      </p:cBhvr>
                                    </p:animEffect>
                                  </p:childTnLst>
                                </p:cTn>
                              </p:par>
                              <p:par>
                                <p:cTn fill="hold" grpId="0" id="117" nodeType="withEffect" presetClass="entr" presetID="22" presetSubtype="8">
                                  <p:stCondLst>
                                    <p:cond delay="0"/>
                                  </p:stCondLst>
                                  <p:childTnLst>
                                    <p:set>
                                      <p:cBhvr>
                                        <p:cTn dur="1" fill="hold" id="118">
                                          <p:stCondLst>
                                            <p:cond delay="0"/>
                                          </p:stCondLst>
                                        </p:cTn>
                                        <p:tgtEl>
                                          <p:spTgt spid="81"/>
                                        </p:tgtEl>
                                        <p:attrNameLst>
                                          <p:attrName>style.visibility</p:attrName>
                                        </p:attrNameLst>
                                      </p:cBhvr>
                                      <p:to>
                                        <p:strVal val="visible"/>
                                      </p:to>
                                    </p:set>
                                    <p:animEffect filter="wipe(left)" transition="in">
                                      <p:cBhvr>
                                        <p:cTn dur="500" id="119"/>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41"/>
      <p:bldP grpId="0" spid="42"/>
      <p:bldP grpId="0" spid="49"/>
      <p:bldP grpId="0" spid="50"/>
      <p:bldP grpId="0" spid="57"/>
      <p:bldP grpId="0" spid="58"/>
      <p:bldP grpId="0" spid="65"/>
      <p:bldP grpId="0" spid="66"/>
      <p:bldP grpId="0" spid="73"/>
      <p:bldP grpId="0" spid="74"/>
      <p:bldP grpId="0" spid="81"/>
      <p:bldP grpId="0" spid="8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项目背景研究</a:t>
            </a:r>
          </a:p>
        </p:txBody>
      </p:sp>
      <p:sp>
        <p:nvSpPr>
          <p:cNvPr id="109" name="原创设计师QQ598969553      _4"/>
          <p:cNvSpPr/>
          <p:nvPr/>
        </p:nvSpPr>
        <p:spPr>
          <a:xfrm>
            <a:off x="0" y="3889412"/>
            <a:ext cx="12190413" cy="48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9096" lIns="138192" rIns="138192" rtlCol="0" tIns="69096"/>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110" name="原创设计师QQ598969553      _5"/>
          <p:cNvGrpSpPr/>
          <p:nvPr/>
        </p:nvGrpSpPr>
        <p:grpSpPr>
          <a:xfrm>
            <a:off x="8831510" y="5030630"/>
            <a:ext cx="1554735" cy="753793"/>
            <a:chOff x="873900" y="1541325"/>
            <a:chExt cx="1166203" cy="565214"/>
          </a:xfrm>
        </p:grpSpPr>
        <p:sp>
          <p:nvSpPr>
            <p:cNvPr id="111" name="TextBox 115"/>
            <p:cNvSpPr txBox="1"/>
            <p:nvPr/>
          </p:nvSpPr>
          <p:spPr>
            <a:xfrm>
              <a:off x="873900" y="1767302"/>
              <a:ext cx="1166203" cy="33595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您的内容打在这里，或者通过您的内容打在这里</a:t>
              </a:r>
            </a:p>
          </p:txBody>
        </p:sp>
        <p:sp>
          <p:nvSpPr>
            <p:cNvPr id="112" name="TextBox 116"/>
            <p:cNvSpPr txBox="1"/>
            <p:nvPr/>
          </p:nvSpPr>
          <p:spPr>
            <a:xfrm>
              <a:off x="947384" y="1541325"/>
              <a:ext cx="1008112" cy="27425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113" name="原创设计师QQ598969553      _6"/>
          <p:cNvGrpSpPr/>
          <p:nvPr/>
        </p:nvGrpSpPr>
        <p:grpSpPr>
          <a:xfrm>
            <a:off x="1846734" y="2004594"/>
            <a:ext cx="1554735" cy="753793"/>
            <a:chOff x="873900" y="1541325"/>
            <a:chExt cx="1166203" cy="565214"/>
          </a:xfrm>
        </p:grpSpPr>
        <p:sp>
          <p:nvSpPr>
            <p:cNvPr id="114" name="TextBox 118"/>
            <p:cNvSpPr txBox="1"/>
            <p:nvPr/>
          </p:nvSpPr>
          <p:spPr>
            <a:xfrm>
              <a:off x="873900" y="1767302"/>
              <a:ext cx="1166203" cy="33595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您的内容打在这里，或者通过您的内容打在这里</a:t>
              </a:r>
            </a:p>
          </p:txBody>
        </p:sp>
        <p:sp>
          <p:nvSpPr>
            <p:cNvPr id="115" name="TextBox 119"/>
            <p:cNvSpPr txBox="1"/>
            <p:nvPr/>
          </p:nvSpPr>
          <p:spPr>
            <a:xfrm>
              <a:off x="947384" y="1541325"/>
              <a:ext cx="1008112" cy="27425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116" name="原创设计师QQ598969553      _7"/>
          <p:cNvGrpSpPr/>
          <p:nvPr/>
        </p:nvGrpSpPr>
        <p:grpSpPr>
          <a:xfrm>
            <a:off x="3296111" y="4934305"/>
            <a:ext cx="1554735" cy="753793"/>
            <a:chOff x="873900" y="1541325"/>
            <a:chExt cx="1166203" cy="565214"/>
          </a:xfrm>
        </p:grpSpPr>
        <p:sp>
          <p:nvSpPr>
            <p:cNvPr id="117" name="TextBox 122"/>
            <p:cNvSpPr txBox="1"/>
            <p:nvPr/>
          </p:nvSpPr>
          <p:spPr>
            <a:xfrm>
              <a:off x="873900" y="1767302"/>
              <a:ext cx="1166203" cy="33595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您的内容打在这里，或者通过您的内容打在这里</a:t>
              </a:r>
            </a:p>
          </p:txBody>
        </p:sp>
        <p:sp>
          <p:nvSpPr>
            <p:cNvPr id="118" name="TextBox 123"/>
            <p:cNvSpPr txBox="1"/>
            <p:nvPr/>
          </p:nvSpPr>
          <p:spPr>
            <a:xfrm>
              <a:off x="947384" y="1541325"/>
              <a:ext cx="1008112" cy="27425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119" name="原创设计师QQ598969553      _8"/>
          <p:cNvGrpSpPr/>
          <p:nvPr/>
        </p:nvGrpSpPr>
        <p:grpSpPr>
          <a:xfrm>
            <a:off x="4802876" y="2015690"/>
            <a:ext cx="1554735" cy="753793"/>
            <a:chOff x="873900" y="1541325"/>
            <a:chExt cx="1166203" cy="565214"/>
          </a:xfrm>
        </p:grpSpPr>
        <p:sp>
          <p:nvSpPr>
            <p:cNvPr id="120" name="TextBox 126"/>
            <p:cNvSpPr txBox="1"/>
            <p:nvPr/>
          </p:nvSpPr>
          <p:spPr>
            <a:xfrm>
              <a:off x="873900" y="1767302"/>
              <a:ext cx="1166203" cy="33595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您的内容打在这里，或者通过您的内容打在这里</a:t>
              </a:r>
            </a:p>
          </p:txBody>
        </p:sp>
        <p:sp>
          <p:nvSpPr>
            <p:cNvPr id="121" name="TextBox 127"/>
            <p:cNvSpPr txBox="1"/>
            <p:nvPr/>
          </p:nvSpPr>
          <p:spPr>
            <a:xfrm>
              <a:off x="947384" y="1541325"/>
              <a:ext cx="1008112" cy="27425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122" name="原创设计师QQ598969553      _9"/>
          <p:cNvGrpSpPr/>
          <p:nvPr/>
        </p:nvGrpSpPr>
        <p:grpSpPr>
          <a:xfrm>
            <a:off x="7670322" y="2026709"/>
            <a:ext cx="1554735" cy="753793"/>
            <a:chOff x="873900" y="1541325"/>
            <a:chExt cx="1166203" cy="565214"/>
          </a:xfrm>
        </p:grpSpPr>
        <p:sp>
          <p:nvSpPr>
            <p:cNvPr id="123" name="TextBox 130"/>
            <p:cNvSpPr txBox="1"/>
            <p:nvPr/>
          </p:nvSpPr>
          <p:spPr>
            <a:xfrm>
              <a:off x="873900" y="1767302"/>
              <a:ext cx="1166203" cy="33595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您的内容打在这里，或者通过您的内容打在这里</a:t>
              </a:r>
            </a:p>
          </p:txBody>
        </p:sp>
        <p:sp>
          <p:nvSpPr>
            <p:cNvPr id="124" name="TextBox 131"/>
            <p:cNvSpPr txBox="1"/>
            <p:nvPr/>
          </p:nvSpPr>
          <p:spPr>
            <a:xfrm>
              <a:off x="947384" y="1541325"/>
              <a:ext cx="1008112" cy="27425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125" name="原创设计师QQ598969553      _10"/>
          <p:cNvGrpSpPr/>
          <p:nvPr/>
        </p:nvGrpSpPr>
        <p:grpSpPr>
          <a:xfrm>
            <a:off x="6239222" y="4934305"/>
            <a:ext cx="1554735" cy="753793"/>
            <a:chOff x="873900" y="1541325"/>
            <a:chExt cx="1166203" cy="565214"/>
          </a:xfrm>
        </p:grpSpPr>
        <p:sp>
          <p:nvSpPr>
            <p:cNvPr id="126" name="TextBox 138"/>
            <p:cNvSpPr txBox="1"/>
            <p:nvPr/>
          </p:nvSpPr>
          <p:spPr>
            <a:xfrm>
              <a:off x="873900" y="1767302"/>
              <a:ext cx="1166203" cy="335957"/>
            </a:xfrm>
            <a:prstGeom prst="rect">
              <a:avLst/>
            </a:prstGeom>
            <a:noFill/>
          </p:spPr>
          <p:txBody>
            <a:bodyPr bIns="45715" lIns="91431" rIns="91431" rtlCol="0" tIns="45715" wrap="square">
              <a:spAutoFit/>
            </a:bodyPr>
            <a:lstStyle/>
            <a:p>
              <a:pPr algn="ctr">
                <a:lnSpc>
                  <a:spcPct val="130000"/>
                </a:lnSpc>
              </a:pPr>
              <a:r>
                <a:rPr altLang="en-US" lang="zh-CN" sz="9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您的内容打在这里，或者通过您的内容打在这里</a:t>
              </a:r>
            </a:p>
          </p:txBody>
        </p:sp>
        <p:sp>
          <p:nvSpPr>
            <p:cNvPr id="127" name="TextBox 139"/>
            <p:cNvSpPr txBox="1"/>
            <p:nvPr/>
          </p:nvSpPr>
          <p:spPr>
            <a:xfrm>
              <a:off x="947383" y="1541325"/>
              <a:ext cx="1008112" cy="274257"/>
            </a:xfrm>
            <a:prstGeom prst="rect">
              <a:avLst/>
            </a:prstGeom>
            <a:noFill/>
          </p:spPr>
          <p:txBody>
            <a:bodyPr anchor="t" bIns="0" lIns="91431" rIns="91431" rtlCol="0" tIns="0" wrap="square">
              <a:spAutoFit/>
            </a:bodyPr>
            <a:lstStyle/>
            <a:p>
              <a:pPr algn="ctr">
                <a:lnSpc>
                  <a:spcPct val="15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128" name="原创设计师QQ598969553      _11"/>
          <p:cNvGrpSpPr/>
          <p:nvPr/>
        </p:nvGrpSpPr>
        <p:grpSpPr>
          <a:xfrm>
            <a:off x="2094556" y="2997746"/>
            <a:ext cx="1042500" cy="1393223"/>
            <a:chOff x="2094556" y="2997746"/>
            <a:chExt cx="1042500" cy="1393223"/>
          </a:xfrm>
        </p:grpSpPr>
        <p:grpSp>
          <p:nvGrpSpPr>
            <p:cNvPr id="129" name="组合 128"/>
            <p:cNvGrpSpPr/>
            <p:nvPr/>
          </p:nvGrpSpPr>
          <p:grpSpPr>
            <a:xfrm>
              <a:off x="2094556" y="2997746"/>
              <a:ext cx="1042500" cy="1393223"/>
              <a:chOff x="4020870" y="2194485"/>
              <a:chExt cx="1102258" cy="1432090"/>
            </a:xfrm>
            <a:effectLst>
              <a:outerShdw algn="tr" blurRad="444500" dir="8100000" dist="254000" rotWithShape="0">
                <a:prstClr val="black">
                  <a:alpha val="50000"/>
                </a:prstClr>
              </a:outerShdw>
            </a:effectLst>
          </p:grpSpPr>
          <p:sp>
            <p:nvSpPr>
              <p:cNvPr id="131"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solidFill>
                    <a:schemeClr val="bg1"/>
                  </a:solidFill>
                  <a:latin charset="-122" panose="020b0503020204020204" pitchFamily="34" typeface="微软雅黑"/>
                  <a:ea charset="-122" panose="020b0503020204020204" pitchFamily="34" typeface="微软雅黑"/>
                </a:endParaRPr>
              </a:p>
            </p:txBody>
          </p:sp>
          <p:sp>
            <p:nvSpPr>
              <p:cNvPr id="132"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solidFill>
                    <a:schemeClr val="bg1"/>
                  </a:solidFill>
                  <a:latin charset="-122" panose="020b0503020204020204" pitchFamily="34" typeface="微软雅黑"/>
                  <a:ea charset="-122" panose="020b0503020204020204" pitchFamily="34" typeface="微软雅黑"/>
                </a:endParaRPr>
              </a:p>
            </p:txBody>
          </p:sp>
        </p:grpSp>
        <p:sp>
          <p:nvSpPr>
            <p:cNvPr id="130" name="TextBox 167"/>
            <p:cNvSpPr txBox="1"/>
            <p:nvPr/>
          </p:nvSpPr>
          <p:spPr>
            <a:xfrm>
              <a:off x="2292191" y="3573810"/>
              <a:ext cx="645451" cy="446392"/>
            </a:xfrm>
            <a:prstGeom prst="rect">
              <a:avLst/>
            </a:prstGeom>
            <a:noFill/>
          </p:spPr>
          <p:txBody>
            <a:bodyPr bIns="40316" lIns="80632" rIns="80632" rtlCol="0" tIns="40316" wrap="none">
              <a:spAutoFit/>
            </a:bodyPr>
            <a:lstStyle/>
            <a:p>
              <a:r>
                <a:rPr altLang="zh-CN" lang="en-US" sz="2400">
                  <a:solidFill>
                    <a:schemeClr val="bg1"/>
                  </a:solidFill>
                  <a:latin charset="-122" panose="020b0503020204020204" pitchFamily="34" typeface="微软雅黑"/>
                  <a:ea charset="-122" panose="020b0503020204020204" pitchFamily="34" typeface="微软雅黑"/>
                </a:rPr>
                <a:t>1月</a:t>
              </a:r>
            </a:p>
          </p:txBody>
        </p:sp>
      </p:grpSp>
      <p:grpSp>
        <p:nvGrpSpPr>
          <p:cNvPr id="133" name="原创设计师QQ598969553      _12"/>
          <p:cNvGrpSpPr/>
          <p:nvPr/>
        </p:nvGrpSpPr>
        <p:grpSpPr>
          <a:xfrm>
            <a:off x="3420552" y="3355946"/>
            <a:ext cx="1058181" cy="1399839"/>
            <a:chOff x="3420552" y="3355946"/>
            <a:chExt cx="1058181" cy="1399839"/>
          </a:xfrm>
        </p:grpSpPr>
        <p:sp>
          <p:nvSpPr>
            <p:cNvPr id="134" name="椭圆 34"/>
            <p:cNvSpPr/>
            <p:nvPr/>
          </p:nvSpPr>
          <p:spPr>
            <a:xfrm rot="-10800000">
              <a:off x="3420552" y="3355946"/>
              <a:ext cx="1058181" cy="1399839"/>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5" name="TextBox 168"/>
            <p:cNvSpPr txBox="1"/>
            <p:nvPr/>
          </p:nvSpPr>
          <p:spPr>
            <a:xfrm>
              <a:off x="3619759" y="3627115"/>
              <a:ext cx="645451" cy="446392"/>
            </a:xfrm>
            <a:prstGeom prst="rect">
              <a:avLst/>
            </a:prstGeom>
            <a:noFill/>
          </p:spPr>
          <p:txBody>
            <a:bodyPr bIns="40316" lIns="80632" rIns="80632" rtlCol="0" tIns="40316" wrap="none">
              <a:spAutoFit/>
            </a:bodyPr>
            <a:lstStyle/>
            <a:p>
              <a:r>
                <a:rPr altLang="zh-CN" lang="en-US" sz="2400">
                  <a:solidFill>
                    <a:schemeClr val="bg1"/>
                  </a:solidFill>
                  <a:latin charset="-122" panose="020b0503020204020204" pitchFamily="34" typeface="微软雅黑"/>
                  <a:ea charset="-122" panose="020b0503020204020204" pitchFamily="34" typeface="微软雅黑"/>
                </a:rPr>
                <a:t>2月</a:t>
              </a:r>
            </a:p>
          </p:txBody>
        </p:sp>
      </p:grpSp>
      <p:grpSp>
        <p:nvGrpSpPr>
          <p:cNvPr id="136" name="原创设计师QQ598969553      _13"/>
          <p:cNvGrpSpPr/>
          <p:nvPr/>
        </p:nvGrpSpPr>
        <p:grpSpPr>
          <a:xfrm>
            <a:off x="4900842" y="2997746"/>
            <a:ext cx="1058181" cy="1399839"/>
            <a:chOff x="4900842" y="2997746"/>
            <a:chExt cx="1058181" cy="1399839"/>
          </a:xfrm>
        </p:grpSpPr>
        <p:sp>
          <p:nvSpPr>
            <p:cNvPr id="137" name="椭圆 34"/>
            <p:cNvSpPr/>
            <p:nvPr/>
          </p:nvSpPr>
          <p:spPr>
            <a:xfrm>
              <a:off x="4900842" y="2997746"/>
              <a:ext cx="1058181" cy="1399839"/>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8" name="TextBox 169"/>
            <p:cNvSpPr txBox="1"/>
            <p:nvPr/>
          </p:nvSpPr>
          <p:spPr>
            <a:xfrm>
              <a:off x="5112202" y="3573810"/>
              <a:ext cx="645451" cy="446392"/>
            </a:xfrm>
            <a:prstGeom prst="rect">
              <a:avLst/>
            </a:prstGeom>
            <a:noFill/>
          </p:spPr>
          <p:txBody>
            <a:bodyPr bIns="40316" lIns="80632" rIns="80632" rtlCol="0" tIns="40316" wrap="none">
              <a:spAutoFit/>
            </a:bodyPr>
            <a:lstStyle/>
            <a:p>
              <a:r>
                <a:rPr altLang="zh-CN" lang="en-US" sz="2400">
                  <a:solidFill>
                    <a:schemeClr val="bg1"/>
                  </a:solidFill>
                  <a:latin charset="-122" panose="020b0503020204020204" pitchFamily="34" typeface="微软雅黑"/>
                  <a:ea charset="-122" panose="020b0503020204020204" pitchFamily="34" typeface="微软雅黑"/>
                </a:rPr>
                <a:t>3月</a:t>
              </a:r>
            </a:p>
          </p:txBody>
        </p:sp>
      </p:grpSp>
      <p:grpSp>
        <p:nvGrpSpPr>
          <p:cNvPr id="139" name="原创设计师QQ598969553      _14"/>
          <p:cNvGrpSpPr/>
          <p:nvPr/>
        </p:nvGrpSpPr>
        <p:grpSpPr>
          <a:xfrm>
            <a:off x="6418989" y="3355946"/>
            <a:ext cx="1058181" cy="1399839"/>
            <a:chOff x="6418989" y="3355946"/>
            <a:chExt cx="1058181" cy="1399839"/>
          </a:xfrm>
        </p:grpSpPr>
        <p:sp>
          <p:nvSpPr>
            <p:cNvPr id="140" name="椭圆 34"/>
            <p:cNvSpPr/>
            <p:nvPr/>
          </p:nvSpPr>
          <p:spPr>
            <a:xfrm rot="-10800000">
              <a:off x="6418989" y="3355946"/>
              <a:ext cx="1058181" cy="1399839"/>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1" name="TextBox 170"/>
            <p:cNvSpPr txBox="1"/>
            <p:nvPr/>
          </p:nvSpPr>
          <p:spPr>
            <a:xfrm>
              <a:off x="6612671" y="3627115"/>
              <a:ext cx="645451" cy="446392"/>
            </a:xfrm>
            <a:prstGeom prst="rect">
              <a:avLst/>
            </a:prstGeom>
            <a:noFill/>
          </p:spPr>
          <p:txBody>
            <a:bodyPr bIns="40316" lIns="80632" rIns="80632" rtlCol="0" tIns="40316" wrap="none">
              <a:spAutoFit/>
            </a:bodyPr>
            <a:lstStyle/>
            <a:p>
              <a:r>
                <a:rPr altLang="zh-CN" lang="en-US" sz="2400">
                  <a:solidFill>
                    <a:schemeClr val="bg1"/>
                  </a:solidFill>
                  <a:latin charset="-122" panose="020b0503020204020204" pitchFamily="34" typeface="微软雅黑"/>
                  <a:ea charset="-122" panose="020b0503020204020204" pitchFamily="34" typeface="微软雅黑"/>
                </a:rPr>
                <a:t>4月</a:t>
              </a:r>
            </a:p>
          </p:txBody>
        </p:sp>
      </p:grpSp>
      <p:grpSp>
        <p:nvGrpSpPr>
          <p:cNvPr id="142" name="原创设计师QQ598969553      _15"/>
          <p:cNvGrpSpPr/>
          <p:nvPr/>
        </p:nvGrpSpPr>
        <p:grpSpPr>
          <a:xfrm>
            <a:off x="7786266" y="2997746"/>
            <a:ext cx="1042500" cy="1393223"/>
            <a:chOff x="7786266" y="2997746"/>
            <a:chExt cx="1042500" cy="1393223"/>
          </a:xfrm>
        </p:grpSpPr>
        <p:grpSp>
          <p:nvGrpSpPr>
            <p:cNvPr id="143" name="组合 142"/>
            <p:cNvGrpSpPr/>
            <p:nvPr/>
          </p:nvGrpSpPr>
          <p:grpSpPr>
            <a:xfrm>
              <a:off x="7786266" y="2997746"/>
              <a:ext cx="1042500" cy="1393223"/>
              <a:chOff x="4020870" y="2194485"/>
              <a:chExt cx="1102258" cy="1432090"/>
            </a:xfrm>
            <a:effectLst>
              <a:outerShdw algn="tr" blurRad="444500" dir="8100000" dist="254000" rotWithShape="0">
                <a:prstClr val="black">
                  <a:alpha val="50000"/>
                </a:prstClr>
              </a:outerShdw>
            </a:effectLst>
          </p:grpSpPr>
          <p:sp>
            <p:nvSpPr>
              <p:cNvPr id="145"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solidFill>
                    <a:schemeClr val="bg1"/>
                  </a:solidFill>
                  <a:latin charset="-122" panose="020b0503020204020204" pitchFamily="34" typeface="微软雅黑"/>
                  <a:ea charset="-122" panose="020b0503020204020204" pitchFamily="34" typeface="微软雅黑"/>
                </a:endParaRPr>
              </a:p>
            </p:txBody>
          </p:sp>
          <p:sp>
            <p:nvSpPr>
              <p:cNvPr id="146"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solidFill>
                    <a:schemeClr val="bg1"/>
                  </a:solidFill>
                  <a:latin charset="-122" panose="020b0503020204020204" pitchFamily="34" typeface="微软雅黑"/>
                  <a:ea charset="-122" panose="020b0503020204020204" pitchFamily="34" typeface="微软雅黑"/>
                </a:endParaRPr>
              </a:p>
            </p:txBody>
          </p:sp>
        </p:grpSp>
        <p:sp>
          <p:nvSpPr>
            <p:cNvPr id="144" name="TextBox 171"/>
            <p:cNvSpPr txBox="1"/>
            <p:nvPr/>
          </p:nvSpPr>
          <p:spPr>
            <a:xfrm>
              <a:off x="7977631" y="3627115"/>
              <a:ext cx="645451" cy="446392"/>
            </a:xfrm>
            <a:prstGeom prst="rect">
              <a:avLst/>
            </a:prstGeom>
            <a:noFill/>
          </p:spPr>
          <p:txBody>
            <a:bodyPr bIns="40316" lIns="80632" rIns="80632" rtlCol="0" tIns="40316" wrap="none">
              <a:spAutoFit/>
            </a:bodyPr>
            <a:lstStyle/>
            <a:p>
              <a:r>
                <a:rPr altLang="zh-CN" lang="en-US" sz="2400">
                  <a:solidFill>
                    <a:schemeClr val="bg1"/>
                  </a:solidFill>
                  <a:latin charset="-122" panose="020b0503020204020204" pitchFamily="34" typeface="微软雅黑"/>
                  <a:ea charset="-122" panose="020b0503020204020204" pitchFamily="34" typeface="微软雅黑"/>
                </a:rPr>
                <a:t>5月</a:t>
              </a:r>
            </a:p>
          </p:txBody>
        </p:sp>
      </p:grpSp>
      <p:grpSp>
        <p:nvGrpSpPr>
          <p:cNvPr id="147" name="原创设计师QQ598969553      _16"/>
          <p:cNvGrpSpPr/>
          <p:nvPr/>
        </p:nvGrpSpPr>
        <p:grpSpPr>
          <a:xfrm>
            <a:off x="9112262" y="3355946"/>
            <a:ext cx="1058181" cy="1399839"/>
            <a:chOff x="9112262" y="3355946"/>
            <a:chExt cx="1058181" cy="1399839"/>
          </a:xfrm>
        </p:grpSpPr>
        <p:sp>
          <p:nvSpPr>
            <p:cNvPr id="148" name="椭圆 34"/>
            <p:cNvSpPr/>
            <p:nvPr/>
          </p:nvSpPr>
          <p:spPr>
            <a:xfrm rot="-10800000">
              <a:off x="9112262" y="3355946"/>
              <a:ext cx="1058181" cy="1399839"/>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9" name="TextBox 172"/>
            <p:cNvSpPr txBox="1"/>
            <p:nvPr/>
          </p:nvSpPr>
          <p:spPr>
            <a:xfrm>
              <a:off x="9311468" y="3627115"/>
              <a:ext cx="645451" cy="446392"/>
            </a:xfrm>
            <a:prstGeom prst="rect">
              <a:avLst/>
            </a:prstGeom>
            <a:noFill/>
          </p:spPr>
          <p:txBody>
            <a:bodyPr bIns="40316" lIns="80632" rIns="80632" rtlCol="0" tIns="40316" wrap="none">
              <a:spAutoFit/>
            </a:bodyPr>
            <a:lstStyle/>
            <a:p>
              <a:r>
                <a:rPr altLang="zh-CN" lang="en-US" sz="2400">
                  <a:solidFill>
                    <a:schemeClr val="bg1"/>
                  </a:solidFill>
                  <a:latin charset="-122" panose="020b0503020204020204" pitchFamily="34" typeface="微软雅黑"/>
                  <a:ea charset="-122" panose="020b0503020204020204" pitchFamily="34" typeface="微软雅黑"/>
                </a:rPr>
                <a:t>6月</a:t>
              </a:r>
            </a:p>
          </p:txBody>
        </p:sp>
      </p:grpSp>
      <p:pic>
        <p:nvPicPr>
          <p:cNvPr id="50"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9758731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9"/>
                                        </p:tgtEl>
                                        <p:attrNameLst>
                                          <p:attrName>style.visibility</p:attrName>
                                        </p:attrNameLst>
                                      </p:cBhvr>
                                      <p:to>
                                        <p:strVal val="visible"/>
                                      </p:to>
                                    </p:set>
                                    <p:animEffect filter="wipe(left)" transition="in">
                                      <p:cBhvr>
                                        <p:cTn dur="1000" id="7"/>
                                        <p:tgtEl>
                                          <p:spTgt spid="109"/>
                                        </p:tgtEl>
                                      </p:cBhvr>
                                    </p:animEffect>
                                  </p:childTnLst>
                                </p:cTn>
                              </p:par>
                            </p:childTnLst>
                          </p:cTn>
                        </p:par>
                        <p:par>
                          <p:cTn fill="hold" id="8" nodeType="afterGroup">
                            <p:stCondLst>
                              <p:cond delay="1000"/>
                            </p:stCondLst>
                            <p:childTnLst>
                              <p:par>
                                <p:cTn fill="hold" id="9" nodeType="afterEffect" presetClass="entr" presetID="53" presetSubtype="0">
                                  <p:stCondLst>
                                    <p:cond delay="0"/>
                                  </p:stCondLst>
                                  <p:childTnLst>
                                    <p:set>
                                      <p:cBhvr>
                                        <p:cTn dur="1" fill="hold" id="10">
                                          <p:stCondLst>
                                            <p:cond delay="0"/>
                                          </p:stCondLst>
                                        </p:cTn>
                                        <p:tgtEl>
                                          <p:spTgt spid="128"/>
                                        </p:tgtEl>
                                        <p:attrNameLst>
                                          <p:attrName>style.visibility</p:attrName>
                                        </p:attrNameLst>
                                      </p:cBhvr>
                                      <p:to>
                                        <p:strVal val="visible"/>
                                      </p:to>
                                    </p:set>
                                    <p:anim calcmode="lin" valueType="num">
                                      <p:cBhvr>
                                        <p:cTn dur="500" fill="hold" id="11"/>
                                        <p:tgtEl>
                                          <p:spTgt spid="128"/>
                                        </p:tgtEl>
                                        <p:attrNameLst>
                                          <p:attrName>ppt_w</p:attrName>
                                        </p:attrNameLst>
                                      </p:cBhvr>
                                      <p:tavLst>
                                        <p:tav tm="0">
                                          <p:val>
                                            <p:fltVal val="0"/>
                                          </p:val>
                                        </p:tav>
                                        <p:tav tm="100000">
                                          <p:val>
                                            <p:strVal val="#ppt_w"/>
                                          </p:val>
                                        </p:tav>
                                      </p:tavLst>
                                    </p:anim>
                                    <p:anim calcmode="lin" valueType="num">
                                      <p:cBhvr>
                                        <p:cTn dur="500" fill="hold" id="12"/>
                                        <p:tgtEl>
                                          <p:spTgt spid="128"/>
                                        </p:tgtEl>
                                        <p:attrNameLst>
                                          <p:attrName>ppt_h</p:attrName>
                                        </p:attrNameLst>
                                      </p:cBhvr>
                                      <p:tavLst>
                                        <p:tav tm="0">
                                          <p:val>
                                            <p:fltVal val="0"/>
                                          </p:val>
                                        </p:tav>
                                        <p:tav tm="100000">
                                          <p:val>
                                            <p:strVal val="#ppt_h"/>
                                          </p:val>
                                        </p:tav>
                                      </p:tavLst>
                                    </p:anim>
                                    <p:animEffect filter="fade" transition="in">
                                      <p:cBhvr>
                                        <p:cTn dur="500" id="13"/>
                                        <p:tgtEl>
                                          <p:spTgt spid="128"/>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113"/>
                                        </p:tgtEl>
                                        <p:attrNameLst>
                                          <p:attrName>style.visibility</p:attrName>
                                        </p:attrNameLst>
                                      </p:cBhvr>
                                      <p:to>
                                        <p:strVal val="visible"/>
                                      </p:to>
                                    </p:set>
                                    <p:animEffect filter="fade" transition="in">
                                      <p:cBhvr>
                                        <p:cTn dur="500" id="17"/>
                                        <p:tgtEl>
                                          <p:spTgt spid="113"/>
                                        </p:tgtEl>
                                      </p:cBhvr>
                                    </p:animEffect>
                                    <p:anim calcmode="lin" valueType="num">
                                      <p:cBhvr>
                                        <p:cTn dur="500" fill="hold" id="18"/>
                                        <p:tgtEl>
                                          <p:spTgt spid="113"/>
                                        </p:tgtEl>
                                        <p:attrNameLst>
                                          <p:attrName>ppt_x</p:attrName>
                                        </p:attrNameLst>
                                      </p:cBhvr>
                                      <p:tavLst>
                                        <p:tav tm="0">
                                          <p:val>
                                            <p:strVal val="#ppt_x"/>
                                          </p:val>
                                        </p:tav>
                                        <p:tav tm="100000">
                                          <p:val>
                                            <p:strVal val="#ppt_x"/>
                                          </p:val>
                                        </p:tav>
                                      </p:tavLst>
                                    </p:anim>
                                    <p:anim calcmode="lin" valueType="num">
                                      <p:cBhvr>
                                        <p:cTn dur="500" fill="hold" id="19"/>
                                        <p:tgtEl>
                                          <p:spTgt spid="11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133"/>
                                        </p:tgtEl>
                                        <p:attrNameLst>
                                          <p:attrName>style.visibility</p:attrName>
                                        </p:attrNameLst>
                                      </p:cBhvr>
                                      <p:to>
                                        <p:strVal val="visible"/>
                                      </p:to>
                                    </p:set>
                                    <p:anim calcmode="lin" valueType="num">
                                      <p:cBhvr>
                                        <p:cTn dur="500" fill="hold" id="23"/>
                                        <p:tgtEl>
                                          <p:spTgt spid="133"/>
                                        </p:tgtEl>
                                        <p:attrNameLst>
                                          <p:attrName>ppt_w</p:attrName>
                                        </p:attrNameLst>
                                      </p:cBhvr>
                                      <p:tavLst>
                                        <p:tav tm="0">
                                          <p:val>
                                            <p:fltVal val="0"/>
                                          </p:val>
                                        </p:tav>
                                        <p:tav tm="100000">
                                          <p:val>
                                            <p:strVal val="#ppt_w"/>
                                          </p:val>
                                        </p:tav>
                                      </p:tavLst>
                                    </p:anim>
                                    <p:anim calcmode="lin" valueType="num">
                                      <p:cBhvr>
                                        <p:cTn dur="500" fill="hold" id="24"/>
                                        <p:tgtEl>
                                          <p:spTgt spid="133"/>
                                        </p:tgtEl>
                                        <p:attrNameLst>
                                          <p:attrName>ppt_h</p:attrName>
                                        </p:attrNameLst>
                                      </p:cBhvr>
                                      <p:tavLst>
                                        <p:tav tm="0">
                                          <p:val>
                                            <p:fltVal val="0"/>
                                          </p:val>
                                        </p:tav>
                                        <p:tav tm="100000">
                                          <p:val>
                                            <p:strVal val="#ppt_h"/>
                                          </p:val>
                                        </p:tav>
                                      </p:tavLst>
                                    </p:anim>
                                    <p:animEffect filter="fade" transition="in">
                                      <p:cBhvr>
                                        <p:cTn dur="500" id="25"/>
                                        <p:tgtEl>
                                          <p:spTgt spid="133"/>
                                        </p:tgtEl>
                                      </p:cBhvr>
                                    </p:animEffect>
                                  </p:childTnLst>
                                </p:cTn>
                              </p:par>
                            </p:childTnLst>
                          </p:cTn>
                        </p:par>
                        <p:par>
                          <p:cTn fill="hold" id="26" nodeType="afterGroup">
                            <p:stCondLst>
                              <p:cond delay="2500"/>
                            </p:stCondLst>
                            <p:childTnLst>
                              <p:par>
                                <p:cTn fill="hold" id="27" nodeType="afterEffect" presetClass="entr" presetID="42" presetSubtype="0">
                                  <p:stCondLst>
                                    <p:cond delay="0"/>
                                  </p:stCondLst>
                                  <p:childTnLst>
                                    <p:set>
                                      <p:cBhvr>
                                        <p:cTn dur="1" fill="hold" id="28">
                                          <p:stCondLst>
                                            <p:cond delay="0"/>
                                          </p:stCondLst>
                                        </p:cTn>
                                        <p:tgtEl>
                                          <p:spTgt spid="116"/>
                                        </p:tgtEl>
                                        <p:attrNameLst>
                                          <p:attrName>style.visibility</p:attrName>
                                        </p:attrNameLst>
                                      </p:cBhvr>
                                      <p:to>
                                        <p:strVal val="visible"/>
                                      </p:to>
                                    </p:set>
                                    <p:animEffect filter="fade" transition="in">
                                      <p:cBhvr>
                                        <p:cTn dur="500" id="29"/>
                                        <p:tgtEl>
                                          <p:spTgt spid="116"/>
                                        </p:tgtEl>
                                      </p:cBhvr>
                                    </p:animEffect>
                                    <p:anim calcmode="lin" valueType="num">
                                      <p:cBhvr>
                                        <p:cTn dur="500" fill="hold" id="30"/>
                                        <p:tgtEl>
                                          <p:spTgt spid="116"/>
                                        </p:tgtEl>
                                        <p:attrNameLst>
                                          <p:attrName>ppt_x</p:attrName>
                                        </p:attrNameLst>
                                      </p:cBhvr>
                                      <p:tavLst>
                                        <p:tav tm="0">
                                          <p:val>
                                            <p:strVal val="#ppt_x"/>
                                          </p:val>
                                        </p:tav>
                                        <p:tav tm="100000">
                                          <p:val>
                                            <p:strVal val="#ppt_x"/>
                                          </p:val>
                                        </p:tav>
                                      </p:tavLst>
                                    </p:anim>
                                    <p:anim calcmode="lin" valueType="num">
                                      <p:cBhvr>
                                        <p:cTn dur="500" fill="hold" id="31"/>
                                        <p:tgtEl>
                                          <p:spTgt spid="11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136"/>
                                        </p:tgtEl>
                                        <p:attrNameLst>
                                          <p:attrName>style.visibility</p:attrName>
                                        </p:attrNameLst>
                                      </p:cBhvr>
                                      <p:to>
                                        <p:strVal val="visible"/>
                                      </p:to>
                                    </p:set>
                                    <p:anim calcmode="lin" valueType="num">
                                      <p:cBhvr>
                                        <p:cTn dur="500" fill="hold" id="35"/>
                                        <p:tgtEl>
                                          <p:spTgt spid="136"/>
                                        </p:tgtEl>
                                        <p:attrNameLst>
                                          <p:attrName>ppt_w</p:attrName>
                                        </p:attrNameLst>
                                      </p:cBhvr>
                                      <p:tavLst>
                                        <p:tav tm="0">
                                          <p:val>
                                            <p:fltVal val="0"/>
                                          </p:val>
                                        </p:tav>
                                        <p:tav tm="100000">
                                          <p:val>
                                            <p:strVal val="#ppt_w"/>
                                          </p:val>
                                        </p:tav>
                                      </p:tavLst>
                                    </p:anim>
                                    <p:anim calcmode="lin" valueType="num">
                                      <p:cBhvr>
                                        <p:cTn dur="500" fill="hold" id="36"/>
                                        <p:tgtEl>
                                          <p:spTgt spid="136"/>
                                        </p:tgtEl>
                                        <p:attrNameLst>
                                          <p:attrName>ppt_h</p:attrName>
                                        </p:attrNameLst>
                                      </p:cBhvr>
                                      <p:tavLst>
                                        <p:tav tm="0">
                                          <p:val>
                                            <p:fltVal val="0"/>
                                          </p:val>
                                        </p:tav>
                                        <p:tav tm="100000">
                                          <p:val>
                                            <p:strVal val="#ppt_h"/>
                                          </p:val>
                                        </p:tav>
                                      </p:tavLst>
                                    </p:anim>
                                    <p:animEffect filter="fade" transition="in">
                                      <p:cBhvr>
                                        <p:cTn dur="500" id="37"/>
                                        <p:tgtEl>
                                          <p:spTgt spid="136"/>
                                        </p:tgtEl>
                                      </p:cBhvr>
                                    </p:animEffect>
                                  </p:childTnLst>
                                </p:cTn>
                              </p:par>
                            </p:childTnLst>
                          </p:cTn>
                        </p:par>
                        <p:par>
                          <p:cTn fill="hold" id="38" nodeType="afterGroup">
                            <p:stCondLst>
                              <p:cond delay="3500"/>
                            </p:stCondLst>
                            <p:childTnLst>
                              <p:par>
                                <p:cTn fill="hold" id="39" nodeType="afterEffect" presetClass="entr" presetID="47" presetSubtype="0">
                                  <p:stCondLst>
                                    <p:cond delay="0"/>
                                  </p:stCondLst>
                                  <p:childTnLst>
                                    <p:set>
                                      <p:cBhvr>
                                        <p:cTn dur="1" fill="hold" id="40">
                                          <p:stCondLst>
                                            <p:cond delay="0"/>
                                          </p:stCondLst>
                                        </p:cTn>
                                        <p:tgtEl>
                                          <p:spTgt spid="119"/>
                                        </p:tgtEl>
                                        <p:attrNameLst>
                                          <p:attrName>style.visibility</p:attrName>
                                        </p:attrNameLst>
                                      </p:cBhvr>
                                      <p:to>
                                        <p:strVal val="visible"/>
                                      </p:to>
                                    </p:set>
                                    <p:animEffect filter="fade" transition="in">
                                      <p:cBhvr>
                                        <p:cTn dur="500" id="41"/>
                                        <p:tgtEl>
                                          <p:spTgt spid="119"/>
                                        </p:tgtEl>
                                      </p:cBhvr>
                                    </p:animEffect>
                                    <p:anim calcmode="lin" valueType="num">
                                      <p:cBhvr>
                                        <p:cTn dur="500" fill="hold" id="42"/>
                                        <p:tgtEl>
                                          <p:spTgt spid="119"/>
                                        </p:tgtEl>
                                        <p:attrNameLst>
                                          <p:attrName>ppt_x</p:attrName>
                                        </p:attrNameLst>
                                      </p:cBhvr>
                                      <p:tavLst>
                                        <p:tav tm="0">
                                          <p:val>
                                            <p:strVal val="#ppt_x"/>
                                          </p:val>
                                        </p:tav>
                                        <p:tav tm="100000">
                                          <p:val>
                                            <p:strVal val="#ppt_x"/>
                                          </p:val>
                                        </p:tav>
                                      </p:tavLst>
                                    </p:anim>
                                    <p:anim calcmode="lin" valueType="num">
                                      <p:cBhvr>
                                        <p:cTn dur="500" fill="hold" id="43"/>
                                        <p:tgtEl>
                                          <p:spTgt spid="1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4000"/>
                            </p:stCondLst>
                            <p:childTnLst>
                              <p:par>
                                <p:cTn fill="hold" id="45" nodeType="afterEffect" presetClass="entr" presetID="53" presetSubtype="0">
                                  <p:stCondLst>
                                    <p:cond delay="0"/>
                                  </p:stCondLst>
                                  <p:childTnLst>
                                    <p:set>
                                      <p:cBhvr>
                                        <p:cTn dur="1" fill="hold" id="46">
                                          <p:stCondLst>
                                            <p:cond delay="0"/>
                                          </p:stCondLst>
                                        </p:cTn>
                                        <p:tgtEl>
                                          <p:spTgt spid="139"/>
                                        </p:tgtEl>
                                        <p:attrNameLst>
                                          <p:attrName>style.visibility</p:attrName>
                                        </p:attrNameLst>
                                      </p:cBhvr>
                                      <p:to>
                                        <p:strVal val="visible"/>
                                      </p:to>
                                    </p:set>
                                    <p:anim calcmode="lin" valueType="num">
                                      <p:cBhvr>
                                        <p:cTn dur="500" fill="hold" id="47"/>
                                        <p:tgtEl>
                                          <p:spTgt spid="139"/>
                                        </p:tgtEl>
                                        <p:attrNameLst>
                                          <p:attrName>ppt_w</p:attrName>
                                        </p:attrNameLst>
                                      </p:cBhvr>
                                      <p:tavLst>
                                        <p:tav tm="0">
                                          <p:val>
                                            <p:fltVal val="0"/>
                                          </p:val>
                                        </p:tav>
                                        <p:tav tm="100000">
                                          <p:val>
                                            <p:strVal val="#ppt_w"/>
                                          </p:val>
                                        </p:tav>
                                      </p:tavLst>
                                    </p:anim>
                                    <p:anim calcmode="lin" valueType="num">
                                      <p:cBhvr>
                                        <p:cTn dur="500" fill="hold" id="48"/>
                                        <p:tgtEl>
                                          <p:spTgt spid="139"/>
                                        </p:tgtEl>
                                        <p:attrNameLst>
                                          <p:attrName>ppt_h</p:attrName>
                                        </p:attrNameLst>
                                      </p:cBhvr>
                                      <p:tavLst>
                                        <p:tav tm="0">
                                          <p:val>
                                            <p:fltVal val="0"/>
                                          </p:val>
                                        </p:tav>
                                        <p:tav tm="100000">
                                          <p:val>
                                            <p:strVal val="#ppt_h"/>
                                          </p:val>
                                        </p:tav>
                                      </p:tavLst>
                                    </p:anim>
                                    <p:animEffect filter="fade" transition="in">
                                      <p:cBhvr>
                                        <p:cTn dur="500" id="49"/>
                                        <p:tgtEl>
                                          <p:spTgt spid="139"/>
                                        </p:tgtEl>
                                      </p:cBhvr>
                                    </p:animEffect>
                                  </p:childTnLst>
                                </p:cTn>
                              </p:par>
                            </p:childTnLst>
                          </p:cTn>
                        </p:par>
                        <p:par>
                          <p:cTn fill="hold" id="50" nodeType="afterGroup">
                            <p:stCondLst>
                              <p:cond delay="4500"/>
                            </p:stCondLst>
                            <p:childTnLst>
                              <p:par>
                                <p:cTn fill="hold" id="51" nodeType="afterEffect" presetClass="entr" presetID="42" presetSubtype="0">
                                  <p:stCondLst>
                                    <p:cond delay="0"/>
                                  </p:stCondLst>
                                  <p:childTnLst>
                                    <p:set>
                                      <p:cBhvr>
                                        <p:cTn dur="1" fill="hold" id="52">
                                          <p:stCondLst>
                                            <p:cond delay="0"/>
                                          </p:stCondLst>
                                        </p:cTn>
                                        <p:tgtEl>
                                          <p:spTgt spid="125"/>
                                        </p:tgtEl>
                                        <p:attrNameLst>
                                          <p:attrName>style.visibility</p:attrName>
                                        </p:attrNameLst>
                                      </p:cBhvr>
                                      <p:to>
                                        <p:strVal val="visible"/>
                                      </p:to>
                                    </p:set>
                                    <p:animEffect filter="fade" transition="in">
                                      <p:cBhvr>
                                        <p:cTn dur="500" id="53"/>
                                        <p:tgtEl>
                                          <p:spTgt spid="125"/>
                                        </p:tgtEl>
                                      </p:cBhvr>
                                    </p:animEffect>
                                    <p:anim calcmode="lin" valueType="num">
                                      <p:cBhvr>
                                        <p:cTn dur="500" fill="hold" id="54"/>
                                        <p:tgtEl>
                                          <p:spTgt spid="125"/>
                                        </p:tgtEl>
                                        <p:attrNameLst>
                                          <p:attrName>ppt_x</p:attrName>
                                        </p:attrNameLst>
                                      </p:cBhvr>
                                      <p:tavLst>
                                        <p:tav tm="0">
                                          <p:val>
                                            <p:strVal val="#ppt_x"/>
                                          </p:val>
                                        </p:tav>
                                        <p:tav tm="100000">
                                          <p:val>
                                            <p:strVal val="#ppt_x"/>
                                          </p:val>
                                        </p:tav>
                                      </p:tavLst>
                                    </p:anim>
                                    <p:anim calcmode="lin" valueType="num">
                                      <p:cBhvr>
                                        <p:cTn dur="500" fill="hold" id="55"/>
                                        <p:tgtEl>
                                          <p:spTgt spid="125"/>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5000"/>
                            </p:stCondLst>
                            <p:childTnLst>
                              <p:par>
                                <p:cTn fill="hold" id="57" nodeType="afterEffect" presetClass="entr" presetID="53" presetSubtype="0">
                                  <p:stCondLst>
                                    <p:cond delay="0"/>
                                  </p:stCondLst>
                                  <p:childTnLst>
                                    <p:set>
                                      <p:cBhvr>
                                        <p:cTn dur="1" fill="hold" id="58">
                                          <p:stCondLst>
                                            <p:cond delay="0"/>
                                          </p:stCondLst>
                                        </p:cTn>
                                        <p:tgtEl>
                                          <p:spTgt spid="142"/>
                                        </p:tgtEl>
                                        <p:attrNameLst>
                                          <p:attrName>style.visibility</p:attrName>
                                        </p:attrNameLst>
                                      </p:cBhvr>
                                      <p:to>
                                        <p:strVal val="visible"/>
                                      </p:to>
                                    </p:set>
                                    <p:anim calcmode="lin" valueType="num">
                                      <p:cBhvr>
                                        <p:cTn dur="500" fill="hold" id="59"/>
                                        <p:tgtEl>
                                          <p:spTgt spid="142"/>
                                        </p:tgtEl>
                                        <p:attrNameLst>
                                          <p:attrName>ppt_w</p:attrName>
                                        </p:attrNameLst>
                                      </p:cBhvr>
                                      <p:tavLst>
                                        <p:tav tm="0">
                                          <p:val>
                                            <p:fltVal val="0"/>
                                          </p:val>
                                        </p:tav>
                                        <p:tav tm="100000">
                                          <p:val>
                                            <p:strVal val="#ppt_w"/>
                                          </p:val>
                                        </p:tav>
                                      </p:tavLst>
                                    </p:anim>
                                    <p:anim calcmode="lin" valueType="num">
                                      <p:cBhvr>
                                        <p:cTn dur="500" fill="hold" id="60"/>
                                        <p:tgtEl>
                                          <p:spTgt spid="142"/>
                                        </p:tgtEl>
                                        <p:attrNameLst>
                                          <p:attrName>ppt_h</p:attrName>
                                        </p:attrNameLst>
                                      </p:cBhvr>
                                      <p:tavLst>
                                        <p:tav tm="0">
                                          <p:val>
                                            <p:fltVal val="0"/>
                                          </p:val>
                                        </p:tav>
                                        <p:tav tm="100000">
                                          <p:val>
                                            <p:strVal val="#ppt_h"/>
                                          </p:val>
                                        </p:tav>
                                      </p:tavLst>
                                    </p:anim>
                                    <p:animEffect filter="fade" transition="in">
                                      <p:cBhvr>
                                        <p:cTn dur="500" id="61"/>
                                        <p:tgtEl>
                                          <p:spTgt spid="142"/>
                                        </p:tgtEl>
                                      </p:cBhvr>
                                    </p:animEffect>
                                  </p:childTnLst>
                                </p:cTn>
                              </p:par>
                            </p:childTnLst>
                          </p:cTn>
                        </p:par>
                        <p:par>
                          <p:cTn fill="hold" id="62" nodeType="afterGroup">
                            <p:stCondLst>
                              <p:cond delay="5500"/>
                            </p:stCondLst>
                            <p:childTnLst>
                              <p:par>
                                <p:cTn fill="hold" id="63" nodeType="afterEffect" presetClass="entr" presetID="47" presetSubtype="0">
                                  <p:stCondLst>
                                    <p:cond delay="0"/>
                                  </p:stCondLst>
                                  <p:childTnLst>
                                    <p:set>
                                      <p:cBhvr>
                                        <p:cTn dur="1" fill="hold" id="64">
                                          <p:stCondLst>
                                            <p:cond delay="0"/>
                                          </p:stCondLst>
                                        </p:cTn>
                                        <p:tgtEl>
                                          <p:spTgt spid="122"/>
                                        </p:tgtEl>
                                        <p:attrNameLst>
                                          <p:attrName>style.visibility</p:attrName>
                                        </p:attrNameLst>
                                      </p:cBhvr>
                                      <p:to>
                                        <p:strVal val="visible"/>
                                      </p:to>
                                    </p:set>
                                    <p:animEffect filter="fade" transition="in">
                                      <p:cBhvr>
                                        <p:cTn dur="500" id="65"/>
                                        <p:tgtEl>
                                          <p:spTgt spid="122"/>
                                        </p:tgtEl>
                                      </p:cBhvr>
                                    </p:animEffect>
                                    <p:anim calcmode="lin" valueType="num">
                                      <p:cBhvr>
                                        <p:cTn dur="500" fill="hold" id="66"/>
                                        <p:tgtEl>
                                          <p:spTgt spid="122"/>
                                        </p:tgtEl>
                                        <p:attrNameLst>
                                          <p:attrName>ppt_x</p:attrName>
                                        </p:attrNameLst>
                                      </p:cBhvr>
                                      <p:tavLst>
                                        <p:tav tm="0">
                                          <p:val>
                                            <p:strVal val="#ppt_x"/>
                                          </p:val>
                                        </p:tav>
                                        <p:tav tm="100000">
                                          <p:val>
                                            <p:strVal val="#ppt_x"/>
                                          </p:val>
                                        </p:tav>
                                      </p:tavLst>
                                    </p:anim>
                                    <p:anim calcmode="lin" valueType="num">
                                      <p:cBhvr>
                                        <p:cTn dur="500" fill="hold" id="67"/>
                                        <p:tgtEl>
                                          <p:spTgt spid="122"/>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6000"/>
                            </p:stCondLst>
                            <p:childTnLst>
                              <p:par>
                                <p:cTn fill="hold" id="69" nodeType="afterEffect" presetClass="entr" presetID="53" presetSubtype="0">
                                  <p:stCondLst>
                                    <p:cond delay="0"/>
                                  </p:stCondLst>
                                  <p:childTnLst>
                                    <p:set>
                                      <p:cBhvr>
                                        <p:cTn dur="1" fill="hold" id="70">
                                          <p:stCondLst>
                                            <p:cond delay="0"/>
                                          </p:stCondLst>
                                        </p:cTn>
                                        <p:tgtEl>
                                          <p:spTgt spid="147"/>
                                        </p:tgtEl>
                                        <p:attrNameLst>
                                          <p:attrName>style.visibility</p:attrName>
                                        </p:attrNameLst>
                                      </p:cBhvr>
                                      <p:to>
                                        <p:strVal val="visible"/>
                                      </p:to>
                                    </p:set>
                                    <p:anim calcmode="lin" valueType="num">
                                      <p:cBhvr>
                                        <p:cTn dur="500" fill="hold" id="71"/>
                                        <p:tgtEl>
                                          <p:spTgt spid="147"/>
                                        </p:tgtEl>
                                        <p:attrNameLst>
                                          <p:attrName>ppt_w</p:attrName>
                                        </p:attrNameLst>
                                      </p:cBhvr>
                                      <p:tavLst>
                                        <p:tav tm="0">
                                          <p:val>
                                            <p:fltVal val="0"/>
                                          </p:val>
                                        </p:tav>
                                        <p:tav tm="100000">
                                          <p:val>
                                            <p:strVal val="#ppt_w"/>
                                          </p:val>
                                        </p:tav>
                                      </p:tavLst>
                                    </p:anim>
                                    <p:anim calcmode="lin" valueType="num">
                                      <p:cBhvr>
                                        <p:cTn dur="500" fill="hold" id="72"/>
                                        <p:tgtEl>
                                          <p:spTgt spid="147"/>
                                        </p:tgtEl>
                                        <p:attrNameLst>
                                          <p:attrName>ppt_h</p:attrName>
                                        </p:attrNameLst>
                                      </p:cBhvr>
                                      <p:tavLst>
                                        <p:tav tm="0">
                                          <p:val>
                                            <p:fltVal val="0"/>
                                          </p:val>
                                        </p:tav>
                                        <p:tav tm="100000">
                                          <p:val>
                                            <p:strVal val="#ppt_h"/>
                                          </p:val>
                                        </p:tav>
                                      </p:tavLst>
                                    </p:anim>
                                    <p:animEffect filter="fade" transition="in">
                                      <p:cBhvr>
                                        <p:cTn dur="500" id="73"/>
                                        <p:tgtEl>
                                          <p:spTgt spid="147"/>
                                        </p:tgtEl>
                                      </p:cBhvr>
                                    </p:animEffect>
                                  </p:childTnLst>
                                </p:cTn>
                              </p:par>
                            </p:childTnLst>
                          </p:cTn>
                        </p:par>
                        <p:par>
                          <p:cTn fill="hold" id="74" nodeType="afterGroup">
                            <p:stCondLst>
                              <p:cond delay="6500"/>
                            </p:stCondLst>
                            <p:childTnLst>
                              <p:par>
                                <p:cTn fill="hold" id="75" nodeType="afterEffect" presetClass="entr" presetID="42" presetSubtype="0">
                                  <p:stCondLst>
                                    <p:cond delay="0"/>
                                  </p:stCondLst>
                                  <p:childTnLst>
                                    <p:set>
                                      <p:cBhvr>
                                        <p:cTn dur="1" fill="hold" id="76">
                                          <p:stCondLst>
                                            <p:cond delay="0"/>
                                          </p:stCondLst>
                                        </p:cTn>
                                        <p:tgtEl>
                                          <p:spTgt spid="110"/>
                                        </p:tgtEl>
                                        <p:attrNameLst>
                                          <p:attrName>style.visibility</p:attrName>
                                        </p:attrNameLst>
                                      </p:cBhvr>
                                      <p:to>
                                        <p:strVal val="visible"/>
                                      </p:to>
                                    </p:set>
                                    <p:animEffect filter="fade" transition="in">
                                      <p:cBhvr>
                                        <p:cTn dur="500" id="77"/>
                                        <p:tgtEl>
                                          <p:spTgt spid="110"/>
                                        </p:tgtEl>
                                      </p:cBhvr>
                                    </p:animEffect>
                                    <p:anim calcmode="lin" valueType="num">
                                      <p:cBhvr>
                                        <p:cTn dur="500" fill="hold" id="78"/>
                                        <p:tgtEl>
                                          <p:spTgt spid="110"/>
                                        </p:tgtEl>
                                        <p:attrNameLst>
                                          <p:attrName>ppt_x</p:attrName>
                                        </p:attrNameLst>
                                      </p:cBhvr>
                                      <p:tavLst>
                                        <p:tav tm="0">
                                          <p:val>
                                            <p:strVal val="#ppt_x"/>
                                          </p:val>
                                        </p:tav>
                                        <p:tav tm="100000">
                                          <p:val>
                                            <p:strVal val="#ppt_x"/>
                                          </p:val>
                                        </p:tav>
                                      </p:tavLst>
                                    </p:anim>
                                    <p:anim calcmode="lin" valueType="num">
                                      <p:cBhvr>
                                        <p:cTn dur="500" fill="hold" id="79"/>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项目背景研究</a:t>
            </a:r>
          </a:p>
        </p:txBody>
      </p:sp>
      <p:sp>
        <p:nvSpPr>
          <p:cNvPr id="109" name="原创设计师QQ598969553      _4"/>
          <p:cNvSpPr/>
          <p:nvPr/>
        </p:nvSpPr>
        <p:spPr>
          <a:xfrm>
            <a:off x="899885" y="1917752"/>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0" panose="020b0503020202020204" pitchFamily="34" typeface="Agency FB"/>
            </a:endParaRPr>
          </a:p>
        </p:txBody>
      </p:sp>
      <p:grpSp>
        <p:nvGrpSpPr>
          <p:cNvPr id="110" name="原创设计师QQ598969553      _5"/>
          <p:cNvGrpSpPr/>
          <p:nvPr/>
        </p:nvGrpSpPr>
        <p:grpSpPr>
          <a:xfrm>
            <a:off x="1001485" y="2086330"/>
            <a:ext cx="2269067" cy="1551820"/>
            <a:chOff x="1041400" y="1634197"/>
            <a:chExt cx="1701800" cy="1163865"/>
          </a:xfrm>
        </p:grpSpPr>
        <p:grpSp>
          <p:nvGrpSpPr>
            <p:cNvPr id="111" name="Group 27"/>
            <p:cNvGrpSpPr/>
            <p:nvPr/>
          </p:nvGrpSpPr>
          <p:grpSpPr>
            <a:xfrm>
              <a:off x="1041400" y="2086764"/>
              <a:ext cx="1701800" cy="711298"/>
              <a:chOff x="834887" y="1961327"/>
              <a:chExt cx="1908313" cy="711298"/>
            </a:xfrm>
          </p:grpSpPr>
          <p:sp>
            <p:nvSpPr>
              <p:cNvPr id="113" name="TextBox 28"/>
              <p:cNvSpPr txBox="1"/>
              <p:nvPr/>
            </p:nvSpPr>
            <p:spPr>
              <a:xfrm>
                <a:off x="834887" y="2326376"/>
                <a:ext cx="1908313" cy="617220"/>
              </a:xfrm>
              <a:prstGeom prst="rect">
                <a:avLst/>
              </a:prstGeom>
              <a:noFill/>
            </p:spPr>
            <p:txBody>
              <a:bodyPr wrap="square">
                <a:spAutoFit/>
              </a:bodyPr>
              <a:lstStyle/>
              <a:p>
                <a:pPr algn="ctr">
                  <a:defRPr/>
                </a:pPr>
                <a:r>
                  <a:rPr lang="en-US" sz="1200">
                    <a:solidFill>
                      <a:prstClr val="white"/>
                    </a:solidFill>
                    <a:latin charset="0" panose="020b0503020202020204" pitchFamily="34" typeface="Agency FB"/>
                  </a:rPr>
                  <a:t>Lorem
                  Ipsum is not simply random text. It has roots in a piece of classical Latin</a:t>
                </a:r>
              </a:p>
            </p:txBody>
          </p:sp>
          <p:sp>
            <p:nvSpPr>
              <p:cNvPr id="114" name="TextBox 29"/>
              <p:cNvSpPr txBox="1"/>
              <p:nvPr/>
            </p:nvSpPr>
            <p:spPr>
              <a:xfrm>
                <a:off x="834887" y="1963244"/>
                <a:ext cx="1908313" cy="388677"/>
              </a:xfrm>
              <a:prstGeom prst="rect">
                <a:avLst/>
              </a:prstGeom>
              <a:noFill/>
            </p:spPr>
            <p:txBody>
              <a:bodyPr anchor="ctr" rtlCol="0" wrap="square">
                <a:spAutoFit/>
              </a:bodyPr>
              <a:lstStyle/>
              <a:p>
                <a:pPr algn="ctr">
                  <a:lnSpc>
                    <a:spcPct val="150000"/>
                  </a:lnSpc>
                </a:pPr>
                <a:r>
                  <a:rPr lang="en-US" sz="1867">
                    <a:solidFill>
                      <a:prstClr val="white"/>
                    </a:solidFill>
                    <a:latin charset="0" panose="020b0503020202020204" pitchFamily="34" typeface="Agency FB"/>
                  </a:rPr>
                  <a:t>Print campaigns</a:t>
                </a:r>
              </a:p>
            </p:txBody>
          </p:sp>
        </p:grpSp>
        <p:pic>
          <p:nvPicPr>
            <p:cNvPr id="112" name="Picture 31"/>
            <p:cNvPicPr>
              <a:picLocks noChangeAspect="1"/>
            </p:cNvPicPr>
            <p:nvPr/>
          </p:nvPicPr>
          <p:blipFill>
            <a:blip r:embed="rId3">
              <a:extLst>
                <a:ext uri="{28A0092B-C50C-407E-A947-70E740481C1C}">
                  <a14:useLocalDpi val="0"/>
                </a:ext>
              </a:extLst>
            </a:blip>
            <a:stretch>
              <a:fillRect/>
            </a:stretch>
          </p:blipFill>
          <p:spPr>
            <a:xfrm>
              <a:off x="1717584" y="1634197"/>
              <a:ext cx="374832" cy="457200"/>
            </a:xfrm>
            <a:prstGeom prst="rect">
              <a:avLst/>
            </a:prstGeom>
          </p:spPr>
        </p:pic>
      </p:grpSp>
      <p:sp>
        <p:nvSpPr>
          <p:cNvPr id="115" name="原创设计师QQ598969553      _6"/>
          <p:cNvSpPr/>
          <p:nvPr/>
        </p:nvSpPr>
        <p:spPr>
          <a:xfrm>
            <a:off x="3541485" y="1915876"/>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0" panose="020b0503020202020204" pitchFamily="34" typeface="Agency FB"/>
            </a:endParaRPr>
          </a:p>
        </p:txBody>
      </p:sp>
      <p:grpSp>
        <p:nvGrpSpPr>
          <p:cNvPr id="116" name="原创设计师QQ598969553      _7"/>
          <p:cNvGrpSpPr/>
          <p:nvPr/>
        </p:nvGrpSpPr>
        <p:grpSpPr>
          <a:xfrm>
            <a:off x="3609219" y="2153308"/>
            <a:ext cx="2269067" cy="1479400"/>
            <a:chOff x="2794000" y="1684431"/>
            <a:chExt cx="1701800" cy="1109550"/>
          </a:xfrm>
        </p:grpSpPr>
        <p:grpSp>
          <p:nvGrpSpPr>
            <p:cNvPr id="117" name="Group 34"/>
            <p:cNvGrpSpPr/>
            <p:nvPr/>
          </p:nvGrpSpPr>
          <p:grpSpPr>
            <a:xfrm>
              <a:off x="2794000" y="2082683"/>
              <a:ext cx="1701800" cy="711298"/>
              <a:chOff x="834887" y="1961327"/>
              <a:chExt cx="1908313" cy="711298"/>
            </a:xfrm>
          </p:grpSpPr>
          <p:sp>
            <p:nvSpPr>
              <p:cNvPr id="119" name="TextBox 37"/>
              <p:cNvSpPr txBox="1"/>
              <p:nvPr/>
            </p:nvSpPr>
            <p:spPr>
              <a:xfrm>
                <a:off x="834887" y="2326376"/>
                <a:ext cx="1908313" cy="617220"/>
              </a:xfrm>
              <a:prstGeom prst="rect">
                <a:avLst/>
              </a:prstGeom>
              <a:noFill/>
            </p:spPr>
            <p:txBody>
              <a:bodyPr wrap="square">
                <a:spAutoFit/>
              </a:bodyPr>
              <a:lstStyle/>
              <a:p>
                <a:pPr algn="ctr">
                  <a:defRPr/>
                </a:pPr>
                <a:r>
                  <a:rPr lang="en-US" sz="1200">
                    <a:solidFill>
                      <a:prstClr val="white"/>
                    </a:solidFill>
                    <a:latin charset="0" panose="020b0503020202020204" pitchFamily="34" typeface="Agency FB"/>
                  </a:rPr>
                  <a:t>Lorem
                  Ipsum is not simply random text. It has roots in a piece of classical Latin</a:t>
                </a:r>
              </a:p>
            </p:txBody>
          </p:sp>
          <p:sp>
            <p:nvSpPr>
              <p:cNvPr id="120" name="TextBox 38"/>
              <p:cNvSpPr txBox="1"/>
              <p:nvPr/>
            </p:nvSpPr>
            <p:spPr>
              <a:xfrm>
                <a:off x="834887" y="1963244"/>
                <a:ext cx="1908313" cy="388677"/>
              </a:xfrm>
              <a:prstGeom prst="rect">
                <a:avLst/>
              </a:prstGeom>
              <a:noFill/>
            </p:spPr>
            <p:txBody>
              <a:bodyPr anchor="ctr" rtlCol="0" wrap="square">
                <a:spAutoFit/>
              </a:bodyPr>
              <a:lstStyle/>
              <a:p>
                <a:pPr algn="ctr">
                  <a:lnSpc>
                    <a:spcPct val="150000"/>
                  </a:lnSpc>
                </a:pPr>
                <a:r>
                  <a:rPr lang="en-US" sz="1867">
                    <a:solidFill>
                      <a:prstClr val="white"/>
                    </a:solidFill>
                    <a:latin charset="0" panose="020b0503020202020204" pitchFamily="34" typeface="Agency FB"/>
                  </a:rPr>
                  <a:t>Social marketing</a:t>
                </a:r>
              </a:p>
            </p:txBody>
          </p:sp>
        </p:grpSp>
        <p:pic>
          <p:nvPicPr>
            <p:cNvPr id="118" name="Picture 51"/>
            <p:cNvPicPr>
              <a:picLocks noChangeAspect="1"/>
            </p:cNvPicPr>
            <p:nvPr/>
          </p:nvPicPr>
          <p:blipFill>
            <a:blip r:embed="rId4">
              <a:extLst>
                <a:ext uri="{28A0092B-C50C-407E-A947-70E740481C1C}">
                  <a14:useLocalDpi val="0"/>
                </a:ext>
              </a:extLst>
            </a:blip>
            <a:stretch>
              <a:fillRect/>
            </a:stretch>
          </p:blipFill>
          <p:spPr>
            <a:xfrm>
              <a:off x="3530196" y="1684431"/>
              <a:ext cx="254808" cy="356732"/>
            </a:xfrm>
            <a:prstGeom prst="rect">
              <a:avLst/>
            </a:prstGeom>
          </p:spPr>
        </p:pic>
      </p:grpSp>
      <p:sp>
        <p:nvSpPr>
          <p:cNvPr id="121" name="原创设计师QQ598969553      _8"/>
          <p:cNvSpPr/>
          <p:nvPr/>
        </p:nvSpPr>
        <p:spPr>
          <a:xfrm>
            <a:off x="6183085" y="1915876"/>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0" panose="020b0503020202020204" pitchFamily="34" typeface="Agency FB"/>
            </a:endParaRPr>
          </a:p>
        </p:txBody>
      </p:sp>
      <p:grpSp>
        <p:nvGrpSpPr>
          <p:cNvPr id="122" name="原创设计师QQ598969553      _9"/>
          <p:cNvGrpSpPr/>
          <p:nvPr/>
        </p:nvGrpSpPr>
        <p:grpSpPr>
          <a:xfrm>
            <a:off x="6265333" y="2207608"/>
            <a:ext cx="2269067" cy="1406220"/>
            <a:chOff x="4572000" y="1725155"/>
            <a:chExt cx="1701800" cy="1054665"/>
          </a:xfrm>
        </p:grpSpPr>
        <p:grpSp>
          <p:nvGrpSpPr>
            <p:cNvPr id="123" name="Group 40"/>
            <p:cNvGrpSpPr/>
            <p:nvPr/>
          </p:nvGrpSpPr>
          <p:grpSpPr>
            <a:xfrm>
              <a:off x="4572000" y="2068522"/>
              <a:ext cx="1701800" cy="711298"/>
              <a:chOff x="834887" y="1961327"/>
              <a:chExt cx="1908313" cy="711298"/>
            </a:xfrm>
          </p:grpSpPr>
          <p:sp>
            <p:nvSpPr>
              <p:cNvPr id="125" name="TextBox 43"/>
              <p:cNvSpPr txBox="1"/>
              <p:nvPr/>
            </p:nvSpPr>
            <p:spPr>
              <a:xfrm>
                <a:off x="834887" y="2326376"/>
                <a:ext cx="1908313" cy="617220"/>
              </a:xfrm>
              <a:prstGeom prst="rect">
                <a:avLst/>
              </a:prstGeom>
              <a:noFill/>
            </p:spPr>
            <p:txBody>
              <a:bodyPr wrap="square">
                <a:spAutoFit/>
              </a:bodyPr>
              <a:lstStyle/>
              <a:p>
                <a:pPr algn="ctr">
                  <a:defRPr/>
                </a:pPr>
                <a:r>
                  <a:rPr lang="en-US" sz="1200">
                    <a:solidFill>
                      <a:prstClr val="white"/>
                    </a:solidFill>
                    <a:latin charset="0" panose="020b0503020202020204" pitchFamily="34" typeface="Agency FB"/>
                  </a:rPr>
                  <a:t>Lorem
                  Ipsum is not simply random text. It has roots in a piece of classical Latin</a:t>
                </a:r>
              </a:p>
            </p:txBody>
          </p:sp>
          <p:sp>
            <p:nvSpPr>
              <p:cNvPr id="126" name="TextBox 44"/>
              <p:cNvSpPr txBox="1"/>
              <p:nvPr/>
            </p:nvSpPr>
            <p:spPr>
              <a:xfrm>
                <a:off x="834887" y="1963244"/>
                <a:ext cx="1908313" cy="388677"/>
              </a:xfrm>
              <a:prstGeom prst="rect">
                <a:avLst/>
              </a:prstGeom>
              <a:noFill/>
            </p:spPr>
            <p:txBody>
              <a:bodyPr anchor="ctr" rtlCol="0" wrap="square">
                <a:spAutoFit/>
              </a:bodyPr>
              <a:lstStyle/>
              <a:p>
                <a:pPr algn="ctr">
                  <a:lnSpc>
                    <a:spcPct val="150000"/>
                  </a:lnSpc>
                </a:pPr>
                <a:r>
                  <a:rPr lang="en-US" sz="1867">
                    <a:solidFill>
                      <a:prstClr val="white"/>
                    </a:solidFill>
                    <a:latin charset="0" panose="020b0503020202020204" pitchFamily="34" typeface="Agency FB"/>
                  </a:rPr>
                  <a:t>E-commerce</a:t>
                </a:r>
              </a:p>
            </p:txBody>
          </p:sp>
        </p:grpSp>
        <p:pic>
          <p:nvPicPr>
            <p:cNvPr id="124" name="Picture 52"/>
            <p:cNvPicPr>
              <a:picLocks noChangeAspect="1"/>
            </p:cNvPicPr>
            <p:nvPr/>
          </p:nvPicPr>
          <p:blipFill>
            <a:blip r:embed="rId5">
              <a:extLst>
                <a:ext uri="{28A0092B-C50C-407E-A947-70E740481C1C}">
                  <a14:useLocalDpi val="0"/>
                </a:ext>
              </a:extLst>
            </a:blip>
            <a:stretch>
              <a:fillRect/>
            </a:stretch>
          </p:blipFill>
          <p:spPr>
            <a:xfrm>
              <a:off x="5202983" y="1725155"/>
              <a:ext cx="465234" cy="316008"/>
            </a:xfrm>
            <a:prstGeom prst="rect">
              <a:avLst/>
            </a:prstGeom>
          </p:spPr>
        </p:pic>
      </p:grpSp>
      <p:sp>
        <p:nvSpPr>
          <p:cNvPr id="127" name="原创设计师QQ598969553      _10"/>
          <p:cNvSpPr/>
          <p:nvPr/>
        </p:nvSpPr>
        <p:spPr>
          <a:xfrm>
            <a:off x="8824685" y="1914000"/>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0" panose="020b0503020202020204" pitchFamily="34" typeface="Agency FB"/>
            </a:endParaRPr>
          </a:p>
        </p:txBody>
      </p:sp>
      <p:grpSp>
        <p:nvGrpSpPr>
          <p:cNvPr id="128" name="原创设计师QQ598969553      _11"/>
          <p:cNvGrpSpPr/>
          <p:nvPr/>
        </p:nvGrpSpPr>
        <p:grpSpPr>
          <a:xfrm>
            <a:off x="8906933" y="2207608"/>
            <a:ext cx="2269067" cy="1414942"/>
            <a:chOff x="6451600" y="1725155"/>
            <a:chExt cx="1701800" cy="1061206"/>
          </a:xfrm>
        </p:grpSpPr>
        <p:grpSp>
          <p:nvGrpSpPr>
            <p:cNvPr id="129" name="Group 46"/>
            <p:cNvGrpSpPr/>
            <p:nvPr/>
          </p:nvGrpSpPr>
          <p:grpSpPr>
            <a:xfrm>
              <a:off x="6451600" y="2075064"/>
              <a:ext cx="1701800" cy="711297"/>
              <a:chOff x="834887" y="1961328"/>
              <a:chExt cx="1908313" cy="711297"/>
            </a:xfrm>
          </p:grpSpPr>
          <p:sp>
            <p:nvSpPr>
              <p:cNvPr id="131" name="TextBox 49"/>
              <p:cNvSpPr txBox="1"/>
              <p:nvPr/>
            </p:nvSpPr>
            <p:spPr>
              <a:xfrm>
                <a:off x="834887" y="2326376"/>
                <a:ext cx="1908313" cy="617220"/>
              </a:xfrm>
              <a:prstGeom prst="rect">
                <a:avLst/>
              </a:prstGeom>
              <a:noFill/>
            </p:spPr>
            <p:txBody>
              <a:bodyPr wrap="square">
                <a:spAutoFit/>
              </a:bodyPr>
              <a:lstStyle/>
              <a:p>
                <a:pPr algn="ctr">
                  <a:defRPr/>
                </a:pPr>
                <a:r>
                  <a:rPr lang="en-US" sz="1200">
                    <a:solidFill>
                      <a:prstClr val="white"/>
                    </a:solidFill>
                    <a:latin charset="0" panose="020b0503020202020204" pitchFamily="34" typeface="Agency FB"/>
                  </a:rPr>
                  <a:t>Lorem
                  Ipsum is not simply random text. It has roots in a piece of classical Latin</a:t>
                </a:r>
              </a:p>
            </p:txBody>
          </p:sp>
          <p:sp>
            <p:nvSpPr>
              <p:cNvPr id="132" name="TextBox 50"/>
              <p:cNvSpPr txBox="1"/>
              <p:nvPr/>
            </p:nvSpPr>
            <p:spPr>
              <a:xfrm>
                <a:off x="834886" y="1963245"/>
                <a:ext cx="1908313" cy="388677"/>
              </a:xfrm>
              <a:prstGeom prst="rect">
                <a:avLst/>
              </a:prstGeom>
              <a:noFill/>
            </p:spPr>
            <p:txBody>
              <a:bodyPr anchor="ctr" rtlCol="0" wrap="square">
                <a:spAutoFit/>
              </a:bodyPr>
              <a:lstStyle/>
              <a:p>
                <a:pPr algn="ctr">
                  <a:lnSpc>
                    <a:spcPct val="150000"/>
                  </a:lnSpc>
                </a:pPr>
                <a:r>
                  <a:rPr lang="en-US" sz="1867">
                    <a:solidFill>
                      <a:prstClr val="white"/>
                    </a:solidFill>
                    <a:latin charset="0" panose="020b0503020202020204" pitchFamily="34" typeface="Agency FB"/>
                  </a:rPr>
                  <a:t>Email marketing</a:t>
                </a:r>
              </a:p>
            </p:txBody>
          </p:sp>
        </p:grpSp>
        <p:pic>
          <p:nvPicPr>
            <p:cNvPr id="130" name="Picture 54"/>
            <p:cNvPicPr>
              <a:picLocks noChangeAspect="1"/>
            </p:cNvPicPr>
            <p:nvPr/>
          </p:nvPicPr>
          <p:blipFill>
            <a:blip r:embed="rId6">
              <a:extLst>
                <a:ext uri="{28A0092B-C50C-407E-A947-70E740481C1C}">
                  <a14:useLocalDpi val="0"/>
                </a:ext>
              </a:extLst>
            </a:blip>
            <a:stretch>
              <a:fillRect/>
            </a:stretch>
          </p:blipFill>
          <p:spPr>
            <a:xfrm>
              <a:off x="7108580" y="1725155"/>
              <a:ext cx="413240" cy="316008"/>
            </a:xfrm>
            <a:prstGeom prst="rect">
              <a:avLst/>
            </a:prstGeom>
          </p:spPr>
        </p:pic>
      </p:grpSp>
      <p:sp>
        <p:nvSpPr>
          <p:cNvPr id="133" name="原创设计师QQ598969553      _12"/>
          <p:cNvSpPr/>
          <p:nvPr/>
        </p:nvSpPr>
        <p:spPr>
          <a:xfrm>
            <a:off x="3541485" y="4250800"/>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0" panose="020b0503020202020204" pitchFamily="34" typeface="Agency FB"/>
            </a:endParaRPr>
          </a:p>
        </p:txBody>
      </p:sp>
      <p:grpSp>
        <p:nvGrpSpPr>
          <p:cNvPr id="134" name="原创设计师QQ598969553      _13"/>
          <p:cNvGrpSpPr/>
          <p:nvPr/>
        </p:nvGrpSpPr>
        <p:grpSpPr>
          <a:xfrm>
            <a:off x="3609219" y="4493694"/>
            <a:ext cx="2269067" cy="1473940"/>
            <a:chOff x="2794000" y="3287319"/>
            <a:chExt cx="1701800" cy="1105455"/>
          </a:xfrm>
        </p:grpSpPr>
        <p:grpSp>
          <p:nvGrpSpPr>
            <p:cNvPr id="135" name="Group 97"/>
            <p:cNvGrpSpPr/>
            <p:nvPr/>
          </p:nvGrpSpPr>
          <p:grpSpPr>
            <a:xfrm>
              <a:off x="2794000" y="3681476"/>
              <a:ext cx="1701800" cy="711298"/>
              <a:chOff x="834887" y="1961327"/>
              <a:chExt cx="1908313" cy="711298"/>
            </a:xfrm>
          </p:grpSpPr>
          <p:sp>
            <p:nvSpPr>
              <p:cNvPr id="137" name="TextBox 98"/>
              <p:cNvSpPr txBox="1"/>
              <p:nvPr/>
            </p:nvSpPr>
            <p:spPr>
              <a:xfrm>
                <a:off x="834887" y="2326376"/>
                <a:ext cx="1908313" cy="617220"/>
              </a:xfrm>
              <a:prstGeom prst="rect">
                <a:avLst/>
              </a:prstGeom>
              <a:noFill/>
            </p:spPr>
            <p:txBody>
              <a:bodyPr wrap="square">
                <a:spAutoFit/>
              </a:bodyPr>
              <a:lstStyle/>
              <a:p>
                <a:pPr algn="ctr">
                  <a:defRPr/>
                </a:pPr>
                <a:r>
                  <a:rPr lang="en-US" sz="1200">
                    <a:solidFill>
                      <a:prstClr val="white"/>
                    </a:solidFill>
                    <a:latin charset="0" panose="020b0503020202020204" pitchFamily="34" typeface="Agency FB"/>
                  </a:rPr>
                  <a:t>Lorem
                  Ipsum is not simply random text. It has roots in a piece of classical Latin</a:t>
                </a:r>
              </a:p>
            </p:txBody>
          </p:sp>
          <p:sp>
            <p:nvSpPr>
              <p:cNvPr id="138" name="TextBox 99"/>
              <p:cNvSpPr txBox="1"/>
              <p:nvPr/>
            </p:nvSpPr>
            <p:spPr>
              <a:xfrm>
                <a:off x="834887" y="1963244"/>
                <a:ext cx="1908313" cy="388677"/>
              </a:xfrm>
              <a:prstGeom prst="rect">
                <a:avLst/>
              </a:prstGeom>
              <a:noFill/>
            </p:spPr>
            <p:txBody>
              <a:bodyPr anchor="ctr" rtlCol="0" wrap="square">
                <a:spAutoFit/>
              </a:bodyPr>
              <a:lstStyle/>
              <a:p>
                <a:pPr algn="ctr">
                  <a:lnSpc>
                    <a:spcPct val="150000"/>
                  </a:lnSpc>
                </a:pPr>
                <a:r>
                  <a:rPr lang="en-US" sz="1867">
                    <a:solidFill>
                      <a:prstClr val="white"/>
                    </a:solidFill>
                    <a:latin charset="0" panose="020b0503020202020204" pitchFamily="34" typeface="Agency FB"/>
                  </a:rPr>
                  <a:t>photograpy</a:t>
                </a:r>
              </a:p>
            </p:txBody>
          </p:sp>
        </p:grpSp>
        <p:pic>
          <p:nvPicPr>
            <p:cNvPr id="136" name="Picture 105"/>
            <p:cNvPicPr>
              <a:picLocks noChangeAspect="1"/>
            </p:cNvPicPr>
            <p:nvPr/>
          </p:nvPicPr>
          <p:blipFill>
            <a:blip r:embed="rId7">
              <a:extLst>
                <a:ext uri="{28A0092B-C50C-407E-A947-70E740481C1C}">
                  <a14:useLocalDpi val="0"/>
                </a:ext>
              </a:extLst>
            </a:blip>
            <a:stretch>
              <a:fillRect/>
            </a:stretch>
          </p:blipFill>
          <p:spPr>
            <a:xfrm>
              <a:off x="3439531" y="3287319"/>
              <a:ext cx="404388" cy="398790"/>
            </a:xfrm>
            <a:prstGeom prst="rect">
              <a:avLst/>
            </a:prstGeom>
          </p:spPr>
        </p:pic>
      </p:grpSp>
      <p:sp>
        <p:nvSpPr>
          <p:cNvPr id="139" name="原创设计师QQ598969553      _14"/>
          <p:cNvSpPr/>
          <p:nvPr/>
        </p:nvSpPr>
        <p:spPr>
          <a:xfrm>
            <a:off x="6183085" y="4250800"/>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latin charset="0" panose="020b0503020202020204" pitchFamily="34" typeface="Agency FB"/>
            </a:endParaRPr>
          </a:p>
        </p:txBody>
      </p:sp>
      <p:grpSp>
        <p:nvGrpSpPr>
          <p:cNvPr id="140" name="原创设计师QQ598969553      _15"/>
          <p:cNvGrpSpPr/>
          <p:nvPr/>
        </p:nvGrpSpPr>
        <p:grpSpPr>
          <a:xfrm>
            <a:off x="6265333" y="4612943"/>
            <a:ext cx="2269067" cy="1335810"/>
            <a:chOff x="4572000" y="3376756"/>
            <a:chExt cx="1701800" cy="1001857"/>
          </a:xfrm>
        </p:grpSpPr>
        <p:grpSp>
          <p:nvGrpSpPr>
            <p:cNvPr id="141" name="Group 100"/>
            <p:cNvGrpSpPr/>
            <p:nvPr/>
          </p:nvGrpSpPr>
          <p:grpSpPr>
            <a:xfrm>
              <a:off x="4572000" y="3667316"/>
              <a:ext cx="1701800" cy="711297"/>
              <a:chOff x="834887" y="1961328"/>
              <a:chExt cx="1908313" cy="711297"/>
            </a:xfrm>
          </p:grpSpPr>
          <p:sp>
            <p:nvSpPr>
              <p:cNvPr id="143" name="TextBox 101"/>
              <p:cNvSpPr txBox="1"/>
              <p:nvPr/>
            </p:nvSpPr>
            <p:spPr>
              <a:xfrm>
                <a:off x="834887" y="2326376"/>
                <a:ext cx="1908313" cy="617220"/>
              </a:xfrm>
              <a:prstGeom prst="rect">
                <a:avLst/>
              </a:prstGeom>
              <a:noFill/>
            </p:spPr>
            <p:txBody>
              <a:bodyPr wrap="square">
                <a:spAutoFit/>
              </a:bodyPr>
              <a:lstStyle/>
              <a:p>
                <a:pPr algn="ctr">
                  <a:defRPr/>
                </a:pPr>
                <a:r>
                  <a:rPr lang="en-US" sz="1200">
                    <a:solidFill>
                      <a:prstClr val="white"/>
                    </a:solidFill>
                    <a:latin charset="0" panose="020b0503020202020204" pitchFamily="34" typeface="Agency FB"/>
                  </a:rPr>
                  <a:t>Lorem
                  Ipsum is not simply random text. It has roots in a piece of classical Latin</a:t>
                </a:r>
              </a:p>
            </p:txBody>
          </p:sp>
          <p:sp>
            <p:nvSpPr>
              <p:cNvPr id="144" name="TextBox 102"/>
              <p:cNvSpPr txBox="1"/>
              <p:nvPr/>
            </p:nvSpPr>
            <p:spPr>
              <a:xfrm>
                <a:off x="834887" y="1963245"/>
                <a:ext cx="1908313" cy="388677"/>
              </a:xfrm>
              <a:prstGeom prst="rect">
                <a:avLst/>
              </a:prstGeom>
              <a:noFill/>
            </p:spPr>
            <p:txBody>
              <a:bodyPr anchor="ctr" rtlCol="0" wrap="square">
                <a:spAutoFit/>
              </a:bodyPr>
              <a:lstStyle/>
              <a:p>
                <a:pPr algn="ctr">
                  <a:lnSpc>
                    <a:spcPct val="150000"/>
                  </a:lnSpc>
                </a:pPr>
                <a:r>
                  <a:rPr lang="en-US" sz="1867">
                    <a:solidFill>
                      <a:prstClr val="white"/>
                    </a:solidFill>
                    <a:latin charset="0" panose="020b0503020202020204" pitchFamily="34" typeface="Agency FB"/>
                  </a:rPr>
                  <a:t>Audio production</a:t>
                </a:r>
              </a:p>
            </p:txBody>
          </p:sp>
        </p:grpSp>
        <p:pic>
          <p:nvPicPr>
            <p:cNvPr id="142" name="Picture 106"/>
            <p:cNvPicPr>
              <a:picLocks noChangeAspect="1"/>
            </p:cNvPicPr>
            <p:nvPr/>
          </p:nvPicPr>
          <p:blipFill>
            <a:blip r:embed="rId8">
              <a:extLst>
                <a:ext uri="{28A0092B-C50C-407E-A947-70E740481C1C}">
                  <a14:useLocalDpi val="0"/>
                </a:ext>
              </a:extLst>
            </a:blip>
            <a:stretch>
              <a:fillRect/>
            </a:stretch>
          </p:blipFill>
          <p:spPr>
            <a:xfrm>
              <a:off x="5270914" y="3376756"/>
              <a:ext cx="291686" cy="281468"/>
            </a:xfrm>
            <a:prstGeom prst="rect">
              <a:avLst/>
            </a:prstGeom>
          </p:spPr>
        </p:pic>
      </p:grpSp>
      <p:pic>
        <p:nvPicPr>
          <p:cNvPr id="45" name="Picture 64"/>
          <p:cNvPicPr>
            <a:picLocks noChangeAspect="1" noChangeShapeType="1" noGrp="1" noMove="1" noResize="1" noRot="1" noSelect="1"/>
          </p:cNvPicPr>
          <p:nvPr/>
        </p:nvPicPr>
        <p:blipFill>
          <a:blip r:embed="rId9">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01638042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9"/>
                                        </p:tgtEl>
                                        <p:attrNameLst>
                                          <p:attrName>style.visibility</p:attrName>
                                        </p:attrNameLst>
                                      </p:cBhvr>
                                      <p:to>
                                        <p:strVal val="visible"/>
                                      </p:to>
                                    </p:set>
                                    <p:animEffect filter="fade" transition="in">
                                      <p:cBhvr>
                                        <p:cTn dur="500" id="7"/>
                                        <p:tgtEl>
                                          <p:spTgt spid="109"/>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10"/>
                                        </p:tgtEl>
                                        <p:attrNameLst>
                                          <p:attrName>style.visibility</p:attrName>
                                        </p:attrNameLst>
                                      </p:cBhvr>
                                      <p:to>
                                        <p:strVal val="visible"/>
                                      </p:to>
                                    </p:set>
                                    <p:animEffect filter="wipe(up)" transition="in">
                                      <p:cBhvr>
                                        <p:cTn dur="500" id="11"/>
                                        <p:tgtEl>
                                          <p:spTgt spid="11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15"/>
                                        </p:tgtEl>
                                        <p:attrNameLst>
                                          <p:attrName>style.visibility</p:attrName>
                                        </p:attrNameLst>
                                      </p:cBhvr>
                                      <p:to>
                                        <p:strVal val="visible"/>
                                      </p:to>
                                    </p:set>
                                    <p:animEffect filter="fade" transition="in">
                                      <p:cBhvr>
                                        <p:cTn dur="500" id="15"/>
                                        <p:tgtEl>
                                          <p:spTgt spid="115"/>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16"/>
                                        </p:tgtEl>
                                        <p:attrNameLst>
                                          <p:attrName>style.visibility</p:attrName>
                                        </p:attrNameLst>
                                      </p:cBhvr>
                                      <p:to>
                                        <p:strVal val="visible"/>
                                      </p:to>
                                    </p:set>
                                    <p:animEffect filter="wipe(up)" transition="in">
                                      <p:cBhvr>
                                        <p:cTn dur="500" id="19"/>
                                        <p:tgtEl>
                                          <p:spTgt spid="116"/>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21"/>
                                        </p:tgtEl>
                                        <p:attrNameLst>
                                          <p:attrName>style.visibility</p:attrName>
                                        </p:attrNameLst>
                                      </p:cBhvr>
                                      <p:to>
                                        <p:strVal val="visible"/>
                                      </p:to>
                                    </p:set>
                                    <p:animEffect filter="fade" transition="in">
                                      <p:cBhvr>
                                        <p:cTn dur="500" id="23"/>
                                        <p:tgtEl>
                                          <p:spTgt spid="121"/>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122"/>
                                        </p:tgtEl>
                                        <p:attrNameLst>
                                          <p:attrName>style.visibility</p:attrName>
                                        </p:attrNameLst>
                                      </p:cBhvr>
                                      <p:to>
                                        <p:strVal val="visible"/>
                                      </p:to>
                                    </p:set>
                                    <p:animEffect filter="wipe(up)" transition="in">
                                      <p:cBhvr>
                                        <p:cTn dur="500" id="27"/>
                                        <p:tgtEl>
                                          <p:spTgt spid="122"/>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27"/>
                                        </p:tgtEl>
                                        <p:attrNameLst>
                                          <p:attrName>style.visibility</p:attrName>
                                        </p:attrNameLst>
                                      </p:cBhvr>
                                      <p:to>
                                        <p:strVal val="visible"/>
                                      </p:to>
                                    </p:set>
                                    <p:animEffect filter="fade" transition="in">
                                      <p:cBhvr>
                                        <p:cTn dur="500" id="31"/>
                                        <p:tgtEl>
                                          <p:spTgt spid="127"/>
                                        </p:tgtEl>
                                      </p:cBhvr>
                                    </p:animEffect>
                                  </p:childTnLst>
                                </p:cTn>
                              </p:par>
                            </p:childTnLst>
                          </p:cTn>
                        </p:par>
                        <p:par>
                          <p:cTn fill="hold" id="32" nodeType="afterGroup">
                            <p:stCondLst>
                              <p:cond delay="3500"/>
                            </p:stCondLst>
                            <p:childTnLst>
                              <p:par>
                                <p:cTn fill="hold" id="33" nodeType="afterEffect" presetClass="entr" presetID="22" presetSubtype="1">
                                  <p:stCondLst>
                                    <p:cond delay="0"/>
                                  </p:stCondLst>
                                  <p:childTnLst>
                                    <p:set>
                                      <p:cBhvr>
                                        <p:cTn dur="1" fill="hold" id="34">
                                          <p:stCondLst>
                                            <p:cond delay="0"/>
                                          </p:stCondLst>
                                        </p:cTn>
                                        <p:tgtEl>
                                          <p:spTgt spid="128"/>
                                        </p:tgtEl>
                                        <p:attrNameLst>
                                          <p:attrName>style.visibility</p:attrName>
                                        </p:attrNameLst>
                                      </p:cBhvr>
                                      <p:to>
                                        <p:strVal val="visible"/>
                                      </p:to>
                                    </p:set>
                                    <p:animEffect filter="wipe(up)" transition="in">
                                      <p:cBhvr>
                                        <p:cTn dur="500" id="35"/>
                                        <p:tgtEl>
                                          <p:spTgt spid="128"/>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133"/>
                                        </p:tgtEl>
                                        <p:attrNameLst>
                                          <p:attrName>style.visibility</p:attrName>
                                        </p:attrNameLst>
                                      </p:cBhvr>
                                      <p:to>
                                        <p:strVal val="visible"/>
                                      </p:to>
                                    </p:set>
                                    <p:animEffect filter="fade" transition="in">
                                      <p:cBhvr>
                                        <p:cTn dur="500" id="39"/>
                                        <p:tgtEl>
                                          <p:spTgt spid="133"/>
                                        </p:tgtEl>
                                      </p:cBhvr>
                                    </p:animEffect>
                                  </p:childTnLst>
                                </p:cTn>
                              </p:par>
                            </p:childTnLst>
                          </p:cTn>
                        </p:par>
                        <p:par>
                          <p:cTn fill="hold" id="40" nodeType="afterGroup">
                            <p:stCondLst>
                              <p:cond delay="4500"/>
                            </p:stCondLst>
                            <p:childTnLst>
                              <p:par>
                                <p:cTn fill="hold" id="41" nodeType="afterEffect" presetClass="entr" presetID="22" presetSubtype="1">
                                  <p:stCondLst>
                                    <p:cond delay="0"/>
                                  </p:stCondLst>
                                  <p:childTnLst>
                                    <p:set>
                                      <p:cBhvr>
                                        <p:cTn dur="1" fill="hold" id="42">
                                          <p:stCondLst>
                                            <p:cond delay="0"/>
                                          </p:stCondLst>
                                        </p:cTn>
                                        <p:tgtEl>
                                          <p:spTgt spid="134"/>
                                        </p:tgtEl>
                                        <p:attrNameLst>
                                          <p:attrName>style.visibility</p:attrName>
                                        </p:attrNameLst>
                                      </p:cBhvr>
                                      <p:to>
                                        <p:strVal val="visible"/>
                                      </p:to>
                                    </p:set>
                                    <p:animEffect filter="wipe(up)" transition="in">
                                      <p:cBhvr>
                                        <p:cTn dur="500" id="43"/>
                                        <p:tgtEl>
                                          <p:spTgt spid="134"/>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139"/>
                                        </p:tgtEl>
                                        <p:attrNameLst>
                                          <p:attrName>style.visibility</p:attrName>
                                        </p:attrNameLst>
                                      </p:cBhvr>
                                      <p:to>
                                        <p:strVal val="visible"/>
                                      </p:to>
                                    </p:set>
                                    <p:animEffect filter="fade" transition="in">
                                      <p:cBhvr>
                                        <p:cTn dur="500" id="47"/>
                                        <p:tgtEl>
                                          <p:spTgt spid="139"/>
                                        </p:tgtEl>
                                      </p:cBhvr>
                                    </p:animEffect>
                                  </p:childTnLst>
                                </p:cTn>
                              </p:par>
                            </p:childTnLst>
                          </p:cTn>
                        </p:par>
                        <p:par>
                          <p:cTn fill="hold" id="48" nodeType="afterGroup">
                            <p:stCondLst>
                              <p:cond delay="5500"/>
                            </p:stCondLst>
                            <p:childTnLst>
                              <p:par>
                                <p:cTn fill="hold" id="49" nodeType="afterEffect" presetClass="entr" presetID="22" presetSubtype="1">
                                  <p:stCondLst>
                                    <p:cond delay="0"/>
                                  </p:stCondLst>
                                  <p:childTnLst>
                                    <p:set>
                                      <p:cBhvr>
                                        <p:cTn dur="1" fill="hold" id="50">
                                          <p:stCondLst>
                                            <p:cond delay="0"/>
                                          </p:stCondLst>
                                        </p:cTn>
                                        <p:tgtEl>
                                          <p:spTgt spid="140"/>
                                        </p:tgtEl>
                                        <p:attrNameLst>
                                          <p:attrName>style.visibility</p:attrName>
                                        </p:attrNameLst>
                                      </p:cBhvr>
                                      <p:to>
                                        <p:strVal val="visible"/>
                                      </p:to>
                                    </p:set>
                                    <p:animEffect filter="wipe(up)" transition="in">
                                      <p:cBhvr>
                                        <p:cTn dur="500" id="51"/>
                                        <p:tgtEl>
                                          <p:spTgt spid="1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15"/>
      <p:bldP grpId="0" spid="121"/>
      <p:bldP grpId="0" spid="127"/>
      <p:bldP grpId="0" spid="133"/>
      <p:bldP grpId="0" spid="13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项目背景研究</a:t>
            </a:r>
          </a:p>
        </p:txBody>
      </p:sp>
      <p:sp>
        <p:nvSpPr>
          <p:cNvPr id="45" name="原创设计师QQ598969553      _4"/>
          <p:cNvSpPr txBox="1"/>
          <p:nvPr/>
        </p:nvSpPr>
        <p:spPr>
          <a:xfrm>
            <a:off x="929315" y="1491808"/>
            <a:ext cx="3397468" cy="365760"/>
          </a:xfrm>
          <a:prstGeom prst="rect">
            <a:avLst/>
          </a:prstGeom>
          <a:noFill/>
        </p:spPr>
        <p:txBody>
          <a:bodyPr rtlCol="0" wrap="none">
            <a:spAutoFit/>
          </a:bodyPr>
          <a:lstStyle/>
          <a:p>
            <a:r>
              <a:rPr b="1" lang="en-US">
                <a:solidFill>
                  <a:srgbClr val="E9462F"/>
                </a:solidFill>
                <a:latin charset="0" panose="020b0503020202020204" pitchFamily="34" typeface="Agency FB"/>
              </a:rPr>
              <a:t>Selling True Business Presentation</a:t>
            </a:r>
          </a:p>
        </p:txBody>
      </p:sp>
      <p:sp>
        <p:nvSpPr>
          <p:cNvPr id="46" name="原创设计师QQ598969553      _5"/>
          <p:cNvSpPr/>
          <p:nvPr/>
        </p:nvSpPr>
        <p:spPr>
          <a:xfrm>
            <a:off x="929315" y="1861140"/>
            <a:ext cx="4689231" cy="82296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grpSp>
        <p:nvGrpSpPr>
          <p:cNvPr id="47" name="原创设计师QQ598969553      _6"/>
          <p:cNvGrpSpPr/>
          <p:nvPr/>
        </p:nvGrpSpPr>
        <p:grpSpPr>
          <a:xfrm>
            <a:off x="1907691" y="3039401"/>
            <a:ext cx="3051433" cy="795799"/>
            <a:chOff x="2321169" y="3465623"/>
            <a:chExt cx="3051433" cy="795799"/>
          </a:xfrm>
        </p:grpSpPr>
        <p:sp>
          <p:nvSpPr>
            <p:cNvPr id="48" name="TextBox 14"/>
            <p:cNvSpPr txBox="1"/>
            <p:nvPr/>
          </p:nvSpPr>
          <p:spPr>
            <a:xfrm>
              <a:off x="2321169" y="3465623"/>
              <a:ext cx="1523139" cy="365760"/>
            </a:xfrm>
            <a:prstGeom prst="rect">
              <a:avLst/>
            </a:prstGeom>
            <a:noFill/>
          </p:spPr>
          <p:txBody>
            <a:bodyPr rtlCol="0" wrap="none">
              <a:spAutoFit/>
            </a:bodyPr>
            <a:lstStyle/>
            <a:p>
              <a:r>
                <a:rPr b="1" lang="en-US">
                  <a:solidFill>
                    <a:srgbClr val="E9462F"/>
                  </a:solidFill>
                  <a:latin charset="0" panose="020b0503020202020204" pitchFamily="34" typeface="Agency FB"/>
                </a:rPr>
                <a:t>TV Production</a:t>
              </a:r>
            </a:p>
          </p:txBody>
        </p:sp>
        <p:sp>
          <p:nvSpPr>
            <p:cNvPr id="49" name="Rectangle 15"/>
            <p:cNvSpPr/>
            <p:nvPr/>
          </p:nvSpPr>
          <p:spPr>
            <a:xfrm>
              <a:off x="2321170" y="3799757"/>
              <a:ext cx="3051432" cy="45720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a:t>
              </a:r>
            </a:p>
          </p:txBody>
        </p:sp>
      </p:grpSp>
      <p:grpSp>
        <p:nvGrpSpPr>
          <p:cNvPr id="50" name="原创设计师QQ598969553      _7"/>
          <p:cNvGrpSpPr/>
          <p:nvPr/>
        </p:nvGrpSpPr>
        <p:grpSpPr>
          <a:xfrm>
            <a:off x="1907691" y="5038272"/>
            <a:ext cx="3051433" cy="795799"/>
            <a:chOff x="2321169" y="3465623"/>
            <a:chExt cx="3051433" cy="795799"/>
          </a:xfrm>
        </p:grpSpPr>
        <p:sp>
          <p:nvSpPr>
            <p:cNvPr id="51" name="TextBox 18"/>
            <p:cNvSpPr txBox="1"/>
            <p:nvPr/>
          </p:nvSpPr>
          <p:spPr>
            <a:xfrm>
              <a:off x="2321169" y="3465623"/>
              <a:ext cx="1110736" cy="365760"/>
            </a:xfrm>
            <a:prstGeom prst="rect">
              <a:avLst/>
            </a:prstGeom>
            <a:noFill/>
          </p:spPr>
          <p:txBody>
            <a:bodyPr rtlCol="0" wrap="none">
              <a:spAutoFit/>
            </a:bodyPr>
            <a:lstStyle/>
            <a:p>
              <a:r>
                <a:rPr b="1" lang="en-US">
                  <a:solidFill>
                    <a:srgbClr val="E9462F"/>
                  </a:solidFill>
                  <a:latin charset="0" panose="020b0503020202020204" pitchFamily="34" typeface="Agency FB"/>
                </a:rPr>
                <a:t>Illustrator</a:t>
              </a:r>
            </a:p>
          </p:txBody>
        </p:sp>
        <p:sp>
          <p:nvSpPr>
            <p:cNvPr id="52" name="Rectangle 19"/>
            <p:cNvSpPr/>
            <p:nvPr/>
          </p:nvSpPr>
          <p:spPr>
            <a:xfrm>
              <a:off x="2321170" y="3799757"/>
              <a:ext cx="3051432" cy="45720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a:t>
              </a:r>
            </a:p>
          </p:txBody>
        </p:sp>
      </p:grpSp>
      <p:grpSp>
        <p:nvGrpSpPr>
          <p:cNvPr id="53" name="原创设计师QQ598969553      _8"/>
          <p:cNvGrpSpPr/>
          <p:nvPr/>
        </p:nvGrpSpPr>
        <p:grpSpPr>
          <a:xfrm>
            <a:off x="1907691" y="4039846"/>
            <a:ext cx="3051433" cy="795799"/>
            <a:chOff x="2321169" y="3465623"/>
            <a:chExt cx="3051433" cy="795799"/>
          </a:xfrm>
        </p:grpSpPr>
        <p:sp>
          <p:nvSpPr>
            <p:cNvPr id="54" name="TextBox 21"/>
            <p:cNvSpPr txBox="1"/>
            <p:nvPr/>
          </p:nvSpPr>
          <p:spPr>
            <a:xfrm>
              <a:off x="2321169" y="3465623"/>
              <a:ext cx="1877685" cy="365760"/>
            </a:xfrm>
            <a:prstGeom prst="rect">
              <a:avLst/>
            </a:prstGeom>
            <a:noFill/>
          </p:spPr>
          <p:txBody>
            <a:bodyPr rtlCol="0" wrap="none">
              <a:spAutoFit/>
            </a:bodyPr>
            <a:lstStyle/>
            <a:p>
              <a:r>
                <a:rPr b="1" lang="en-US">
                  <a:solidFill>
                    <a:srgbClr val="E9462F"/>
                  </a:solidFill>
                  <a:latin charset="0" panose="020b0503020202020204" pitchFamily="34" typeface="Agency FB"/>
                </a:rPr>
                <a:t>Adobe Photoshop</a:t>
              </a:r>
            </a:p>
          </p:txBody>
        </p:sp>
        <p:sp>
          <p:nvSpPr>
            <p:cNvPr id="55" name="Rectangle 22"/>
            <p:cNvSpPr/>
            <p:nvPr/>
          </p:nvSpPr>
          <p:spPr>
            <a:xfrm>
              <a:off x="2321170" y="3799757"/>
              <a:ext cx="3051432" cy="45720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a:t>
              </a:r>
            </a:p>
          </p:txBody>
        </p:sp>
      </p:grpSp>
      <p:grpSp>
        <p:nvGrpSpPr>
          <p:cNvPr id="56" name="原创设计师QQ598969553      _9"/>
          <p:cNvGrpSpPr/>
          <p:nvPr/>
        </p:nvGrpSpPr>
        <p:grpSpPr>
          <a:xfrm>
            <a:off x="999002" y="3061469"/>
            <a:ext cx="755703" cy="755703"/>
            <a:chOff x="935938" y="3423419"/>
            <a:chExt cx="755703" cy="755703"/>
          </a:xfrm>
        </p:grpSpPr>
        <p:sp>
          <p:nvSpPr>
            <p:cNvPr id="57" name="Oval 10"/>
            <p:cNvSpPr/>
            <p:nvPr/>
          </p:nvSpPr>
          <p:spPr>
            <a:xfrm>
              <a:off x="935938" y="34234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58" name="Freeform 23"/>
            <p:cNvSpPr>
              <a:spLocks noEditPoints="1"/>
            </p:cNvSpPr>
            <p:nvPr/>
          </p:nvSpPr>
          <p:spPr bwMode="auto">
            <a:xfrm>
              <a:off x="1175438" y="3603406"/>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0" panose="020b0503020202020204" pitchFamily="34" typeface="Agency FB"/>
              </a:endParaRPr>
            </a:p>
          </p:txBody>
        </p:sp>
      </p:grpSp>
      <p:grpSp>
        <p:nvGrpSpPr>
          <p:cNvPr id="59" name="原创设计师QQ598969553      _10"/>
          <p:cNvGrpSpPr/>
          <p:nvPr/>
        </p:nvGrpSpPr>
        <p:grpSpPr>
          <a:xfrm>
            <a:off x="999002" y="5058321"/>
            <a:ext cx="755703" cy="755703"/>
            <a:chOff x="935938" y="5420271"/>
            <a:chExt cx="755703" cy="755703"/>
          </a:xfrm>
        </p:grpSpPr>
        <p:sp>
          <p:nvSpPr>
            <p:cNvPr id="60" name="Oval 12"/>
            <p:cNvSpPr/>
            <p:nvPr/>
          </p:nvSpPr>
          <p:spPr>
            <a:xfrm>
              <a:off x="935938" y="5420271"/>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61" name="Freeform 24"/>
            <p:cNvSpPr>
              <a:spLocks noEditPoints="1"/>
            </p:cNvSpPr>
            <p:nvPr/>
          </p:nvSpPr>
          <p:spPr bwMode="auto">
            <a:xfrm>
              <a:off x="1130591" y="5603476"/>
              <a:ext cx="366393" cy="389292"/>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0" panose="020b0503020202020204" pitchFamily="34" typeface="Agency FB"/>
              </a:endParaRPr>
            </a:p>
          </p:txBody>
        </p:sp>
      </p:grpSp>
      <p:grpSp>
        <p:nvGrpSpPr>
          <p:cNvPr id="62" name="原创设计师QQ598969553      _11"/>
          <p:cNvGrpSpPr/>
          <p:nvPr/>
        </p:nvGrpSpPr>
        <p:grpSpPr>
          <a:xfrm>
            <a:off x="999002" y="4059895"/>
            <a:ext cx="755703" cy="755703"/>
            <a:chOff x="935938" y="4421845"/>
            <a:chExt cx="755703" cy="755703"/>
          </a:xfrm>
        </p:grpSpPr>
        <p:sp>
          <p:nvSpPr>
            <p:cNvPr id="63" name="Oval 11"/>
            <p:cNvSpPr/>
            <p:nvPr/>
          </p:nvSpPr>
          <p:spPr>
            <a:xfrm>
              <a:off x="935938" y="4421845"/>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64" name="Freeform 25"/>
            <p:cNvSpPr>
              <a:spLocks noEditPoints="1"/>
            </p:cNvSpPr>
            <p:nvPr/>
          </p:nvSpPr>
          <p:spPr bwMode="auto">
            <a:xfrm>
              <a:off x="1089564" y="4618408"/>
              <a:ext cx="448449" cy="362576"/>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E9462F"/>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latin charset="0" panose="020b0503020202020204" pitchFamily="34" typeface="Agency FB"/>
              </a:endParaRPr>
            </a:p>
          </p:txBody>
        </p:sp>
      </p:grpSp>
      <p:sp>
        <p:nvSpPr>
          <p:cNvPr id="65" name="原创设计师QQ598969553      _12"/>
          <p:cNvSpPr/>
          <p:nvPr/>
        </p:nvSpPr>
        <p:spPr>
          <a:xfrm>
            <a:off x="6159065" y="1465478"/>
            <a:ext cx="5137052" cy="458744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503020202020204" pitchFamily="34" typeface="Agency FB"/>
            </a:endParaRPr>
          </a:p>
        </p:txBody>
      </p:sp>
      <p:pic>
        <p:nvPicPr>
          <p:cNvPr id="30" name="Picture 64"/>
          <p:cNvPicPr>
            <a:picLocks noChangeAspect="1" noChangeShapeType="1" noGrp="1" noMove="1" noResize="1" noRot="1" noSelect="1"/>
          </p:cNvPicPr>
          <p:nvPr/>
        </p:nvPicPr>
        <p:blipFill>
          <a:blip r:embed="rId4">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140233398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 presetSubtype="10">
                                  <p:stCondLst>
                                    <p:cond delay="0"/>
                                  </p:stCondLst>
                                  <p:childTnLst>
                                    <p:set>
                                      <p:cBhvr>
                                        <p:cTn dur="1" fill="hold" id="6">
                                          <p:stCondLst>
                                            <p:cond delay="0"/>
                                          </p:stCondLst>
                                        </p:cTn>
                                        <p:tgtEl>
                                          <p:spTgt spid="45"/>
                                        </p:tgtEl>
                                        <p:attrNameLst>
                                          <p:attrName>style.visibility</p:attrName>
                                        </p:attrNameLst>
                                      </p:cBhvr>
                                      <p:to>
                                        <p:strVal val="visible"/>
                                      </p:to>
                                    </p:set>
                                    <p:animEffect filter="blinds(horizontal)" transition="in">
                                      <p:cBhvr>
                                        <p:cTn dur="500" id="7"/>
                                        <p:tgtEl>
                                          <p:spTgt spid="45"/>
                                        </p:tgtEl>
                                      </p:cBhvr>
                                    </p:animEffect>
                                  </p:childTnLst>
                                </p:cTn>
                              </p:par>
                            </p:childTnLst>
                          </p:cTn>
                        </p:par>
                        <p:par>
                          <p:cTn fill="hold" id="8" nodeType="afterGroup">
                            <p:stCondLst>
                              <p:cond delay="500"/>
                            </p:stCondLst>
                            <p:childTnLst>
                              <p:par>
                                <p:cTn fill="hold" grpId="0" id="9" nodeType="afterEffect" presetClass="entr" presetID="3" presetSubtype="10">
                                  <p:stCondLst>
                                    <p:cond delay="0"/>
                                  </p:stCondLst>
                                  <p:childTnLst>
                                    <p:set>
                                      <p:cBhvr>
                                        <p:cTn dur="1" fill="hold" id="10">
                                          <p:stCondLst>
                                            <p:cond delay="0"/>
                                          </p:stCondLst>
                                        </p:cTn>
                                        <p:tgtEl>
                                          <p:spTgt spid="46"/>
                                        </p:tgtEl>
                                        <p:attrNameLst>
                                          <p:attrName>style.visibility</p:attrName>
                                        </p:attrNameLst>
                                      </p:cBhvr>
                                      <p:to>
                                        <p:strVal val="visible"/>
                                      </p:to>
                                    </p:set>
                                    <p:animEffect filter="blinds(horizontal)" transition="in">
                                      <p:cBhvr>
                                        <p:cTn dur="500" id="11"/>
                                        <p:tgtEl>
                                          <p:spTgt spid="4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56"/>
                                        </p:tgtEl>
                                        <p:attrNameLst>
                                          <p:attrName>style.visibility</p:attrName>
                                        </p:attrNameLst>
                                      </p:cBhvr>
                                      <p:to>
                                        <p:strVal val="visible"/>
                                      </p:to>
                                    </p:set>
                                    <p:anim calcmode="lin" valueType="num">
                                      <p:cBhvr>
                                        <p:cTn dur="500" fill="hold" id="15"/>
                                        <p:tgtEl>
                                          <p:spTgt spid="56"/>
                                        </p:tgtEl>
                                        <p:attrNameLst>
                                          <p:attrName>ppt_w</p:attrName>
                                        </p:attrNameLst>
                                      </p:cBhvr>
                                      <p:tavLst>
                                        <p:tav tm="0">
                                          <p:val>
                                            <p:fltVal val="0"/>
                                          </p:val>
                                        </p:tav>
                                        <p:tav tm="100000">
                                          <p:val>
                                            <p:strVal val="#ppt_w"/>
                                          </p:val>
                                        </p:tav>
                                      </p:tavLst>
                                    </p:anim>
                                    <p:anim calcmode="lin" valueType="num">
                                      <p:cBhvr>
                                        <p:cTn dur="500" fill="hold" id="16"/>
                                        <p:tgtEl>
                                          <p:spTgt spid="56"/>
                                        </p:tgtEl>
                                        <p:attrNameLst>
                                          <p:attrName>ppt_h</p:attrName>
                                        </p:attrNameLst>
                                      </p:cBhvr>
                                      <p:tavLst>
                                        <p:tav tm="0">
                                          <p:val>
                                            <p:fltVal val="0"/>
                                          </p:val>
                                        </p:tav>
                                        <p:tav tm="100000">
                                          <p:val>
                                            <p:strVal val="#ppt_h"/>
                                          </p:val>
                                        </p:tav>
                                      </p:tavLst>
                                    </p:anim>
                                    <p:animEffect filter="fade" transition="in">
                                      <p:cBhvr>
                                        <p:cTn dur="500" id="17"/>
                                        <p:tgtEl>
                                          <p:spTgt spid="56"/>
                                        </p:tgtEl>
                                      </p:cBhvr>
                                    </p:animEffect>
                                  </p:childTnLst>
                                </p:cTn>
                              </p:par>
                            </p:childTnLst>
                          </p:cTn>
                        </p:par>
                        <p:par>
                          <p:cTn fill="hold" id="18" nodeType="afterGroup">
                            <p:stCondLst>
                              <p:cond delay="1500"/>
                            </p:stCondLst>
                            <p:childTnLst>
                              <p:par>
                                <p:cTn fill="hold" id="19" nodeType="afterEffect" presetClass="entr" presetID="12" presetSubtype="8">
                                  <p:stCondLst>
                                    <p:cond delay="0"/>
                                  </p:stCondLst>
                                  <p:childTnLst>
                                    <p:set>
                                      <p:cBhvr>
                                        <p:cTn dur="1" fill="hold" id="20">
                                          <p:stCondLst>
                                            <p:cond delay="0"/>
                                          </p:stCondLst>
                                        </p:cTn>
                                        <p:tgtEl>
                                          <p:spTgt spid="47"/>
                                        </p:tgtEl>
                                        <p:attrNameLst>
                                          <p:attrName>style.visibility</p:attrName>
                                        </p:attrNameLst>
                                      </p:cBhvr>
                                      <p:to>
                                        <p:strVal val="visible"/>
                                      </p:to>
                                    </p:set>
                                    <p:anim calcmode="lin" valueType="num">
                                      <p:cBhvr additive="base">
                                        <p:cTn dur="500" id="21"/>
                                        <p:tgtEl>
                                          <p:spTgt spid="47"/>
                                        </p:tgtEl>
                                        <p:attrNameLst>
                                          <p:attrName>ppt_x</p:attrName>
                                        </p:attrNameLst>
                                      </p:cBhvr>
                                      <p:tavLst>
                                        <p:tav tm="0">
                                          <p:val>
                                            <p:strVal val="#ppt_x-#ppt_w*1.125000"/>
                                          </p:val>
                                        </p:tav>
                                        <p:tav tm="100000">
                                          <p:val>
                                            <p:strVal val="#ppt_x"/>
                                          </p:val>
                                        </p:tav>
                                      </p:tavLst>
                                    </p:anim>
                                    <p:animEffect filter="wipe(right)" transition="in">
                                      <p:cBhvr>
                                        <p:cTn dur="500" id="22"/>
                                        <p:tgtEl>
                                          <p:spTgt spid="47"/>
                                        </p:tgtEl>
                                      </p:cBhvr>
                                    </p:animEffect>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62"/>
                                        </p:tgtEl>
                                        <p:attrNameLst>
                                          <p:attrName>style.visibility</p:attrName>
                                        </p:attrNameLst>
                                      </p:cBhvr>
                                      <p:to>
                                        <p:strVal val="visible"/>
                                      </p:to>
                                    </p:set>
                                    <p:anim calcmode="lin" valueType="num">
                                      <p:cBhvr>
                                        <p:cTn dur="500" fill="hold" id="26"/>
                                        <p:tgtEl>
                                          <p:spTgt spid="62"/>
                                        </p:tgtEl>
                                        <p:attrNameLst>
                                          <p:attrName>ppt_w</p:attrName>
                                        </p:attrNameLst>
                                      </p:cBhvr>
                                      <p:tavLst>
                                        <p:tav tm="0">
                                          <p:val>
                                            <p:fltVal val="0"/>
                                          </p:val>
                                        </p:tav>
                                        <p:tav tm="100000">
                                          <p:val>
                                            <p:strVal val="#ppt_w"/>
                                          </p:val>
                                        </p:tav>
                                      </p:tavLst>
                                    </p:anim>
                                    <p:anim calcmode="lin" valueType="num">
                                      <p:cBhvr>
                                        <p:cTn dur="500" fill="hold" id="27"/>
                                        <p:tgtEl>
                                          <p:spTgt spid="62"/>
                                        </p:tgtEl>
                                        <p:attrNameLst>
                                          <p:attrName>ppt_h</p:attrName>
                                        </p:attrNameLst>
                                      </p:cBhvr>
                                      <p:tavLst>
                                        <p:tav tm="0">
                                          <p:val>
                                            <p:fltVal val="0"/>
                                          </p:val>
                                        </p:tav>
                                        <p:tav tm="100000">
                                          <p:val>
                                            <p:strVal val="#ppt_h"/>
                                          </p:val>
                                        </p:tav>
                                      </p:tavLst>
                                    </p:anim>
                                    <p:animEffect filter="fade" transition="in">
                                      <p:cBhvr>
                                        <p:cTn dur="500" id="28"/>
                                        <p:tgtEl>
                                          <p:spTgt spid="62"/>
                                        </p:tgtEl>
                                      </p:cBhvr>
                                    </p:animEffect>
                                  </p:childTnLst>
                                </p:cTn>
                              </p:par>
                            </p:childTnLst>
                          </p:cTn>
                        </p:par>
                        <p:par>
                          <p:cTn fill="hold" id="29" nodeType="afterGroup">
                            <p:stCondLst>
                              <p:cond delay="2500"/>
                            </p:stCondLst>
                            <p:childTnLst>
                              <p:par>
                                <p:cTn fill="hold" id="30" nodeType="afterEffect" presetClass="entr" presetID="12" presetSubtype="8">
                                  <p:stCondLst>
                                    <p:cond delay="0"/>
                                  </p:stCondLst>
                                  <p:childTnLst>
                                    <p:set>
                                      <p:cBhvr>
                                        <p:cTn dur="1" fill="hold" id="31">
                                          <p:stCondLst>
                                            <p:cond delay="0"/>
                                          </p:stCondLst>
                                        </p:cTn>
                                        <p:tgtEl>
                                          <p:spTgt spid="53"/>
                                        </p:tgtEl>
                                        <p:attrNameLst>
                                          <p:attrName>style.visibility</p:attrName>
                                        </p:attrNameLst>
                                      </p:cBhvr>
                                      <p:to>
                                        <p:strVal val="visible"/>
                                      </p:to>
                                    </p:set>
                                    <p:anim calcmode="lin" valueType="num">
                                      <p:cBhvr additive="base">
                                        <p:cTn dur="500" id="32"/>
                                        <p:tgtEl>
                                          <p:spTgt spid="53"/>
                                        </p:tgtEl>
                                        <p:attrNameLst>
                                          <p:attrName>ppt_x</p:attrName>
                                        </p:attrNameLst>
                                      </p:cBhvr>
                                      <p:tavLst>
                                        <p:tav tm="0">
                                          <p:val>
                                            <p:strVal val="#ppt_x-#ppt_w*1.125000"/>
                                          </p:val>
                                        </p:tav>
                                        <p:tav tm="100000">
                                          <p:val>
                                            <p:strVal val="#ppt_x"/>
                                          </p:val>
                                        </p:tav>
                                      </p:tavLst>
                                    </p:anim>
                                    <p:animEffect filter="wipe(right)" transition="in">
                                      <p:cBhvr>
                                        <p:cTn dur="500" id="33"/>
                                        <p:tgtEl>
                                          <p:spTgt spid="53"/>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59"/>
                                        </p:tgtEl>
                                        <p:attrNameLst>
                                          <p:attrName>style.visibility</p:attrName>
                                        </p:attrNameLst>
                                      </p:cBhvr>
                                      <p:to>
                                        <p:strVal val="visible"/>
                                      </p:to>
                                    </p:set>
                                    <p:anim calcmode="lin" valueType="num">
                                      <p:cBhvr>
                                        <p:cTn dur="500" fill="hold" id="37"/>
                                        <p:tgtEl>
                                          <p:spTgt spid="59"/>
                                        </p:tgtEl>
                                        <p:attrNameLst>
                                          <p:attrName>ppt_w</p:attrName>
                                        </p:attrNameLst>
                                      </p:cBhvr>
                                      <p:tavLst>
                                        <p:tav tm="0">
                                          <p:val>
                                            <p:fltVal val="0"/>
                                          </p:val>
                                        </p:tav>
                                        <p:tav tm="100000">
                                          <p:val>
                                            <p:strVal val="#ppt_w"/>
                                          </p:val>
                                        </p:tav>
                                      </p:tavLst>
                                    </p:anim>
                                    <p:anim calcmode="lin" valueType="num">
                                      <p:cBhvr>
                                        <p:cTn dur="500" fill="hold" id="38"/>
                                        <p:tgtEl>
                                          <p:spTgt spid="59"/>
                                        </p:tgtEl>
                                        <p:attrNameLst>
                                          <p:attrName>ppt_h</p:attrName>
                                        </p:attrNameLst>
                                      </p:cBhvr>
                                      <p:tavLst>
                                        <p:tav tm="0">
                                          <p:val>
                                            <p:fltVal val="0"/>
                                          </p:val>
                                        </p:tav>
                                        <p:tav tm="100000">
                                          <p:val>
                                            <p:strVal val="#ppt_h"/>
                                          </p:val>
                                        </p:tav>
                                      </p:tavLst>
                                    </p:anim>
                                    <p:animEffect filter="fade" transition="in">
                                      <p:cBhvr>
                                        <p:cTn dur="500" id="39"/>
                                        <p:tgtEl>
                                          <p:spTgt spid="59"/>
                                        </p:tgtEl>
                                      </p:cBhvr>
                                    </p:animEffect>
                                  </p:childTnLst>
                                </p:cTn>
                              </p:par>
                            </p:childTnLst>
                          </p:cTn>
                        </p:par>
                        <p:par>
                          <p:cTn fill="hold" id="40" nodeType="afterGroup">
                            <p:stCondLst>
                              <p:cond delay="3500"/>
                            </p:stCondLst>
                            <p:childTnLst>
                              <p:par>
                                <p:cTn fill="hold" id="41" nodeType="afterEffect" presetClass="entr" presetID="12" presetSubtype="8">
                                  <p:stCondLst>
                                    <p:cond delay="0"/>
                                  </p:stCondLst>
                                  <p:childTnLst>
                                    <p:set>
                                      <p:cBhvr>
                                        <p:cTn dur="1" fill="hold" id="42">
                                          <p:stCondLst>
                                            <p:cond delay="0"/>
                                          </p:stCondLst>
                                        </p:cTn>
                                        <p:tgtEl>
                                          <p:spTgt spid="50"/>
                                        </p:tgtEl>
                                        <p:attrNameLst>
                                          <p:attrName>style.visibility</p:attrName>
                                        </p:attrNameLst>
                                      </p:cBhvr>
                                      <p:to>
                                        <p:strVal val="visible"/>
                                      </p:to>
                                    </p:set>
                                    <p:anim calcmode="lin" valueType="num">
                                      <p:cBhvr additive="base">
                                        <p:cTn dur="500" id="43"/>
                                        <p:tgtEl>
                                          <p:spTgt spid="50"/>
                                        </p:tgtEl>
                                        <p:attrNameLst>
                                          <p:attrName>ppt_x</p:attrName>
                                        </p:attrNameLst>
                                      </p:cBhvr>
                                      <p:tavLst>
                                        <p:tav tm="0">
                                          <p:val>
                                            <p:strVal val="#ppt_x-#ppt_w*1.125000"/>
                                          </p:val>
                                        </p:tav>
                                        <p:tav tm="100000">
                                          <p:val>
                                            <p:strVal val="#ppt_x"/>
                                          </p:val>
                                        </p:tav>
                                      </p:tavLst>
                                    </p:anim>
                                    <p:animEffect filter="wipe(right)" transition="in">
                                      <p:cBhvr>
                                        <p:cTn dur="500" id="44"/>
                                        <p:tgtEl>
                                          <p:spTgt spid="50"/>
                                        </p:tgtEl>
                                      </p:cBhvr>
                                    </p:animEffect>
                                  </p:childTnLst>
                                </p:cTn>
                              </p:par>
                            </p:childTnLst>
                          </p:cTn>
                        </p:par>
                        <p:par>
                          <p:cTn fill="hold" id="45" nodeType="afterGroup">
                            <p:stCondLst>
                              <p:cond delay="4000"/>
                            </p:stCondLst>
                            <p:childTnLst>
                              <p:par>
                                <p:cTn fill="hold" grpId="0" id="46" nodeType="afterEffect" presetClass="entr" presetID="14" presetSubtype="10">
                                  <p:stCondLst>
                                    <p:cond delay="0"/>
                                  </p:stCondLst>
                                  <p:childTnLst>
                                    <p:set>
                                      <p:cBhvr>
                                        <p:cTn dur="1" fill="hold" id="47">
                                          <p:stCondLst>
                                            <p:cond delay="0"/>
                                          </p:stCondLst>
                                        </p:cTn>
                                        <p:tgtEl>
                                          <p:spTgt spid="65"/>
                                        </p:tgtEl>
                                        <p:attrNameLst>
                                          <p:attrName>style.visibility</p:attrName>
                                        </p:attrNameLst>
                                      </p:cBhvr>
                                      <p:to>
                                        <p:strVal val="visible"/>
                                      </p:to>
                                    </p:set>
                                    <p:animEffect filter="randombar(horizontal)" transition="in">
                                      <p:cBhvr>
                                        <p:cTn dur="500" id="48"/>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6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原创设计师QQ598969553      _1"/>
          <p:cNvSpPr>
            <a:spLocks noChangeArrowheads="1"/>
          </p:cNvSpPr>
          <p:nvPr/>
        </p:nvSpPr>
        <p:spPr bwMode="auto">
          <a:xfrm>
            <a:off x="3989678" y="5547936"/>
            <a:ext cx="4523862" cy="411394"/>
          </a:xfrm>
          <a:prstGeom prst="rect">
            <a:avLst/>
          </a:prstGeom>
          <a:noFill/>
          <a:ln>
            <a:noFill/>
          </a:ln>
        </p:spPr>
        <p:txBody>
          <a:bodyPr anchor="ctr" bIns="53297" lIns="106599" rIns="106599" tIns="53297" wrap="square">
            <a:spAutoFit/>
          </a:body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汇报人：ABC     时间：2017.12.16</a:t>
            </a:r>
          </a:p>
        </p:txBody>
      </p:sp>
      <p:sp>
        <p:nvSpPr>
          <p:cNvPr id="14" name="原创设计师QQ598969553      _2"/>
          <p:cNvSpPr/>
          <p:nvPr/>
        </p:nvSpPr>
        <p:spPr>
          <a:xfrm>
            <a:off x="2591588" y="4335547"/>
            <a:ext cx="7320042" cy="692369"/>
          </a:xfrm>
          <a:prstGeom prst="roundRect">
            <a:avLst>
              <a:gd fmla="val 50000" name="adj"/>
            </a:avLst>
          </a:prstGeom>
          <a:solidFill>
            <a:schemeClr val="bg1">
              <a:lumMod val="85000"/>
            </a:schemeClr>
          </a:solidFill>
          <a:ln w="12700">
            <a:noFill/>
          </a:ln>
          <a:effectLst>
            <a:innerShdw blurRad="50800" dir="189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sp>
        <p:nvSpPr>
          <p:cNvPr id="15" name="原创设计师QQ598969553      _3"/>
          <p:cNvSpPr>
            <a:spLocks noChangeArrowheads="1"/>
          </p:cNvSpPr>
          <p:nvPr/>
        </p:nvSpPr>
        <p:spPr bwMode="auto">
          <a:xfrm>
            <a:off x="3270328" y="4428047"/>
            <a:ext cx="626986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defRPr/>
            </a:pPr>
            <a:r>
              <a:rPr altLang="en-US" b="1" lang="zh-CN" sz="3200">
                <a:solidFill>
                  <a:srgbClr val="E9462F"/>
                </a:solidFill>
                <a:latin charset="-122" panose="020b0503020204020204" pitchFamily="34" typeface="微软雅黑"/>
                <a:ea charset="-122" panose="020b0503020204020204" pitchFamily="34" typeface="微软雅黑"/>
                <a:sym charset="-122" panose="020b0503020204020204" pitchFamily="34" typeface="微软雅黑"/>
              </a:rPr>
              <a:t>谢谢大家的观看</a:t>
            </a:r>
          </a:p>
        </p:txBody>
      </p:sp>
      <p:sp>
        <p:nvSpPr>
          <p:cNvPr id="16" name="原创设计师QQ598969553      _4"/>
          <p:cNvSpPr/>
          <p:nvPr/>
        </p:nvSpPr>
        <p:spPr>
          <a:xfrm>
            <a:off x="2591588" y="4233375"/>
            <a:ext cx="1079310" cy="774994"/>
          </a:xfrm>
          <a:prstGeom prst="roundRect">
            <a:avLst>
              <a:gd fmla="val 50000" name="adj"/>
            </a:avLst>
          </a:prstGeom>
          <a:gradFill flip="none" rotWithShape="1">
            <a:gsLst>
              <a:gs pos="55000">
                <a:srgbClr val="E7E7E7"/>
              </a:gs>
              <a:gs pos="0">
                <a:schemeClr val="bg1"/>
              </a:gs>
              <a:gs pos="100000">
                <a:schemeClr val="bg1">
                  <a:lumMod val="75000"/>
                </a:schemeClr>
              </a:gs>
            </a:gsLst>
            <a:lin ang="18900000" scaled="1"/>
          </a:gradFill>
          <a:ln w="12700">
            <a:gradFill flip="none" rotWithShape="1">
              <a:gsLst>
                <a:gs pos="0">
                  <a:schemeClr val="bg1">
                    <a:lumMod val="75000"/>
                  </a:schemeClr>
                </a:gs>
                <a:gs pos="100000">
                  <a:schemeClr val="bg1"/>
                </a:gs>
              </a:gsLst>
              <a:lin ang="18900000" scaled="1"/>
            </a:gradFill>
          </a:ln>
          <a:effectLst>
            <a:outerShdw algn="tr" blurRad="190500" dir="8100000" dist="762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90722" lIns="181444" rIns="181444" rtlCol="0" tIns="90722"/>
          <a:lstStyle/>
          <a:p>
            <a:pPr algn="ctr"/>
            <a:endParaRPr altLang="en-US" lang="zh-CN"/>
          </a:p>
        </p:txBody>
      </p:sp>
      <p:pic>
        <p:nvPicPr>
          <p:cNvPr descr="D:\360data\重要数据\桌面\未标题-1.png" id="17" name="原创设计师QQ598969553      _5"/>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bright="3000" contrast="-39000"/>
                    </a14:imgEffect>
                  </a14:imgLayer>
                </a14:imgProps>
              </a:ext>
              <a:ext uri="{28A0092B-C50C-407E-A947-70E740481C1C}">
                <a14:useLocalDpi val="0"/>
              </a:ext>
            </a:extLst>
          </a:blip>
          <a:stretch>
            <a:fillRect/>
          </a:stretch>
        </p:blipFill>
        <p:spPr bwMode="auto">
          <a:xfrm>
            <a:off x="2267878" y="4335547"/>
            <a:ext cx="1875478" cy="4316379"/>
          </a:xfrm>
          <a:prstGeom prst="rect">
            <a:avLst/>
          </a:prstGeom>
          <a:noFill/>
          <a:extLst>
            <a:ext uri="{909E8E84-426E-40DD-AFC4-6F175D3DCCD1}">
              <a14:hiddenFill>
                <a:solidFill>
                  <a:srgbClr val="FFFFFF"/>
                </a:solidFill>
              </a14:hiddenFill>
            </a:ext>
          </a:extLst>
        </p:spPr>
      </p:pic>
      <p:grpSp>
        <p:nvGrpSpPr>
          <p:cNvPr id="18" name="原创设计师QQ598969553      _6"/>
          <p:cNvGrpSpPr/>
          <p:nvPr/>
        </p:nvGrpSpPr>
        <p:grpSpPr>
          <a:xfrm>
            <a:off x="10665258" y="2696496"/>
            <a:ext cx="592919" cy="610254"/>
            <a:chOff x="1827622" y="1343919"/>
            <a:chExt cx="2304000" cy="2304000"/>
          </a:xfrm>
          <a:effectLst>
            <a:outerShdw algn="tl" blurRad="228600" dir="7680000" dist="101600" rotWithShape="0" sx="97000" sy="97000">
              <a:prstClr val="black">
                <a:alpha val="27000"/>
              </a:prstClr>
            </a:outerShdw>
          </a:effectLst>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21" name="原创设计师QQ598969553      _7"/>
          <p:cNvGrpSpPr/>
          <p:nvPr/>
        </p:nvGrpSpPr>
        <p:grpSpPr>
          <a:xfrm>
            <a:off x="9669619" y="2727860"/>
            <a:ext cx="595408" cy="610254"/>
            <a:chOff x="1827622" y="1343919"/>
            <a:chExt cx="2313672" cy="2304000"/>
          </a:xfrm>
          <a:effectLst>
            <a:outerShdw algn="tl" blurRad="228600" dir="7680000" dist="101600" rotWithShape="0" sx="97000" sy="97000">
              <a:prstClr val="black">
                <a:alpha val="27000"/>
              </a:prstClr>
            </a:outerShdw>
          </a:effectLst>
        </p:grpSpPr>
        <p:sp>
          <p:nvSpPr>
            <p:cNvPr id="22" name="椭圆 21"/>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998942" y="1424741"/>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原创设计师QQ598969553      _8"/>
          <p:cNvGrpSpPr/>
          <p:nvPr/>
        </p:nvGrpSpPr>
        <p:grpSpPr>
          <a:xfrm>
            <a:off x="7852299" y="1547790"/>
            <a:ext cx="320800" cy="330179"/>
            <a:chOff x="1827622" y="1343919"/>
            <a:chExt cx="2304000" cy="2304000"/>
          </a:xfrm>
          <a:effectLst>
            <a:outerShdw algn="tl" blurRad="228600" dir="7680000" dist="101600" rotWithShape="0" sx="97000" sy="97000">
              <a:prstClr val="black">
                <a:alpha val="27000"/>
              </a:prstClr>
            </a:outerShdw>
          </a:effectLst>
        </p:grpSpPr>
        <p:sp>
          <p:nvSpPr>
            <p:cNvPr id="25" name="椭圆 24"/>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原创设计师QQ598969553      _9"/>
          <p:cNvGrpSpPr/>
          <p:nvPr/>
        </p:nvGrpSpPr>
        <p:grpSpPr>
          <a:xfrm>
            <a:off x="1667862" y="2674490"/>
            <a:ext cx="592919" cy="610254"/>
            <a:chOff x="1827622" y="1343919"/>
            <a:chExt cx="2304000" cy="2304000"/>
          </a:xfrm>
          <a:effectLst>
            <a:outerShdw algn="tl" blurRad="228600" dir="7680000" dist="101600" rotWithShape="0" sx="97000" sy="97000">
              <a:prstClr val="black">
                <a:alpha val="27000"/>
              </a:prstClr>
            </a:outerShdw>
          </a:effectLst>
        </p:grpSpPr>
        <p:sp>
          <p:nvSpPr>
            <p:cNvPr id="28" name="椭圆 2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30" name="原创设计师QQ598969553      _10"/>
          <p:cNvGrpSpPr/>
          <p:nvPr/>
        </p:nvGrpSpPr>
        <p:grpSpPr>
          <a:xfrm>
            <a:off x="2405943" y="2632026"/>
            <a:ext cx="592919" cy="610254"/>
            <a:chOff x="1827622" y="1343919"/>
            <a:chExt cx="2304000" cy="2304000"/>
          </a:xfrm>
          <a:effectLst>
            <a:outerShdw algn="tl" blurRad="228600" dir="7680000" dist="101600" rotWithShape="0" sx="97000" sy="97000">
              <a:prstClr val="black">
                <a:alpha val="27000"/>
              </a:prstClr>
            </a:outerShdw>
          </a:effectLst>
        </p:grpSpPr>
        <p:sp>
          <p:nvSpPr>
            <p:cNvPr id="31" name="椭圆 30"/>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原创设计师QQ598969553      _11"/>
          <p:cNvGrpSpPr/>
          <p:nvPr/>
        </p:nvGrpSpPr>
        <p:grpSpPr>
          <a:xfrm>
            <a:off x="4629222" y="1591679"/>
            <a:ext cx="320800" cy="330179"/>
            <a:chOff x="1827622" y="1343919"/>
            <a:chExt cx="2304000" cy="2304000"/>
          </a:xfrm>
          <a:effectLst>
            <a:outerShdw algn="tl" blurRad="228600" dir="7680000" dist="101600" rotWithShape="0" sx="97000" sy="97000">
              <a:prstClr val="black">
                <a:alpha val="27000"/>
              </a:prstClr>
            </a:outerShdw>
          </a:effectLst>
        </p:grpSpPr>
        <p:sp>
          <p:nvSpPr>
            <p:cNvPr id="34" name="椭圆 33"/>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原创设计师QQ598969553      _12"/>
          <p:cNvGrpSpPr/>
          <p:nvPr/>
        </p:nvGrpSpPr>
        <p:grpSpPr>
          <a:xfrm>
            <a:off x="3062442" y="3311319"/>
            <a:ext cx="296460" cy="305127"/>
            <a:chOff x="1827622" y="1343919"/>
            <a:chExt cx="2304000" cy="2304000"/>
          </a:xfrm>
          <a:effectLst>
            <a:outerShdw algn="tl" blurRad="228600" dir="7680000" dist="101600" rotWithShape="0" sx="97000" sy="97000">
              <a:prstClr val="black">
                <a:alpha val="27000"/>
              </a:prstClr>
            </a:outerShdw>
          </a:effectLst>
        </p:grpSpPr>
        <p:sp>
          <p:nvSpPr>
            <p:cNvPr id="37" name="椭圆 3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46" name="原创设计师QQ598969553      _13"/>
          <p:cNvGrpSpPr/>
          <p:nvPr/>
        </p:nvGrpSpPr>
        <p:grpSpPr>
          <a:xfrm>
            <a:off x="9176008" y="3405737"/>
            <a:ext cx="296460" cy="305127"/>
            <a:chOff x="1827622" y="1343919"/>
            <a:chExt cx="2304000" cy="2304000"/>
          </a:xfrm>
          <a:effectLst>
            <a:outerShdw algn="tl" blurRad="228600" dir="7680000" dist="101600" rotWithShape="0" sx="97000" sy="97000">
              <a:prstClr val="black">
                <a:alpha val="27000"/>
              </a:prstClr>
            </a:outerShdw>
          </a:effectLst>
        </p:grpSpPr>
        <p:sp>
          <p:nvSpPr>
            <p:cNvPr id="47" name="椭圆 4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49" name="原创设计师QQ598969553      _14"/>
          <p:cNvGrpSpPr/>
          <p:nvPr/>
        </p:nvGrpSpPr>
        <p:grpSpPr>
          <a:xfrm>
            <a:off x="10787339" y="2514006"/>
            <a:ext cx="296460" cy="305127"/>
            <a:chOff x="1827622" y="1343919"/>
            <a:chExt cx="2304000" cy="2304000"/>
          </a:xfrm>
          <a:effectLst>
            <a:outerShdw algn="tl" blurRad="228600" dir="7680000" dist="101600" rotWithShape="0" sx="97000" sy="97000">
              <a:prstClr val="black">
                <a:alpha val="27000"/>
              </a:prstClr>
            </a:outerShdw>
          </a:effectLst>
        </p:grpSpPr>
        <p:sp>
          <p:nvSpPr>
            <p:cNvPr id="50" name="椭圆 4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52" name="原创设计师QQ598969553      _15"/>
          <p:cNvGrpSpPr/>
          <p:nvPr/>
        </p:nvGrpSpPr>
        <p:grpSpPr>
          <a:xfrm>
            <a:off x="2514741" y="2208879"/>
            <a:ext cx="296460" cy="305127"/>
            <a:chOff x="1827622" y="1343919"/>
            <a:chExt cx="2304000" cy="2304000"/>
          </a:xfrm>
          <a:effectLst>
            <a:outerShdw algn="tl" blurRad="228600" dir="7680000" dist="101600" rotWithShape="0" sx="97000" sy="97000">
              <a:prstClr val="black">
                <a:alpha val="27000"/>
              </a:prstClr>
            </a:outerShdw>
          </a:effectLst>
        </p:grpSpPr>
        <p:sp>
          <p:nvSpPr>
            <p:cNvPr id="53" name="椭圆 5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defTabSz="1814442">
                <a:defRPr/>
              </a:pPr>
              <a:endParaRPr altLang="en-US" kern="0" lang="zh-CN" sz="6600">
                <a:solidFill>
                  <a:schemeClr val="accent1"/>
                </a:solidFill>
                <a:latin typeface="+mj-lt"/>
                <a:ea charset="-120" pitchFamily="2" typeface="MStiffHei HKS UltraBold"/>
              </a:endParaRPr>
            </a:p>
          </p:txBody>
        </p:sp>
      </p:grpSp>
      <p:grpSp>
        <p:nvGrpSpPr>
          <p:cNvPr id="55" name="原创设计师QQ598969553      _16"/>
          <p:cNvGrpSpPr/>
          <p:nvPr/>
        </p:nvGrpSpPr>
        <p:grpSpPr>
          <a:xfrm>
            <a:off x="2852248" y="1511794"/>
            <a:ext cx="2128987" cy="2191219"/>
            <a:chOff x="2852248" y="1024579"/>
            <a:chExt cx="2128987" cy="2191219"/>
          </a:xfrm>
        </p:grpSpPr>
        <p:pic>
          <p:nvPicPr>
            <p:cNvPr descr="C:\Users\Administrator\Desktop\微立体创业计划\002.png" id="56" name="Picture 3"/>
            <p:cNvPicPr>
              <a:picLocks noChangeArrowheads="1" noChangeAspect="1"/>
            </p:cNvPicPr>
            <p:nvPr/>
          </p:nvPicPr>
          <p:blipFill>
            <a:blip r:embed="rId4">
              <a:extLst>
                <a:ext uri="{28A0092B-C50C-407E-A947-70E740481C1C}">
                  <a14:useLocalDpi val="0"/>
                </a:ext>
              </a:extLst>
            </a:blip>
            <a:stretch>
              <a:fillRect/>
            </a:stretch>
          </p:blipFill>
          <p:spPr bwMode="auto">
            <a:xfrm>
              <a:off x="2852248" y="1024579"/>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7" name="文本框 31"/>
            <p:cNvSpPr txBox="1">
              <a:spLocks noChangeArrowheads="1"/>
            </p:cNvSpPr>
            <p:nvPr/>
          </p:nvSpPr>
          <p:spPr bwMode="auto">
            <a:xfrm>
              <a:off x="3423038" y="1306409"/>
              <a:ext cx="946150" cy="1821028"/>
            </a:xfrm>
            <a:prstGeom prst="rect">
              <a:avLst/>
            </a:prstGeom>
            <a:noFill/>
            <a:ln>
              <a:noFill/>
            </a:ln>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gn="ctr">
                <a:lnSpc>
                  <a:spcPct val="117000"/>
                </a:lnSpc>
              </a:pPr>
              <a:r>
                <a:rPr altLang="zh-CN" kern="0" lang="en-US" sz="9700">
                  <a:solidFill>
                    <a:srgbClr val="E9462F"/>
                  </a:solidFill>
                  <a:latin charset="0" pitchFamily="34" typeface="Impact"/>
                  <a:ea charset="-122" panose="020b0503020204020204" pitchFamily="34" typeface="微软雅黑"/>
                </a:rPr>
                <a:t>2</a:t>
              </a:r>
            </a:p>
          </p:txBody>
        </p:sp>
      </p:grpSp>
      <p:grpSp>
        <p:nvGrpSpPr>
          <p:cNvPr id="58" name="原创设计师QQ598969553      _17"/>
          <p:cNvGrpSpPr/>
          <p:nvPr/>
        </p:nvGrpSpPr>
        <p:grpSpPr>
          <a:xfrm>
            <a:off x="4477630" y="1548306"/>
            <a:ext cx="2128987" cy="2191219"/>
            <a:chOff x="4477630" y="1061091"/>
            <a:chExt cx="2128987" cy="2191219"/>
          </a:xfrm>
        </p:grpSpPr>
        <p:pic>
          <p:nvPicPr>
            <p:cNvPr descr="C:\Users\Administrator\Desktop\微立体创业计划\002.png" id="59" name="Picture 3"/>
            <p:cNvPicPr>
              <a:picLocks noChangeArrowheads="1" noChangeAspect="1"/>
            </p:cNvPicPr>
            <p:nvPr/>
          </p:nvPicPr>
          <p:blipFill>
            <a:blip r:embed="rId4">
              <a:extLst>
                <a:ext uri="{28A0092B-C50C-407E-A947-70E740481C1C}">
                  <a14:useLocalDpi val="0"/>
                </a:ext>
              </a:extLst>
            </a:blip>
            <a:stretch>
              <a:fillRect/>
            </a:stretch>
          </p:blipFill>
          <p:spPr bwMode="auto">
            <a:xfrm>
              <a:off x="4477630" y="1061091"/>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0" name="文本框 31"/>
            <p:cNvSpPr txBox="1">
              <a:spLocks noChangeArrowheads="1"/>
            </p:cNvSpPr>
            <p:nvPr/>
          </p:nvSpPr>
          <p:spPr bwMode="auto">
            <a:xfrm>
              <a:off x="5131118" y="1336570"/>
              <a:ext cx="946150" cy="1821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nSpc>
                  <a:spcPct val="117000"/>
                </a:lnSpc>
              </a:pPr>
              <a:r>
                <a:rPr altLang="zh-CN" kern="0" lang="en-US" sz="9700">
                  <a:solidFill>
                    <a:srgbClr val="E9462F"/>
                  </a:solidFill>
                  <a:latin charset="0" pitchFamily="34" typeface="Impact"/>
                  <a:ea charset="-122" panose="020b0503020204020204" pitchFamily="34" typeface="微软雅黑"/>
                </a:rPr>
                <a:t>0</a:t>
              </a:r>
            </a:p>
          </p:txBody>
        </p:sp>
      </p:grpSp>
      <p:grpSp>
        <p:nvGrpSpPr>
          <p:cNvPr id="61" name="原创设计师QQ598969553      _18"/>
          <p:cNvGrpSpPr/>
          <p:nvPr/>
        </p:nvGrpSpPr>
        <p:grpSpPr>
          <a:xfrm>
            <a:off x="6103012" y="1548306"/>
            <a:ext cx="2128987" cy="2191219"/>
            <a:chOff x="6103012" y="1061091"/>
            <a:chExt cx="2128987" cy="2191219"/>
          </a:xfrm>
        </p:grpSpPr>
        <p:pic>
          <p:nvPicPr>
            <p:cNvPr descr="C:\Users\Administrator\Desktop\微立体创业计划\002.png" id="62" name="Picture 3"/>
            <p:cNvPicPr>
              <a:picLocks noChangeArrowheads="1" noChangeAspect="1"/>
            </p:cNvPicPr>
            <p:nvPr/>
          </p:nvPicPr>
          <p:blipFill>
            <a:blip r:embed="rId4">
              <a:extLst>
                <a:ext uri="{28A0092B-C50C-407E-A947-70E740481C1C}">
                  <a14:useLocalDpi val="0"/>
                </a:ext>
              </a:extLst>
            </a:blip>
            <a:stretch>
              <a:fillRect/>
            </a:stretch>
          </p:blipFill>
          <p:spPr bwMode="auto">
            <a:xfrm>
              <a:off x="6103012" y="1061091"/>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3" name="文本框 31"/>
            <p:cNvSpPr txBox="1">
              <a:spLocks noChangeArrowheads="1"/>
            </p:cNvSpPr>
            <p:nvPr/>
          </p:nvSpPr>
          <p:spPr bwMode="auto">
            <a:xfrm>
              <a:off x="6805240" y="1269554"/>
              <a:ext cx="946150" cy="1821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nSpc>
                  <a:spcPct val="117000"/>
                </a:lnSpc>
              </a:pPr>
              <a:r>
                <a:rPr altLang="zh-CN" kern="0" lang="en-US" sz="9700">
                  <a:solidFill>
                    <a:srgbClr val="E9462F"/>
                  </a:solidFill>
                  <a:latin charset="0" pitchFamily="34" typeface="Impact"/>
                  <a:ea charset="-122" panose="020b0503020204020204" pitchFamily="34" typeface="微软雅黑"/>
                </a:rPr>
                <a:t>1</a:t>
              </a:r>
            </a:p>
          </p:txBody>
        </p:sp>
      </p:grpSp>
      <p:grpSp>
        <p:nvGrpSpPr>
          <p:cNvPr id="64" name="原创设计师QQ598969553      _19"/>
          <p:cNvGrpSpPr/>
          <p:nvPr/>
        </p:nvGrpSpPr>
        <p:grpSpPr>
          <a:xfrm>
            <a:off x="7728394" y="1554508"/>
            <a:ext cx="2128987" cy="2191219"/>
            <a:chOff x="7728394" y="1067293"/>
            <a:chExt cx="2128987" cy="2191219"/>
          </a:xfrm>
        </p:grpSpPr>
        <p:pic>
          <p:nvPicPr>
            <p:cNvPr descr="C:\Users\Administrator\Desktop\微立体创业计划\002.png" id="65" name="Picture 3"/>
            <p:cNvPicPr>
              <a:picLocks noChangeArrowheads="1" noChangeAspect="1"/>
            </p:cNvPicPr>
            <p:nvPr/>
          </p:nvPicPr>
          <p:blipFill>
            <a:blip r:embed="rId4">
              <a:extLst>
                <a:ext uri="{28A0092B-C50C-407E-A947-70E740481C1C}">
                  <a14:useLocalDpi val="0"/>
                </a:ext>
              </a:extLst>
            </a:blip>
            <a:stretch>
              <a:fillRect/>
            </a:stretch>
          </p:blipFill>
          <p:spPr bwMode="auto">
            <a:xfrm>
              <a:off x="7728394" y="1067293"/>
              <a:ext cx="2128987" cy="2191219"/>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6" name="文本框 31"/>
            <p:cNvSpPr txBox="1">
              <a:spLocks noChangeArrowheads="1"/>
            </p:cNvSpPr>
            <p:nvPr/>
          </p:nvSpPr>
          <p:spPr bwMode="auto">
            <a:xfrm>
              <a:off x="8363267" y="1371495"/>
              <a:ext cx="946150" cy="1569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defTabSz="1814442">
                <a:defRPr/>
              </a:pPr>
              <a:r>
                <a:rPr altLang="zh-CN" kern="0" lang="en-US" sz="9700">
                  <a:solidFill>
                    <a:srgbClr val="E9462F"/>
                  </a:solidFill>
                  <a:latin charset="0" pitchFamily="34" typeface="Impact"/>
                  <a:ea charset="-122" panose="020b0503020204020204" pitchFamily="34" typeface="微软雅黑"/>
                </a:rPr>
                <a:t>7</a:t>
              </a:r>
            </a:p>
          </p:txBody>
        </p:sp>
      </p:grpSp>
      <p:pic>
        <p:nvPicPr>
          <p:cNvPr id="67" name="Picture 64"/>
          <p:cNvPicPr>
            <a:picLocks noChangeAspect="1" noChangeShapeType="1" noGrp="1" noMove="1" noResize="1" noRot="1" noSelect="1"/>
          </p:cNvPicPr>
          <p:nvPr/>
        </p:nvPicPr>
        <p:blipFill>
          <a:blip r:embed="rId5">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153904181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p:cTn dur="500" fill="hold" id="7"/>
                                        <p:tgtEl>
                                          <p:spTgt spid="55"/>
                                        </p:tgtEl>
                                        <p:attrNameLst>
                                          <p:attrName>ppt_w</p:attrName>
                                        </p:attrNameLst>
                                      </p:cBhvr>
                                      <p:tavLst>
                                        <p:tav tm="0">
                                          <p:val>
                                            <p:strVal val="4/3*#ppt_w"/>
                                          </p:val>
                                        </p:tav>
                                        <p:tav tm="100000">
                                          <p:val>
                                            <p:strVal val="#ppt_w"/>
                                          </p:val>
                                        </p:tav>
                                      </p:tavLst>
                                    </p:anim>
                                    <p:anim calcmode="lin" valueType="num">
                                      <p:cBhvr>
                                        <p:cTn dur="500" fill="hold" id="8"/>
                                        <p:tgtEl>
                                          <p:spTgt spid="55"/>
                                        </p:tgtEl>
                                        <p:attrNameLst>
                                          <p:attrName>ppt_h</p:attrName>
                                        </p:attrNameLst>
                                      </p:cBhvr>
                                      <p:tavLst>
                                        <p:tav tm="0">
                                          <p:val>
                                            <p:strVal val="4/3*#ppt_h"/>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288">
                                  <p:stCondLst>
                                    <p:cond delay="0"/>
                                  </p:stCondLst>
                                  <p:childTnLst>
                                    <p:set>
                                      <p:cBhvr>
                                        <p:cTn dur="1" fill="hold" id="11">
                                          <p:stCondLst>
                                            <p:cond delay="0"/>
                                          </p:stCondLst>
                                        </p:cTn>
                                        <p:tgtEl>
                                          <p:spTgt spid="58"/>
                                        </p:tgtEl>
                                        <p:attrNameLst>
                                          <p:attrName>style.visibility</p:attrName>
                                        </p:attrNameLst>
                                      </p:cBhvr>
                                      <p:to>
                                        <p:strVal val="visible"/>
                                      </p:to>
                                    </p:set>
                                    <p:anim calcmode="lin" valueType="num">
                                      <p:cBhvr>
                                        <p:cTn dur="500" fill="hold" id="12"/>
                                        <p:tgtEl>
                                          <p:spTgt spid="58"/>
                                        </p:tgtEl>
                                        <p:attrNameLst>
                                          <p:attrName>ppt_w</p:attrName>
                                        </p:attrNameLst>
                                      </p:cBhvr>
                                      <p:tavLst>
                                        <p:tav tm="0">
                                          <p:val>
                                            <p:strVal val="4/3*#ppt_w"/>
                                          </p:val>
                                        </p:tav>
                                        <p:tav tm="100000">
                                          <p:val>
                                            <p:strVal val="#ppt_w"/>
                                          </p:val>
                                        </p:tav>
                                      </p:tavLst>
                                    </p:anim>
                                    <p:anim calcmode="lin" valueType="num">
                                      <p:cBhvr>
                                        <p:cTn dur="500" fill="hold" id="13"/>
                                        <p:tgtEl>
                                          <p:spTgt spid="58"/>
                                        </p:tgtEl>
                                        <p:attrNameLst>
                                          <p:attrName>ppt_h</p:attrName>
                                        </p:attrNameLst>
                                      </p:cBhvr>
                                      <p:tavLst>
                                        <p:tav tm="0">
                                          <p:val>
                                            <p:strVal val="4/3*#ppt_h"/>
                                          </p:val>
                                        </p:tav>
                                        <p:tav tm="100000">
                                          <p:val>
                                            <p:strVal val="#ppt_h"/>
                                          </p:val>
                                        </p:tav>
                                      </p:tavLst>
                                    </p:anim>
                                  </p:childTnLst>
                                </p:cTn>
                              </p:par>
                            </p:childTnLst>
                          </p:cTn>
                        </p:par>
                        <p:par>
                          <p:cTn fill="hold" id="14" nodeType="afterGroup">
                            <p:stCondLst>
                              <p:cond delay="1000"/>
                            </p:stCondLst>
                            <p:childTnLst>
                              <p:par>
                                <p:cTn fill="hold" id="15" nodeType="afterEffect" presetClass="entr" presetID="23" presetSubtype="288">
                                  <p:stCondLst>
                                    <p:cond delay="0"/>
                                  </p:stCondLst>
                                  <p:childTnLst>
                                    <p:set>
                                      <p:cBhvr>
                                        <p:cTn dur="1" fill="hold" id="16">
                                          <p:stCondLst>
                                            <p:cond delay="0"/>
                                          </p:stCondLst>
                                        </p:cTn>
                                        <p:tgtEl>
                                          <p:spTgt spid="61"/>
                                        </p:tgtEl>
                                        <p:attrNameLst>
                                          <p:attrName>style.visibility</p:attrName>
                                        </p:attrNameLst>
                                      </p:cBhvr>
                                      <p:to>
                                        <p:strVal val="visible"/>
                                      </p:to>
                                    </p:set>
                                    <p:anim calcmode="lin" valueType="num">
                                      <p:cBhvr>
                                        <p:cTn dur="500" fill="hold" id="17"/>
                                        <p:tgtEl>
                                          <p:spTgt spid="61"/>
                                        </p:tgtEl>
                                        <p:attrNameLst>
                                          <p:attrName>ppt_w</p:attrName>
                                        </p:attrNameLst>
                                      </p:cBhvr>
                                      <p:tavLst>
                                        <p:tav tm="0">
                                          <p:val>
                                            <p:strVal val="4/3*#ppt_w"/>
                                          </p:val>
                                        </p:tav>
                                        <p:tav tm="100000">
                                          <p:val>
                                            <p:strVal val="#ppt_w"/>
                                          </p:val>
                                        </p:tav>
                                      </p:tavLst>
                                    </p:anim>
                                    <p:anim calcmode="lin" valueType="num">
                                      <p:cBhvr>
                                        <p:cTn dur="500" fill="hold" id="18"/>
                                        <p:tgtEl>
                                          <p:spTgt spid="61"/>
                                        </p:tgtEl>
                                        <p:attrNameLst>
                                          <p:attrName>ppt_h</p:attrName>
                                        </p:attrNameLst>
                                      </p:cBhvr>
                                      <p:tavLst>
                                        <p:tav tm="0">
                                          <p:val>
                                            <p:strVal val="4/3*#ppt_h"/>
                                          </p:val>
                                        </p:tav>
                                        <p:tav tm="100000">
                                          <p:val>
                                            <p:strVal val="#ppt_h"/>
                                          </p:val>
                                        </p:tav>
                                      </p:tavLst>
                                    </p:anim>
                                  </p:childTnLst>
                                </p:cTn>
                              </p:par>
                            </p:childTnLst>
                          </p:cTn>
                        </p:par>
                        <p:par>
                          <p:cTn fill="hold" id="19" nodeType="afterGroup">
                            <p:stCondLst>
                              <p:cond delay="1500"/>
                            </p:stCondLst>
                            <p:childTnLst>
                              <p:par>
                                <p:cTn fill="hold" id="20" nodeType="afterEffect" presetClass="entr" presetID="23" presetSubtype="288">
                                  <p:stCondLst>
                                    <p:cond delay="0"/>
                                  </p:stCondLst>
                                  <p:childTnLst>
                                    <p:set>
                                      <p:cBhvr>
                                        <p:cTn dur="1" fill="hold" id="21">
                                          <p:stCondLst>
                                            <p:cond delay="0"/>
                                          </p:stCondLst>
                                        </p:cTn>
                                        <p:tgtEl>
                                          <p:spTgt spid="64"/>
                                        </p:tgtEl>
                                        <p:attrNameLst>
                                          <p:attrName>style.visibility</p:attrName>
                                        </p:attrNameLst>
                                      </p:cBhvr>
                                      <p:to>
                                        <p:strVal val="visible"/>
                                      </p:to>
                                    </p:set>
                                    <p:anim calcmode="lin" valueType="num">
                                      <p:cBhvr>
                                        <p:cTn dur="500" fill="hold" id="22"/>
                                        <p:tgtEl>
                                          <p:spTgt spid="64"/>
                                        </p:tgtEl>
                                        <p:attrNameLst>
                                          <p:attrName>ppt_w</p:attrName>
                                        </p:attrNameLst>
                                      </p:cBhvr>
                                      <p:tavLst>
                                        <p:tav tm="0">
                                          <p:val>
                                            <p:strVal val="4/3*#ppt_w"/>
                                          </p:val>
                                        </p:tav>
                                        <p:tav tm="100000">
                                          <p:val>
                                            <p:strVal val="#ppt_w"/>
                                          </p:val>
                                        </p:tav>
                                      </p:tavLst>
                                    </p:anim>
                                    <p:anim calcmode="lin" valueType="num">
                                      <p:cBhvr>
                                        <p:cTn dur="500" fill="hold" id="23"/>
                                        <p:tgtEl>
                                          <p:spTgt spid="64"/>
                                        </p:tgtEl>
                                        <p:attrNameLst>
                                          <p:attrName>ppt_h</p:attrName>
                                        </p:attrNameLst>
                                      </p:cBhvr>
                                      <p:tavLst>
                                        <p:tav tm="0">
                                          <p:val>
                                            <p:strVal val="4/3*#ppt_h"/>
                                          </p:val>
                                        </p:tav>
                                        <p:tav tm="100000">
                                          <p:val>
                                            <p:strVal val="#ppt_h"/>
                                          </p:val>
                                        </p:tav>
                                      </p:tavLst>
                                    </p:anim>
                                  </p:childTnLst>
                                </p:cTn>
                              </p:par>
                            </p:childTnLst>
                          </p:cTn>
                        </p:par>
                        <p:par>
                          <p:cTn fill="hold" id="24" nodeType="afterGroup">
                            <p:stCondLst>
                              <p:cond delay="2000"/>
                            </p:stCondLst>
                            <p:childTnLst>
                              <p:par>
                                <p:cTn fill="hold" id="25" nodeType="afterEffect" presetClass="entr" presetID="2" presetSubtype="4">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250" fill="hold" id="27"/>
                                        <p:tgtEl>
                                          <p:spTgt spid="18"/>
                                        </p:tgtEl>
                                        <p:attrNameLst>
                                          <p:attrName>ppt_x</p:attrName>
                                        </p:attrNameLst>
                                      </p:cBhvr>
                                      <p:tavLst>
                                        <p:tav tm="0">
                                          <p:val>
                                            <p:strVal val="#ppt_x"/>
                                          </p:val>
                                        </p:tav>
                                        <p:tav tm="100000">
                                          <p:val>
                                            <p:strVal val="#ppt_x"/>
                                          </p:val>
                                        </p:tav>
                                      </p:tavLst>
                                    </p:anim>
                                    <p:anim calcmode="lin" valueType="num">
                                      <p:cBhvr additive="base">
                                        <p:cTn dur="250" fill="hold" id="28"/>
                                        <p:tgtEl>
                                          <p:spTgt spid="18"/>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250"/>
                            </p:stCondLst>
                            <p:childTnLst>
                              <p:par>
                                <p:cTn fill="hold" id="30" nodeType="afterEffect" presetClass="entr" presetID="2" presetSubtype="4">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250" fill="hold" id="32"/>
                                        <p:tgtEl>
                                          <p:spTgt spid="21"/>
                                        </p:tgtEl>
                                        <p:attrNameLst>
                                          <p:attrName>ppt_x</p:attrName>
                                        </p:attrNameLst>
                                      </p:cBhvr>
                                      <p:tavLst>
                                        <p:tav tm="0">
                                          <p:val>
                                            <p:strVal val="#ppt_x"/>
                                          </p:val>
                                        </p:tav>
                                        <p:tav tm="100000">
                                          <p:val>
                                            <p:strVal val="#ppt_x"/>
                                          </p:val>
                                        </p:tav>
                                      </p:tavLst>
                                    </p:anim>
                                    <p:anim calcmode="lin" valueType="num">
                                      <p:cBhvr additive="base">
                                        <p:cTn dur="250" fill="hold" id="33"/>
                                        <p:tgtEl>
                                          <p:spTgt spid="21"/>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500"/>
                            </p:stCondLst>
                            <p:childTnLst>
                              <p:par>
                                <p:cTn fill="hold" id="35" nodeType="afterEffect" presetClass="entr" presetID="2" presetSubtype="4">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additive="base">
                                        <p:cTn dur="250" fill="hold" id="37"/>
                                        <p:tgtEl>
                                          <p:spTgt spid="24"/>
                                        </p:tgtEl>
                                        <p:attrNameLst>
                                          <p:attrName>ppt_x</p:attrName>
                                        </p:attrNameLst>
                                      </p:cBhvr>
                                      <p:tavLst>
                                        <p:tav tm="0">
                                          <p:val>
                                            <p:strVal val="#ppt_x"/>
                                          </p:val>
                                        </p:tav>
                                        <p:tav tm="100000">
                                          <p:val>
                                            <p:strVal val="#ppt_x"/>
                                          </p:val>
                                        </p:tav>
                                      </p:tavLst>
                                    </p:anim>
                                    <p:anim calcmode="lin" valueType="num">
                                      <p:cBhvr additive="base">
                                        <p:cTn dur="250" fill="hold" id="38"/>
                                        <p:tgtEl>
                                          <p:spTgt spid="24"/>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750"/>
                            </p:stCondLst>
                            <p:childTnLst>
                              <p:par>
                                <p:cTn fill="hold" id="40" nodeType="afterEffect" presetClass="entr" presetID="2" presetSubtype="4">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250" fill="hold" id="42"/>
                                        <p:tgtEl>
                                          <p:spTgt spid="27"/>
                                        </p:tgtEl>
                                        <p:attrNameLst>
                                          <p:attrName>ppt_x</p:attrName>
                                        </p:attrNameLst>
                                      </p:cBhvr>
                                      <p:tavLst>
                                        <p:tav tm="0">
                                          <p:val>
                                            <p:strVal val="#ppt_x"/>
                                          </p:val>
                                        </p:tav>
                                        <p:tav tm="100000">
                                          <p:val>
                                            <p:strVal val="#ppt_x"/>
                                          </p:val>
                                        </p:tav>
                                      </p:tavLst>
                                    </p:anim>
                                    <p:anim calcmode="lin" valueType="num">
                                      <p:cBhvr additive="base">
                                        <p:cTn dur="250" fill="hold" id="43"/>
                                        <p:tgtEl>
                                          <p:spTgt spid="27"/>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id="45" nodeType="afterEffect" presetClass="entr" presetID="2" presetSubtype="4">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additive="base">
                                        <p:cTn dur="250" fill="hold" id="47"/>
                                        <p:tgtEl>
                                          <p:spTgt spid="30"/>
                                        </p:tgtEl>
                                        <p:attrNameLst>
                                          <p:attrName>ppt_x</p:attrName>
                                        </p:attrNameLst>
                                      </p:cBhvr>
                                      <p:tavLst>
                                        <p:tav tm="0">
                                          <p:val>
                                            <p:strVal val="#ppt_x"/>
                                          </p:val>
                                        </p:tav>
                                        <p:tav tm="100000">
                                          <p:val>
                                            <p:strVal val="#ppt_x"/>
                                          </p:val>
                                        </p:tav>
                                      </p:tavLst>
                                    </p:anim>
                                    <p:anim calcmode="lin" valueType="num">
                                      <p:cBhvr additive="base">
                                        <p:cTn dur="250" fill="hold" id="48"/>
                                        <p:tgtEl>
                                          <p:spTgt spid="30"/>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250"/>
                            </p:stCondLst>
                            <p:childTnLst>
                              <p:par>
                                <p:cTn fill="hold" id="50" nodeType="afterEffect" presetClass="entr" presetID="2" presetSubtype="4">
                                  <p:stCondLst>
                                    <p:cond delay="0"/>
                                  </p:stCondLst>
                                  <p:childTnLst>
                                    <p:set>
                                      <p:cBhvr>
                                        <p:cTn dur="1" fill="hold" id="51">
                                          <p:stCondLst>
                                            <p:cond delay="0"/>
                                          </p:stCondLst>
                                        </p:cTn>
                                        <p:tgtEl>
                                          <p:spTgt spid="33"/>
                                        </p:tgtEl>
                                        <p:attrNameLst>
                                          <p:attrName>style.visibility</p:attrName>
                                        </p:attrNameLst>
                                      </p:cBhvr>
                                      <p:to>
                                        <p:strVal val="visible"/>
                                      </p:to>
                                    </p:set>
                                    <p:anim calcmode="lin" valueType="num">
                                      <p:cBhvr additive="base">
                                        <p:cTn dur="250" fill="hold" id="52"/>
                                        <p:tgtEl>
                                          <p:spTgt spid="33"/>
                                        </p:tgtEl>
                                        <p:attrNameLst>
                                          <p:attrName>ppt_x</p:attrName>
                                        </p:attrNameLst>
                                      </p:cBhvr>
                                      <p:tavLst>
                                        <p:tav tm="0">
                                          <p:val>
                                            <p:strVal val="#ppt_x"/>
                                          </p:val>
                                        </p:tav>
                                        <p:tav tm="100000">
                                          <p:val>
                                            <p:strVal val="#ppt_x"/>
                                          </p:val>
                                        </p:tav>
                                      </p:tavLst>
                                    </p:anim>
                                    <p:anim calcmode="lin" valueType="num">
                                      <p:cBhvr additive="base">
                                        <p:cTn dur="250" fill="hold" id="53"/>
                                        <p:tgtEl>
                                          <p:spTgt spid="33"/>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3500"/>
                            </p:stCondLst>
                            <p:childTnLst>
                              <p:par>
                                <p:cTn fill="hold" id="55" nodeType="afterEffect" presetClass="entr" presetID="2" presetSubtype="4">
                                  <p:stCondLst>
                                    <p:cond delay="0"/>
                                  </p:stCondLst>
                                  <p:childTnLst>
                                    <p:set>
                                      <p:cBhvr>
                                        <p:cTn dur="1" fill="hold" id="56">
                                          <p:stCondLst>
                                            <p:cond delay="0"/>
                                          </p:stCondLst>
                                        </p:cTn>
                                        <p:tgtEl>
                                          <p:spTgt spid="36"/>
                                        </p:tgtEl>
                                        <p:attrNameLst>
                                          <p:attrName>style.visibility</p:attrName>
                                        </p:attrNameLst>
                                      </p:cBhvr>
                                      <p:to>
                                        <p:strVal val="visible"/>
                                      </p:to>
                                    </p:set>
                                    <p:anim calcmode="lin" valueType="num">
                                      <p:cBhvr additive="base">
                                        <p:cTn dur="250" fill="hold" id="57"/>
                                        <p:tgtEl>
                                          <p:spTgt spid="36"/>
                                        </p:tgtEl>
                                        <p:attrNameLst>
                                          <p:attrName>ppt_x</p:attrName>
                                        </p:attrNameLst>
                                      </p:cBhvr>
                                      <p:tavLst>
                                        <p:tav tm="0">
                                          <p:val>
                                            <p:strVal val="#ppt_x"/>
                                          </p:val>
                                        </p:tav>
                                        <p:tav tm="100000">
                                          <p:val>
                                            <p:strVal val="#ppt_x"/>
                                          </p:val>
                                        </p:tav>
                                      </p:tavLst>
                                    </p:anim>
                                    <p:anim calcmode="lin" valueType="num">
                                      <p:cBhvr additive="base">
                                        <p:cTn dur="250" fill="hold" id="58"/>
                                        <p:tgtEl>
                                          <p:spTgt spid="36"/>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3750"/>
                            </p:stCondLst>
                            <p:childTnLst>
                              <p:par>
                                <p:cTn fill="hold" id="60" nodeType="afterEffect" presetClass="entr" presetID="2" presetSubtype="4">
                                  <p:stCondLst>
                                    <p:cond delay="0"/>
                                  </p:stCondLst>
                                  <p:childTnLst>
                                    <p:set>
                                      <p:cBhvr>
                                        <p:cTn dur="1" fill="hold" id="61">
                                          <p:stCondLst>
                                            <p:cond delay="0"/>
                                          </p:stCondLst>
                                        </p:cTn>
                                        <p:tgtEl>
                                          <p:spTgt spid="52"/>
                                        </p:tgtEl>
                                        <p:attrNameLst>
                                          <p:attrName>style.visibility</p:attrName>
                                        </p:attrNameLst>
                                      </p:cBhvr>
                                      <p:to>
                                        <p:strVal val="visible"/>
                                      </p:to>
                                    </p:set>
                                    <p:anim calcmode="lin" valueType="num">
                                      <p:cBhvr additive="base">
                                        <p:cTn dur="250" fill="hold" id="62"/>
                                        <p:tgtEl>
                                          <p:spTgt spid="52"/>
                                        </p:tgtEl>
                                        <p:attrNameLst>
                                          <p:attrName>ppt_x</p:attrName>
                                        </p:attrNameLst>
                                      </p:cBhvr>
                                      <p:tavLst>
                                        <p:tav tm="0">
                                          <p:val>
                                            <p:strVal val="#ppt_x"/>
                                          </p:val>
                                        </p:tav>
                                        <p:tav tm="100000">
                                          <p:val>
                                            <p:strVal val="#ppt_x"/>
                                          </p:val>
                                        </p:tav>
                                      </p:tavLst>
                                    </p:anim>
                                    <p:anim calcmode="lin" valueType="num">
                                      <p:cBhvr additive="base">
                                        <p:cTn dur="250" fill="hold" id="63"/>
                                        <p:tgtEl>
                                          <p:spTgt spid="52"/>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4000"/>
                            </p:stCondLst>
                            <p:childTnLst>
                              <p:par>
                                <p:cTn fill="hold" id="65" nodeType="afterEffect" presetClass="entr" presetID="2" presetSubtype="4">
                                  <p:stCondLst>
                                    <p:cond delay="0"/>
                                  </p:stCondLst>
                                  <p:childTnLst>
                                    <p:set>
                                      <p:cBhvr>
                                        <p:cTn dur="1" fill="hold" id="66">
                                          <p:stCondLst>
                                            <p:cond delay="0"/>
                                          </p:stCondLst>
                                        </p:cTn>
                                        <p:tgtEl>
                                          <p:spTgt spid="46"/>
                                        </p:tgtEl>
                                        <p:attrNameLst>
                                          <p:attrName>style.visibility</p:attrName>
                                        </p:attrNameLst>
                                      </p:cBhvr>
                                      <p:to>
                                        <p:strVal val="visible"/>
                                      </p:to>
                                    </p:set>
                                    <p:anim calcmode="lin" valueType="num">
                                      <p:cBhvr additive="base">
                                        <p:cTn dur="250" fill="hold" id="67"/>
                                        <p:tgtEl>
                                          <p:spTgt spid="46"/>
                                        </p:tgtEl>
                                        <p:attrNameLst>
                                          <p:attrName>ppt_x</p:attrName>
                                        </p:attrNameLst>
                                      </p:cBhvr>
                                      <p:tavLst>
                                        <p:tav tm="0">
                                          <p:val>
                                            <p:strVal val="#ppt_x"/>
                                          </p:val>
                                        </p:tav>
                                        <p:tav tm="100000">
                                          <p:val>
                                            <p:strVal val="#ppt_x"/>
                                          </p:val>
                                        </p:tav>
                                      </p:tavLst>
                                    </p:anim>
                                    <p:anim calcmode="lin" valueType="num">
                                      <p:cBhvr additive="base">
                                        <p:cTn dur="250" fill="hold" id="68"/>
                                        <p:tgtEl>
                                          <p:spTgt spid="46"/>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4250"/>
                            </p:stCondLst>
                            <p:childTnLst>
                              <p:par>
                                <p:cTn fill="hold" id="70" nodeType="afterEffect" presetClass="entr" presetID="2" presetSubtype="4">
                                  <p:stCondLst>
                                    <p:cond delay="0"/>
                                  </p:stCondLst>
                                  <p:childTnLst>
                                    <p:set>
                                      <p:cBhvr>
                                        <p:cTn dur="1" fill="hold" id="71">
                                          <p:stCondLst>
                                            <p:cond delay="0"/>
                                          </p:stCondLst>
                                        </p:cTn>
                                        <p:tgtEl>
                                          <p:spTgt spid="49"/>
                                        </p:tgtEl>
                                        <p:attrNameLst>
                                          <p:attrName>style.visibility</p:attrName>
                                        </p:attrNameLst>
                                      </p:cBhvr>
                                      <p:to>
                                        <p:strVal val="visible"/>
                                      </p:to>
                                    </p:set>
                                    <p:anim calcmode="lin" valueType="num">
                                      <p:cBhvr additive="base">
                                        <p:cTn dur="250" fill="hold" id="72"/>
                                        <p:tgtEl>
                                          <p:spTgt spid="49"/>
                                        </p:tgtEl>
                                        <p:attrNameLst>
                                          <p:attrName>ppt_x</p:attrName>
                                        </p:attrNameLst>
                                      </p:cBhvr>
                                      <p:tavLst>
                                        <p:tav tm="0">
                                          <p:val>
                                            <p:strVal val="#ppt_x"/>
                                          </p:val>
                                        </p:tav>
                                        <p:tav tm="100000">
                                          <p:val>
                                            <p:strVal val="#ppt_x"/>
                                          </p:val>
                                        </p:tav>
                                      </p:tavLst>
                                    </p:anim>
                                    <p:anim calcmode="lin" valueType="num">
                                      <p:cBhvr additive="base">
                                        <p:cTn dur="250" fill="hold" id="73"/>
                                        <p:tgtEl>
                                          <p:spTgt spid="49"/>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4500"/>
                            </p:stCondLst>
                            <p:childTnLst>
                              <p:par>
                                <p:cTn fill="hold" grpId="0" id="75" nodeType="afterEffect" presetClass="entr" presetID="10" presetSubtype="0">
                                  <p:stCondLst>
                                    <p:cond delay="0"/>
                                  </p:stCondLst>
                                  <p:childTnLst>
                                    <p:set>
                                      <p:cBhvr>
                                        <p:cTn dur="1" fill="hold" id="76">
                                          <p:stCondLst>
                                            <p:cond delay="0"/>
                                          </p:stCondLst>
                                        </p:cTn>
                                        <p:tgtEl>
                                          <p:spTgt spid="14"/>
                                        </p:tgtEl>
                                        <p:attrNameLst>
                                          <p:attrName>style.visibility</p:attrName>
                                        </p:attrNameLst>
                                      </p:cBhvr>
                                      <p:to>
                                        <p:strVal val="visible"/>
                                      </p:to>
                                    </p:set>
                                    <p:animEffect filter="fade" transition="in">
                                      <p:cBhvr>
                                        <p:cTn dur="500" id="77"/>
                                        <p:tgtEl>
                                          <p:spTgt spid="14"/>
                                        </p:tgtEl>
                                      </p:cBhvr>
                                    </p:animEffect>
                                  </p:childTnLst>
                                </p:cTn>
                              </p:par>
                              <p:par>
                                <p:cTn fill="hold" grpId="0" id="78" nodeType="withEffect" presetClass="entr" presetID="2" presetSubtype="4">
                                  <p:stCondLst>
                                    <p:cond delay="0"/>
                                  </p:stCondLst>
                                  <p:childTnLst>
                                    <p:set>
                                      <p:cBhvr>
                                        <p:cTn dur="1" fill="hold" id="79">
                                          <p:stCondLst>
                                            <p:cond delay="0"/>
                                          </p:stCondLst>
                                        </p:cTn>
                                        <p:tgtEl>
                                          <p:spTgt spid="16"/>
                                        </p:tgtEl>
                                        <p:attrNameLst>
                                          <p:attrName>style.visibility</p:attrName>
                                        </p:attrNameLst>
                                      </p:cBhvr>
                                      <p:to>
                                        <p:strVal val="visible"/>
                                      </p:to>
                                    </p:set>
                                    <p:anim calcmode="lin" valueType="num">
                                      <p:cBhvr additive="base">
                                        <p:cTn dur="300" fill="hold" id="80"/>
                                        <p:tgtEl>
                                          <p:spTgt spid="16"/>
                                        </p:tgtEl>
                                        <p:attrNameLst>
                                          <p:attrName>ppt_x</p:attrName>
                                        </p:attrNameLst>
                                      </p:cBhvr>
                                      <p:tavLst>
                                        <p:tav tm="0">
                                          <p:val>
                                            <p:strVal val="#ppt_x"/>
                                          </p:val>
                                        </p:tav>
                                        <p:tav tm="100000">
                                          <p:val>
                                            <p:strVal val="#ppt_x"/>
                                          </p:val>
                                        </p:tav>
                                      </p:tavLst>
                                    </p:anim>
                                    <p:anim calcmode="lin" valueType="num">
                                      <p:cBhvr additive="base">
                                        <p:cTn dur="300" fill="hold" id="81"/>
                                        <p:tgtEl>
                                          <p:spTgt spid="16"/>
                                        </p:tgtEl>
                                        <p:attrNameLst>
                                          <p:attrName>ppt_y</p:attrName>
                                        </p:attrNameLst>
                                      </p:cBhvr>
                                      <p:tavLst>
                                        <p:tav tm="0">
                                          <p:val>
                                            <p:strVal val="1+#ppt_h/2"/>
                                          </p:val>
                                        </p:tav>
                                        <p:tav tm="100000">
                                          <p:val>
                                            <p:strVal val="#ppt_y"/>
                                          </p:val>
                                        </p:tav>
                                      </p:tavLst>
                                    </p:anim>
                                  </p:childTnLst>
                                </p:cTn>
                              </p:par>
                            </p:childTnLst>
                          </p:cTn>
                        </p:par>
                        <p:par>
                          <p:cTn fill="hold" id="82" nodeType="afterGroup">
                            <p:stCondLst>
                              <p:cond delay="5000"/>
                            </p:stCondLst>
                            <p:childTnLst>
                              <p:par>
                                <p:cTn fill="hold" id="83" nodeType="afterEffect" presetClass="entr" presetID="2" presetSubtype="4">
                                  <p:stCondLst>
                                    <p:cond delay="0"/>
                                  </p:stCondLst>
                                  <p:childTnLst>
                                    <p:set>
                                      <p:cBhvr>
                                        <p:cTn dur="1" fill="hold" id="84">
                                          <p:stCondLst>
                                            <p:cond delay="0"/>
                                          </p:stCondLst>
                                        </p:cTn>
                                        <p:tgtEl>
                                          <p:spTgt spid="17"/>
                                        </p:tgtEl>
                                        <p:attrNameLst>
                                          <p:attrName>style.visibility</p:attrName>
                                        </p:attrNameLst>
                                      </p:cBhvr>
                                      <p:to>
                                        <p:strVal val="visible"/>
                                      </p:to>
                                    </p:set>
                                    <p:anim calcmode="lin" valueType="num">
                                      <p:cBhvr additive="base">
                                        <p:cTn dur="300" fill="hold" id="85"/>
                                        <p:tgtEl>
                                          <p:spTgt spid="17"/>
                                        </p:tgtEl>
                                        <p:attrNameLst>
                                          <p:attrName>ppt_x</p:attrName>
                                        </p:attrNameLst>
                                      </p:cBhvr>
                                      <p:tavLst>
                                        <p:tav tm="0">
                                          <p:val>
                                            <p:strVal val="#ppt_x"/>
                                          </p:val>
                                        </p:tav>
                                        <p:tav tm="100000">
                                          <p:val>
                                            <p:strVal val="#ppt_x"/>
                                          </p:val>
                                        </p:tav>
                                      </p:tavLst>
                                    </p:anim>
                                    <p:anim calcmode="lin" valueType="num">
                                      <p:cBhvr additive="base">
                                        <p:cTn dur="300" fill="hold" id="86"/>
                                        <p:tgtEl>
                                          <p:spTgt spid="17"/>
                                        </p:tgtEl>
                                        <p:attrNameLst>
                                          <p:attrName>ppt_y</p:attrName>
                                        </p:attrNameLst>
                                      </p:cBhvr>
                                      <p:tavLst>
                                        <p:tav tm="0">
                                          <p:val>
                                            <p:strVal val="1+#ppt_h/2"/>
                                          </p:val>
                                        </p:tav>
                                        <p:tav tm="100000">
                                          <p:val>
                                            <p:strVal val="#ppt_y"/>
                                          </p:val>
                                        </p:tav>
                                      </p:tavLst>
                                    </p:anim>
                                  </p:childTnLst>
                                </p:cTn>
                              </p:par>
                              <p:par>
                                <p:cTn accel="50000" decel="50000" fill="hold" id="87" nodeType="withEffect" presetClass="path" presetID="63" presetSubtype="0">
                                  <p:stCondLst>
                                    <p:cond delay="0"/>
                                  </p:stCondLst>
                                  <p:childTnLst>
                                    <p:animMotion origin="layout" path="M -2.5E-06 -1.48148E-06 L 0.57292 -1.48148E-06" pathEditMode="relative" ptsTypes="AA" rAng="0">
                                      <p:cBhvr>
                                        <p:cTn dur="1000" fill="hold" id="88"/>
                                        <p:tgtEl>
                                          <p:spTgt spid="17"/>
                                        </p:tgtEl>
                                        <p:attrNameLst>
                                          <p:attrName>ppt_x</p:attrName>
                                          <p:attrName>ppt_y</p:attrName>
                                        </p:attrNameLst>
                                      </p:cBhvr>
                                      <p:rCtr x="28646" y="0"/>
                                    </p:animMotion>
                                  </p:childTnLst>
                                </p:cTn>
                              </p:par>
                              <p:par>
                                <p:cTn accel="50000" decel="50000" fill="hold" grpId="1" id="89" nodeType="withEffect" presetClass="path" presetID="63" presetSubtype="0">
                                  <p:stCondLst>
                                    <p:cond delay="0"/>
                                  </p:stCondLst>
                                  <p:childTnLst>
                                    <p:animMotion origin="layout" path="M -8.33333E-07 -7.40741E-07 L 0.56797 -0.00162" pathEditMode="relative" ptsTypes="AA" rAng="0">
                                      <p:cBhvr>
                                        <p:cTn dur="1000" fill="hold" id="90"/>
                                        <p:tgtEl>
                                          <p:spTgt spid="16"/>
                                        </p:tgtEl>
                                        <p:attrNameLst>
                                          <p:attrName>ppt_x</p:attrName>
                                          <p:attrName>ppt_y</p:attrName>
                                        </p:attrNameLst>
                                      </p:cBhvr>
                                      <p:rCtr x="28398" y="-93"/>
                                    </p:animMotion>
                                  </p:childTnLst>
                                </p:cTn>
                              </p:par>
                              <p:par>
                                <p:cTn fill="hold" grpId="0" id="91" nodeType="withEffect" presetClass="entr" presetID="22" presetSubtype="8">
                                  <p:stCondLst>
                                    <p:cond delay="300"/>
                                  </p:stCondLst>
                                  <p:childTnLst>
                                    <p:set>
                                      <p:cBhvr>
                                        <p:cTn dur="1" fill="hold" id="92">
                                          <p:stCondLst>
                                            <p:cond delay="0"/>
                                          </p:stCondLst>
                                        </p:cTn>
                                        <p:tgtEl>
                                          <p:spTgt spid="15"/>
                                        </p:tgtEl>
                                        <p:attrNameLst>
                                          <p:attrName>style.visibility</p:attrName>
                                        </p:attrNameLst>
                                      </p:cBhvr>
                                      <p:to>
                                        <p:strVal val="visible"/>
                                      </p:to>
                                    </p:set>
                                    <p:animEffect filter="wipe(left)" transition="in">
                                      <p:cBhvr>
                                        <p:cTn dur="500" id="93"/>
                                        <p:tgtEl>
                                          <p:spTgt spid="15"/>
                                        </p:tgtEl>
                                      </p:cBhvr>
                                    </p:animEffect>
                                  </p:childTnLst>
                                </p:cTn>
                              </p:par>
                              <p:par>
                                <p:cTn fill="hold" id="94" nodeType="withEffect" presetClass="exit" presetID="10" presetSubtype="0">
                                  <p:stCondLst>
                                    <p:cond delay="400"/>
                                  </p:stCondLst>
                                  <p:childTnLst>
                                    <p:animEffect filter="fade" transition="out">
                                      <p:cBhvr>
                                        <p:cTn dur="800" id="95"/>
                                        <p:tgtEl>
                                          <p:spTgt spid="17"/>
                                        </p:tgtEl>
                                      </p:cBhvr>
                                    </p:animEffect>
                                    <p:set>
                                      <p:cBhvr>
                                        <p:cTn dur="1" fill="hold" id="96">
                                          <p:stCondLst>
                                            <p:cond delay="799"/>
                                          </p:stCondLst>
                                        </p:cTn>
                                        <p:tgtEl>
                                          <p:spTgt spid="17"/>
                                        </p:tgtEl>
                                        <p:attrNameLst>
                                          <p:attrName>style.visibility</p:attrName>
                                        </p:attrNameLst>
                                      </p:cBhvr>
                                      <p:to>
                                        <p:strVal val="hidden"/>
                                      </p:to>
                                    </p:set>
                                  </p:childTnLst>
                                </p:cTn>
                              </p:par>
                            </p:childTnLst>
                          </p:cTn>
                        </p:par>
                        <p:par>
                          <p:cTn fill="hold" id="97" nodeType="afterGroup">
                            <p:stCondLst>
                              <p:cond delay="6200"/>
                            </p:stCondLst>
                            <p:childTnLst>
                              <p:par>
                                <p:cTn fill="hold" grpId="0" id="98" nodeType="afterEffect" presetClass="entr" presetID="41" presetSubtype="0">
                                  <p:stCondLst>
                                    <p:cond delay="0"/>
                                  </p:stCondLst>
                                  <p:iterate type="lt">
                                    <p:tmPct val="10000"/>
                                  </p:iterate>
                                  <p:childTnLst>
                                    <p:set>
                                      <p:cBhvr>
                                        <p:cTn dur="1" fill="hold" id="99">
                                          <p:stCondLst>
                                            <p:cond delay="0"/>
                                          </p:stCondLst>
                                        </p:cTn>
                                        <p:tgtEl>
                                          <p:spTgt spid="13"/>
                                        </p:tgtEl>
                                        <p:attrNameLst>
                                          <p:attrName>style.visibility</p:attrName>
                                        </p:attrNameLst>
                                      </p:cBhvr>
                                      <p:to>
                                        <p:strVal val="visible"/>
                                      </p:to>
                                    </p:set>
                                    <p:anim calcmode="lin" valueType="num">
                                      <p:cBhvr>
                                        <p:cTn dur="500" fill="hold" id="10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1"/>
                                        <p:tgtEl>
                                          <p:spTgt spid="13"/>
                                        </p:tgtEl>
                                        <p:attrNameLst>
                                          <p:attrName>ppt_y</p:attrName>
                                        </p:attrNameLst>
                                      </p:cBhvr>
                                      <p:tavLst>
                                        <p:tav tm="0">
                                          <p:val>
                                            <p:strVal val="#ppt_y"/>
                                          </p:val>
                                        </p:tav>
                                        <p:tav tm="100000">
                                          <p:val>
                                            <p:strVal val="#ppt_y"/>
                                          </p:val>
                                        </p:tav>
                                      </p:tavLst>
                                    </p:anim>
                                    <p:anim calcmode="lin" valueType="num">
                                      <p:cBhvr>
                                        <p:cTn dur="500" fill="hold" id="10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4" tmFilter="0,0; .5, 1; 1, 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1"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原创设计师QQ598969553      _1"/>
          <p:cNvSpPr/>
          <p:nvPr/>
        </p:nvSpPr>
        <p:spPr>
          <a:xfrm>
            <a:off x="-2165" y="1790399"/>
            <a:ext cx="12190413" cy="3221284"/>
          </a:xfrm>
          <a:prstGeom prst="rect">
            <a:avLst/>
          </a:prstGeom>
          <a:solidFill>
            <a:srgbClr val="E9462F">
              <a:alpha val="84000"/>
            </a:srgbClr>
          </a:solidFill>
          <a:ln>
            <a:noFill/>
          </a:ln>
          <a:effectLst>
            <a:outerShdw algn="t" blurRad="139700" dir="54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316" lIns="80632" rIns="80632" rtlCol="0" tIns="40316"/>
          <a:lstStyle/>
          <a:p>
            <a:pPr algn="ctr"/>
            <a:endParaRPr altLang="en-US" lang="zh-CN"/>
          </a:p>
        </p:txBody>
      </p:sp>
      <p:sp>
        <p:nvSpPr>
          <p:cNvPr id="10" name="原创设计师QQ598969553      _2"/>
          <p:cNvSpPr txBox="1"/>
          <p:nvPr/>
        </p:nvSpPr>
        <p:spPr>
          <a:xfrm>
            <a:off x="5837941" y="2874031"/>
            <a:ext cx="2694495" cy="568312"/>
          </a:xfrm>
          <a:prstGeom prst="rect">
            <a:avLst/>
          </a:prstGeom>
          <a:noFill/>
        </p:spPr>
        <p:txBody>
          <a:bodyPr bIns="40316" lIns="80632" rIns="80632" rtlCol="0" tIns="40316"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年度工作概述</a:t>
            </a:r>
          </a:p>
        </p:txBody>
      </p:sp>
      <p:sp>
        <p:nvSpPr>
          <p:cNvPr id="11" name="原创设计师QQ598969553      _3"/>
          <p:cNvSpPr txBox="1"/>
          <p:nvPr/>
        </p:nvSpPr>
        <p:spPr>
          <a:xfrm>
            <a:off x="5807173" y="3572862"/>
            <a:ext cx="1370331"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公司介绍</a:t>
            </a:r>
          </a:p>
        </p:txBody>
      </p:sp>
      <p:sp>
        <p:nvSpPr>
          <p:cNvPr id="12" name="原创设计师QQ598969553      _4"/>
          <p:cNvSpPr txBox="1"/>
          <p:nvPr/>
        </p:nvSpPr>
        <p:spPr>
          <a:xfrm>
            <a:off x="7199809" y="3572862"/>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工作回顾</a:t>
            </a:r>
          </a:p>
        </p:txBody>
      </p:sp>
      <p:sp>
        <p:nvSpPr>
          <p:cNvPr id="13" name="原创设计师QQ598969553      _5"/>
          <p:cNvSpPr txBox="1"/>
          <p:nvPr/>
        </p:nvSpPr>
        <p:spPr>
          <a:xfrm>
            <a:off x="8585294" y="3605018"/>
            <a:ext cx="1370331"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工作计划</a:t>
            </a:r>
          </a:p>
        </p:txBody>
      </p:sp>
      <p:sp>
        <p:nvSpPr>
          <p:cNvPr id="14" name="原创设计师QQ598969553      _6"/>
          <p:cNvSpPr txBox="1"/>
          <p:nvPr/>
        </p:nvSpPr>
        <p:spPr>
          <a:xfrm>
            <a:off x="5848070" y="4141650"/>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工作团队</a:t>
            </a:r>
          </a:p>
        </p:txBody>
      </p:sp>
      <p:sp>
        <p:nvSpPr>
          <p:cNvPr id="15" name="原创设计师QQ598969553      _7"/>
          <p:cNvSpPr txBox="1"/>
          <p:nvPr/>
        </p:nvSpPr>
        <p:spPr>
          <a:xfrm>
            <a:off x="7190087" y="4182273"/>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工作进度</a:t>
            </a:r>
          </a:p>
        </p:txBody>
      </p:sp>
      <p:sp>
        <p:nvSpPr>
          <p:cNvPr id="16" name="原创设计师QQ598969553      _8"/>
          <p:cNvSpPr txBox="1"/>
          <p:nvPr/>
        </p:nvSpPr>
        <p:spPr>
          <a:xfrm>
            <a:off x="8567961" y="4161938"/>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去年相比</a:t>
            </a:r>
          </a:p>
        </p:txBody>
      </p:sp>
      <p:grpSp>
        <p:nvGrpSpPr>
          <p:cNvPr id="17" name="原创设计师QQ598969553      _9"/>
          <p:cNvGrpSpPr/>
          <p:nvPr/>
        </p:nvGrpSpPr>
        <p:grpSpPr>
          <a:xfrm>
            <a:off x="2827740" y="2181637"/>
            <a:ext cx="1964108" cy="1908758"/>
            <a:chOff x="4508674" y="2118116"/>
            <a:chExt cx="2204282" cy="2204282"/>
          </a:xfrm>
        </p:grpSpPr>
        <p:grpSp>
          <p:nvGrpSpPr>
            <p:cNvPr id="18" name="组合 17"/>
            <p:cNvGrpSpPr/>
            <p:nvPr/>
          </p:nvGrpSpPr>
          <p:grpSpPr>
            <a:xfrm>
              <a:off x="4508674" y="2118116"/>
              <a:ext cx="2204282" cy="2204282"/>
              <a:chOff x="1517331" y="1125257"/>
              <a:chExt cx="2204282" cy="2204282"/>
            </a:xfrm>
          </p:grpSpPr>
          <p:sp>
            <p:nvSpPr>
              <p:cNvPr id="20" name="椭圆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719372" y="1327298"/>
                <a:ext cx="1800200" cy="1800201"/>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19" name="TextBox 80"/>
            <p:cNvSpPr txBox="1"/>
            <p:nvPr/>
          </p:nvSpPr>
          <p:spPr>
            <a:xfrm>
              <a:off x="5088686" y="2684776"/>
              <a:ext cx="1133465" cy="1055972"/>
            </a:xfrm>
            <a:prstGeom prst="rect">
              <a:avLst/>
            </a:prstGeom>
            <a:noFill/>
          </p:spPr>
          <p:txBody>
            <a:bodyPr rtlCol="0" wrap="square">
              <a:spAutoFit/>
            </a:bodyPr>
            <a:lstStyle/>
            <a:p>
              <a:r>
                <a:rPr altLang="zh-CN" lang="en-US" sz="5400">
                  <a:solidFill>
                    <a:schemeClr val="bg1"/>
                  </a:solidFill>
                  <a:latin charset="-122" panose="020b0503020204020204" pitchFamily="34" typeface="微软雅黑"/>
                  <a:ea charset="-122" panose="020b0503020204020204" pitchFamily="34" typeface="微软雅黑"/>
                </a:rPr>
                <a:t>01</a:t>
              </a:r>
            </a:p>
          </p:txBody>
        </p:sp>
      </p:grpSp>
      <p:sp>
        <p:nvSpPr>
          <p:cNvPr id="22" name="原创设计师QQ598969553      _10"/>
          <p:cNvSpPr txBox="1"/>
          <p:nvPr/>
        </p:nvSpPr>
        <p:spPr>
          <a:xfrm>
            <a:off x="5821935" y="2419347"/>
            <a:ext cx="2043064" cy="354952"/>
          </a:xfrm>
          <a:prstGeom prst="rect">
            <a:avLst/>
          </a:prstGeom>
          <a:noFill/>
        </p:spPr>
        <p:txBody>
          <a:bodyPr bIns="40316" lIns="80632" rIns="80632" rtlCol="0" tIns="40316" wrap="square">
            <a:spAutoFit/>
          </a:bodyPr>
          <a:lstStyle/>
          <a:p>
            <a:r>
              <a:rPr altLang="zh-CN" lang="en-US" spc="-132">
                <a:solidFill>
                  <a:schemeClr val="bg1"/>
                </a:solidFill>
                <a:latin charset="-122" panose="020b0503020204020204" pitchFamily="34" typeface="微软雅黑"/>
                <a:ea charset="-122" panose="020b0503020204020204" pitchFamily="34" typeface="微软雅黑"/>
              </a:rPr>
              <a:t>[ 第一部分 ]</a:t>
            </a:r>
          </a:p>
        </p:txBody>
      </p:sp>
      <p:sp>
        <p:nvSpPr>
          <p:cNvPr id="23" name="原创设计师QQ598969553      _11"/>
          <p:cNvSpPr txBox="1"/>
          <p:nvPr/>
        </p:nvSpPr>
        <p:spPr>
          <a:xfrm>
            <a:off x="2828006" y="4296334"/>
            <a:ext cx="2043064" cy="507352"/>
          </a:xfrm>
          <a:prstGeom prst="rect">
            <a:avLst/>
          </a:prstGeom>
          <a:noFill/>
        </p:spPr>
        <p:txBody>
          <a:bodyPr bIns="40316" lIns="80632" rIns="80632" rtlCol="0" tIns="40316"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PART 01</a:t>
            </a:r>
          </a:p>
        </p:txBody>
      </p:sp>
      <p:sp>
        <p:nvSpPr>
          <p:cNvPr id="24" name="原创设计师QQ598969553      _12"/>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a:noFill/>
              </a14:hiddenFill>
            </a:ext>
          </a:extLst>
        </p:spPr>
        <p:txBody>
          <a:bodyPr/>
          <a:lstStyle/>
          <a:p>
            <a:endParaRPr altLang="en-US" lang="zh-CN"/>
          </a:p>
        </p:txBody>
      </p:sp>
      <p:pic>
        <p:nvPicPr>
          <p:cNvPr id="25"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65997810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id="7"/>
                                        <p:tgtEl>
                                          <p:spTgt spid="9"/>
                                        </p:tgtEl>
                                        <p:attrNameLst>
                                          <p:attrName>ppt_x</p:attrName>
                                        </p:attrNameLst>
                                      </p:cBhvr>
                                      <p:tavLst>
                                        <p:tav tm="0">
                                          <p:val>
                                            <p:strVal val="#ppt_x-#ppt_w*1.125000"/>
                                          </p:val>
                                        </p:tav>
                                        <p:tav tm="100000">
                                          <p:val>
                                            <p:strVal val="#ppt_x"/>
                                          </p:val>
                                        </p:tav>
                                      </p:tavLst>
                                    </p:anim>
                                    <p:animEffect filter="wipe(right)" transition="in">
                                      <p:cBhvr>
                                        <p:cTn dur="500" id="8"/>
                                        <p:tgtEl>
                                          <p:spTgt spid="9"/>
                                        </p:tgtEl>
                                      </p:cBhvr>
                                    </p:animEffect>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500" id="17"/>
                                        <p:tgtEl>
                                          <p:spTgt spid="23"/>
                                        </p:tgtEl>
                                      </p:cBhvr>
                                    </p:animEffect>
                                    <p:anim calcmode="lin" valueType="num">
                                      <p:cBhvr>
                                        <p:cTn dur="500" fill="hold" id="18"/>
                                        <p:tgtEl>
                                          <p:spTgt spid="23"/>
                                        </p:tgtEl>
                                        <p:attrNameLst>
                                          <p:attrName>ppt_x</p:attrName>
                                        </p:attrNameLst>
                                      </p:cBhvr>
                                      <p:tavLst>
                                        <p:tav tm="0">
                                          <p:val>
                                            <p:strVal val="#ppt_x"/>
                                          </p:val>
                                        </p:tav>
                                        <p:tav tm="100000">
                                          <p:val>
                                            <p:strVal val="#ppt_x"/>
                                          </p:val>
                                        </p:tav>
                                      </p:tavLst>
                                    </p:anim>
                                    <p:anim calcmode="lin" valueType="num">
                                      <p:cBhvr>
                                        <p:cTn dur="50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3" presetSubtype="16">
                                  <p:stCondLst>
                                    <p:cond delay="0"/>
                                  </p:stCondLst>
                                  <p:childTnLst>
                                    <p:set>
                                      <p:cBhvr>
                                        <p:cTn dur="1" fill="hold" id="22">
                                          <p:stCondLst>
                                            <p:cond delay="0"/>
                                          </p:stCondLst>
                                        </p:cTn>
                                        <p:tgtEl>
                                          <p:spTgt spid="24"/>
                                        </p:tgtEl>
                                        <p:attrNameLst>
                                          <p:attrName>style.visibility</p:attrName>
                                        </p:attrNameLst>
                                      </p:cBhvr>
                                      <p:to>
                                        <p:strVal val="visible"/>
                                      </p:to>
                                    </p:set>
                                    <p:anim calcmode="lin" valueType="num">
                                      <p:cBhvr>
                                        <p:cTn dur="500" fill="hold" id="23"/>
                                        <p:tgtEl>
                                          <p:spTgt spid="24"/>
                                        </p:tgtEl>
                                        <p:attrNameLst>
                                          <p:attrName>ppt_w</p:attrName>
                                        </p:attrNameLst>
                                      </p:cBhvr>
                                      <p:tavLst>
                                        <p:tav tm="0">
                                          <p:val>
                                            <p:fltVal val="0"/>
                                          </p:val>
                                        </p:tav>
                                        <p:tav tm="100000">
                                          <p:val>
                                            <p:strVal val="#ppt_w"/>
                                          </p:val>
                                        </p:tav>
                                      </p:tavLst>
                                    </p:anim>
                                    <p:anim calcmode="lin" valueType="num">
                                      <p:cBhvr>
                                        <p:cTn dur="500" fill="hold" id="24"/>
                                        <p:tgtEl>
                                          <p:spTgt spid="24"/>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47"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500" id="28"/>
                                        <p:tgtEl>
                                          <p:spTgt spid="22"/>
                                        </p:tgtEl>
                                      </p:cBhvr>
                                    </p:animEffect>
                                    <p:anim calcmode="lin" valueType="num">
                                      <p:cBhvr>
                                        <p:cTn dur="500" fill="hold" id="29"/>
                                        <p:tgtEl>
                                          <p:spTgt spid="22"/>
                                        </p:tgtEl>
                                        <p:attrNameLst>
                                          <p:attrName>ppt_x</p:attrName>
                                        </p:attrNameLst>
                                      </p:cBhvr>
                                      <p:tavLst>
                                        <p:tav tm="0">
                                          <p:val>
                                            <p:strVal val="#ppt_x"/>
                                          </p:val>
                                        </p:tav>
                                        <p:tav tm="100000">
                                          <p:val>
                                            <p:strVal val="#ppt_x"/>
                                          </p:val>
                                        </p:tav>
                                      </p:tavLst>
                                    </p:anim>
                                    <p:anim calcmode="lin" valueType="num">
                                      <p:cBhvr>
                                        <p:cTn dur="500" fill="hold" id="30"/>
                                        <p:tgtEl>
                                          <p:spTgt spid="22"/>
                                        </p:tgtEl>
                                        <p:attrNameLst>
                                          <p:attrName>ppt_y</p:attrName>
                                        </p:attrNameLst>
                                      </p:cBhvr>
                                      <p:tavLst>
                                        <p:tav tm="0">
                                          <p:val>
                                            <p:strVal val="#ppt_y-.1"/>
                                          </p:val>
                                        </p:tav>
                                        <p:tav tm="100000">
                                          <p:val>
                                            <p:strVal val="#ppt_y"/>
                                          </p:val>
                                        </p:tav>
                                      </p:tavLst>
                                    </p:anim>
                                  </p:childTnLst>
                                </p:cTn>
                              </p:par>
                              <p:par>
                                <p:cTn fill="hold" grpId="0" id="31" nodeType="withEffect" presetClass="entr" presetID="12" presetSubtype="8">
                                  <p:stCondLst>
                                    <p:cond delay="0"/>
                                  </p:stCondLst>
                                  <p:iterate type="lt">
                                    <p:tmPct val="1000"/>
                                  </p:iterate>
                                  <p:childTnLst>
                                    <p:set>
                                      <p:cBhvr>
                                        <p:cTn dur="1" fill="hold" id="32">
                                          <p:stCondLst>
                                            <p:cond delay="0"/>
                                          </p:stCondLst>
                                        </p:cTn>
                                        <p:tgtEl>
                                          <p:spTgt spid="10"/>
                                        </p:tgtEl>
                                        <p:attrNameLst>
                                          <p:attrName>style.visibility</p:attrName>
                                        </p:attrNameLst>
                                      </p:cBhvr>
                                      <p:to>
                                        <p:strVal val="visible"/>
                                      </p:to>
                                    </p:set>
                                    <p:anim calcmode="lin" valueType="num">
                                      <p:cBhvr additive="base">
                                        <p:cTn dur="500" id="33"/>
                                        <p:tgtEl>
                                          <p:spTgt spid="10"/>
                                        </p:tgtEl>
                                        <p:attrNameLst>
                                          <p:attrName>ppt_x</p:attrName>
                                        </p:attrNameLst>
                                      </p:cBhvr>
                                      <p:tavLst>
                                        <p:tav tm="0">
                                          <p:val>
                                            <p:strVal val="#ppt_x-#ppt_w*1.125000"/>
                                          </p:val>
                                        </p:tav>
                                        <p:tav tm="100000">
                                          <p:val>
                                            <p:strVal val="#ppt_x"/>
                                          </p:val>
                                        </p:tav>
                                      </p:tavLst>
                                    </p:anim>
                                    <p:animEffect filter="wipe(right)" transition="in">
                                      <p:cBhvr>
                                        <p:cTn dur="500" id="34"/>
                                        <p:tgtEl>
                                          <p:spTgt spid="10"/>
                                        </p:tgtEl>
                                      </p:cBhvr>
                                    </p:animEffect>
                                  </p:childTnLst>
                                </p:cTn>
                              </p:par>
                            </p:childTnLst>
                          </p:cTn>
                        </p:par>
                        <p:par>
                          <p:cTn fill="hold" id="35" nodeType="afterGroup">
                            <p:stCondLst>
                              <p:cond delay="2500"/>
                            </p:stCondLst>
                            <p:childTnLst>
                              <p:par>
                                <p:cTn fill="hold" grpId="0" id="36" nodeType="afterEffect" presetClass="entr" presetID="2" presetSubtype="4">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500" fill="hold" id="38"/>
                                        <p:tgtEl>
                                          <p:spTgt spid="11"/>
                                        </p:tgtEl>
                                        <p:attrNameLst>
                                          <p:attrName>ppt_x</p:attrName>
                                        </p:attrNameLst>
                                      </p:cBhvr>
                                      <p:tavLst>
                                        <p:tav tm="0">
                                          <p:val>
                                            <p:strVal val="#ppt_x"/>
                                          </p:val>
                                        </p:tav>
                                        <p:tav tm="100000">
                                          <p:val>
                                            <p:strVal val="#ppt_x"/>
                                          </p:val>
                                        </p:tav>
                                      </p:tavLst>
                                    </p:anim>
                                    <p:anim calcmode="lin" valueType="num">
                                      <p:cBhvr additive="base">
                                        <p:cTn dur="500" fill="hold" id="39"/>
                                        <p:tgtEl>
                                          <p:spTgt spid="11"/>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20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500" fill="hold" id="42"/>
                                        <p:tgtEl>
                                          <p:spTgt spid="12"/>
                                        </p:tgtEl>
                                        <p:attrNameLst>
                                          <p:attrName>ppt_x</p:attrName>
                                        </p:attrNameLst>
                                      </p:cBhvr>
                                      <p:tavLst>
                                        <p:tav tm="0">
                                          <p:val>
                                            <p:strVal val="#ppt_x"/>
                                          </p:val>
                                        </p:tav>
                                        <p:tav tm="100000">
                                          <p:val>
                                            <p:strVal val="#ppt_x"/>
                                          </p:val>
                                        </p:tav>
                                      </p:tavLst>
                                    </p:anim>
                                    <p:anim calcmode="lin" valueType="num">
                                      <p:cBhvr additive="base">
                                        <p:cTn dur="500" fill="hold" id="43"/>
                                        <p:tgtEl>
                                          <p:spTgt spid="12"/>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400"/>
                                  </p:stCondLst>
                                  <p:childTnLst>
                                    <p:set>
                                      <p:cBhvr>
                                        <p:cTn dur="1" fill="hold" id="45">
                                          <p:stCondLst>
                                            <p:cond delay="0"/>
                                          </p:stCondLst>
                                        </p:cTn>
                                        <p:tgtEl>
                                          <p:spTgt spid="13"/>
                                        </p:tgtEl>
                                        <p:attrNameLst>
                                          <p:attrName>style.visibility</p:attrName>
                                        </p:attrNameLst>
                                      </p:cBhvr>
                                      <p:to>
                                        <p:strVal val="visible"/>
                                      </p:to>
                                    </p:set>
                                    <p:anim calcmode="lin" valueType="num">
                                      <p:cBhvr additive="base">
                                        <p:cTn dur="500" fill="hold" id="46"/>
                                        <p:tgtEl>
                                          <p:spTgt spid="13"/>
                                        </p:tgtEl>
                                        <p:attrNameLst>
                                          <p:attrName>ppt_x</p:attrName>
                                        </p:attrNameLst>
                                      </p:cBhvr>
                                      <p:tavLst>
                                        <p:tav tm="0">
                                          <p:val>
                                            <p:strVal val="#ppt_x"/>
                                          </p:val>
                                        </p:tav>
                                        <p:tav tm="100000">
                                          <p:val>
                                            <p:strVal val="#ppt_x"/>
                                          </p:val>
                                        </p:tav>
                                      </p:tavLst>
                                    </p:anim>
                                    <p:anim calcmode="lin" valueType="num">
                                      <p:cBhvr additive="base">
                                        <p:cTn dur="500" fill="hold" id="47"/>
                                        <p:tgtEl>
                                          <p:spTgt spid="13"/>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60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500" fill="hold" id="50"/>
                                        <p:tgtEl>
                                          <p:spTgt spid="14"/>
                                        </p:tgtEl>
                                        <p:attrNameLst>
                                          <p:attrName>ppt_x</p:attrName>
                                        </p:attrNameLst>
                                      </p:cBhvr>
                                      <p:tavLst>
                                        <p:tav tm="0">
                                          <p:val>
                                            <p:strVal val="#ppt_x"/>
                                          </p:val>
                                        </p:tav>
                                        <p:tav tm="100000">
                                          <p:val>
                                            <p:strVal val="#ppt_x"/>
                                          </p:val>
                                        </p:tav>
                                      </p:tavLst>
                                    </p:anim>
                                    <p:anim calcmode="lin" valueType="num">
                                      <p:cBhvr additive="base">
                                        <p:cTn dur="500" fill="hold" id="51"/>
                                        <p:tgtEl>
                                          <p:spTgt spid="14"/>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80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500" fill="hold" id="54"/>
                                        <p:tgtEl>
                                          <p:spTgt spid="15"/>
                                        </p:tgtEl>
                                        <p:attrNameLst>
                                          <p:attrName>ppt_x</p:attrName>
                                        </p:attrNameLst>
                                      </p:cBhvr>
                                      <p:tavLst>
                                        <p:tav tm="0">
                                          <p:val>
                                            <p:strVal val="#ppt_x"/>
                                          </p:val>
                                        </p:tav>
                                        <p:tav tm="100000">
                                          <p:val>
                                            <p:strVal val="#ppt_x"/>
                                          </p:val>
                                        </p:tav>
                                      </p:tavLst>
                                    </p:anim>
                                    <p:anim calcmode="lin" valueType="num">
                                      <p:cBhvr additive="base">
                                        <p:cTn dur="500" fill="hold" id="55"/>
                                        <p:tgtEl>
                                          <p:spTgt spid="15"/>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1000"/>
                                  </p:stCondLst>
                                  <p:childTnLst>
                                    <p:set>
                                      <p:cBhvr>
                                        <p:cTn dur="1" fill="hold" id="57">
                                          <p:stCondLst>
                                            <p:cond delay="0"/>
                                          </p:stCondLst>
                                        </p:cTn>
                                        <p:tgtEl>
                                          <p:spTgt spid="16"/>
                                        </p:tgtEl>
                                        <p:attrNameLst>
                                          <p:attrName>style.visibility</p:attrName>
                                        </p:attrNameLst>
                                      </p:cBhvr>
                                      <p:to>
                                        <p:strVal val="visible"/>
                                      </p:to>
                                    </p:set>
                                    <p:anim calcmode="lin" valueType="num">
                                      <p:cBhvr additive="base">
                                        <p:cTn dur="500" fill="hold" id="58"/>
                                        <p:tgtEl>
                                          <p:spTgt spid="16"/>
                                        </p:tgtEl>
                                        <p:attrNameLst>
                                          <p:attrName>ppt_x</p:attrName>
                                        </p:attrNameLst>
                                      </p:cBhvr>
                                      <p:tavLst>
                                        <p:tav tm="0">
                                          <p:val>
                                            <p:strVal val="#ppt_x"/>
                                          </p:val>
                                        </p:tav>
                                        <p:tav tm="100000">
                                          <p:val>
                                            <p:strVal val="#ppt_x"/>
                                          </p:val>
                                        </p:tav>
                                      </p:tavLst>
                                    </p:anim>
                                    <p:anim calcmode="lin" valueType="num">
                                      <p:cBhvr additive="base">
                                        <p:cTn dur="500" fill="hold" id="59"/>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22"/>
      <p:bldP grpId="0" spid="23"/>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财务计划报表</a:t>
            </a:r>
          </a:p>
        </p:txBody>
      </p:sp>
      <p:sp>
        <p:nvSpPr>
          <p:cNvPr id="40" name="原创设计师QQ598969553      _4"/>
          <p:cNvSpPr/>
          <p:nvPr/>
        </p:nvSpPr>
        <p:spPr>
          <a:xfrm>
            <a:off x="8225154" y="1990760"/>
            <a:ext cx="2360326" cy="1453363"/>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effectLst/>
              <a:uLnTx/>
              <a:uFillTx/>
              <a:latin typeface="Agency FB"/>
              <a:ea typeface="造字工房悦黑（非商用）常规体"/>
              <a:cs typeface="+mn-cs"/>
            </a:endParaRPr>
          </a:p>
        </p:txBody>
      </p:sp>
      <p:sp>
        <p:nvSpPr>
          <p:cNvPr id="41" name="原创设计师QQ598969553      _5"/>
          <p:cNvSpPr/>
          <p:nvPr/>
        </p:nvSpPr>
        <p:spPr>
          <a:xfrm>
            <a:off x="3104450" y="1877299"/>
            <a:ext cx="2360326" cy="1453363"/>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effectLst/>
              <a:uLnTx/>
              <a:uFillTx/>
              <a:latin typeface="Agency FB"/>
              <a:ea typeface="造字工房悦黑（非商用）常规体"/>
              <a:cs typeface="+mn-cs"/>
            </a:endParaRPr>
          </a:p>
        </p:txBody>
      </p:sp>
      <p:grpSp>
        <p:nvGrpSpPr>
          <p:cNvPr id="55" name="原创设计师QQ598969553      _6"/>
          <p:cNvGrpSpPr/>
          <p:nvPr/>
        </p:nvGrpSpPr>
        <p:grpSpPr>
          <a:xfrm>
            <a:off x="3272384" y="1986201"/>
            <a:ext cx="2225761" cy="1072722"/>
            <a:chOff x="6084168" y="1274556"/>
            <a:chExt cx="1669538" cy="804356"/>
          </a:xfrm>
        </p:grpSpPr>
        <p:sp>
          <p:nvSpPr>
            <p:cNvPr id="56" name="TextBox 106"/>
            <p:cNvSpPr txBox="1"/>
            <p:nvPr/>
          </p:nvSpPr>
          <p:spPr>
            <a:xfrm>
              <a:off x="6084168" y="1514664"/>
              <a:ext cx="1669538" cy="558791"/>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您的内容打在这里，或者通过您的内容打在这里，或者您的内容打在这里，</a:t>
              </a:r>
            </a:p>
          </p:txBody>
        </p:sp>
        <p:sp>
          <p:nvSpPr>
            <p:cNvPr id="57" name="TextBox 107"/>
            <p:cNvSpPr txBox="1"/>
            <p:nvPr/>
          </p:nvSpPr>
          <p:spPr>
            <a:xfrm>
              <a:off x="6532344" y="1274556"/>
              <a:ext cx="1008112" cy="274257"/>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58" name="原创设计师QQ598969553      _7"/>
          <p:cNvGrpSpPr/>
          <p:nvPr/>
        </p:nvGrpSpPr>
        <p:grpSpPr>
          <a:xfrm>
            <a:off x="8402501" y="2137335"/>
            <a:ext cx="2225761" cy="1072722"/>
            <a:chOff x="6084168" y="1274556"/>
            <a:chExt cx="1669538" cy="804356"/>
          </a:xfrm>
        </p:grpSpPr>
        <p:sp>
          <p:nvSpPr>
            <p:cNvPr id="59" name="TextBox 109"/>
            <p:cNvSpPr txBox="1"/>
            <p:nvPr/>
          </p:nvSpPr>
          <p:spPr>
            <a:xfrm>
              <a:off x="6084170" y="1514664"/>
              <a:ext cx="1669538" cy="558791"/>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您的内容打在这里，或者通过您的内容打在这里，或者您的内容打在这里，</a:t>
              </a:r>
            </a:p>
          </p:txBody>
        </p:sp>
        <p:sp>
          <p:nvSpPr>
            <p:cNvPr id="60" name="TextBox 110"/>
            <p:cNvSpPr txBox="1"/>
            <p:nvPr/>
          </p:nvSpPr>
          <p:spPr>
            <a:xfrm>
              <a:off x="6532343" y="1274556"/>
              <a:ext cx="1008112" cy="274257"/>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61" name="原创设计师QQ598969553      _8"/>
          <p:cNvGrpSpPr/>
          <p:nvPr/>
        </p:nvGrpSpPr>
        <p:grpSpPr>
          <a:xfrm>
            <a:off x="1331296" y="1787939"/>
            <a:ext cx="1608586" cy="1563819"/>
            <a:chOff x="2201071" y="3406041"/>
            <a:chExt cx="1805286" cy="1805938"/>
          </a:xfrm>
        </p:grpSpPr>
        <p:grpSp>
          <p:nvGrpSpPr>
            <p:cNvPr id="62" name="组合 61"/>
            <p:cNvGrpSpPr/>
            <p:nvPr/>
          </p:nvGrpSpPr>
          <p:grpSpPr>
            <a:xfrm>
              <a:off x="2201071" y="3406041"/>
              <a:ext cx="1805286" cy="1805938"/>
              <a:chOff x="4345444" y="2542859"/>
              <a:chExt cx="1810550" cy="1811205"/>
            </a:xfrm>
          </p:grpSpPr>
          <p:grpSp>
            <p:nvGrpSpPr>
              <p:cNvPr id="64" name="组合 63"/>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6" name="同心圆 6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7" name="椭圆 6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5" name="椭圆 64"/>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TextBox 69"/>
            <p:cNvSpPr txBox="1"/>
            <p:nvPr/>
          </p:nvSpPr>
          <p:spPr>
            <a:xfrm>
              <a:off x="2694008" y="3876615"/>
              <a:ext cx="1023614" cy="739181"/>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添加</a:t>
              </a:r>
            </a:p>
            <a:p>
              <a:r>
                <a:rPr altLang="en-US" lang="zh-CN">
                  <a:solidFill>
                    <a:schemeClr val="bg1"/>
                  </a:solidFill>
                  <a:latin charset="-122" panose="020b0503020204020204" pitchFamily="34" typeface="微软雅黑"/>
                  <a:ea charset="-122" panose="020b0503020204020204" pitchFamily="34" typeface="微软雅黑"/>
                </a:rPr>
                <a:t>内容</a:t>
              </a:r>
            </a:p>
          </p:txBody>
        </p:sp>
      </p:grpSp>
      <p:grpSp>
        <p:nvGrpSpPr>
          <p:cNvPr id="68" name="原创设计师QQ598969553      _9"/>
          <p:cNvGrpSpPr/>
          <p:nvPr/>
        </p:nvGrpSpPr>
        <p:grpSpPr>
          <a:xfrm>
            <a:off x="6527254" y="1853320"/>
            <a:ext cx="1608586" cy="1563819"/>
            <a:chOff x="4811090" y="3406041"/>
            <a:chExt cx="1805286" cy="1805938"/>
          </a:xfrm>
        </p:grpSpPr>
        <p:grpSp>
          <p:nvGrpSpPr>
            <p:cNvPr id="69" name="组合 68"/>
            <p:cNvGrpSpPr/>
            <p:nvPr/>
          </p:nvGrpSpPr>
          <p:grpSpPr>
            <a:xfrm>
              <a:off x="4811090" y="3406041"/>
              <a:ext cx="1805286" cy="1805938"/>
              <a:chOff x="4345444" y="2542859"/>
              <a:chExt cx="1810550" cy="1811205"/>
            </a:xfrm>
          </p:grpSpPr>
          <p:grpSp>
            <p:nvGrpSpPr>
              <p:cNvPr id="71" name="组合 7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73" name="同心圆 8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4" name="椭圆 7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椭圆 71"/>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70" name="TextBox 117"/>
            <p:cNvSpPr txBox="1"/>
            <p:nvPr/>
          </p:nvSpPr>
          <p:spPr>
            <a:xfrm>
              <a:off x="5304027" y="3876615"/>
              <a:ext cx="1023614" cy="739181"/>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添加</a:t>
              </a:r>
            </a:p>
            <a:p>
              <a:r>
                <a:rPr altLang="en-US" lang="zh-CN">
                  <a:solidFill>
                    <a:schemeClr val="bg1"/>
                  </a:solidFill>
                  <a:latin charset="-122" panose="020b0503020204020204" pitchFamily="34" typeface="微软雅黑"/>
                  <a:ea charset="-122" panose="020b0503020204020204" pitchFamily="34" typeface="微软雅黑"/>
                </a:rPr>
                <a:t>内容</a:t>
              </a:r>
            </a:p>
          </p:txBody>
        </p:sp>
      </p:grpSp>
      <p:sp>
        <p:nvSpPr>
          <p:cNvPr id="75" name="原创设计师QQ598969553      _10"/>
          <p:cNvSpPr/>
          <p:nvPr/>
        </p:nvSpPr>
        <p:spPr>
          <a:xfrm>
            <a:off x="8225154" y="4511040"/>
            <a:ext cx="2360326" cy="1453363"/>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effectLst/>
              <a:uLnTx/>
              <a:uFillTx/>
              <a:latin typeface="Agency FB"/>
              <a:ea typeface="造字工房悦黑（非商用）常规体"/>
              <a:cs typeface="+mn-cs"/>
            </a:endParaRPr>
          </a:p>
        </p:txBody>
      </p:sp>
      <p:sp>
        <p:nvSpPr>
          <p:cNvPr id="76" name="原创设计师QQ598969553      _11"/>
          <p:cNvSpPr/>
          <p:nvPr/>
        </p:nvSpPr>
        <p:spPr>
          <a:xfrm>
            <a:off x="3104450" y="4397579"/>
            <a:ext cx="2360326" cy="1453363"/>
          </a:xfrm>
          <a:prstGeom prst="roundRect">
            <a:avLst/>
          </a:prstGeom>
          <a:gradFill flip="none" rotWithShape="1">
            <a:gsLst>
              <a:gs pos="45000">
                <a:sysClr lastClr="FFFFFF" val="window"/>
              </a:gs>
              <a:gs pos="100000">
                <a:sysClr lastClr="FFFFFF" val="window">
                  <a:lumMod val="85000"/>
                </a:sysClr>
              </a:gs>
            </a:gsLst>
            <a:lin ang="18000000" scaled="0"/>
          </a:gradFill>
          <a:ln algn="ctr" cap="flat" cmpd="sng" w="6350">
            <a:gradFill>
              <a:gsLst>
                <a:gs pos="0">
                  <a:sysClr lastClr="FFFFFF" val="window">
                    <a:lumMod val="85000"/>
                  </a:sysClr>
                </a:gs>
                <a:gs pos="100000">
                  <a:sysClr lastClr="FFFFFF" val="window"/>
                </a:gs>
              </a:gsLst>
              <a:lin ang="17400000" scaled="0"/>
            </a:gradFill>
            <a:prstDash val="solid"/>
            <a:miter lim="800000"/>
          </a:ln>
          <a:effectLst>
            <a:outerShdw algn="tr" blurRad="152400" dir="8100000" dist="38100" rotWithShape="0">
              <a:prstClr val="black">
                <a:alpha val="34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400" u="none">
              <a:ln>
                <a:noFill/>
              </a:ln>
              <a:effectLst/>
              <a:uLnTx/>
              <a:uFillTx/>
              <a:latin typeface="Agency FB"/>
              <a:ea typeface="造字工房悦黑（非商用）常规体"/>
              <a:cs typeface="+mn-cs"/>
            </a:endParaRPr>
          </a:p>
        </p:txBody>
      </p:sp>
      <p:grpSp>
        <p:nvGrpSpPr>
          <p:cNvPr id="77" name="原创设计师QQ598969553      _12"/>
          <p:cNvGrpSpPr/>
          <p:nvPr/>
        </p:nvGrpSpPr>
        <p:grpSpPr>
          <a:xfrm>
            <a:off x="3272384" y="4506481"/>
            <a:ext cx="2225761" cy="1072722"/>
            <a:chOff x="6084168" y="1274556"/>
            <a:chExt cx="1669538" cy="804356"/>
          </a:xfrm>
        </p:grpSpPr>
        <p:sp>
          <p:nvSpPr>
            <p:cNvPr id="78" name="TextBox 58"/>
            <p:cNvSpPr txBox="1"/>
            <p:nvPr/>
          </p:nvSpPr>
          <p:spPr>
            <a:xfrm>
              <a:off x="6084168" y="1514664"/>
              <a:ext cx="1669538" cy="558791"/>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您的内容打在这里，或者通过您的内容打在这里，或者您的内容打在这里，</a:t>
              </a:r>
            </a:p>
          </p:txBody>
        </p:sp>
        <p:sp>
          <p:nvSpPr>
            <p:cNvPr id="79" name="TextBox 59"/>
            <p:cNvSpPr txBox="1"/>
            <p:nvPr/>
          </p:nvSpPr>
          <p:spPr>
            <a:xfrm>
              <a:off x="6532344" y="1274556"/>
              <a:ext cx="1008112" cy="274257"/>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80" name="原创设计师QQ598969553      _13"/>
          <p:cNvGrpSpPr/>
          <p:nvPr/>
        </p:nvGrpSpPr>
        <p:grpSpPr>
          <a:xfrm>
            <a:off x="8402501" y="4657615"/>
            <a:ext cx="2225761" cy="1072722"/>
            <a:chOff x="6084168" y="1274556"/>
            <a:chExt cx="1669538" cy="804356"/>
          </a:xfrm>
        </p:grpSpPr>
        <p:sp>
          <p:nvSpPr>
            <p:cNvPr id="81" name="TextBox 66"/>
            <p:cNvSpPr txBox="1"/>
            <p:nvPr/>
          </p:nvSpPr>
          <p:spPr>
            <a:xfrm>
              <a:off x="6084170" y="1514664"/>
              <a:ext cx="1669538" cy="558791"/>
            </a:xfrm>
            <a:prstGeom prst="rect">
              <a:avLst/>
            </a:prstGeom>
            <a:noFill/>
          </p:spPr>
          <p:txBody>
            <a:bodyPr bIns="45715" lIns="91431" rIns="91431" rtlCol="0" tIns="45715" wrap="square">
              <a:spAutoFit/>
            </a:bodyPr>
            <a:lstStyle/>
            <a:p>
              <a:pPr>
                <a:lnSpc>
                  <a:spcPct val="130000"/>
                </a:lnSpc>
              </a:pPr>
              <a:r>
                <a:rPr altLang="en-US" lang="zh-CN" sz="11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您的内容打在这里，或者通过您的内容打在这里，或者您的内容打在这里，</a:t>
              </a:r>
            </a:p>
          </p:txBody>
        </p:sp>
        <p:sp>
          <p:nvSpPr>
            <p:cNvPr id="82" name="TextBox 67"/>
            <p:cNvSpPr txBox="1"/>
            <p:nvPr/>
          </p:nvSpPr>
          <p:spPr>
            <a:xfrm>
              <a:off x="6532343" y="1274556"/>
              <a:ext cx="1008112" cy="274257"/>
            </a:xfrm>
            <a:prstGeom prst="rect">
              <a:avLst/>
            </a:prstGeom>
            <a:noFill/>
          </p:spPr>
          <p:txBody>
            <a:bodyPr anchor="t" bIns="0" lIns="91431" rIns="91431" rtlCol="0" tIns="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添加标题</a:t>
              </a:r>
            </a:p>
          </p:txBody>
        </p:sp>
      </p:grpSp>
      <p:grpSp>
        <p:nvGrpSpPr>
          <p:cNvPr id="83" name="原创设计师QQ598969553      _14"/>
          <p:cNvGrpSpPr/>
          <p:nvPr/>
        </p:nvGrpSpPr>
        <p:grpSpPr>
          <a:xfrm>
            <a:off x="1331296" y="4308219"/>
            <a:ext cx="1608586" cy="1563819"/>
            <a:chOff x="2201071" y="3406041"/>
            <a:chExt cx="1805286" cy="1805938"/>
          </a:xfrm>
        </p:grpSpPr>
        <p:grpSp>
          <p:nvGrpSpPr>
            <p:cNvPr id="84" name="组合 83"/>
            <p:cNvGrpSpPr/>
            <p:nvPr/>
          </p:nvGrpSpPr>
          <p:grpSpPr>
            <a:xfrm>
              <a:off x="2201071" y="3406041"/>
              <a:ext cx="1805286" cy="1805938"/>
              <a:chOff x="4345444" y="2542859"/>
              <a:chExt cx="1810550" cy="1811205"/>
            </a:xfrm>
          </p:grpSpPr>
          <p:grpSp>
            <p:nvGrpSpPr>
              <p:cNvPr id="86" name="组合 8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88" name="同心圆 8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9" name="椭圆 8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7" name="椭圆 86"/>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5" name="TextBox 76"/>
            <p:cNvSpPr txBox="1"/>
            <p:nvPr/>
          </p:nvSpPr>
          <p:spPr>
            <a:xfrm>
              <a:off x="2694008" y="3876614"/>
              <a:ext cx="1023614" cy="739181"/>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添加</a:t>
              </a:r>
            </a:p>
            <a:p>
              <a:r>
                <a:rPr altLang="en-US" lang="zh-CN">
                  <a:solidFill>
                    <a:schemeClr val="bg1"/>
                  </a:solidFill>
                  <a:latin charset="-122" panose="020b0503020204020204" pitchFamily="34" typeface="微软雅黑"/>
                  <a:ea charset="-122" panose="020b0503020204020204" pitchFamily="34" typeface="微软雅黑"/>
                </a:rPr>
                <a:t>内容</a:t>
              </a:r>
            </a:p>
          </p:txBody>
        </p:sp>
      </p:grpSp>
      <p:grpSp>
        <p:nvGrpSpPr>
          <p:cNvPr id="90" name="原创设计师QQ598969553      _15"/>
          <p:cNvGrpSpPr/>
          <p:nvPr/>
        </p:nvGrpSpPr>
        <p:grpSpPr>
          <a:xfrm>
            <a:off x="6527254" y="4373600"/>
            <a:ext cx="1608586" cy="1563819"/>
            <a:chOff x="4811090" y="3406041"/>
            <a:chExt cx="1805286" cy="1805938"/>
          </a:xfrm>
        </p:grpSpPr>
        <p:grpSp>
          <p:nvGrpSpPr>
            <p:cNvPr id="91" name="组合 90"/>
            <p:cNvGrpSpPr/>
            <p:nvPr/>
          </p:nvGrpSpPr>
          <p:grpSpPr>
            <a:xfrm>
              <a:off x="4811090" y="3406041"/>
              <a:ext cx="1805286" cy="1805938"/>
              <a:chOff x="4345444" y="2542859"/>
              <a:chExt cx="1810550" cy="1811205"/>
            </a:xfrm>
          </p:grpSpPr>
          <p:grpSp>
            <p:nvGrpSpPr>
              <p:cNvPr id="93" name="组合 9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5" name="同心圆 9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6" name="椭圆 9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4" name="椭圆 93"/>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92" name="TextBox 89"/>
            <p:cNvSpPr txBox="1"/>
            <p:nvPr/>
          </p:nvSpPr>
          <p:spPr>
            <a:xfrm>
              <a:off x="5304027" y="3876615"/>
              <a:ext cx="1023614" cy="739181"/>
            </a:xfrm>
            <a:prstGeom prst="rect">
              <a:avLst/>
            </a:prstGeom>
            <a:noFill/>
          </p:spPr>
          <p:txBody>
            <a:bodyPr rtlCol="0" wrap="square">
              <a:spAutoFit/>
            </a:bodyPr>
            <a:lstStyle/>
            <a:p>
              <a:r>
                <a:rPr altLang="en-US" lang="zh-CN">
                  <a:solidFill>
                    <a:schemeClr val="bg1"/>
                  </a:solidFill>
                  <a:latin charset="-122" panose="020b0503020204020204" pitchFamily="34" typeface="微软雅黑"/>
                  <a:ea charset="-122" panose="020b0503020204020204" pitchFamily="34" typeface="微软雅黑"/>
                </a:rPr>
                <a:t>添加</a:t>
              </a:r>
            </a:p>
            <a:p>
              <a:r>
                <a:rPr altLang="en-US" lang="zh-CN">
                  <a:solidFill>
                    <a:schemeClr val="bg1"/>
                  </a:solidFill>
                  <a:latin charset="-122" panose="020b0503020204020204" pitchFamily="34" typeface="微软雅黑"/>
                  <a:ea charset="-122" panose="020b0503020204020204" pitchFamily="34" typeface="微软雅黑"/>
                </a:rPr>
                <a:t>内容</a:t>
              </a:r>
            </a:p>
          </p:txBody>
        </p:sp>
      </p:grpSp>
      <p:pic>
        <p:nvPicPr>
          <p:cNvPr id="5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306549371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ur="500" fill="hold" id="7"/>
                                        <p:tgtEl>
                                          <p:spTgt spid="61"/>
                                        </p:tgtEl>
                                        <p:attrNameLst>
                                          <p:attrName>ppt_w</p:attrName>
                                        </p:attrNameLst>
                                      </p:cBhvr>
                                      <p:tavLst>
                                        <p:tav tm="0">
                                          <p:val>
                                            <p:fltVal val="0"/>
                                          </p:val>
                                        </p:tav>
                                        <p:tav tm="100000">
                                          <p:val>
                                            <p:strVal val="#ppt_w"/>
                                          </p:val>
                                        </p:tav>
                                      </p:tavLst>
                                    </p:anim>
                                    <p:anim calcmode="lin" valueType="num">
                                      <p:cBhvr>
                                        <p:cTn dur="500" fill="hold" id="8"/>
                                        <p:tgtEl>
                                          <p:spTgt spid="61"/>
                                        </p:tgtEl>
                                        <p:attrNameLst>
                                          <p:attrName>ppt_h</p:attrName>
                                        </p:attrNameLst>
                                      </p:cBhvr>
                                      <p:tavLst>
                                        <p:tav tm="0">
                                          <p:val>
                                            <p:fltVal val="0"/>
                                          </p:val>
                                        </p:tav>
                                        <p:tav tm="100000">
                                          <p:val>
                                            <p:strVal val="#ppt_h"/>
                                          </p:val>
                                        </p:tav>
                                      </p:tavLst>
                                    </p:anim>
                                  </p:childTnLst>
                                </p:cTn>
                              </p:par>
                              <p:par>
                                <p:cTn fill="hold" grpId="0" id="9" nodeType="withEffect" presetClass="entr" presetID="10" presetSubtype="0">
                                  <p:stCondLst>
                                    <p:cond delay="0"/>
                                  </p:stCondLst>
                                  <p:childTnLst>
                                    <p:set>
                                      <p:cBhvr>
                                        <p:cTn dur="1" fill="hold" id="10">
                                          <p:stCondLst>
                                            <p:cond delay="0"/>
                                          </p:stCondLst>
                                        </p:cTn>
                                        <p:tgtEl>
                                          <p:spTgt spid="41"/>
                                        </p:tgtEl>
                                        <p:attrNameLst>
                                          <p:attrName>style.visibility</p:attrName>
                                        </p:attrNameLst>
                                      </p:cBhvr>
                                      <p:to>
                                        <p:strVal val="visible"/>
                                      </p:to>
                                    </p:set>
                                    <p:animEffect filter="fade" transition="in">
                                      <p:cBhvr>
                                        <p:cTn dur="500" id="11"/>
                                        <p:tgtEl>
                                          <p:spTgt spid="41"/>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40"/>
                                        </p:tgtEl>
                                        <p:attrNameLst>
                                          <p:attrName>style.visibility</p:attrName>
                                        </p:attrNameLst>
                                      </p:cBhvr>
                                      <p:to>
                                        <p:strVal val="visible"/>
                                      </p:to>
                                    </p:set>
                                    <p:animEffect filter="fade" transition="in">
                                      <p:cBhvr>
                                        <p:cTn dur="500" id="14"/>
                                        <p:tgtEl>
                                          <p:spTgt spid="40"/>
                                        </p:tgtEl>
                                      </p:cBhvr>
                                    </p:animEffect>
                                  </p:childTnLst>
                                </p:cTn>
                              </p:par>
                              <p:par>
                                <p:cTn fill="hold" id="15" nodeType="withEffect" presetClass="entr" presetID="23" presetSubtype="16">
                                  <p:stCondLst>
                                    <p:cond delay="0"/>
                                  </p:stCondLst>
                                  <p:childTnLst>
                                    <p:set>
                                      <p:cBhvr>
                                        <p:cTn dur="1" fill="hold" id="16">
                                          <p:stCondLst>
                                            <p:cond delay="0"/>
                                          </p:stCondLst>
                                        </p:cTn>
                                        <p:tgtEl>
                                          <p:spTgt spid="68"/>
                                        </p:tgtEl>
                                        <p:attrNameLst>
                                          <p:attrName>style.visibility</p:attrName>
                                        </p:attrNameLst>
                                      </p:cBhvr>
                                      <p:to>
                                        <p:strVal val="visible"/>
                                      </p:to>
                                    </p:set>
                                    <p:anim calcmode="lin" valueType="num">
                                      <p:cBhvr>
                                        <p:cTn dur="500" fill="hold" id="17"/>
                                        <p:tgtEl>
                                          <p:spTgt spid="68"/>
                                        </p:tgtEl>
                                        <p:attrNameLst>
                                          <p:attrName>ppt_w</p:attrName>
                                        </p:attrNameLst>
                                      </p:cBhvr>
                                      <p:tavLst>
                                        <p:tav tm="0">
                                          <p:val>
                                            <p:fltVal val="0"/>
                                          </p:val>
                                        </p:tav>
                                        <p:tav tm="100000">
                                          <p:val>
                                            <p:strVal val="#ppt_w"/>
                                          </p:val>
                                        </p:tav>
                                      </p:tavLst>
                                    </p:anim>
                                    <p:anim calcmode="lin" valueType="num">
                                      <p:cBhvr>
                                        <p:cTn dur="500" fill="hold" id="18"/>
                                        <p:tgtEl>
                                          <p:spTgt spid="68"/>
                                        </p:tgtEl>
                                        <p:attrNameLst>
                                          <p:attrName>ppt_h</p:attrName>
                                        </p:attrNameLst>
                                      </p:cBhvr>
                                      <p:tavLst>
                                        <p:tav tm="0">
                                          <p:val>
                                            <p:fltVal val="0"/>
                                          </p:val>
                                        </p:tav>
                                        <p:tav tm="100000">
                                          <p:val>
                                            <p:strVal val="#ppt_h"/>
                                          </p:val>
                                        </p:tav>
                                      </p:tavLst>
                                    </p:anim>
                                  </p:childTnLst>
                                </p:cTn>
                              </p:par>
                            </p:childTnLst>
                          </p:cTn>
                        </p:par>
                        <p:par>
                          <p:cTn fill="hold" id="19" nodeType="afterGroup">
                            <p:stCondLst>
                              <p:cond delay="500"/>
                            </p:stCondLst>
                            <p:childTnLst>
                              <p:par>
                                <p:cTn fill="hold" id="20" nodeType="afterEffect" presetClass="entr" presetID="42" presetSubtype="0">
                                  <p:stCondLst>
                                    <p:cond delay="0"/>
                                  </p:stCondLst>
                                  <p:childTnLst>
                                    <p:set>
                                      <p:cBhvr>
                                        <p:cTn dur="1" fill="hold" id="21">
                                          <p:stCondLst>
                                            <p:cond delay="0"/>
                                          </p:stCondLst>
                                        </p:cTn>
                                        <p:tgtEl>
                                          <p:spTgt spid="55"/>
                                        </p:tgtEl>
                                        <p:attrNameLst>
                                          <p:attrName>style.visibility</p:attrName>
                                        </p:attrNameLst>
                                      </p:cBhvr>
                                      <p:to>
                                        <p:strVal val="visible"/>
                                      </p:to>
                                    </p:set>
                                    <p:animEffect filter="fade" transition="in">
                                      <p:cBhvr>
                                        <p:cTn dur="1000" id="22"/>
                                        <p:tgtEl>
                                          <p:spTgt spid="55"/>
                                        </p:tgtEl>
                                      </p:cBhvr>
                                    </p:animEffect>
                                    <p:anim calcmode="lin" valueType="num">
                                      <p:cBhvr>
                                        <p:cTn dur="1000" fill="hold" id="23"/>
                                        <p:tgtEl>
                                          <p:spTgt spid="55"/>
                                        </p:tgtEl>
                                        <p:attrNameLst>
                                          <p:attrName>ppt_x</p:attrName>
                                        </p:attrNameLst>
                                      </p:cBhvr>
                                      <p:tavLst>
                                        <p:tav tm="0">
                                          <p:val>
                                            <p:strVal val="#ppt_x"/>
                                          </p:val>
                                        </p:tav>
                                        <p:tav tm="100000">
                                          <p:val>
                                            <p:strVal val="#ppt_x"/>
                                          </p:val>
                                        </p:tav>
                                      </p:tavLst>
                                    </p:anim>
                                    <p:anim calcmode="lin" valueType="num">
                                      <p:cBhvr>
                                        <p:cTn dur="1000" fill="hold" id="24"/>
                                        <p:tgtEl>
                                          <p:spTgt spid="55"/>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0"/>
                                  </p:stCondLst>
                                  <p:childTnLst>
                                    <p:set>
                                      <p:cBhvr>
                                        <p:cTn dur="1" fill="hold" id="26">
                                          <p:stCondLst>
                                            <p:cond delay="0"/>
                                          </p:stCondLst>
                                        </p:cTn>
                                        <p:tgtEl>
                                          <p:spTgt spid="58"/>
                                        </p:tgtEl>
                                        <p:attrNameLst>
                                          <p:attrName>style.visibility</p:attrName>
                                        </p:attrNameLst>
                                      </p:cBhvr>
                                      <p:to>
                                        <p:strVal val="visible"/>
                                      </p:to>
                                    </p:set>
                                    <p:animEffect filter="fade" transition="in">
                                      <p:cBhvr>
                                        <p:cTn dur="1000" id="27"/>
                                        <p:tgtEl>
                                          <p:spTgt spid="58"/>
                                        </p:tgtEl>
                                      </p:cBhvr>
                                    </p:animEffect>
                                    <p:anim calcmode="lin" valueType="num">
                                      <p:cBhvr>
                                        <p:cTn dur="1000" fill="hold" id="28"/>
                                        <p:tgtEl>
                                          <p:spTgt spid="58"/>
                                        </p:tgtEl>
                                        <p:attrNameLst>
                                          <p:attrName>ppt_x</p:attrName>
                                        </p:attrNameLst>
                                      </p:cBhvr>
                                      <p:tavLst>
                                        <p:tav tm="0">
                                          <p:val>
                                            <p:strVal val="#ppt_x"/>
                                          </p:val>
                                        </p:tav>
                                        <p:tav tm="100000">
                                          <p:val>
                                            <p:strVal val="#ppt_x"/>
                                          </p:val>
                                        </p:tav>
                                      </p:tavLst>
                                    </p:anim>
                                    <p:anim calcmode="lin" valueType="num">
                                      <p:cBhvr>
                                        <p:cTn dur="1000" fill="hold" id="29"/>
                                        <p:tgtEl>
                                          <p:spTgt spid="58"/>
                                        </p:tgtEl>
                                        <p:attrNameLst>
                                          <p:attrName>ppt_y</p:attrName>
                                        </p:attrNameLst>
                                      </p:cBhvr>
                                      <p:tavLst>
                                        <p:tav tm="0">
                                          <p:val>
                                            <p:strVal val="#ppt_y-.1"/>
                                          </p:val>
                                        </p:tav>
                                        <p:tav tm="100000">
                                          <p:val>
                                            <p:strVal val="#ppt_y"/>
                                          </p:val>
                                        </p:tav>
                                      </p:tavLst>
                                    </p:anim>
                                  </p:childTnLst>
                                </p:cTn>
                              </p:par>
                              <p:par>
                                <p:cTn fill="hold" grpId="0" id="30" nodeType="withEffect" presetClass="entr" presetID="10" presetSubtype="0">
                                  <p:stCondLst>
                                    <p:cond delay="0"/>
                                  </p:stCondLst>
                                  <p:childTnLst>
                                    <p:set>
                                      <p:cBhvr>
                                        <p:cTn dur="1" fill="hold" id="31">
                                          <p:stCondLst>
                                            <p:cond delay="0"/>
                                          </p:stCondLst>
                                        </p:cTn>
                                        <p:tgtEl>
                                          <p:spTgt spid="76"/>
                                        </p:tgtEl>
                                        <p:attrNameLst>
                                          <p:attrName>style.visibility</p:attrName>
                                        </p:attrNameLst>
                                      </p:cBhvr>
                                      <p:to>
                                        <p:strVal val="visible"/>
                                      </p:to>
                                    </p:set>
                                    <p:animEffect filter="fade" transition="in">
                                      <p:cBhvr>
                                        <p:cTn dur="500" id="32"/>
                                        <p:tgtEl>
                                          <p:spTgt spid="7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75"/>
                                        </p:tgtEl>
                                        <p:attrNameLst>
                                          <p:attrName>style.visibility</p:attrName>
                                        </p:attrNameLst>
                                      </p:cBhvr>
                                      <p:to>
                                        <p:strVal val="visible"/>
                                      </p:to>
                                    </p:set>
                                    <p:animEffect filter="fade" transition="in">
                                      <p:cBhvr>
                                        <p:cTn dur="500" id="35"/>
                                        <p:tgtEl>
                                          <p:spTgt spid="75"/>
                                        </p:tgtEl>
                                      </p:cBhvr>
                                    </p:animEffect>
                                  </p:childTnLst>
                                </p:cTn>
                              </p:par>
                            </p:childTnLst>
                          </p:cTn>
                        </p:par>
                        <p:par>
                          <p:cTn fill="hold" id="36" nodeType="afterGroup">
                            <p:stCondLst>
                              <p:cond delay="1500"/>
                            </p:stCondLst>
                            <p:childTnLst>
                              <p:par>
                                <p:cTn fill="hold" id="37" nodeType="afterEffect" presetClass="entr" presetID="23" presetSubtype="16">
                                  <p:stCondLst>
                                    <p:cond delay="0"/>
                                  </p:stCondLst>
                                  <p:childTnLst>
                                    <p:set>
                                      <p:cBhvr>
                                        <p:cTn dur="1" fill="hold" id="38">
                                          <p:stCondLst>
                                            <p:cond delay="0"/>
                                          </p:stCondLst>
                                        </p:cTn>
                                        <p:tgtEl>
                                          <p:spTgt spid="83"/>
                                        </p:tgtEl>
                                        <p:attrNameLst>
                                          <p:attrName>style.visibility</p:attrName>
                                        </p:attrNameLst>
                                      </p:cBhvr>
                                      <p:to>
                                        <p:strVal val="visible"/>
                                      </p:to>
                                    </p:set>
                                    <p:anim calcmode="lin" valueType="num">
                                      <p:cBhvr>
                                        <p:cTn dur="500" fill="hold" id="39"/>
                                        <p:tgtEl>
                                          <p:spTgt spid="83"/>
                                        </p:tgtEl>
                                        <p:attrNameLst>
                                          <p:attrName>ppt_w</p:attrName>
                                        </p:attrNameLst>
                                      </p:cBhvr>
                                      <p:tavLst>
                                        <p:tav tm="0">
                                          <p:val>
                                            <p:fltVal val="0"/>
                                          </p:val>
                                        </p:tav>
                                        <p:tav tm="100000">
                                          <p:val>
                                            <p:strVal val="#ppt_w"/>
                                          </p:val>
                                        </p:tav>
                                      </p:tavLst>
                                    </p:anim>
                                    <p:anim calcmode="lin" valueType="num">
                                      <p:cBhvr>
                                        <p:cTn dur="500" fill="hold" id="40"/>
                                        <p:tgtEl>
                                          <p:spTgt spid="83"/>
                                        </p:tgtEl>
                                        <p:attrNameLst>
                                          <p:attrName>ppt_h</p:attrName>
                                        </p:attrNameLst>
                                      </p:cBhvr>
                                      <p:tavLst>
                                        <p:tav tm="0">
                                          <p:val>
                                            <p:fltVal val="0"/>
                                          </p:val>
                                        </p:tav>
                                        <p:tav tm="100000">
                                          <p:val>
                                            <p:strVal val="#ppt_h"/>
                                          </p:val>
                                        </p:tav>
                                      </p:tavLst>
                                    </p:anim>
                                  </p:childTnLst>
                                </p:cTn>
                              </p:par>
                              <p:par>
                                <p:cTn fill="hold" id="41" nodeType="withEffect" presetClass="entr" presetID="23" presetSubtype="16">
                                  <p:stCondLst>
                                    <p:cond delay="0"/>
                                  </p:stCondLst>
                                  <p:childTnLst>
                                    <p:set>
                                      <p:cBhvr>
                                        <p:cTn dur="1" fill="hold" id="42">
                                          <p:stCondLst>
                                            <p:cond delay="0"/>
                                          </p:stCondLst>
                                        </p:cTn>
                                        <p:tgtEl>
                                          <p:spTgt spid="90"/>
                                        </p:tgtEl>
                                        <p:attrNameLst>
                                          <p:attrName>style.visibility</p:attrName>
                                        </p:attrNameLst>
                                      </p:cBhvr>
                                      <p:to>
                                        <p:strVal val="visible"/>
                                      </p:to>
                                    </p:set>
                                    <p:anim calcmode="lin" valueType="num">
                                      <p:cBhvr>
                                        <p:cTn dur="500" fill="hold" id="43"/>
                                        <p:tgtEl>
                                          <p:spTgt spid="90"/>
                                        </p:tgtEl>
                                        <p:attrNameLst>
                                          <p:attrName>ppt_w</p:attrName>
                                        </p:attrNameLst>
                                      </p:cBhvr>
                                      <p:tavLst>
                                        <p:tav tm="0">
                                          <p:val>
                                            <p:fltVal val="0"/>
                                          </p:val>
                                        </p:tav>
                                        <p:tav tm="100000">
                                          <p:val>
                                            <p:strVal val="#ppt_w"/>
                                          </p:val>
                                        </p:tav>
                                      </p:tavLst>
                                    </p:anim>
                                    <p:anim calcmode="lin" valueType="num">
                                      <p:cBhvr>
                                        <p:cTn dur="500" fill="hold" id="44"/>
                                        <p:tgtEl>
                                          <p:spTgt spid="90"/>
                                        </p:tgtEl>
                                        <p:attrNameLst>
                                          <p:attrName>ppt_h</p:attrName>
                                        </p:attrNameLst>
                                      </p:cBhvr>
                                      <p:tavLst>
                                        <p:tav tm="0">
                                          <p:val>
                                            <p:fltVal val="0"/>
                                          </p:val>
                                        </p:tav>
                                        <p:tav tm="100000">
                                          <p:val>
                                            <p:strVal val="#ppt_h"/>
                                          </p:val>
                                        </p:tav>
                                      </p:tavLst>
                                    </p:anim>
                                  </p:childTnLst>
                                </p:cTn>
                              </p:par>
                            </p:childTnLst>
                          </p:cTn>
                        </p:par>
                        <p:par>
                          <p:cTn fill="hold" id="45" nodeType="afterGroup">
                            <p:stCondLst>
                              <p:cond delay="2000"/>
                            </p:stCondLst>
                            <p:childTnLst>
                              <p:par>
                                <p:cTn fill="hold" id="46" nodeType="afterEffect" presetClass="entr" presetID="42" presetSubtype="0">
                                  <p:stCondLst>
                                    <p:cond delay="0"/>
                                  </p:stCondLst>
                                  <p:childTnLst>
                                    <p:set>
                                      <p:cBhvr>
                                        <p:cTn dur="1" fill="hold" id="47">
                                          <p:stCondLst>
                                            <p:cond delay="0"/>
                                          </p:stCondLst>
                                        </p:cTn>
                                        <p:tgtEl>
                                          <p:spTgt spid="77"/>
                                        </p:tgtEl>
                                        <p:attrNameLst>
                                          <p:attrName>style.visibility</p:attrName>
                                        </p:attrNameLst>
                                      </p:cBhvr>
                                      <p:to>
                                        <p:strVal val="visible"/>
                                      </p:to>
                                    </p:set>
                                    <p:animEffect filter="fade" transition="in">
                                      <p:cBhvr>
                                        <p:cTn dur="1000" id="48"/>
                                        <p:tgtEl>
                                          <p:spTgt spid="77"/>
                                        </p:tgtEl>
                                      </p:cBhvr>
                                    </p:animEffect>
                                    <p:anim calcmode="lin" valueType="num">
                                      <p:cBhvr>
                                        <p:cTn dur="1000" fill="hold" id="49"/>
                                        <p:tgtEl>
                                          <p:spTgt spid="77"/>
                                        </p:tgtEl>
                                        <p:attrNameLst>
                                          <p:attrName>ppt_x</p:attrName>
                                        </p:attrNameLst>
                                      </p:cBhvr>
                                      <p:tavLst>
                                        <p:tav tm="0">
                                          <p:val>
                                            <p:strVal val="#ppt_x"/>
                                          </p:val>
                                        </p:tav>
                                        <p:tav tm="100000">
                                          <p:val>
                                            <p:strVal val="#ppt_x"/>
                                          </p:val>
                                        </p:tav>
                                      </p:tavLst>
                                    </p:anim>
                                    <p:anim calcmode="lin" valueType="num">
                                      <p:cBhvr>
                                        <p:cTn dur="1000" fill="hold" id="50"/>
                                        <p:tgtEl>
                                          <p:spTgt spid="77"/>
                                        </p:tgtEl>
                                        <p:attrNameLst>
                                          <p:attrName>ppt_y</p:attrName>
                                        </p:attrNameLst>
                                      </p:cBhvr>
                                      <p:tavLst>
                                        <p:tav tm="0">
                                          <p:val>
                                            <p:strVal val="#ppt_y+.1"/>
                                          </p:val>
                                        </p:tav>
                                        <p:tav tm="100000">
                                          <p:val>
                                            <p:strVal val="#ppt_y"/>
                                          </p:val>
                                        </p:tav>
                                      </p:tavLst>
                                    </p:anim>
                                  </p:childTnLst>
                                </p:cTn>
                              </p:par>
                              <p:par>
                                <p:cTn fill="hold" id="51" nodeType="withEffect" presetClass="entr" presetID="47" presetSubtype="0">
                                  <p:stCondLst>
                                    <p:cond delay="0"/>
                                  </p:stCondLst>
                                  <p:childTnLst>
                                    <p:set>
                                      <p:cBhvr>
                                        <p:cTn dur="1" fill="hold" id="52">
                                          <p:stCondLst>
                                            <p:cond delay="0"/>
                                          </p:stCondLst>
                                        </p:cTn>
                                        <p:tgtEl>
                                          <p:spTgt spid="80"/>
                                        </p:tgtEl>
                                        <p:attrNameLst>
                                          <p:attrName>style.visibility</p:attrName>
                                        </p:attrNameLst>
                                      </p:cBhvr>
                                      <p:to>
                                        <p:strVal val="visible"/>
                                      </p:to>
                                    </p:set>
                                    <p:animEffect filter="fade" transition="in">
                                      <p:cBhvr>
                                        <p:cTn dur="1000" id="53"/>
                                        <p:tgtEl>
                                          <p:spTgt spid="80"/>
                                        </p:tgtEl>
                                      </p:cBhvr>
                                    </p:animEffect>
                                    <p:anim calcmode="lin" valueType="num">
                                      <p:cBhvr>
                                        <p:cTn dur="1000" fill="hold" id="54"/>
                                        <p:tgtEl>
                                          <p:spTgt spid="80"/>
                                        </p:tgtEl>
                                        <p:attrNameLst>
                                          <p:attrName>ppt_x</p:attrName>
                                        </p:attrNameLst>
                                      </p:cBhvr>
                                      <p:tavLst>
                                        <p:tav tm="0">
                                          <p:val>
                                            <p:strVal val="#ppt_x"/>
                                          </p:val>
                                        </p:tav>
                                        <p:tav tm="100000">
                                          <p:val>
                                            <p:strVal val="#ppt_x"/>
                                          </p:val>
                                        </p:tav>
                                      </p:tavLst>
                                    </p:anim>
                                    <p:anim calcmode="lin" valueType="num">
                                      <p:cBhvr>
                                        <p:cTn dur="1000" fill="hold" id="55"/>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75"/>
      <p:bldP grpId="0" spid="7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项目背景研究</a:t>
            </a:r>
          </a:p>
        </p:txBody>
      </p:sp>
      <p:grpSp>
        <p:nvGrpSpPr>
          <p:cNvPr id="30" name="原创设计师QQ598969553      _4"/>
          <p:cNvGrpSpPr/>
          <p:nvPr/>
        </p:nvGrpSpPr>
        <p:grpSpPr>
          <a:xfrm>
            <a:off x="6346832" y="4678576"/>
            <a:ext cx="914400" cy="914400"/>
            <a:chOff x="6308732" y="4824626"/>
            <a:chExt cx="914400" cy="914400"/>
          </a:xfrm>
        </p:grpSpPr>
        <p:sp>
          <p:nvSpPr>
            <p:cNvPr id="31" name="Oval 9"/>
            <p:cNvSpPr/>
            <p:nvPr/>
          </p:nvSpPr>
          <p:spPr>
            <a:xfrm>
              <a:off x="6308732"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grpSp>
          <p:nvGrpSpPr>
            <p:cNvPr id="32" name="Group 29"/>
            <p:cNvGrpSpPr/>
            <p:nvPr/>
          </p:nvGrpSpPr>
          <p:grpSpPr>
            <a:xfrm>
              <a:off x="6554866" y="5070399"/>
              <a:ext cx="422131" cy="422853"/>
              <a:chOff x="8216107" y="3505994"/>
              <a:chExt cx="464344" cy="465138"/>
            </a:xfrm>
            <a:solidFill>
              <a:schemeClr val="bg2"/>
            </a:solidFill>
          </p:grpSpPr>
          <p:sp>
            <p:nvSpPr>
              <p:cNvPr id="33" name="AutoShape 33"/>
              <p:cNvSpPr/>
              <p:nvPr/>
            </p:nvSpPr>
            <p:spPr bwMode="auto">
              <a:xfrm>
                <a:off x="8216107" y="3680619"/>
                <a:ext cx="464344" cy="290513"/>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34" name="AutoShape 34"/>
              <p:cNvSpPr/>
              <p:nvPr/>
            </p:nvSpPr>
            <p:spPr bwMode="auto">
              <a:xfrm>
                <a:off x="8331994" y="3564732"/>
                <a:ext cx="33338" cy="108744"/>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35" name="AutoShape 35"/>
              <p:cNvSpPr/>
              <p:nvPr/>
            </p:nvSpPr>
            <p:spPr bwMode="auto">
              <a:xfrm>
                <a:off x="8506619" y="3564732"/>
                <a:ext cx="32544" cy="108744"/>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36" name="AutoShape 36"/>
              <p:cNvSpPr/>
              <p:nvPr/>
            </p:nvSpPr>
            <p:spPr bwMode="auto">
              <a:xfrm>
                <a:off x="8433594" y="3505994"/>
                <a:ext cx="33338" cy="109538"/>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grpSp>
      </p:grpSp>
      <p:grpSp>
        <p:nvGrpSpPr>
          <p:cNvPr id="37" name="原创设计师QQ598969553      _5"/>
          <p:cNvGrpSpPr/>
          <p:nvPr/>
        </p:nvGrpSpPr>
        <p:grpSpPr>
          <a:xfrm>
            <a:off x="6346832" y="1863990"/>
            <a:ext cx="914400" cy="914400"/>
            <a:chOff x="6308732" y="2010040"/>
            <a:chExt cx="914400" cy="914400"/>
          </a:xfrm>
        </p:grpSpPr>
        <p:sp>
          <p:nvSpPr>
            <p:cNvPr id="38" name="Oval 7"/>
            <p:cNvSpPr/>
            <p:nvPr/>
          </p:nvSpPr>
          <p:spPr>
            <a:xfrm>
              <a:off x="6308732"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39" name="AutoShape 46"/>
            <p:cNvSpPr/>
            <p:nvPr/>
          </p:nvSpPr>
          <p:spPr bwMode="auto">
            <a:xfrm>
              <a:off x="6568933" y="2256174"/>
              <a:ext cx="422131" cy="42213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grpSp>
      <p:grpSp>
        <p:nvGrpSpPr>
          <p:cNvPr id="40" name="原创设计师QQ598969553      _6"/>
          <p:cNvGrpSpPr/>
          <p:nvPr/>
        </p:nvGrpSpPr>
        <p:grpSpPr>
          <a:xfrm>
            <a:off x="6346832" y="3271283"/>
            <a:ext cx="914400" cy="914400"/>
            <a:chOff x="6308732" y="3417333"/>
            <a:chExt cx="914400" cy="914400"/>
          </a:xfrm>
        </p:grpSpPr>
        <p:sp>
          <p:nvSpPr>
            <p:cNvPr id="41" name="Oval 8"/>
            <p:cNvSpPr/>
            <p:nvPr/>
          </p:nvSpPr>
          <p:spPr>
            <a:xfrm>
              <a:off x="6308732"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grpSp>
          <p:nvGrpSpPr>
            <p:cNvPr id="42" name="Group 35"/>
            <p:cNvGrpSpPr/>
            <p:nvPr/>
          </p:nvGrpSpPr>
          <p:grpSpPr>
            <a:xfrm>
              <a:off x="6634959" y="3674040"/>
              <a:ext cx="290080" cy="422131"/>
              <a:chOff x="11090275" y="408781"/>
              <a:chExt cx="319088" cy="464344"/>
            </a:xfrm>
            <a:solidFill>
              <a:schemeClr val="bg2"/>
            </a:solidFill>
          </p:grpSpPr>
          <p:sp>
            <p:nvSpPr>
              <p:cNvPr id="43" name="AutoShape 60"/>
              <p:cNvSpPr/>
              <p:nvPr/>
            </p:nvSpPr>
            <p:spPr bwMode="auto">
              <a:xfrm>
                <a:off x="11221244" y="538956"/>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44" name="AutoShape 61"/>
              <p:cNvSpPr/>
              <p:nvPr/>
            </p:nvSpPr>
            <p:spPr bwMode="auto">
              <a:xfrm>
                <a:off x="11221244" y="713581"/>
                <a:ext cx="28575"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66" name="AutoShape 62"/>
              <p:cNvSpPr/>
              <p:nvPr/>
            </p:nvSpPr>
            <p:spPr bwMode="auto">
              <a:xfrm>
                <a:off x="11133932" y="626269"/>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67" name="AutoShape 63"/>
              <p:cNvSpPr/>
              <p:nvPr/>
            </p:nvSpPr>
            <p:spPr bwMode="auto">
              <a:xfrm>
                <a:off x="11307763" y="626269"/>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68" name="AutoShape 64"/>
              <p:cNvSpPr/>
              <p:nvPr/>
            </p:nvSpPr>
            <p:spPr bwMode="auto">
              <a:xfrm>
                <a:off x="11162507" y="684213"/>
                <a:ext cx="29369" cy="29369"/>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69" name="AutoShape 65"/>
              <p:cNvSpPr/>
              <p:nvPr/>
            </p:nvSpPr>
            <p:spPr bwMode="auto">
              <a:xfrm>
                <a:off x="11162507" y="568325"/>
                <a:ext cx="29369" cy="29369"/>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70" name="AutoShape 66"/>
              <p:cNvSpPr/>
              <p:nvPr/>
            </p:nvSpPr>
            <p:spPr bwMode="auto">
              <a:xfrm>
                <a:off x="11279188" y="684213"/>
                <a:ext cx="28575" cy="29369"/>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71" name="AutoShape 67"/>
              <p:cNvSpPr/>
              <p:nvPr/>
            </p:nvSpPr>
            <p:spPr bwMode="auto">
              <a:xfrm>
                <a:off x="11090275" y="408781"/>
                <a:ext cx="31908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sp>
            <p:nvSpPr>
              <p:cNvPr id="72" name="AutoShape 68"/>
              <p:cNvSpPr/>
              <p:nvPr/>
            </p:nvSpPr>
            <p:spPr bwMode="auto">
              <a:xfrm>
                <a:off x="11221244" y="568325"/>
                <a:ext cx="87313" cy="88106"/>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grpSp>
      </p:grpSp>
      <p:grpSp>
        <p:nvGrpSpPr>
          <p:cNvPr id="73" name="原创设计师QQ598969553      _7"/>
          <p:cNvGrpSpPr/>
          <p:nvPr/>
        </p:nvGrpSpPr>
        <p:grpSpPr>
          <a:xfrm>
            <a:off x="1113651" y="4678576"/>
            <a:ext cx="914400" cy="914400"/>
            <a:chOff x="1075551" y="4824626"/>
            <a:chExt cx="914400" cy="914400"/>
          </a:xfrm>
        </p:grpSpPr>
        <p:sp>
          <p:nvSpPr>
            <p:cNvPr id="74" name="Oval 6"/>
            <p:cNvSpPr/>
            <p:nvPr/>
          </p:nvSpPr>
          <p:spPr>
            <a:xfrm>
              <a:off x="1075551"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grpSp>
          <p:nvGrpSpPr>
            <p:cNvPr id="75" name="Group 45"/>
            <p:cNvGrpSpPr/>
            <p:nvPr/>
          </p:nvGrpSpPr>
          <p:grpSpPr>
            <a:xfrm>
              <a:off x="1387709" y="5070399"/>
              <a:ext cx="290080" cy="422853"/>
              <a:chOff x="3582988" y="3510757"/>
              <a:chExt cx="319088" cy="465138"/>
            </a:xfrm>
            <a:solidFill>
              <a:schemeClr val="bg2"/>
            </a:solidFill>
          </p:grpSpPr>
          <p:sp>
            <p:nvSpPr>
              <p:cNvPr id="76"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latin charset="0" panose="020b0503020202020204" pitchFamily="34" typeface="Agency FB"/>
                  <a:sym charset="0" typeface="Gill Sans"/>
                </a:endParaRPr>
              </a:p>
            </p:txBody>
          </p:sp>
          <p:sp>
            <p:nvSpPr>
              <p:cNvPr id="77"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latin charset="0" panose="020b0503020202020204" pitchFamily="34" typeface="Agency FB"/>
                  <a:sym charset="0" typeface="Gill Sans"/>
                </a:endParaRPr>
              </a:p>
            </p:txBody>
          </p:sp>
        </p:grpSp>
      </p:grpSp>
      <p:grpSp>
        <p:nvGrpSpPr>
          <p:cNvPr id="78" name="原创设计师QQ598969553      _8"/>
          <p:cNvGrpSpPr/>
          <p:nvPr/>
        </p:nvGrpSpPr>
        <p:grpSpPr>
          <a:xfrm>
            <a:off x="1113651" y="1863990"/>
            <a:ext cx="914400" cy="914400"/>
            <a:chOff x="1075551" y="2010040"/>
            <a:chExt cx="914400" cy="914400"/>
          </a:xfrm>
        </p:grpSpPr>
        <p:sp>
          <p:nvSpPr>
            <p:cNvPr id="79" name="Oval 4"/>
            <p:cNvSpPr/>
            <p:nvPr/>
          </p:nvSpPr>
          <p:spPr>
            <a:xfrm>
              <a:off x="1075551"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80" name="AutoShape 117"/>
            <p:cNvSpPr/>
            <p:nvPr/>
          </p:nvSpPr>
          <p:spPr bwMode="auto">
            <a:xfrm>
              <a:off x="1321685" y="2347459"/>
              <a:ext cx="422131" cy="316778"/>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503020202020204" pitchFamily="34" typeface="Agency FB"/>
                <a:sym charset="0" typeface="Gill Sans"/>
              </a:endParaRPr>
            </a:p>
          </p:txBody>
        </p:sp>
      </p:grpSp>
      <p:grpSp>
        <p:nvGrpSpPr>
          <p:cNvPr id="81" name="原创设计师QQ598969553      _9"/>
          <p:cNvGrpSpPr/>
          <p:nvPr/>
        </p:nvGrpSpPr>
        <p:grpSpPr>
          <a:xfrm>
            <a:off x="1113651" y="3271283"/>
            <a:ext cx="914400" cy="914400"/>
            <a:chOff x="1075551" y="3417333"/>
            <a:chExt cx="914400" cy="914400"/>
          </a:xfrm>
        </p:grpSpPr>
        <p:sp>
          <p:nvSpPr>
            <p:cNvPr id="82" name="Oval 5"/>
            <p:cNvSpPr/>
            <p:nvPr/>
          </p:nvSpPr>
          <p:spPr>
            <a:xfrm>
              <a:off x="1075551"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grpSp>
          <p:nvGrpSpPr>
            <p:cNvPr id="83" name="Group 49"/>
            <p:cNvGrpSpPr/>
            <p:nvPr/>
          </p:nvGrpSpPr>
          <p:grpSpPr>
            <a:xfrm>
              <a:off x="1321684" y="3674039"/>
              <a:ext cx="422131" cy="422131"/>
              <a:chOff x="4439444" y="2582069"/>
              <a:chExt cx="464344" cy="464344"/>
            </a:xfrm>
            <a:solidFill>
              <a:schemeClr val="bg2"/>
            </a:solidFill>
          </p:grpSpPr>
          <p:sp>
            <p:nvSpPr>
              <p:cNvPr id="84"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E9462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latin charset="0" panose="020b0503020202020204" pitchFamily="34" typeface="Agency FB"/>
                  <a:sym charset="0" typeface="Gill Sans"/>
                </a:endParaRPr>
              </a:p>
            </p:txBody>
          </p:sp>
          <p:sp>
            <p:nvSpPr>
              <p:cNvPr id="85"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latin charset="0" panose="020b0503020202020204" pitchFamily="34" typeface="Agency FB"/>
                  <a:sym charset="0" typeface="Gill Sans"/>
                </a:endParaRPr>
              </a:p>
            </p:txBody>
          </p:sp>
          <p:sp>
            <p:nvSpPr>
              <p:cNvPr id="86"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latin charset="0" panose="020b0503020202020204" pitchFamily="34" typeface="Agency FB"/>
                  <a:sym charset="0" typeface="Gill Sans"/>
                </a:endParaRPr>
              </a:p>
            </p:txBody>
          </p:sp>
        </p:grpSp>
      </p:grpSp>
      <p:grpSp>
        <p:nvGrpSpPr>
          <p:cNvPr id="87" name="原创设计师QQ598969553      _10"/>
          <p:cNvGrpSpPr/>
          <p:nvPr/>
        </p:nvGrpSpPr>
        <p:grpSpPr>
          <a:xfrm>
            <a:off x="2162823" y="1751181"/>
            <a:ext cx="3766709" cy="955352"/>
            <a:chOff x="2765390" y="2644169"/>
            <a:chExt cx="3766709" cy="955352"/>
          </a:xfrm>
        </p:grpSpPr>
        <p:sp>
          <p:nvSpPr>
            <p:cNvPr id="88" name="TextBox 54"/>
            <p:cNvSpPr txBox="1"/>
            <p:nvPr/>
          </p:nvSpPr>
          <p:spPr>
            <a:xfrm>
              <a:off x="2765390" y="2644169"/>
              <a:ext cx="966931" cy="365760"/>
            </a:xfrm>
            <a:prstGeom prst="rect">
              <a:avLst/>
            </a:prstGeom>
            <a:noFill/>
          </p:spPr>
          <p:txBody>
            <a:bodyPr rtlCol="0" wrap="none">
              <a:spAutoFit/>
            </a:bodyPr>
            <a:lstStyle/>
            <a:p>
              <a:r>
                <a:rPr b="1" lang="en-US">
                  <a:solidFill>
                    <a:srgbClr val="E9462F"/>
                  </a:solidFill>
                  <a:latin charset="0" panose="020b0503020202020204" pitchFamily="34" typeface="Agency FB"/>
                </a:rPr>
                <a:t>Pyramid</a:t>
              </a:r>
            </a:p>
          </p:txBody>
        </p:sp>
        <p:sp>
          <p:nvSpPr>
            <p:cNvPr id="89" name="Rectangle 55"/>
            <p:cNvSpPr/>
            <p:nvPr/>
          </p:nvSpPr>
          <p:spPr>
            <a:xfrm>
              <a:off x="2765391" y="2953190"/>
              <a:ext cx="3766708" cy="82296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 nonummy nibh euismod tincidunt ut laoreet dolore magna aliquam erat volutpat. Ut wisi enim ad minim</a:t>
              </a:r>
            </a:p>
          </p:txBody>
        </p:sp>
      </p:grpSp>
      <p:grpSp>
        <p:nvGrpSpPr>
          <p:cNvPr id="90" name="原创设计师QQ598969553      _11"/>
          <p:cNvGrpSpPr/>
          <p:nvPr/>
        </p:nvGrpSpPr>
        <p:grpSpPr>
          <a:xfrm>
            <a:off x="2162823" y="3158474"/>
            <a:ext cx="3766709" cy="955352"/>
            <a:chOff x="2765390" y="2644169"/>
            <a:chExt cx="3766709" cy="955352"/>
          </a:xfrm>
        </p:grpSpPr>
        <p:sp>
          <p:nvSpPr>
            <p:cNvPr id="91" name="TextBox 57"/>
            <p:cNvSpPr txBox="1"/>
            <p:nvPr/>
          </p:nvSpPr>
          <p:spPr>
            <a:xfrm>
              <a:off x="2765390" y="2644169"/>
              <a:ext cx="837910" cy="365760"/>
            </a:xfrm>
            <a:prstGeom prst="rect">
              <a:avLst/>
            </a:prstGeom>
            <a:noFill/>
          </p:spPr>
          <p:txBody>
            <a:bodyPr rtlCol="0" wrap="none">
              <a:spAutoFit/>
            </a:bodyPr>
            <a:lstStyle/>
            <a:p>
              <a:r>
                <a:rPr b="1" lang="en-US">
                  <a:solidFill>
                    <a:srgbClr val="E9462F"/>
                  </a:solidFill>
                  <a:latin charset="0" panose="020b0503020202020204" pitchFamily="34" typeface="Agency FB"/>
                </a:rPr>
                <a:t>Setting</a:t>
              </a:r>
            </a:p>
          </p:txBody>
        </p:sp>
        <p:sp>
          <p:nvSpPr>
            <p:cNvPr id="92" name="Rectangle 58"/>
            <p:cNvSpPr/>
            <p:nvPr/>
          </p:nvSpPr>
          <p:spPr>
            <a:xfrm>
              <a:off x="2765391" y="2953190"/>
              <a:ext cx="3766708" cy="82296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 nonummy nibh euismod tincidunt ut laoreet dolore magna aliquam erat volutpat. Ut wisi enim ad minim</a:t>
              </a:r>
            </a:p>
          </p:txBody>
        </p:sp>
      </p:grpSp>
      <p:grpSp>
        <p:nvGrpSpPr>
          <p:cNvPr id="93" name="原创设计师QQ598969553      _12"/>
          <p:cNvGrpSpPr/>
          <p:nvPr/>
        </p:nvGrpSpPr>
        <p:grpSpPr>
          <a:xfrm>
            <a:off x="2162823" y="4565767"/>
            <a:ext cx="3766709" cy="955352"/>
            <a:chOff x="2765390" y="2644169"/>
            <a:chExt cx="3766709" cy="955352"/>
          </a:xfrm>
        </p:grpSpPr>
        <p:sp>
          <p:nvSpPr>
            <p:cNvPr id="94" name="TextBox 60"/>
            <p:cNvSpPr txBox="1"/>
            <p:nvPr/>
          </p:nvSpPr>
          <p:spPr>
            <a:xfrm>
              <a:off x="2765390" y="2644169"/>
              <a:ext cx="1195172" cy="365760"/>
            </a:xfrm>
            <a:prstGeom prst="rect">
              <a:avLst/>
            </a:prstGeom>
            <a:noFill/>
          </p:spPr>
          <p:txBody>
            <a:bodyPr rtlCol="0" wrap="none">
              <a:spAutoFit/>
            </a:bodyPr>
            <a:lstStyle/>
            <a:p>
              <a:r>
                <a:rPr b="1" lang="en-US">
                  <a:solidFill>
                    <a:srgbClr val="E9462F"/>
                  </a:solidFill>
                  <a:latin charset="0" panose="020b0503020202020204" pitchFamily="34" typeface="Agency FB"/>
                </a:rPr>
                <a:t>Bright Ides</a:t>
              </a:r>
            </a:p>
          </p:txBody>
        </p:sp>
        <p:sp>
          <p:nvSpPr>
            <p:cNvPr id="95" name="Rectangle 61"/>
            <p:cNvSpPr/>
            <p:nvPr/>
          </p:nvSpPr>
          <p:spPr>
            <a:xfrm>
              <a:off x="2765391" y="2953189"/>
              <a:ext cx="3766708" cy="82296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 nonummy nibh euismod tincidunt ut laoreet dolore magna aliquam erat volutpat. Ut wisi enim ad minim</a:t>
              </a:r>
            </a:p>
          </p:txBody>
        </p:sp>
      </p:grpSp>
      <p:grpSp>
        <p:nvGrpSpPr>
          <p:cNvPr id="96" name="原创设计师QQ598969553      _13"/>
          <p:cNvGrpSpPr/>
          <p:nvPr/>
        </p:nvGrpSpPr>
        <p:grpSpPr>
          <a:xfrm>
            <a:off x="7387840" y="1751181"/>
            <a:ext cx="3766709" cy="955352"/>
            <a:chOff x="2765390" y="2644169"/>
            <a:chExt cx="3766709" cy="955352"/>
          </a:xfrm>
        </p:grpSpPr>
        <p:sp>
          <p:nvSpPr>
            <p:cNvPr id="97" name="TextBox 63"/>
            <p:cNvSpPr txBox="1"/>
            <p:nvPr/>
          </p:nvSpPr>
          <p:spPr>
            <a:xfrm>
              <a:off x="2765391" y="2644169"/>
              <a:ext cx="1360681" cy="365760"/>
            </a:xfrm>
            <a:prstGeom prst="rect">
              <a:avLst/>
            </a:prstGeom>
            <a:noFill/>
          </p:spPr>
          <p:txBody>
            <a:bodyPr rtlCol="0" wrap="none">
              <a:spAutoFit/>
            </a:bodyPr>
            <a:lstStyle/>
            <a:p>
              <a:r>
                <a:rPr b="1" lang="en-US">
                  <a:solidFill>
                    <a:srgbClr val="E9462F"/>
                  </a:solidFill>
                  <a:latin charset="0" panose="020b0503020202020204" pitchFamily="34" typeface="Agency FB"/>
                </a:rPr>
                <a:t>Introduction</a:t>
              </a:r>
            </a:p>
          </p:txBody>
        </p:sp>
        <p:sp>
          <p:nvSpPr>
            <p:cNvPr id="98" name="Rectangle 64"/>
            <p:cNvSpPr/>
            <p:nvPr/>
          </p:nvSpPr>
          <p:spPr>
            <a:xfrm>
              <a:off x="2765391" y="2953190"/>
              <a:ext cx="3766708" cy="82296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 nonummy nibh euismod tincidunt ut laoreet dolore magna aliquam erat volutpat. Ut wisi enim ad minim</a:t>
              </a:r>
            </a:p>
          </p:txBody>
        </p:sp>
      </p:grpSp>
      <p:grpSp>
        <p:nvGrpSpPr>
          <p:cNvPr id="99" name="原创设计师QQ598969553      _14"/>
          <p:cNvGrpSpPr/>
          <p:nvPr/>
        </p:nvGrpSpPr>
        <p:grpSpPr>
          <a:xfrm>
            <a:off x="7387840" y="3158474"/>
            <a:ext cx="3766709" cy="955352"/>
            <a:chOff x="2765390" y="2644169"/>
            <a:chExt cx="3766709" cy="955352"/>
          </a:xfrm>
        </p:grpSpPr>
        <p:sp>
          <p:nvSpPr>
            <p:cNvPr id="100" name="TextBox 66"/>
            <p:cNvSpPr txBox="1"/>
            <p:nvPr/>
          </p:nvSpPr>
          <p:spPr>
            <a:xfrm>
              <a:off x="2765391" y="2644169"/>
              <a:ext cx="686117" cy="365760"/>
            </a:xfrm>
            <a:prstGeom prst="rect">
              <a:avLst/>
            </a:prstGeom>
            <a:noFill/>
          </p:spPr>
          <p:txBody>
            <a:bodyPr rtlCol="0" wrap="none">
              <a:spAutoFit/>
            </a:bodyPr>
            <a:lstStyle/>
            <a:p>
              <a:r>
                <a:rPr b="1" lang="en-US">
                  <a:solidFill>
                    <a:srgbClr val="E9462F"/>
                  </a:solidFill>
                  <a:latin charset="0" panose="020b0503020202020204" pitchFamily="34" typeface="Agency FB"/>
                </a:rPr>
                <a:t>Clock</a:t>
              </a:r>
            </a:p>
          </p:txBody>
        </p:sp>
        <p:sp>
          <p:nvSpPr>
            <p:cNvPr id="101" name="Rectangle 67"/>
            <p:cNvSpPr/>
            <p:nvPr/>
          </p:nvSpPr>
          <p:spPr>
            <a:xfrm>
              <a:off x="2765392" y="2953190"/>
              <a:ext cx="3766708" cy="82296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 nonummy nibh euismod tincidunt ut laoreet dolore magna aliquam erat volutpat. Ut wisi enim ad minim</a:t>
              </a:r>
            </a:p>
          </p:txBody>
        </p:sp>
      </p:grpSp>
      <p:grpSp>
        <p:nvGrpSpPr>
          <p:cNvPr id="102" name="原创设计师QQ598969553      _15"/>
          <p:cNvGrpSpPr/>
          <p:nvPr/>
        </p:nvGrpSpPr>
        <p:grpSpPr>
          <a:xfrm>
            <a:off x="7387840" y="4565767"/>
            <a:ext cx="3766709" cy="955352"/>
            <a:chOff x="2765390" y="2644169"/>
            <a:chExt cx="3766709" cy="955352"/>
          </a:xfrm>
        </p:grpSpPr>
        <p:sp>
          <p:nvSpPr>
            <p:cNvPr id="103" name="TextBox 69"/>
            <p:cNvSpPr txBox="1"/>
            <p:nvPr/>
          </p:nvSpPr>
          <p:spPr>
            <a:xfrm>
              <a:off x="2765391" y="2644169"/>
              <a:ext cx="870267" cy="365760"/>
            </a:xfrm>
            <a:prstGeom prst="rect">
              <a:avLst/>
            </a:prstGeom>
            <a:noFill/>
          </p:spPr>
          <p:txBody>
            <a:bodyPr rtlCol="0" wrap="none">
              <a:spAutoFit/>
            </a:bodyPr>
            <a:lstStyle/>
            <a:p>
              <a:r>
                <a:rPr b="1" lang="en-US">
                  <a:solidFill>
                    <a:srgbClr val="E9462F"/>
                  </a:solidFill>
                  <a:latin charset="0" panose="020b0503020202020204" pitchFamily="34" typeface="Agency FB"/>
                </a:rPr>
                <a:t>Noodle</a:t>
              </a:r>
            </a:p>
          </p:txBody>
        </p:sp>
        <p:sp>
          <p:nvSpPr>
            <p:cNvPr id="104" name="Rectangle 70"/>
            <p:cNvSpPr/>
            <p:nvPr/>
          </p:nvSpPr>
          <p:spPr>
            <a:xfrm>
              <a:off x="2765392" y="2953189"/>
              <a:ext cx="3766708" cy="822960"/>
            </a:xfrm>
            <a:prstGeom prst="rect">
              <a:avLst/>
            </a:prstGeom>
          </p:spPr>
          <p:txBody>
            <a:bodyPr wrap="square">
              <a:spAutoFit/>
            </a:bodyPr>
            <a:lstStyle/>
            <a:p>
              <a:r>
                <a:rPr lang="en-US" sz="1200">
                  <a:solidFill>
                    <a:schemeClr val="tx1">
                      <a:lumMod val="50000"/>
                      <a:lumOff val="50000"/>
                    </a:schemeClr>
                  </a:solidFill>
                  <a:latin charset="0" panose="020b0503020202020204" pitchFamily="34" typeface="Agency FB"/>
                </a:rPr>
                <a:t>Lorem ipsum dolor sit amet, consectetuer adipiscing elit, sed diam nonummy nibh euismod tincidunt ut laoreet dolore magna aliquam erat volutpat. Ut wisi enim ad minim</a:t>
              </a:r>
            </a:p>
          </p:txBody>
        </p:sp>
      </p:grpSp>
      <p:pic>
        <p:nvPicPr>
          <p:cNvPr id="6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65065332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8"/>
                                        </p:tgtEl>
                                        <p:attrNameLst>
                                          <p:attrName>style.visibility</p:attrName>
                                        </p:attrNameLst>
                                      </p:cBhvr>
                                      <p:to>
                                        <p:strVal val="visible"/>
                                      </p:to>
                                    </p:set>
                                    <p:anim calcmode="lin" valueType="num">
                                      <p:cBhvr>
                                        <p:cTn dur="500" fill="hold" id="7"/>
                                        <p:tgtEl>
                                          <p:spTgt spid="78"/>
                                        </p:tgtEl>
                                        <p:attrNameLst>
                                          <p:attrName>ppt_w</p:attrName>
                                        </p:attrNameLst>
                                      </p:cBhvr>
                                      <p:tavLst>
                                        <p:tav tm="0">
                                          <p:val>
                                            <p:fltVal val="0"/>
                                          </p:val>
                                        </p:tav>
                                        <p:tav tm="100000">
                                          <p:val>
                                            <p:strVal val="#ppt_w"/>
                                          </p:val>
                                        </p:tav>
                                      </p:tavLst>
                                    </p:anim>
                                    <p:anim calcmode="lin" valueType="num">
                                      <p:cBhvr>
                                        <p:cTn dur="500" fill="hold" id="8"/>
                                        <p:tgtEl>
                                          <p:spTgt spid="78"/>
                                        </p:tgtEl>
                                        <p:attrNameLst>
                                          <p:attrName>ppt_h</p:attrName>
                                        </p:attrNameLst>
                                      </p:cBhvr>
                                      <p:tavLst>
                                        <p:tav tm="0">
                                          <p:val>
                                            <p:fltVal val="0"/>
                                          </p:val>
                                        </p:tav>
                                        <p:tav tm="100000">
                                          <p:val>
                                            <p:strVal val="#ppt_h"/>
                                          </p:val>
                                        </p:tav>
                                      </p:tavLst>
                                    </p:anim>
                                    <p:animEffect filter="fade" transition="in">
                                      <p:cBhvr>
                                        <p:cTn dur="500" id="9"/>
                                        <p:tgtEl>
                                          <p:spTgt spid="78"/>
                                        </p:tgtEl>
                                      </p:cBhvr>
                                    </p:animEffect>
                                  </p:childTnLst>
                                </p:cTn>
                              </p:par>
                            </p:childTnLst>
                          </p:cTn>
                        </p:par>
                        <p:par>
                          <p:cTn fill="hold" id="10" nodeType="afterGroup">
                            <p:stCondLst>
                              <p:cond delay="500"/>
                            </p:stCondLst>
                            <p:childTnLst>
                              <p:par>
                                <p:cTn fill="hold" id="11" nodeType="afterEffect" presetClass="entr" presetID="12" presetSubtype="8">
                                  <p:stCondLst>
                                    <p:cond delay="0"/>
                                  </p:stCondLst>
                                  <p:childTnLst>
                                    <p:set>
                                      <p:cBhvr>
                                        <p:cTn dur="1" fill="hold" id="12">
                                          <p:stCondLst>
                                            <p:cond delay="0"/>
                                          </p:stCondLst>
                                        </p:cTn>
                                        <p:tgtEl>
                                          <p:spTgt spid="87"/>
                                        </p:tgtEl>
                                        <p:attrNameLst>
                                          <p:attrName>style.visibility</p:attrName>
                                        </p:attrNameLst>
                                      </p:cBhvr>
                                      <p:to>
                                        <p:strVal val="visible"/>
                                      </p:to>
                                    </p:set>
                                    <p:anim calcmode="lin" valueType="num">
                                      <p:cBhvr additive="base">
                                        <p:cTn dur="500" id="13"/>
                                        <p:tgtEl>
                                          <p:spTgt spid="87"/>
                                        </p:tgtEl>
                                        <p:attrNameLst>
                                          <p:attrName>ppt_x</p:attrName>
                                        </p:attrNameLst>
                                      </p:cBhvr>
                                      <p:tavLst>
                                        <p:tav tm="0">
                                          <p:val>
                                            <p:strVal val="#ppt_x-#ppt_w*1.125000"/>
                                          </p:val>
                                        </p:tav>
                                        <p:tav tm="100000">
                                          <p:val>
                                            <p:strVal val="#ppt_x"/>
                                          </p:val>
                                        </p:tav>
                                      </p:tavLst>
                                    </p:anim>
                                    <p:animEffect filter="wipe(right)" transition="in">
                                      <p:cBhvr>
                                        <p:cTn dur="500" id="14"/>
                                        <p:tgtEl>
                                          <p:spTgt spid="87"/>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37"/>
                                        </p:tgtEl>
                                        <p:attrNameLst>
                                          <p:attrName>style.visibility</p:attrName>
                                        </p:attrNameLst>
                                      </p:cBhvr>
                                      <p:to>
                                        <p:strVal val="visible"/>
                                      </p:to>
                                    </p:set>
                                    <p:anim calcmode="lin" valueType="num">
                                      <p:cBhvr>
                                        <p:cTn dur="500" fill="hold" id="18"/>
                                        <p:tgtEl>
                                          <p:spTgt spid="37"/>
                                        </p:tgtEl>
                                        <p:attrNameLst>
                                          <p:attrName>ppt_w</p:attrName>
                                        </p:attrNameLst>
                                      </p:cBhvr>
                                      <p:tavLst>
                                        <p:tav tm="0">
                                          <p:val>
                                            <p:fltVal val="0"/>
                                          </p:val>
                                        </p:tav>
                                        <p:tav tm="100000">
                                          <p:val>
                                            <p:strVal val="#ppt_w"/>
                                          </p:val>
                                        </p:tav>
                                      </p:tavLst>
                                    </p:anim>
                                    <p:anim calcmode="lin" valueType="num">
                                      <p:cBhvr>
                                        <p:cTn dur="500" fill="hold" id="19"/>
                                        <p:tgtEl>
                                          <p:spTgt spid="37"/>
                                        </p:tgtEl>
                                        <p:attrNameLst>
                                          <p:attrName>ppt_h</p:attrName>
                                        </p:attrNameLst>
                                      </p:cBhvr>
                                      <p:tavLst>
                                        <p:tav tm="0">
                                          <p:val>
                                            <p:fltVal val="0"/>
                                          </p:val>
                                        </p:tav>
                                        <p:tav tm="100000">
                                          <p:val>
                                            <p:strVal val="#ppt_h"/>
                                          </p:val>
                                        </p:tav>
                                      </p:tavLst>
                                    </p:anim>
                                    <p:animEffect filter="fade" transition="in">
                                      <p:cBhvr>
                                        <p:cTn dur="500" id="20"/>
                                        <p:tgtEl>
                                          <p:spTgt spid="37"/>
                                        </p:tgtEl>
                                      </p:cBhvr>
                                    </p:animEffect>
                                  </p:childTnLst>
                                </p:cTn>
                              </p:par>
                            </p:childTnLst>
                          </p:cTn>
                        </p:par>
                        <p:par>
                          <p:cTn fill="hold" id="21" nodeType="afterGroup">
                            <p:stCondLst>
                              <p:cond delay="1500"/>
                            </p:stCondLst>
                            <p:childTnLst>
                              <p:par>
                                <p:cTn fill="hold" id="22" nodeType="afterEffect" presetClass="entr" presetID="12" presetSubtype="8">
                                  <p:stCondLst>
                                    <p:cond delay="0"/>
                                  </p:stCondLst>
                                  <p:childTnLst>
                                    <p:set>
                                      <p:cBhvr>
                                        <p:cTn dur="1" fill="hold" id="23">
                                          <p:stCondLst>
                                            <p:cond delay="0"/>
                                          </p:stCondLst>
                                        </p:cTn>
                                        <p:tgtEl>
                                          <p:spTgt spid="96"/>
                                        </p:tgtEl>
                                        <p:attrNameLst>
                                          <p:attrName>style.visibility</p:attrName>
                                        </p:attrNameLst>
                                      </p:cBhvr>
                                      <p:to>
                                        <p:strVal val="visible"/>
                                      </p:to>
                                    </p:set>
                                    <p:anim calcmode="lin" valueType="num">
                                      <p:cBhvr additive="base">
                                        <p:cTn dur="500" id="24"/>
                                        <p:tgtEl>
                                          <p:spTgt spid="96"/>
                                        </p:tgtEl>
                                        <p:attrNameLst>
                                          <p:attrName>ppt_x</p:attrName>
                                        </p:attrNameLst>
                                      </p:cBhvr>
                                      <p:tavLst>
                                        <p:tav tm="0">
                                          <p:val>
                                            <p:strVal val="#ppt_x-#ppt_w*1.125000"/>
                                          </p:val>
                                        </p:tav>
                                        <p:tav tm="100000">
                                          <p:val>
                                            <p:strVal val="#ppt_x"/>
                                          </p:val>
                                        </p:tav>
                                      </p:tavLst>
                                    </p:anim>
                                    <p:animEffect filter="wipe(right)" transition="in">
                                      <p:cBhvr>
                                        <p:cTn dur="500" id="25"/>
                                        <p:tgtEl>
                                          <p:spTgt spid="96"/>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81"/>
                                        </p:tgtEl>
                                        <p:attrNameLst>
                                          <p:attrName>style.visibility</p:attrName>
                                        </p:attrNameLst>
                                      </p:cBhvr>
                                      <p:to>
                                        <p:strVal val="visible"/>
                                      </p:to>
                                    </p:set>
                                    <p:anim calcmode="lin" valueType="num">
                                      <p:cBhvr>
                                        <p:cTn dur="500" fill="hold" id="29"/>
                                        <p:tgtEl>
                                          <p:spTgt spid="81"/>
                                        </p:tgtEl>
                                        <p:attrNameLst>
                                          <p:attrName>ppt_w</p:attrName>
                                        </p:attrNameLst>
                                      </p:cBhvr>
                                      <p:tavLst>
                                        <p:tav tm="0">
                                          <p:val>
                                            <p:fltVal val="0"/>
                                          </p:val>
                                        </p:tav>
                                        <p:tav tm="100000">
                                          <p:val>
                                            <p:strVal val="#ppt_w"/>
                                          </p:val>
                                        </p:tav>
                                      </p:tavLst>
                                    </p:anim>
                                    <p:anim calcmode="lin" valueType="num">
                                      <p:cBhvr>
                                        <p:cTn dur="500" fill="hold" id="30"/>
                                        <p:tgtEl>
                                          <p:spTgt spid="81"/>
                                        </p:tgtEl>
                                        <p:attrNameLst>
                                          <p:attrName>ppt_h</p:attrName>
                                        </p:attrNameLst>
                                      </p:cBhvr>
                                      <p:tavLst>
                                        <p:tav tm="0">
                                          <p:val>
                                            <p:fltVal val="0"/>
                                          </p:val>
                                        </p:tav>
                                        <p:tav tm="100000">
                                          <p:val>
                                            <p:strVal val="#ppt_h"/>
                                          </p:val>
                                        </p:tav>
                                      </p:tavLst>
                                    </p:anim>
                                    <p:animEffect filter="fade" transition="in">
                                      <p:cBhvr>
                                        <p:cTn dur="500" id="31"/>
                                        <p:tgtEl>
                                          <p:spTgt spid="81"/>
                                        </p:tgtEl>
                                      </p:cBhvr>
                                    </p:animEffect>
                                  </p:childTnLst>
                                </p:cTn>
                              </p:par>
                            </p:childTnLst>
                          </p:cTn>
                        </p:par>
                        <p:par>
                          <p:cTn fill="hold" id="32" nodeType="afterGroup">
                            <p:stCondLst>
                              <p:cond delay="2500"/>
                            </p:stCondLst>
                            <p:childTnLst>
                              <p:par>
                                <p:cTn fill="hold" id="33" nodeType="afterEffect" presetClass="entr" presetID="12" presetSubtype="8">
                                  <p:stCondLst>
                                    <p:cond delay="0"/>
                                  </p:stCondLst>
                                  <p:childTnLst>
                                    <p:set>
                                      <p:cBhvr>
                                        <p:cTn dur="1" fill="hold" id="34">
                                          <p:stCondLst>
                                            <p:cond delay="0"/>
                                          </p:stCondLst>
                                        </p:cTn>
                                        <p:tgtEl>
                                          <p:spTgt spid="90"/>
                                        </p:tgtEl>
                                        <p:attrNameLst>
                                          <p:attrName>style.visibility</p:attrName>
                                        </p:attrNameLst>
                                      </p:cBhvr>
                                      <p:to>
                                        <p:strVal val="visible"/>
                                      </p:to>
                                    </p:set>
                                    <p:anim calcmode="lin" valueType="num">
                                      <p:cBhvr additive="base">
                                        <p:cTn dur="500" id="35"/>
                                        <p:tgtEl>
                                          <p:spTgt spid="90"/>
                                        </p:tgtEl>
                                        <p:attrNameLst>
                                          <p:attrName>ppt_x</p:attrName>
                                        </p:attrNameLst>
                                      </p:cBhvr>
                                      <p:tavLst>
                                        <p:tav tm="0">
                                          <p:val>
                                            <p:strVal val="#ppt_x-#ppt_w*1.125000"/>
                                          </p:val>
                                        </p:tav>
                                        <p:tav tm="100000">
                                          <p:val>
                                            <p:strVal val="#ppt_x"/>
                                          </p:val>
                                        </p:tav>
                                      </p:tavLst>
                                    </p:anim>
                                    <p:animEffect filter="wipe(right)" transition="in">
                                      <p:cBhvr>
                                        <p:cTn dur="500" id="36"/>
                                        <p:tgtEl>
                                          <p:spTgt spid="90"/>
                                        </p:tgtEl>
                                      </p:cBhvr>
                                    </p:animEffect>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40"/>
                                        </p:tgtEl>
                                        <p:attrNameLst>
                                          <p:attrName>style.visibility</p:attrName>
                                        </p:attrNameLst>
                                      </p:cBhvr>
                                      <p:to>
                                        <p:strVal val="visible"/>
                                      </p:to>
                                    </p:set>
                                    <p:anim calcmode="lin" valueType="num">
                                      <p:cBhvr>
                                        <p:cTn dur="500" fill="hold" id="40"/>
                                        <p:tgtEl>
                                          <p:spTgt spid="40"/>
                                        </p:tgtEl>
                                        <p:attrNameLst>
                                          <p:attrName>ppt_w</p:attrName>
                                        </p:attrNameLst>
                                      </p:cBhvr>
                                      <p:tavLst>
                                        <p:tav tm="0">
                                          <p:val>
                                            <p:fltVal val="0"/>
                                          </p:val>
                                        </p:tav>
                                        <p:tav tm="100000">
                                          <p:val>
                                            <p:strVal val="#ppt_w"/>
                                          </p:val>
                                        </p:tav>
                                      </p:tavLst>
                                    </p:anim>
                                    <p:anim calcmode="lin" valueType="num">
                                      <p:cBhvr>
                                        <p:cTn dur="500" fill="hold" id="41"/>
                                        <p:tgtEl>
                                          <p:spTgt spid="40"/>
                                        </p:tgtEl>
                                        <p:attrNameLst>
                                          <p:attrName>ppt_h</p:attrName>
                                        </p:attrNameLst>
                                      </p:cBhvr>
                                      <p:tavLst>
                                        <p:tav tm="0">
                                          <p:val>
                                            <p:fltVal val="0"/>
                                          </p:val>
                                        </p:tav>
                                        <p:tav tm="100000">
                                          <p:val>
                                            <p:strVal val="#ppt_h"/>
                                          </p:val>
                                        </p:tav>
                                      </p:tavLst>
                                    </p:anim>
                                    <p:animEffect filter="fade" transition="in">
                                      <p:cBhvr>
                                        <p:cTn dur="500" id="42"/>
                                        <p:tgtEl>
                                          <p:spTgt spid="40"/>
                                        </p:tgtEl>
                                      </p:cBhvr>
                                    </p:animEffect>
                                  </p:childTnLst>
                                </p:cTn>
                              </p:par>
                            </p:childTnLst>
                          </p:cTn>
                        </p:par>
                        <p:par>
                          <p:cTn fill="hold" id="43" nodeType="afterGroup">
                            <p:stCondLst>
                              <p:cond delay="3500"/>
                            </p:stCondLst>
                            <p:childTnLst>
                              <p:par>
                                <p:cTn fill="hold" id="44" nodeType="afterEffect" presetClass="entr" presetID="12" presetSubtype="8">
                                  <p:stCondLst>
                                    <p:cond delay="0"/>
                                  </p:stCondLst>
                                  <p:childTnLst>
                                    <p:set>
                                      <p:cBhvr>
                                        <p:cTn dur="1" fill="hold" id="45">
                                          <p:stCondLst>
                                            <p:cond delay="0"/>
                                          </p:stCondLst>
                                        </p:cTn>
                                        <p:tgtEl>
                                          <p:spTgt spid="99"/>
                                        </p:tgtEl>
                                        <p:attrNameLst>
                                          <p:attrName>style.visibility</p:attrName>
                                        </p:attrNameLst>
                                      </p:cBhvr>
                                      <p:to>
                                        <p:strVal val="visible"/>
                                      </p:to>
                                    </p:set>
                                    <p:anim calcmode="lin" valueType="num">
                                      <p:cBhvr additive="base">
                                        <p:cTn dur="500" id="46"/>
                                        <p:tgtEl>
                                          <p:spTgt spid="99"/>
                                        </p:tgtEl>
                                        <p:attrNameLst>
                                          <p:attrName>ppt_x</p:attrName>
                                        </p:attrNameLst>
                                      </p:cBhvr>
                                      <p:tavLst>
                                        <p:tav tm="0">
                                          <p:val>
                                            <p:strVal val="#ppt_x-#ppt_w*1.125000"/>
                                          </p:val>
                                        </p:tav>
                                        <p:tav tm="100000">
                                          <p:val>
                                            <p:strVal val="#ppt_x"/>
                                          </p:val>
                                        </p:tav>
                                      </p:tavLst>
                                    </p:anim>
                                    <p:animEffect filter="wipe(right)" transition="in">
                                      <p:cBhvr>
                                        <p:cTn dur="500" id="47"/>
                                        <p:tgtEl>
                                          <p:spTgt spid="99"/>
                                        </p:tgtEl>
                                      </p:cBhvr>
                                    </p:animEffect>
                                  </p:childTnLst>
                                </p:cTn>
                              </p:par>
                            </p:childTnLst>
                          </p:cTn>
                        </p:par>
                        <p:par>
                          <p:cTn fill="hold" id="48" nodeType="afterGroup">
                            <p:stCondLst>
                              <p:cond delay="4000"/>
                            </p:stCondLst>
                            <p:childTnLst>
                              <p:par>
                                <p:cTn fill="hold" id="49" nodeType="afterEffect" presetClass="entr" presetID="53" presetSubtype="0">
                                  <p:stCondLst>
                                    <p:cond delay="0"/>
                                  </p:stCondLst>
                                  <p:childTnLst>
                                    <p:set>
                                      <p:cBhvr>
                                        <p:cTn dur="1" fill="hold" id="50">
                                          <p:stCondLst>
                                            <p:cond delay="0"/>
                                          </p:stCondLst>
                                        </p:cTn>
                                        <p:tgtEl>
                                          <p:spTgt spid="73"/>
                                        </p:tgtEl>
                                        <p:attrNameLst>
                                          <p:attrName>style.visibility</p:attrName>
                                        </p:attrNameLst>
                                      </p:cBhvr>
                                      <p:to>
                                        <p:strVal val="visible"/>
                                      </p:to>
                                    </p:set>
                                    <p:anim calcmode="lin" valueType="num">
                                      <p:cBhvr>
                                        <p:cTn dur="500" fill="hold" id="51"/>
                                        <p:tgtEl>
                                          <p:spTgt spid="73"/>
                                        </p:tgtEl>
                                        <p:attrNameLst>
                                          <p:attrName>ppt_w</p:attrName>
                                        </p:attrNameLst>
                                      </p:cBhvr>
                                      <p:tavLst>
                                        <p:tav tm="0">
                                          <p:val>
                                            <p:fltVal val="0"/>
                                          </p:val>
                                        </p:tav>
                                        <p:tav tm="100000">
                                          <p:val>
                                            <p:strVal val="#ppt_w"/>
                                          </p:val>
                                        </p:tav>
                                      </p:tavLst>
                                    </p:anim>
                                    <p:anim calcmode="lin" valueType="num">
                                      <p:cBhvr>
                                        <p:cTn dur="500" fill="hold" id="52"/>
                                        <p:tgtEl>
                                          <p:spTgt spid="73"/>
                                        </p:tgtEl>
                                        <p:attrNameLst>
                                          <p:attrName>ppt_h</p:attrName>
                                        </p:attrNameLst>
                                      </p:cBhvr>
                                      <p:tavLst>
                                        <p:tav tm="0">
                                          <p:val>
                                            <p:fltVal val="0"/>
                                          </p:val>
                                        </p:tav>
                                        <p:tav tm="100000">
                                          <p:val>
                                            <p:strVal val="#ppt_h"/>
                                          </p:val>
                                        </p:tav>
                                      </p:tavLst>
                                    </p:anim>
                                    <p:animEffect filter="fade" transition="in">
                                      <p:cBhvr>
                                        <p:cTn dur="500" id="53"/>
                                        <p:tgtEl>
                                          <p:spTgt spid="73"/>
                                        </p:tgtEl>
                                      </p:cBhvr>
                                    </p:animEffect>
                                  </p:childTnLst>
                                </p:cTn>
                              </p:par>
                            </p:childTnLst>
                          </p:cTn>
                        </p:par>
                        <p:par>
                          <p:cTn fill="hold" id="54" nodeType="afterGroup">
                            <p:stCondLst>
                              <p:cond delay="4500"/>
                            </p:stCondLst>
                            <p:childTnLst>
                              <p:par>
                                <p:cTn fill="hold" id="55" nodeType="afterEffect" presetClass="entr" presetID="12" presetSubtype="8">
                                  <p:stCondLst>
                                    <p:cond delay="0"/>
                                  </p:stCondLst>
                                  <p:childTnLst>
                                    <p:set>
                                      <p:cBhvr>
                                        <p:cTn dur="1" fill="hold" id="56">
                                          <p:stCondLst>
                                            <p:cond delay="0"/>
                                          </p:stCondLst>
                                        </p:cTn>
                                        <p:tgtEl>
                                          <p:spTgt spid="93"/>
                                        </p:tgtEl>
                                        <p:attrNameLst>
                                          <p:attrName>style.visibility</p:attrName>
                                        </p:attrNameLst>
                                      </p:cBhvr>
                                      <p:to>
                                        <p:strVal val="visible"/>
                                      </p:to>
                                    </p:set>
                                    <p:anim calcmode="lin" valueType="num">
                                      <p:cBhvr additive="base">
                                        <p:cTn dur="500" id="57"/>
                                        <p:tgtEl>
                                          <p:spTgt spid="93"/>
                                        </p:tgtEl>
                                        <p:attrNameLst>
                                          <p:attrName>ppt_x</p:attrName>
                                        </p:attrNameLst>
                                      </p:cBhvr>
                                      <p:tavLst>
                                        <p:tav tm="0">
                                          <p:val>
                                            <p:strVal val="#ppt_x-#ppt_w*1.125000"/>
                                          </p:val>
                                        </p:tav>
                                        <p:tav tm="100000">
                                          <p:val>
                                            <p:strVal val="#ppt_x"/>
                                          </p:val>
                                        </p:tav>
                                      </p:tavLst>
                                    </p:anim>
                                    <p:animEffect filter="wipe(right)" transition="in">
                                      <p:cBhvr>
                                        <p:cTn dur="500" id="58"/>
                                        <p:tgtEl>
                                          <p:spTgt spid="93"/>
                                        </p:tgtEl>
                                      </p:cBhvr>
                                    </p:animEffect>
                                  </p:childTnLst>
                                </p:cTn>
                              </p:par>
                            </p:childTnLst>
                          </p:cTn>
                        </p:par>
                        <p:par>
                          <p:cTn fill="hold" id="59" nodeType="afterGroup">
                            <p:stCondLst>
                              <p:cond delay="5000"/>
                            </p:stCondLst>
                            <p:childTnLst>
                              <p:par>
                                <p:cTn fill="hold" id="60" nodeType="afterEffect" presetClass="entr" presetID="53" presetSubtype="0">
                                  <p:stCondLst>
                                    <p:cond delay="0"/>
                                  </p:stCondLst>
                                  <p:childTnLst>
                                    <p:set>
                                      <p:cBhvr>
                                        <p:cTn dur="1" fill="hold" id="61">
                                          <p:stCondLst>
                                            <p:cond delay="0"/>
                                          </p:stCondLst>
                                        </p:cTn>
                                        <p:tgtEl>
                                          <p:spTgt spid="30"/>
                                        </p:tgtEl>
                                        <p:attrNameLst>
                                          <p:attrName>style.visibility</p:attrName>
                                        </p:attrNameLst>
                                      </p:cBhvr>
                                      <p:to>
                                        <p:strVal val="visible"/>
                                      </p:to>
                                    </p:set>
                                    <p:anim calcmode="lin" valueType="num">
                                      <p:cBhvr>
                                        <p:cTn dur="500" fill="hold" id="62"/>
                                        <p:tgtEl>
                                          <p:spTgt spid="30"/>
                                        </p:tgtEl>
                                        <p:attrNameLst>
                                          <p:attrName>ppt_w</p:attrName>
                                        </p:attrNameLst>
                                      </p:cBhvr>
                                      <p:tavLst>
                                        <p:tav tm="0">
                                          <p:val>
                                            <p:fltVal val="0"/>
                                          </p:val>
                                        </p:tav>
                                        <p:tav tm="100000">
                                          <p:val>
                                            <p:strVal val="#ppt_w"/>
                                          </p:val>
                                        </p:tav>
                                      </p:tavLst>
                                    </p:anim>
                                    <p:anim calcmode="lin" valueType="num">
                                      <p:cBhvr>
                                        <p:cTn dur="500" fill="hold" id="63"/>
                                        <p:tgtEl>
                                          <p:spTgt spid="30"/>
                                        </p:tgtEl>
                                        <p:attrNameLst>
                                          <p:attrName>ppt_h</p:attrName>
                                        </p:attrNameLst>
                                      </p:cBhvr>
                                      <p:tavLst>
                                        <p:tav tm="0">
                                          <p:val>
                                            <p:fltVal val="0"/>
                                          </p:val>
                                        </p:tav>
                                        <p:tav tm="100000">
                                          <p:val>
                                            <p:strVal val="#ppt_h"/>
                                          </p:val>
                                        </p:tav>
                                      </p:tavLst>
                                    </p:anim>
                                    <p:animEffect filter="fade" transition="in">
                                      <p:cBhvr>
                                        <p:cTn dur="500" id="64"/>
                                        <p:tgtEl>
                                          <p:spTgt spid="30"/>
                                        </p:tgtEl>
                                      </p:cBhvr>
                                    </p:animEffect>
                                  </p:childTnLst>
                                </p:cTn>
                              </p:par>
                            </p:childTnLst>
                          </p:cTn>
                        </p:par>
                        <p:par>
                          <p:cTn fill="hold" id="65" nodeType="afterGroup">
                            <p:stCondLst>
                              <p:cond delay="5500"/>
                            </p:stCondLst>
                            <p:childTnLst>
                              <p:par>
                                <p:cTn fill="hold" id="66" nodeType="afterEffect" presetClass="entr" presetID="12" presetSubtype="8">
                                  <p:stCondLst>
                                    <p:cond delay="0"/>
                                  </p:stCondLst>
                                  <p:childTnLst>
                                    <p:set>
                                      <p:cBhvr>
                                        <p:cTn dur="1" fill="hold" id="67">
                                          <p:stCondLst>
                                            <p:cond delay="0"/>
                                          </p:stCondLst>
                                        </p:cTn>
                                        <p:tgtEl>
                                          <p:spTgt spid="102"/>
                                        </p:tgtEl>
                                        <p:attrNameLst>
                                          <p:attrName>style.visibility</p:attrName>
                                        </p:attrNameLst>
                                      </p:cBhvr>
                                      <p:to>
                                        <p:strVal val="visible"/>
                                      </p:to>
                                    </p:set>
                                    <p:anim calcmode="lin" valueType="num">
                                      <p:cBhvr additive="base">
                                        <p:cTn dur="500" id="68"/>
                                        <p:tgtEl>
                                          <p:spTgt spid="102"/>
                                        </p:tgtEl>
                                        <p:attrNameLst>
                                          <p:attrName>ppt_x</p:attrName>
                                        </p:attrNameLst>
                                      </p:cBhvr>
                                      <p:tavLst>
                                        <p:tav tm="0">
                                          <p:val>
                                            <p:strVal val="#ppt_x-#ppt_w*1.125000"/>
                                          </p:val>
                                        </p:tav>
                                        <p:tav tm="100000">
                                          <p:val>
                                            <p:strVal val="#ppt_x"/>
                                          </p:val>
                                        </p:tav>
                                      </p:tavLst>
                                    </p:anim>
                                    <p:animEffect filter="wipe(right)" transition="in">
                                      <p:cBhvr>
                                        <p:cTn dur="500" id="69"/>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财务计划报表</a:t>
            </a:r>
          </a:p>
        </p:txBody>
      </p:sp>
      <p:cxnSp>
        <p:nvCxnSpPr>
          <p:cNvPr id="39" name="原创设计师QQ598969553      _4"/>
          <p:cNvCxnSpPr/>
          <p:nvPr/>
        </p:nvCxnSpPr>
        <p:spPr>
          <a:xfrm>
            <a:off x="6002825" y="2359627"/>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原创设计师QQ598969553      _5"/>
          <p:cNvCxnSpPr/>
          <p:nvPr/>
        </p:nvCxnSpPr>
        <p:spPr>
          <a:xfrm>
            <a:off x="6002825" y="4375962"/>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原创设计师QQ598969553      _6"/>
          <p:cNvCxnSpPr/>
          <p:nvPr/>
        </p:nvCxnSpPr>
        <p:spPr>
          <a:xfrm>
            <a:off x="8620306" y="2359627"/>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原创设计师QQ598969553      _7"/>
          <p:cNvCxnSpPr/>
          <p:nvPr/>
        </p:nvCxnSpPr>
        <p:spPr>
          <a:xfrm>
            <a:off x="8620306" y="4375962"/>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原创设计师QQ598969553      _8"/>
          <p:cNvSpPr/>
          <p:nvPr/>
        </p:nvSpPr>
        <p:spPr>
          <a:xfrm>
            <a:off x="4048643" y="1988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r>
              <a:rPr lang="en-US" sz="2133">
                <a:solidFill>
                  <a:srgbClr val="E9462F"/>
                </a:solidFill>
                <a:latin charset="0" panose="020b0503020202020204" pitchFamily="34" typeface="Agency FB"/>
              </a:rPr>
              <a:t>First Stage</a:t>
            </a:r>
          </a:p>
        </p:txBody>
      </p:sp>
      <p:sp>
        <p:nvSpPr>
          <p:cNvPr id="57" name="原创设计师QQ598969553      _9"/>
          <p:cNvSpPr txBox="1"/>
          <p:nvPr/>
        </p:nvSpPr>
        <p:spPr>
          <a:xfrm>
            <a:off x="3970821" y="2801163"/>
            <a:ext cx="2109824" cy="1310640"/>
          </a:xfrm>
          <a:prstGeom prst="rect">
            <a:avLst/>
          </a:prstGeom>
          <a:noFill/>
        </p:spPr>
        <p:txBody>
          <a:bodyPr rtlCol="0" wrap="square">
            <a:spAutoFit/>
          </a:bodyPr>
          <a:lstStyle/>
          <a:p>
            <a:pPr algn="ctr" defTabSz="1375467"/>
            <a:r>
              <a:rPr b="1" lang="en-US" sz="1600">
                <a:solidFill>
                  <a:srgbClr val="E9462F"/>
                </a:solidFill>
                <a:latin charset="0" panose="020b0503020202020204" pitchFamily="34" typeface="Agency FB"/>
              </a:rPr>
              <a:t>Title Goes here</a:t>
            </a:r>
          </a:p>
          <a:p>
            <a:pPr algn="ctr" defTabSz="1375467"/>
            <a:r>
              <a:rPr b="1" lang="en-US" sz="1600">
                <a:solidFill>
                  <a:srgbClr val="E9462F"/>
                </a:solidFill>
                <a:latin charset="0" panose="020b0503020202020204" pitchFamily="34" typeface="Agency FB"/>
              </a:rPr>
              <a:t>There are many variations of Lorem Ipsum available, but the majority</a:t>
            </a:r>
          </a:p>
        </p:txBody>
      </p:sp>
      <p:cxnSp>
        <p:nvCxnSpPr>
          <p:cNvPr id="58" name="原创设计师QQ598969553      _10"/>
          <p:cNvCxnSpPr/>
          <p:nvPr/>
        </p:nvCxnSpPr>
        <p:spPr>
          <a:xfrm flipH="1">
            <a:off x="3834636" y="1935398"/>
            <a:ext cx="0" cy="3901865"/>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原创设计师QQ598969553      _11"/>
          <p:cNvSpPr/>
          <p:nvPr/>
        </p:nvSpPr>
        <p:spPr>
          <a:xfrm>
            <a:off x="810071" y="1961880"/>
            <a:ext cx="2232700" cy="3848900"/>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endParaRPr lang="en-US" sz="2133">
              <a:solidFill>
                <a:srgbClr val="237DB9"/>
              </a:solidFill>
              <a:latin charset="0" panose="020b0503020202020204" pitchFamily="34" typeface="Agency FB"/>
            </a:endParaRPr>
          </a:p>
        </p:txBody>
      </p:sp>
      <p:sp>
        <p:nvSpPr>
          <p:cNvPr id="60" name="原创设计师QQ598969553      _12"/>
          <p:cNvSpPr/>
          <p:nvPr/>
        </p:nvSpPr>
        <p:spPr bwMode="auto">
          <a:xfrm>
            <a:off x="1650971" y="2424113"/>
            <a:ext cx="550899" cy="550899"/>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anchor="t" anchorCtr="0" bIns="60960" compatLnSpc="1" lIns="121920" numCol="1" rIns="121920" tIns="60960" vert="horz" wrap="square">
            <a:prstTxWarp prst="textNoShape">
              <a:avLst/>
            </a:prstTxWarp>
          </a:bodyPr>
          <a:lstStyle/>
          <a:p>
            <a:pPr defTabSz="1375467"/>
            <a:endParaRPr lang="en-US" sz="2667">
              <a:solidFill>
                <a:srgbClr val="262626"/>
              </a:solidFill>
              <a:latin charset="0" panose="020b0503020202020204" pitchFamily="34" typeface="Agency FB"/>
            </a:endParaRPr>
          </a:p>
        </p:txBody>
      </p:sp>
      <p:sp>
        <p:nvSpPr>
          <p:cNvPr id="61" name="原创设计师QQ598969553      _13"/>
          <p:cNvSpPr txBox="1"/>
          <p:nvPr/>
        </p:nvSpPr>
        <p:spPr>
          <a:xfrm>
            <a:off x="871508" y="3156745"/>
            <a:ext cx="2109824" cy="7001106"/>
          </a:xfrm>
          <a:prstGeom prst="rect">
            <a:avLst/>
          </a:prstGeom>
          <a:noFill/>
        </p:spPr>
        <p:txBody>
          <a:bodyPr rtlCol="0" wrap="square">
            <a:spAutoFit/>
          </a:bodyPr>
          <a:lstStyle/>
          <a:p>
            <a:pPr algn="ctr" defTabSz="1375467"/>
            <a:r>
              <a:rPr b="1" lang="en-US" sz="2667">
                <a:solidFill>
                  <a:schemeClr val="tx1">
                    <a:lumMod val="75000"/>
                    <a:lumOff val="25000"/>
                  </a:schemeClr>
                </a:solidFill>
                <a:latin charset="0" panose="020b0503020202020204" pitchFamily="34" typeface="Agency FB"/>
              </a:rPr>
              <a:t>Our Start</a:t>
            </a:r>
          </a:p>
          <a:p>
            <a:pPr algn="ctr" defTabSz="1375467"/>
            <a:r>
              <a:rPr b="1" lang="en-US" sz="2667">
                <a:solidFill>
                  <a:schemeClr val="tx1">
                    <a:lumMod val="75000"/>
                    <a:lumOff val="25000"/>
                  </a:schemeClr>
                </a:solidFill>
                <a:latin charset="0" panose="020b0503020202020204" pitchFamily="34" typeface="Agency FB"/>
              </a:rPr>
              <a:t>There are many variations of Lorem Ipsum available, but the majority have suffered  There The are many variations of Lorem Ipsum available, but the majority have suffered  There are more.</a:t>
            </a:r>
          </a:p>
        </p:txBody>
      </p:sp>
      <p:cxnSp>
        <p:nvCxnSpPr>
          <p:cNvPr id="62" name="原创设计师QQ598969553      _14"/>
          <p:cNvCxnSpPr/>
          <p:nvPr/>
        </p:nvCxnSpPr>
        <p:spPr>
          <a:xfrm>
            <a:off x="3048324" y="3886329"/>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原创设计师QQ598969553      _15"/>
          <p:cNvSpPr/>
          <p:nvPr/>
        </p:nvSpPr>
        <p:spPr>
          <a:xfrm>
            <a:off x="4048643" y="4020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r>
              <a:rPr lang="en-US" sz="2133">
                <a:solidFill>
                  <a:srgbClr val="E9462F"/>
                </a:solidFill>
                <a:latin charset="0" panose="020b0503020202020204" pitchFamily="34" typeface="Agency FB"/>
              </a:rPr>
              <a:t>Fourth Stage</a:t>
            </a:r>
          </a:p>
        </p:txBody>
      </p:sp>
      <p:sp>
        <p:nvSpPr>
          <p:cNvPr id="64" name="原创设计师QQ598969553      _16"/>
          <p:cNvSpPr txBox="1"/>
          <p:nvPr/>
        </p:nvSpPr>
        <p:spPr>
          <a:xfrm>
            <a:off x="3970821" y="4833161"/>
            <a:ext cx="2109824" cy="1310640"/>
          </a:xfrm>
          <a:prstGeom prst="rect">
            <a:avLst/>
          </a:prstGeom>
          <a:noFill/>
        </p:spPr>
        <p:txBody>
          <a:bodyPr rtlCol="0" wrap="square">
            <a:spAutoFit/>
          </a:bodyPr>
          <a:lstStyle/>
          <a:p>
            <a:pPr algn="ctr" defTabSz="1375467"/>
            <a:r>
              <a:rPr b="1" lang="en-US" sz="1600">
                <a:solidFill>
                  <a:srgbClr val="E9462F"/>
                </a:solidFill>
                <a:latin charset="0" panose="020b0503020202020204" pitchFamily="34" typeface="Agency FB"/>
              </a:rPr>
              <a:t>Title Goes here</a:t>
            </a:r>
          </a:p>
          <a:p>
            <a:pPr algn="ctr" defTabSz="1375467"/>
            <a:r>
              <a:rPr b="1" lang="en-US" sz="1600">
                <a:solidFill>
                  <a:srgbClr val="E9462F"/>
                </a:solidFill>
                <a:latin charset="0" panose="020b0503020202020204" pitchFamily="34" typeface="Agency FB"/>
              </a:rPr>
              <a:t>There are many variations of Lorem Ipsum available, but the majority</a:t>
            </a:r>
          </a:p>
        </p:txBody>
      </p:sp>
      <p:sp>
        <p:nvSpPr>
          <p:cNvPr id="65" name="原创设计师QQ598969553      _17"/>
          <p:cNvSpPr/>
          <p:nvPr/>
        </p:nvSpPr>
        <p:spPr>
          <a:xfrm>
            <a:off x="6666124" y="1988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r>
              <a:rPr lang="en-US" sz="2133">
                <a:solidFill>
                  <a:srgbClr val="E9462F"/>
                </a:solidFill>
                <a:latin charset="0" panose="020b0503020202020204" pitchFamily="34" typeface="Agency FB"/>
              </a:rPr>
              <a:t>Second Stage</a:t>
            </a:r>
          </a:p>
        </p:txBody>
      </p:sp>
      <p:sp>
        <p:nvSpPr>
          <p:cNvPr id="66" name="原创设计师QQ598969553      _18"/>
          <p:cNvSpPr txBox="1"/>
          <p:nvPr/>
        </p:nvSpPr>
        <p:spPr>
          <a:xfrm>
            <a:off x="6588303" y="2801163"/>
            <a:ext cx="2109824" cy="1310640"/>
          </a:xfrm>
          <a:prstGeom prst="rect">
            <a:avLst/>
          </a:prstGeom>
          <a:noFill/>
        </p:spPr>
        <p:txBody>
          <a:bodyPr rtlCol="0" wrap="square">
            <a:spAutoFit/>
          </a:bodyPr>
          <a:lstStyle/>
          <a:p>
            <a:pPr algn="ctr" defTabSz="1375467"/>
            <a:r>
              <a:rPr b="1" lang="en-US" sz="1600">
                <a:solidFill>
                  <a:srgbClr val="E9462F"/>
                </a:solidFill>
                <a:latin charset="0" panose="020b0503020202020204" pitchFamily="34" typeface="Agency FB"/>
              </a:rPr>
              <a:t>Title Goes here</a:t>
            </a:r>
          </a:p>
          <a:p>
            <a:pPr algn="ctr" defTabSz="1375467"/>
            <a:r>
              <a:rPr b="1" lang="en-US" sz="1600">
                <a:solidFill>
                  <a:srgbClr val="E9462F"/>
                </a:solidFill>
                <a:latin charset="0" panose="020b0503020202020204" pitchFamily="34" typeface="Agency FB"/>
              </a:rPr>
              <a:t>There are many variations of Lorem Ipsum available, but the majority</a:t>
            </a:r>
          </a:p>
        </p:txBody>
      </p:sp>
      <p:sp>
        <p:nvSpPr>
          <p:cNvPr id="67" name="原创设计师QQ598969553      _19"/>
          <p:cNvSpPr/>
          <p:nvPr/>
        </p:nvSpPr>
        <p:spPr>
          <a:xfrm>
            <a:off x="6666124" y="4020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r>
              <a:rPr lang="en-US" sz="2133">
                <a:solidFill>
                  <a:srgbClr val="E9462F"/>
                </a:solidFill>
                <a:latin charset="0" panose="020b0503020202020204" pitchFamily="34" typeface="Agency FB"/>
              </a:rPr>
              <a:t>Fifth Stage</a:t>
            </a:r>
          </a:p>
        </p:txBody>
      </p:sp>
      <p:sp>
        <p:nvSpPr>
          <p:cNvPr id="68" name="原创设计师QQ598969553      _20"/>
          <p:cNvSpPr txBox="1"/>
          <p:nvPr/>
        </p:nvSpPr>
        <p:spPr>
          <a:xfrm>
            <a:off x="6588303" y="4833161"/>
            <a:ext cx="2109824" cy="1310640"/>
          </a:xfrm>
          <a:prstGeom prst="rect">
            <a:avLst/>
          </a:prstGeom>
          <a:noFill/>
        </p:spPr>
        <p:txBody>
          <a:bodyPr rtlCol="0" wrap="square">
            <a:spAutoFit/>
          </a:bodyPr>
          <a:lstStyle/>
          <a:p>
            <a:pPr algn="ctr" defTabSz="1375467"/>
            <a:r>
              <a:rPr b="1" lang="en-US" sz="1600">
                <a:solidFill>
                  <a:srgbClr val="E9462F"/>
                </a:solidFill>
                <a:latin charset="0" panose="020b0503020202020204" pitchFamily="34" typeface="Agency FB"/>
              </a:rPr>
              <a:t>Title Goes here</a:t>
            </a:r>
          </a:p>
          <a:p>
            <a:pPr algn="ctr" defTabSz="1375467"/>
            <a:r>
              <a:rPr b="1" lang="en-US" sz="1600">
                <a:solidFill>
                  <a:srgbClr val="E9462F"/>
                </a:solidFill>
                <a:latin charset="0" panose="020b0503020202020204" pitchFamily="34" typeface="Agency FB"/>
              </a:rPr>
              <a:t>There are many variations of Lorem Ipsum available, but the majority</a:t>
            </a:r>
          </a:p>
        </p:txBody>
      </p:sp>
      <p:sp>
        <p:nvSpPr>
          <p:cNvPr id="69" name="原创设计师QQ598969553      _21"/>
          <p:cNvSpPr/>
          <p:nvPr/>
        </p:nvSpPr>
        <p:spPr>
          <a:xfrm>
            <a:off x="9283606" y="1988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r>
              <a:rPr lang="en-US" sz="2133">
                <a:solidFill>
                  <a:srgbClr val="E9462F"/>
                </a:solidFill>
                <a:latin charset="0" panose="020b0503020202020204" pitchFamily="34" typeface="Agency FB"/>
              </a:rPr>
              <a:t>Third Stage</a:t>
            </a:r>
          </a:p>
        </p:txBody>
      </p:sp>
      <p:sp>
        <p:nvSpPr>
          <p:cNvPr id="70" name="原创设计师QQ598969553      _22"/>
          <p:cNvSpPr txBox="1"/>
          <p:nvPr/>
        </p:nvSpPr>
        <p:spPr>
          <a:xfrm>
            <a:off x="9205784" y="2801163"/>
            <a:ext cx="2109824" cy="1310640"/>
          </a:xfrm>
          <a:prstGeom prst="rect">
            <a:avLst/>
          </a:prstGeom>
          <a:noFill/>
        </p:spPr>
        <p:txBody>
          <a:bodyPr rtlCol="0" wrap="square">
            <a:spAutoFit/>
          </a:bodyPr>
          <a:lstStyle/>
          <a:p>
            <a:pPr algn="ctr" defTabSz="1375467"/>
            <a:r>
              <a:rPr b="1" lang="en-US" sz="1600">
                <a:solidFill>
                  <a:srgbClr val="E9462F"/>
                </a:solidFill>
                <a:latin charset="0" panose="020b0503020202020204" pitchFamily="34" typeface="Agency FB"/>
              </a:rPr>
              <a:t>Title Goes here</a:t>
            </a:r>
          </a:p>
          <a:p>
            <a:pPr algn="ctr" defTabSz="1375467"/>
            <a:r>
              <a:rPr b="1" lang="en-US" sz="1600">
                <a:solidFill>
                  <a:srgbClr val="E9462F"/>
                </a:solidFill>
                <a:latin charset="0" panose="020b0503020202020204" pitchFamily="34" typeface="Agency FB"/>
              </a:rPr>
              <a:t>There are many variations of Lorem Ipsum available, but the majority</a:t>
            </a:r>
          </a:p>
        </p:txBody>
      </p:sp>
      <p:sp>
        <p:nvSpPr>
          <p:cNvPr id="71" name="原创设计师QQ598969553      _23"/>
          <p:cNvSpPr/>
          <p:nvPr/>
        </p:nvSpPr>
        <p:spPr>
          <a:xfrm>
            <a:off x="9283606" y="4020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375467"/>
            <a:r>
              <a:rPr lang="en-US" sz="2133">
                <a:solidFill>
                  <a:srgbClr val="E9462F"/>
                </a:solidFill>
                <a:latin charset="0" panose="020b0503020202020204" pitchFamily="34" typeface="Agency FB"/>
              </a:rPr>
              <a:t>Sixth Stage</a:t>
            </a:r>
          </a:p>
        </p:txBody>
      </p:sp>
      <p:sp>
        <p:nvSpPr>
          <p:cNvPr id="72" name="原创设计师QQ598969553      _24"/>
          <p:cNvSpPr txBox="1"/>
          <p:nvPr/>
        </p:nvSpPr>
        <p:spPr>
          <a:xfrm>
            <a:off x="9205784" y="4833161"/>
            <a:ext cx="2109824" cy="1310640"/>
          </a:xfrm>
          <a:prstGeom prst="rect">
            <a:avLst/>
          </a:prstGeom>
          <a:noFill/>
        </p:spPr>
        <p:txBody>
          <a:bodyPr rtlCol="0" wrap="square">
            <a:spAutoFit/>
          </a:bodyPr>
          <a:lstStyle/>
          <a:p>
            <a:pPr algn="ctr" defTabSz="1375467"/>
            <a:r>
              <a:rPr b="1" lang="en-US" sz="1600">
                <a:solidFill>
                  <a:srgbClr val="E9462F"/>
                </a:solidFill>
                <a:latin charset="0" panose="020b0503020202020204" pitchFamily="34" typeface="Agency FB"/>
              </a:rPr>
              <a:t>Title Goes here</a:t>
            </a:r>
          </a:p>
          <a:p>
            <a:pPr algn="ctr" defTabSz="1375467"/>
            <a:r>
              <a:rPr b="1" lang="en-US" sz="1600">
                <a:solidFill>
                  <a:srgbClr val="E9462F"/>
                </a:solidFill>
                <a:latin charset="0" panose="020b0503020202020204" pitchFamily="34" typeface="Agency FB"/>
              </a:rPr>
              <a:t>There are many variations of Lorem Ipsum available, but the majority</a:t>
            </a:r>
          </a:p>
        </p:txBody>
      </p:sp>
      <p:pic>
        <p:nvPicPr>
          <p:cNvPr id="30"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66502783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ppt_w</p:attrName>
                                        </p:attrNameLst>
                                      </p:cBhvr>
                                      <p:tavLst>
                                        <p:tav tm="0">
                                          <p:val>
                                            <p:fltVal val="0"/>
                                          </p:val>
                                        </p:tav>
                                        <p:tav tm="100000">
                                          <p:val>
                                            <p:strVal val="#ppt_w"/>
                                          </p:val>
                                        </p:tav>
                                      </p:tavLst>
                                    </p:anim>
                                    <p:anim calcmode="lin" valueType="num">
                                      <p:cBhvr>
                                        <p:cTn dur="500" fill="hold" id="8"/>
                                        <p:tgtEl>
                                          <p:spTgt spid="59"/>
                                        </p:tgtEl>
                                        <p:attrNameLst>
                                          <p:attrName>ppt_h</p:attrName>
                                        </p:attrNameLst>
                                      </p:cBhvr>
                                      <p:tavLst>
                                        <p:tav tm="0">
                                          <p:val>
                                            <p:fltVal val="0"/>
                                          </p:val>
                                        </p:tav>
                                        <p:tav tm="100000">
                                          <p:val>
                                            <p:strVal val="#ppt_h"/>
                                          </p:val>
                                        </p:tav>
                                      </p:tavLst>
                                    </p:anim>
                                    <p:animEffect filter="fade" transition="in">
                                      <p:cBhvr>
                                        <p:cTn dur="500" id="9"/>
                                        <p:tgtEl>
                                          <p:spTgt spid="59"/>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0"/>
                                        </p:tgtEl>
                                        <p:attrNameLst>
                                          <p:attrName>style.visibility</p:attrName>
                                        </p:attrNameLst>
                                      </p:cBhvr>
                                      <p:to>
                                        <p:strVal val="visible"/>
                                      </p:to>
                                    </p:set>
                                    <p:anim calcmode="lin" valueType="num">
                                      <p:cBhvr>
                                        <p:cTn dur="500" fill="hold" id="13"/>
                                        <p:tgtEl>
                                          <p:spTgt spid="60"/>
                                        </p:tgtEl>
                                        <p:attrNameLst>
                                          <p:attrName>ppt_w</p:attrName>
                                        </p:attrNameLst>
                                      </p:cBhvr>
                                      <p:tavLst>
                                        <p:tav tm="0">
                                          <p:val>
                                            <p:fltVal val="0"/>
                                          </p:val>
                                        </p:tav>
                                        <p:tav tm="100000">
                                          <p:val>
                                            <p:strVal val="#ppt_w"/>
                                          </p:val>
                                        </p:tav>
                                      </p:tavLst>
                                    </p:anim>
                                    <p:anim calcmode="lin" valueType="num">
                                      <p:cBhvr>
                                        <p:cTn dur="500" fill="hold" id="14"/>
                                        <p:tgtEl>
                                          <p:spTgt spid="60"/>
                                        </p:tgtEl>
                                        <p:attrNameLst>
                                          <p:attrName>ppt_h</p:attrName>
                                        </p:attrNameLst>
                                      </p:cBhvr>
                                      <p:tavLst>
                                        <p:tav tm="0">
                                          <p:val>
                                            <p:fltVal val="0"/>
                                          </p:val>
                                        </p:tav>
                                        <p:tav tm="100000">
                                          <p:val>
                                            <p:strVal val="#ppt_h"/>
                                          </p:val>
                                        </p:tav>
                                      </p:tavLst>
                                    </p:anim>
                                    <p:animEffect filter="fade" transition="in">
                                      <p:cBhvr>
                                        <p:cTn dur="500" id="15"/>
                                        <p:tgtEl>
                                          <p:spTgt spid="60"/>
                                        </p:tgtEl>
                                      </p:cBhvr>
                                    </p:animEffect>
                                  </p:childTnLst>
                                </p:cTn>
                              </p:par>
                              <p:par>
                                <p:cTn fill="hold" grpId="0" id="16" nodeType="withEffect" presetClass="entr" presetID="2" presetSubtype="4">
                                  <p:stCondLst>
                                    <p:cond delay="0"/>
                                  </p:stCondLst>
                                  <p:childTnLst>
                                    <p:set>
                                      <p:cBhvr>
                                        <p:cTn dur="1" fill="hold" id="17">
                                          <p:stCondLst>
                                            <p:cond delay="0"/>
                                          </p:stCondLst>
                                        </p:cTn>
                                        <p:tgtEl>
                                          <p:spTgt spid="61"/>
                                        </p:tgtEl>
                                        <p:attrNameLst>
                                          <p:attrName>style.visibility</p:attrName>
                                        </p:attrNameLst>
                                      </p:cBhvr>
                                      <p:to>
                                        <p:strVal val="visible"/>
                                      </p:to>
                                    </p:set>
                                    <p:anim calcmode="lin" valueType="num">
                                      <p:cBhvr additive="base">
                                        <p:cTn dur="500" fill="hold" id="18"/>
                                        <p:tgtEl>
                                          <p:spTgt spid="61"/>
                                        </p:tgtEl>
                                        <p:attrNameLst>
                                          <p:attrName>ppt_x</p:attrName>
                                        </p:attrNameLst>
                                      </p:cBhvr>
                                      <p:tavLst>
                                        <p:tav tm="0">
                                          <p:val>
                                            <p:strVal val="#ppt_x"/>
                                          </p:val>
                                        </p:tav>
                                        <p:tav tm="100000">
                                          <p:val>
                                            <p:strVal val="#ppt_x"/>
                                          </p:val>
                                        </p:tav>
                                      </p:tavLst>
                                    </p:anim>
                                    <p:anim calcmode="lin" valueType="num">
                                      <p:cBhvr additive="base">
                                        <p:cTn dur="500" fill="hold" id="19"/>
                                        <p:tgtEl>
                                          <p:spTgt spid="61"/>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000"/>
                            </p:stCondLst>
                            <p:childTnLst>
                              <p:par>
                                <p:cTn fill="hold" id="21" nodeType="afterEffect" presetClass="entr" presetID="22" presetSubtype="8">
                                  <p:stCondLst>
                                    <p:cond delay="0"/>
                                  </p:stCondLst>
                                  <p:childTnLst>
                                    <p:set>
                                      <p:cBhvr>
                                        <p:cTn dur="1" fill="hold" id="22">
                                          <p:stCondLst>
                                            <p:cond delay="0"/>
                                          </p:stCondLst>
                                        </p:cTn>
                                        <p:tgtEl>
                                          <p:spTgt spid="62"/>
                                        </p:tgtEl>
                                        <p:attrNameLst>
                                          <p:attrName>style.visibility</p:attrName>
                                        </p:attrNameLst>
                                      </p:cBhvr>
                                      <p:to>
                                        <p:strVal val="visible"/>
                                      </p:to>
                                    </p:set>
                                    <p:animEffect filter="wipe(left)" transition="in">
                                      <p:cBhvr>
                                        <p:cTn dur="500" id="23"/>
                                        <p:tgtEl>
                                          <p:spTgt spid="62"/>
                                        </p:tgtEl>
                                      </p:cBhvr>
                                    </p:animEffect>
                                  </p:childTnLst>
                                </p:cTn>
                              </p:par>
                            </p:childTnLst>
                          </p:cTn>
                        </p:par>
                        <p:par>
                          <p:cTn fill="hold" id="24" nodeType="afterGroup">
                            <p:stCondLst>
                              <p:cond delay="1500"/>
                            </p:stCondLst>
                            <p:childTnLst>
                              <p:par>
                                <p:cTn fill="hold" id="25" nodeType="afterEffect" presetClass="entr" presetID="22" presetSubtype="4">
                                  <p:stCondLst>
                                    <p:cond delay="0"/>
                                  </p:stCondLst>
                                  <p:childTnLst>
                                    <p:set>
                                      <p:cBhvr>
                                        <p:cTn dur="1" fill="hold" id="26">
                                          <p:stCondLst>
                                            <p:cond delay="0"/>
                                          </p:stCondLst>
                                        </p:cTn>
                                        <p:tgtEl>
                                          <p:spTgt spid="58"/>
                                        </p:tgtEl>
                                        <p:attrNameLst>
                                          <p:attrName>style.visibility</p:attrName>
                                        </p:attrNameLst>
                                      </p:cBhvr>
                                      <p:to>
                                        <p:strVal val="visible"/>
                                      </p:to>
                                    </p:set>
                                    <p:animEffect filter="wipe(down)" transition="in">
                                      <p:cBhvr>
                                        <p:cTn dur="500" id="27"/>
                                        <p:tgtEl>
                                          <p:spTgt spid="58"/>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56"/>
                                        </p:tgtEl>
                                        <p:attrNameLst>
                                          <p:attrName>style.visibility</p:attrName>
                                        </p:attrNameLst>
                                      </p:cBhvr>
                                      <p:to>
                                        <p:strVal val="visible"/>
                                      </p:to>
                                    </p:set>
                                    <p:anim calcmode="lin" valueType="num">
                                      <p:cBhvr>
                                        <p:cTn dur="500" fill="hold" id="31"/>
                                        <p:tgtEl>
                                          <p:spTgt spid="56"/>
                                        </p:tgtEl>
                                        <p:attrNameLst>
                                          <p:attrName>ppt_w</p:attrName>
                                        </p:attrNameLst>
                                      </p:cBhvr>
                                      <p:tavLst>
                                        <p:tav tm="0">
                                          <p:val>
                                            <p:fltVal val="0"/>
                                          </p:val>
                                        </p:tav>
                                        <p:tav tm="100000">
                                          <p:val>
                                            <p:strVal val="#ppt_w"/>
                                          </p:val>
                                        </p:tav>
                                      </p:tavLst>
                                    </p:anim>
                                    <p:anim calcmode="lin" valueType="num">
                                      <p:cBhvr>
                                        <p:cTn dur="500" fill="hold" id="32"/>
                                        <p:tgtEl>
                                          <p:spTgt spid="56"/>
                                        </p:tgtEl>
                                        <p:attrNameLst>
                                          <p:attrName>ppt_h</p:attrName>
                                        </p:attrNameLst>
                                      </p:cBhvr>
                                      <p:tavLst>
                                        <p:tav tm="0">
                                          <p:val>
                                            <p:fltVal val="0"/>
                                          </p:val>
                                        </p:tav>
                                        <p:tav tm="100000">
                                          <p:val>
                                            <p:strVal val="#ppt_h"/>
                                          </p:val>
                                        </p:tav>
                                      </p:tavLst>
                                    </p:anim>
                                    <p:animEffect filter="fade" transition="in">
                                      <p:cBhvr>
                                        <p:cTn dur="500" id="33"/>
                                        <p:tgtEl>
                                          <p:spTgt spid="56"/>
                                        </p:tgtEl>
                                      </p:cBhvr>
                                    </p:animEffect>
                                  </p:childTnLst>
                                </p:cTn>
                              </p:par>
                              <p:par>
                                <p:cTn fill="hold" grpId="0" id="34" nodeType="withEffect" presetClass="entr" presetID="2" presetSubtype="4">
                                  <p:stCondLst>
                                    <p:cond delay="0"/>
                                  </p:stCondLst>
                                  <p:childTnLst>
                                    <p:set>
                                      <p:cBhvr>
                                        <p:cTn dur="1" fill="hold" id="35">
                                          <p:stCondLst>
                                            <p:cond delay="0"/>
                                          </p:stCondLst>
                                        </p:cTn>
                                        <p:tgtEl>
                                          <p:spTgt spid="57"/>
                                        </p:tgtEl>
                                        <p:attrNameLst>
                                          <p:attrName>style.visibility</p:attrName>
                                        </p:attrNameLst>
                                      </p:cBhvr>
                                      <p:to>
                                        <p:strVal val="visible"/>
                                      </p:to>
                                    </p:set>
                                    <p:anim calcmode="lin" valueType="num">
                                      <p:cBhvr additive="base">
                                        <p:cTn dur="500" fill="hold" id="36"/>
                                        <p:tgtEl>
                                          <p:spTgt spid="57"/>
                                        </p:tgtEl>
                                        <p:attrNameLst>
                                          <p:attrName>ppt_x</p:attrName>
                                        </p:attrNameLst>
                                      </p:cBhvr>
                                      <p:tavLst>
                                        <p:tav tm="0">
                                          <p:val>
                                            <p:strVal val="#ppt_x"/>
                                          </p:val>
                                        </p:tav>
                                        <p:tav tm="100000">
                                          <p:val>
                                            <p:strVal val="#ppt_x"/>
                                          </p:val>
                                        </p:tav>
                                      </p:tavLst>
                                    </p:anim>
                                    <p:anim calcmode="lin" valueType="num">
                                      <p:cBhvr additive="base">
                                        <p:cTn dur="500" fill="hold" id="37"/>
                                        <p:tgtEl>
                                          <p:spTgt spid="57"/>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500"/>
                            </p:stCondLst>
                            <p:childTnLst>
                              <p:par>
                                <p:cTn fill="hold" id="39" nodeType="afterEffect" presetClass="entr" presetID="22" presetSubtype="8">
                                  <p:stCondLst>
                                    <p:cond delay="0"/>
                                  </p:stCondLst>
                                  <p:childTnLst>
                                    <p:set>
                                      <p:cBhvr>
                                        <p:cTn dur="1" fill="hold" id="40">
                                          <p:stCondLst>
                                            <p:cond delay="0"/>
                                          </p:stCondLst>
                                        </p:cTn>
                                        <p:tgtEl>
                                          <p:spTgt spid="39"/>
                                        </p:tgtEl>
                                        <p:attrNameLst>
                                          <p:attrName>style.visibility</p:attrName>
                                        </p:attrNameLst>
                                      </p:cBhvr>
                                      <p:to>
                                        <p:strVal val="visible"/>
                                      </p:to>
                                    </p:set>
                                    <p:animEffect filter="wipe(left)" transition="in">
                                      <p:cBhvr>
                                        <p:cTn dur="500" id="41"/>
                                        <p:tgtEl>
                                          <p:spTgt spid="39"/>
                                        </p:tgtEl>
                                      </p:cBhvr>
                                    </p:animEffect>
                                  </p:childTnLst>
                                </p:cTn>
                              </p:par>
                            </p:childTnLst>
                          </p:cTn>
                        </p:par>
                        <p:par>
                          <p:cTn fill="hold" id="42" nodeType="afterGroup">
                            <p:stCondLst>
                              <p:cond delay="3000"/>
                            </p:stCondLst>
                            <p:childTnLst>
                              <p:par>
                                <p:cTn fill="hold" grpId="0" id="43" nodeType="afterEffect" presetClass="entr" presetID="53" presetSubtype="0">
                                  <p:stCondLst>
                                    <p:cond delay="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par>
                                <p:cTn fill="hold" grpId="0" id="48" nodeType="withEffect" presetClass="entr" presetID="2" presetSubtype="4">
                                  <p:stCondLst>
                                    <p:cond delay="0"/>
                                  </p:stCondLst>
                                  <p:childTnLst>
                                    <p:set>
                                      <p:cBhvr>
                                        <p:cTn dur="1" fill="hold" id="49">
                                          <p:stCondLst>
                                            <p:cond delay="0"/>
                                          </p:stCondLst>
                                        </p:cTn>
                                        <p:tgtEl>
                                          <p:spTgt spid="66"/>
                                        </p:tgtEl>
                                        <p:attrNameLst>
                                          <p:attrName>style.visibility</p:attrName>
                                        </p:attrNameLst>
                                      </p:cBhvr>
                                      <p:to>
                                        <p:strVal val="visible"/>
                                      </p:to>
                                    </p:set>
                                    <p:anim calcmode="lin" valueType="num">
                                      <p:cBhvr additive="base">
                                        <p:cTn dur="500" fill="hold" id="50"/>
                                        <p:tgtEl>
                                          <p:spTgt spid="66"/>
                                        </p:tgtEl>
                                        <p:attrNameLst>
                                          <p:attrName>ppt_x</p:attrName>
                                        </p:attrNameLst>
                                      </p:cBhvr>
                                      <p:tavLst>
                                        <p:tav tm="0">
                                          <p:val>
                                            <p:strVal val="#ppt_x"/>
                                          </p:val>
                                        </p:tav>
                                        <p:tav tm="100000">
                                          <p:val>
                                            <p:strVal val="#ppt_x"/>
                                          </p:val>
                                        </p:tav>
                                      </p:tavLst>
                                    </p:anim>
                                    <p:anim calcmode="lin" valueType="num">
                                      <p:cBhvr additive="base">
                                        <p:cTn dur="500" fill="hold" id="51"/>
                                        <p:tgtEl>
                                          <p:spTgt spid="66"/>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3500"/>
                            </p:stCondLst>
                            <p:childTnLst>
                              <p:par>
                                <p:cTn fill="hold" id="53" nodeType="afterEffect" presetClass="entr" presetID="22" presetSubtype="8">
                                  <p:stCondLst>
                                    <p:cond delay="0"/>
                                  </p:stCondLst>
                                  <p:childTnLst>
                                    <p:set>
                                      <p:cBhvr>
                                        <p:cTn dur="1" fill="hold" id="54">
                                          <p:stCondLst>
                                            <p:cond delay="0"/>
                                          </p:stCondLst>
                                        </p:cTn>
                                        <p:tgtEl>
                                          <p:spTgt spid="41"/>
                                        </p:tgtEl>
                                        <p:attrNameLst>
                                          <p:attrName>style.visibility</p:attrName>
                                        </p:attrNameLst>
                                      </p:cBhvr>
                                      <p:to>
                                        <p:strVal val="visible"/>
                                      </p:to>
                                    </p:set>
                                    <p:animEffect filter="wipe(left)" transition="in">
                                      <p:cBhvr>
                                        <p:cTn dur="500" id="55"/>
                                        <p:tgtEl>
                                          <p:spTgt spid="41"/>
                                        </p:tgtEl>
                                      </p:cBhvr>
                                    </p:animEffect>
                                  </p:childTnLst>
                                </p:cTn>
                              </p:par>
                            </p:childTnLst>
                          </p:cTn>
                        </p:par>
                        <p:par>
                          <p:cTn fill="hold" id="56" nodeType="afterGroup">
                            <p:stCondLst>
                              <p:cond delay="4000"/>
                            </p:stCondLst>
                            <p:childTnLst>
                              <p:par>
                                <p:cTn fill="hold" grpId="0" id="57" nodeType="afterEffect" presetClass="entr" presetID="53" presetSubtype="0">
                                  <p:stCondLst>
                                    <p:cond delay="0"/>
                                  </p:stCondLst>
                                  <p:childTnLst>
                                    <p:set>
                                      <p:cBhvr>
                                        <p:cTn dur="1" fill="hold" id="58">
                                          <p:stCondLst>
                                            <p:cond delay="0"/>
                                          </p:stCondLst>
                                        </p:cTn>
                                        <p:tgtEl>
                                          <p:spTgt spid="69"/>
                                        </p:tgtEl>
                                        <p:attrNameLst>
                                          <p:attrName>style.visibility</p:attrName>
                                        </p:attrNameLst>
                                      </p:cBhvr>
                                      <p:to>
                                        <p:strVal val="visible"/>
                                      </p:to>
                                    </p:set>
                                    <p:anim calcmode="lin" valueType="num">
                                      <p:cBhvr>
                                        <p:cTn dur="500" fill="hold" id="59"/>
                                        <p:tgtEl>
                                          <p:spTgt spid="69"/>
                                        </p:tgtEl>
                                        <p:attrNameLst>
                                          <p:attrName>ppt_w</p:attrName>
                                        </p:attrNameLst>
                                      </p:cBhvr>
                                      <p:tavLst>
                                        <p:tav tm="0">
                                          <p:val>
                                            <p:fltVal val="0"/>
                                          </p:val>
                                        </p:tav>
                                        <p:tav tm="100000">
                                          <p:val>
                                            <p:strVal val="#ppt_w"/>
                                          </p:val>
                                        </p:tav>
                                      </p:tavLst>
                                    </p:anim>
                                    <p:anim calcmode="lin" valueType="num">
                                      <p:cBhvr>
                                        <p:cTn dur="500" fill="hold" id="60"/>
                                        <p:tgtEl>
                                          <p:spTgt spid="69"/>
                                        </p:tgtEl>
                                        <p:attrNameLst>
                                          <p:attrName>ppt_h</p:attrName>
                                        </p:attrNameLst>
                                      </p:cBhvr>
                                      <p:tavLst>
                                        <p:tav tm="0">
                                          <p:val>
                                            <p:fltVal val="0"/>
                                          </p:val>
                                        </p:tav>
                                        <p:tav tm="100000">
                                          <p:val>
                                            <p:strVal val="#ppt_h"/>
                                          </p:val>
                                        </p:tav>
                                      </p:tavLst>
                                    </p:anim>
                                    <p:animEffect filter="fade" transition="in">
                                      <p:cBhvr>
                                        <p:cTn dur="500" id="61"/>
                                        <p:tgtEl>
                                          <p:spTgt spid="69"/>
                                        </p:tgtEl>
                                      </p:cBhvr>
                                    </p:animEffect>
                                  </p:childTnLst>
                                </p:cTn>
                              </p:par>
                              <p:par>
                                <p:cTn fill="hold" grpId="0" id="62" nodeType="withEffect" presetClass="entr" presetID="2" presetSubtype="4">
                                  <p:stCondLst>
                                    <p:cond delay="0"/>
                                  </p:stCondLst>
                                  <p:childTnLst>
                                    <p:set>
                                      <p:cBhvr>
                                        <p:cTn dur="1" fill="hold" id="63">
                                          <p:stCondLst>
                                            <p:cond delay="0"/>
                                          </p:stCondLst>
                                        </p:cTn>
                                        <p:tgtEl>
                                          <p:spTgt spid="70"/>
                                        </p:tgtEl>
                                        <p:attrNameLst>
                                          <p:attrName>style.visibility</p:attrName>
                                        </p:attrNameLst>
                                      </p:cBhvr>
                                      <p:to>
                                        <p:strVal val="visible"/>
                                      </p:to>
                                    </p:set>
                                    <p:anim calcmode="lin" valueType="num">
                                      <p:cBhvr additive="base">
                                        <p:cTn dur="500" fill="hold" id="64"/>
                                        <p:tgtEl>
                                          <p:spTgt spid="70"/>
                                        </p:tgtEl>
                                        <p:attrNameLst>
                                          <p:attrName>ppt_x</p:attrName>
                                        </p:attrNameLst>
                                      </p:cBhvr>
                                      <p:tavLst>
                                        <p:tav tm="0">
                                          <p:val>
                                            <p:strVal val="#ppt_x"/>
                                          </p:val>
                                        </p:tav>
                                        <p:tav tm="100000">
                                          <p:val>
                                            <p:strVal val="#ppt_x"/>
                                          </p:val>
                                        </p:tav>
                                      </p:tavLst>
                                    </p:anim>
                                    <p:anim calcmode="lin" valueType="num">
                                      <p:cBhvr additive="base">
                                        <p:cTn dur="500" fill="hold" id="65"/>
                                        <p:tgtEl>
                                          <p:spTgt spid="70"/>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4500"/>
                            </p:stCondLst>
                            <p:childTnLst>
                              <p:par>
                                <p:cTn fill="hold" grpId="0" id="67" nodeType="afterEffect" presetClass="entr" presetID="53" presetSubtype="0">
                                  <p:stCondLst>
                                    <p:cond delay="0"/>
                                  </p:stCondLst>
                                  <p:childTnLst>
                                    <p:set>
                                      <p:cBhvr>
                                        <p:cTn dur="1" fill="hold" id="68">
                                          <p:stCondLst>
                                            <p:cond delay="0"/>
                                          </p:stCondLst>
                                        </p:cTn>
                                        <p:tgtEl>
                                          <p:spTgt spid="63"/>
                                        </p:tgtEl>
                                        <p:attrNameLst>
                                          <p:attrName>style.visibility</p:attrName>
                                        </p:attrNameLst>
                                      </p:cBhvr>
                                      <p:to>
                                        <p:strVal val="visible"/>
                                      </p:to>
                                    </p:set>
                                    <p:anim calcmode="lin" valueType="num">
                                      <p:cBhvr>
                                        <p:cTn dur="500" fill="hold" id="69"/>
                                        <p:tgtEl>
                                          <p:spTgt spid="63"/>
                                        </p:tgtEl>
                                        <p:attrNameLst>
                                          <p:attrName>ppt_w</p:attrName>
                                        </p:attrNameLst>
                                      </p:cBhvr>
                                      <p:tavLst>
                                        <p:tav tm="0">
                                          <p:val>
                                            <p:fltVal val="0"/>
                                          </p:val>
                                        </p:tav>
                                        <p:tav tm="100000">
                                          <p:val>
                                            <p:strVal val="#ppt_w"/>
                                          </p:val>
                                        </p:tav>
                                      </p:tavLst>
                                    </p:anim>
                                    <p:anim calcmode="lin" valueType="num">
                                      <p:cBhvr>
                                        <p:cTn dur="500" fill="hold" id="70"/>
                                        <p:tgtEl>
                                          <p:spTgt spid="63"/>
                                        </p:tgtEl>
                                        <p:attrNameLst>
                                          <p:attrName>ppt_h</p:attrName>
                                        </p:attrNameLst>
                                      </p:cBhvr>
                                      <p:tavLst>
                                        <p:tav tm="0">
                                          <p:val>
                                            <p:fltVal val="0"/>
                                          </p:val>
                                        </p:tav>
                                        <p:tav tm="100000">
                                          <p:val>
                                            <p:strVal val="#ppt_h"/>
                                          </p:val>
                                        </p:tav>
                                      </p:tavLst>
                                    </p:anim>
                                    <p:animEffect filter="fade" transition="in">
                                      <p:cBhvr>
                                        <p:cTn dur="500" id="71"/>
                                        <p:tgtEl>
                                          <p:spTgt spid="63"/>
                                        </p:tgtEl>
                                      </p:cBhvr>
                                    </p:animEffect>
                                  </p:childTnLst>
                                </p:cTn>
                              </p:par>
                              <p:par>
                                <p:cTn fill="hold" grpId="0" id="72" nodeType="withEffect" presetClass="entr" presetID="2" presetSubtype="4">
                                  <p:stCondLst>
                                    <p:cond delay="0"/>
                                  </p:stCondLst>
                                  <p:childTnLst>
                                    <p:set>
                                      <p:cBhvr>
                                        <p:cTn dur="1" fill="hold" id="73">
                                          <p:stCondLst>
                                            <p:cond delay="0"/>
                                          </p:stCondLst>
                                        </p:cTn>
                                        <p:tgtEl>
                                          <p:spTgt spid="64"/>
                                        </p:tgtEl>
                                        <p:attrNameLst>
                                          <p:attrName>style.visibility</p:attrName>
                                        </p:attrNameLst>
                                      </p:cBhvr>
                                      <p:to>
                                        <p:strVal val="visible"/>
                                      </p:to>
                                    </p:set>
                                    <p:anim calcmode="lin" valueType="num">
                                      <p:cBhvr additive="base">
                                        <p:cTn dur="500" fill="hold" id="74"/>
                                        <p:tgtEl>
                                          <p:spTgt spid="64"/>
                                        </p:tgtEl>
                                        <p:attrNameLst>
                                          <p:attrName>ppt_x</p:attrName>
                                        </p:attrNameLst>
                                      </p:cBhvr>
                                      <p:tavLst>
                                        <p:tav tm="0">
                                          <p:val>
                                            <p:strVal val="#ppt_x"/>
                                          </p:val>
                                        </p:tav>
                                        <p:tav tm="100000">
                                          <p:val>
                                            <p:strVal val="#ppt_x"/>
                                          </p:val>
                                        </p:tav>
                                      </p:tavLst>
                                    </p:anim>
                                    <p:anim calcmode="lin" valueType="num">
                                      <p:cBhvr additive="base">
                                        <p:cTn dur="500" fill="hold" id="75"/>
                                        <p:tgtEl>
                                          <p:spTgt spid="64"/>
                                        </p:tgtEl>
                                        <p:attrNameLst>
                                          <p:attrName>ppt_y</p:attrName>
                                        </p:attrNameLst>
                                      </p:cBhvr>
                                      <p:tavLst>
                                        <p:tav tm="0">
                                          <p:val>
                                            <p:strVal val="1+#ppt_h/2"/>
                                          </p:val>
                                        </p:tav>
                                        <p:tav tm="100000">
                                          <p:val>
                                            <p:strVal val="#ppt_y"/>
                                          </p:val>
                                        </p:tav>
                                      </p:tavLst>
                                    </p:anim>
                                  </p:childTnLst>
                                </p:cTn>
                              </p:par>
                            </p:childTnLst>
                          </p:cTn>
                        </p:par>
                        <p:par>
                          <p:cTn fill="hold" id="76" nodeType="afterGroup">
                            <p:stCondLst>
                              <p:cond delay="5000"/>
                            </p:stCondLst>
                            <p:childTnLst>
                              <p:par>
                                <p:cTn fill="hold" id="77" nodeType="afterEffect" presetClass="entr" presetID="22" presetSubtype="8">
                                  <p:stCondLst>
                                    <p:cond delay="0"/>
                                  </p:stCondLst>
                                  <p:childTnLst>
                                    <p:set>
                                      <p:cBhvr>
                                        <p:cTn dur="1" fill="hold" id="78">
                                          <p:stCondLst>
                                            <p:cond delay="0"/>
                                          </p:stCondLst>
                                        </p:cTn>
                                        <p:tgtEl>
                                          <p:spTgt spid="40"/>
                                        </p:tgtEl>
                                        <p:attrNameLst>
                                          <p:attrName>style.visibility</p:attrName>
                                        </p:attrNameLst>
                                      </p:cBhvr>
                                      <p:to>
                                        <p:strVal val="visible"/>
                                      </p:to>
                                    </p:set>
                                    <p:animEffect filter="wipe(left)" transition="in">
                                      <p:cBhvr>
                                        <p:cTn dur="500" id="79"/>
                                        <p:tgtEl>
                                          <p:spTgt spid="40"/>
                                        </p:tgtEl>
                                      </p:cBhvr>
                                    </p:animEffect>
                                  </p:childTnLst>
                                </p:cTn>
                              </p:par>
                            </p:childTnLst>
                          </p:cTn>
                        </p:par>
                        <p:par>
                          <p:cTn fill="hold" id="80" nodeType="afterGroup">
                            <p:stCondLst>
                              <p:cond delay="5500"/>
                            </p:stCondLst>
                            <p:childTnLst>
                              <p:par>
                                <p:cTn fill="hold" grpId="0" id="81" nodeType="afterEffect" presetClass="entr" presetID="53" presetSubtype="0">
                                  <p:stCondLst>
                                    <p:cond delay="0"/>
                                  </p:stCondLst>
                                  <p:childTnLst>
                                    <p:set>
                                      <p:cBhvr>
                                        <p:cTn dur="1" fill="hold" id="82">
                                          <p:stCondLst>
                                            <p:cond delay="0"/>
                                          </p:stCondLst>
                                        </p:cTn>
                                        <p:tgtEl>
                                          <p:spTgt spid="67"/>
                                        </p:tgtEl>
                                        <p:attrNameLst>
                                          <p:attrName>style.visibility</p:attrName>
                                        </p:attrNameLst>
                                      </p:cBhvr>
                                      <p:to>
                                        <p:strVal val="visible"/>
                                      </p:to>
                                    </p:set>
                                    <p:anim calcmode="lin" valueType="num">
                                      <p:cBhvr>
                                        <p:cTn dur="500" fill="hold" id="83"/>
                                        <p:tgtEl>
                                          <p:spTgt spid="67"/>
                                        </p:tgtEl>
                                        <p:attrNameLst>
                                          <p:attrName>ppt_w</p:attrName>
                                        </p:attrNameLst>
                                      </p:cBhvr>
                                      <p:tavLst>
                                        <p:tav tm="0">
                                          <p:val>
                                            <p:fltVal val="0"/>
                                          </p:val>
                                        </p:tav>
                                        <p:tav tm="100000">
                                          <p:val>
                                            <p:strVal val="#ppt_w"/>
                                          </p:val>
                                        </p:tav>
                                      </p:tavLst>
                                    </p:anim>
                                    <p:anim calcmode="lin" valueType="num">
                                      <p:cBhvr>
                                        <p:cTn dur="500" fill="hold" id="84"/>
                                        <p:tgtEl>
                                          <p:spTgt spid="67"/>
                                        </p:tgtEl>
                                        <p:attrNameLst>
                                          <p:attrName>ppt_h</p:attrName>
                                        </p:attrNameLst>
                                      </p:cBhvr>
                                      <p:tavLst>
                                        <p:tav tm="0">
                                          <p:val>
                                            <p:fltVal val="0"/>
                                          </p:val>
                                        </p:tav>
                                        <p:tav tm="100000">
                                          <p:val>
                                            <p:strVal val="#ppt_h"/>
                                          </p:val>
                                        </p:tav>
                                      </p:tavLst>
                                    </p:anim>
                                    <p:animEffect filter="fade" transition="in">
                                      <p:cBhvr>
                                        <p:cTn dur="500" id="85"/>
                                        <p:tgtEl>
                                          <p:spTgt spid="67"/>
                                        </p:tgtEl>
                                      </p:cBhvr>
                                    </p:animEffect>
                                  </p:childTnLst>
                                </p:cTn>
                              </p:par>
                              <p:par>
                                <p:cTn fill="hold" grpId="0" id="86" nodeType="withEffect" presetClass="entr" presetID="2" presetSubtype="4">
                                  <p:stCondLst>
                                    <p:cond delay="0"/>
                                  </p:stCondLst>
                                  <p:childTnLst>
                                    <p:set>
                                      <p:cBhvr>
                                        <p:cTn dur="1" fill="hold" id="87">
                                          <p:stCondLst>
                                            <p:cond delay="0"/>
                                          </p:stCondLst>
                                        </p:cTn>
                                        <p:tgtEl>
                                          <p:spTgt spid="68"/>
                                        </p:tgtEl>
                                        <p:attrNameLst>
                                          <p:attrName>style.visibility</p:attrName>
                                        </p:attrNameLst>
                                      </p:cBhvr>
                                      <p:to>
                                        <p:strVal val="visible"/>
                                      </p:to>
                                    </p:set>
                                    <p:anim calcmode="lin" valueType="num">
                                      <p:cBhvr additive="base">
                                        <p:cTn dur="500" fill="hold" id="88"/>
                                        <p:tgtEl>
                                          <p:spTgt spid="68"/>
                                        </p:tgtEl>
                                        <p:attrNameLst>
                                          <p:attrName>ppt_x</p:attrName>
                                        </p:attrNameLst>
                                      </p:cBhvr>
                                      <p:tavLst>
                                        <p:tav tm="0">
                                          <p:val>
                                            <p:strVal val="#ppt_x"/>
                                          </p:val>
                                        </p:tav>
                                        <p:tav tm="100000">
                                          <p:val>
                                            <p:strVal val="#ppt_x"/>
                                          </p:val>
                                        </p:tav>
                                      </p:tavLst>
                                    </p:anim>
                                    <p:anim calcmode="lin" valueType="num">
                                      <p:cBhvr additive="base">
                                        <p:cTn dur="500" fill="hold" id="89"/>
                                        <p:tgtEl>
                                          <p:spTgt spid="68"/>
                                        </p:tgtEl>
                                        <p:attrNameLst>
                                          <p:attrName>ppt_y</p:attrName>
                                        </p:attrNameLst>
                                      </p:cBhvr>
                                      <p:tavLst>
                                        <p:tav tm="0">
                                          <p:val>
                                            <p:strVal val="1+#ppt_h/2"/>
                                          </p:val>
                                        </p:tav>
                                        <p:tav tm="100000">
                                          <p:val>
                                            <p:strVal val="#ppt_y"/>
                                          </p:val>
                                        </p:tav>
                                      </p:tavLst>
                                    </p:anim>
                                  </p:childTnLst>
                                </p:cTn>
                              </p:par>
                            </p:childTnLst>
                          </p:cTn>
                        </p:par>
                        <p:par>
                          <p:cTn fill="hold" id="90" nodeType="afterGroup">
                            <p:stCondLst>
                              <p:cond delay="6000"/>
                            </p:stCondLst>
                            <p:childTnLst>
                              <p:par>
                                <p:cTn fill="hold" id="91" nodeType="afterEffect" presetClass="entr" presetID="22" presetSubtype="8">
                                  <p:stCondLst>
                                    <p:cond delay="0"/>
                                  </p:stCondLst>
                                  <p:childTnLst>
                                    <p:set>
                                      <p:cBhvr>
                                        <p:cTn dur="1" fill="hold" id="92">
                                          <p:stCondLst>
                                            <p:cond delay="0"/>
                                          </p:stCondLst>
                                        </p:cTn>
                                        <p:tgtEl>
                                          <p:spTgt spid="55"/>
                                        </p:tgtEl>
                                        <p:attrNameLst>
                                          <p:attrName>style.visibility</p:attrName>
                                        </p:attrNameLst>
                                      </p:cBhvr>
                                      <p:to>
                                        <p:strVal val="visible"/>
                                      </p:to>
                                    </p:set>
                                    <p:animEffect filter="wipe(left)" transition="in">
                                      <p:cBhvr>
                                        <p:cTn dur="500" id="93"/>
                                        <p:tgtEl>
                                          <p:spTgt spid="55"/>
                                        </p:tgtEl>
                                      </p:cBhvr>
                                    </p:animEffect>
                                  </p:childTnLst>
                                </p:cTn>
                              </p:par>
                            </p:childTnLst>
                          </p:cTn>
                        </p:par>
                        <p:par>
                          <p:cTn fill="hold" id="94" nodeType="afterGroup">
                            <p:stCondLst>
                              <p:cond delay="6500"/>
                            </p:stCondLst>
                            <p:childTnLst>
                              <p:par>
                                <p:cTn fill="hold" grpId="0" id="95" nodeType="afterEffect" presetClass="entr" presetID="53" presetSubtype="0">
                                  <p:stCondLst>
                                    <p:cond delay="0"/>
                                  </p:stCondLst>
                                  <p:childTnLst>
                                    <p:set>
                                      <p:cBhvr>
                                        <p:cTn dur="1" fill="hold" id="96">
                                          <p:stCondLst>
                                            <p:cond delay="0"/>
                                          </p:stCondLst>
                                        </p:cTn>
                                        <p:tgtEl>
                                          <p:spTgt spid="71"/>
                                        </p:tgtEl>
                                        <p:attrNameLst>
                                          <p:attrName>style.visibility</p:attrName>
                                        </p:attrNameLst>
                                      </p:cBhvr>
                                      <p:to>
                                        <p:strVal val="visible"/>
                                      </p:to>
                                    </p:set>
                                    <p:anim calcmode="lin" valueType="num">
                                      <p:cBhvr>
                                        <p:cTn dur="500" fill="hold" id="97"/>
                                        <p:tgtEl>
                                          <p:spTgt spid="71"/>
                                        </p:tgtEl>
                                        <p:attrNameLst>
                                          <p:attrName>ppt_w</p:attrName>
                                        </p:attrNameLst>
                                      </p:cBhvr>
                                      <p:tavLst>
                                        <p:tav tm="0">
                                          <p:val>
                                            <p:fltVal val="0"/>
                                          </p:val>
                                        </p:tav>
                                        <p:tav tm="100000">
                                          <p:val>
                                            <p:strVal val="#ppt_w"/>
                                          </p:val>
                                        </p:tav>
                                      </p:tavLst>
                                    </p:anim>
                                    <p:anim calcmode="lin" valueType="num">
                                      <p:cBhvr>
                                        <p:cTn dur="500" fill="hold" id="98"/>
                                        <p:tgtEl>
                                          <p:spTgt spid="71"/>
                                        </p:tgtEl>
                                        <p:attrNameLst>
                                          <p:attrName>ppt_h</p:attrName>
                                        </p:attrNameLst>
                                      </p:cBhvr>
                                      <p:tavLst>
                                        <p:tav tm="0">
                                          <p:val>
                                            <p:fltVal val="0"/>
                                          </p:val>
                                        </p:tav>
                                        <p:tav tm="100000">
                                          <p:val>
                                            <p:strVal val="#ppt_h"/>
                                          </p:val>
                                        </p:tav>
                                      </p:tavLst>
                                    </p:anim>
                                    <p:animEffect filter="fade" transition="in">
                                      <p:cBhvr>
                                        <p:cTn dur="500" id="99"/>
                                        <p:tgtEl>
                                          <p:spTgt spid="71"/>
                                        </p:tgtEl>
                                      </p:cBhvr>
                                    </p:animEffect>
                                  </p:childTnLst>
                                </p:cTn>
                              </p:par>
                              <p:par>
                                <p:cTn fill="hold" grpId="0" id="100" nodeType="withEffect" presetClass="entr" presetID="2" presetSubtype="4">
                                  <p:stCondLst>
                                    <p:cond delay="0"/>
                                  </p:stCondLst>
                                  <p:childTnLst>
                                    <p:set>
                                      <p:cBhvr>
                                        <p:cTn dur="1" fill="hold" id="101">
                                          <p:stCondLst>
                                            <p:cond delay="0"/>
                                          </p:stCondLst>
                                        </p:cTn>
                                        <p:tgtEl>
                                          <p:spTgt spid="72"/>
                                        </p:tgtEl>
                                        <p:attrNameLst>
                                          <p:attrName>style.visibility</p:attrName>
                                        </p:attrNameLst>
                                      </p:cBhvr>
                                      <p:to>
                                        <p:strVal val="visible"/>
                                      </p:to>
                                    </p:set>
                                    <p:anim calcmode="lin" valueType="num">
                                      <p:cBhvr additive="base">
                                        <p:cTn dur="500" fill="hold" id="102"/>
                                        <p:tgtEl>
                                          <p:spTgt spid="72"/>
                                        </p:tgtEl>
                                        <p:attrNameLst>
                                          <p:attrName>ppt_x</p:attrName>
                                        </p:attrNameLst>
                                      </p:cBhvr>
                                      <p:tavLst>
                                        <p:tav tm="0">
                                          <p:val>
                                            <p:strVal val="#ppt_x"/>
                                          </p:val>
                                        </p:tav>
                                        <p:tav tm="100000">
                                          <p:val>
                                            <p:strVal val="#ppt_x"/>
                                          </p:val>
                                        </p:tav>
                                      </p:tavLst>
                                    </p:anim>
                                    <p:anim calcmode="lin" valueType="num">
                                      <p:cBhvr additive="base">
                                        <p:cTn dur="500" fill="hold" id="103"/>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7"/>
      <p:bldP grpId="0" spid="59"/>
      <p:bldP grpId="0" spid="60"/>
      <p:bldP grpId="0" spid="61"/>
      <p:bldP grpId="0" spid="63"/>
      <p:bldP grpId="0" spid="64"/>
      <p:bldP grpId="0" spid="65"/>
      <p:bldP grpId="0" spid="66"/>
      <p:bldP grpId="0" spid="67"/>
      <p:bldP grpId="0" spid="68"/>
      <p:bldP grpId="0" spid="69"/>
      <p:bldP grpId="0" spid="70"/>
      <p:bldP grpId="0" spid="71"/>
      <p:bldP grpId="0" spid="7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财务计划报表</a:t>
            </a:r>
          </a:p>
        </p:txBody>
      </p:sp>
      <p:grpSp>
        <p:nvGrpSpPr>
          <p:cNvPr id="30" name="原创设计师QQ598969553      _4"/>
          <p:cNvGrpSpPr/>
          <p:nvPr/>
        </p:nvGrpSpPr>
        <p:grpSpPr>
          <a:xfrm>
            <a:off x="5843689" y="1837367"/>
            <a:ext cx="5282932" cy="4340289"/>
            <a:chOff x="5646839" y="2046917"/>
            <a:chExt cx="5282932" cy="4340289"/>
          </a:xfrm>
        </p:grpSpPr>
        <p:sp>
          <p:nvSpPr>
            <p:cNvPr id="31" name="Freeform 5"/>
            <p:cNvSpPr>
              <a:spLocks noEditPoints="1"/>
            </p:cNvSpPr>
            <p:nvPr/>
          </p:nvSpPr>
          <p:spPr bwMode="auto">
            <a:xfrm>
              <a:off x="7540059" y="2084286"/>
              <a:ext cx="879810" cy="962903"/>
            </a:xfrm>
            <a:custGeom>
              <a:gdLst>
                <a:gd fmla="*/ 0 w 457" name="T0"/>
                <a:gd fmla="*/ 250 h 500" name="T1"/>
                <a:gd fmla="*/ 228 w 457" name="T2"/>
                <a:gd fmla="*/ 500 h 500" name="T3"/>
                <a:gd fmla="*/ 457 w 457" name="T4"/>
                <a:gd fmla="*/ 250 h 500" name="T5"/>
                <a:gd fmla="*/ 228 w 457" name="T6"/>
                <a:gd fmla="*/ 0 h 500" name="T7"/>
                <a:gd fmla="*/ 0 w 457" name="T8"/>
                <a:gd fmla="*/ 250 h 500" name="T9"/>
                <a:gd fmla="*/ 60 w 457" name="T10"/>
                <a:gd fmla="*/ 250 h 500" name="T11"/>
                <a:gd fmla="*/ 228 w 457" name="T12"/>
                <a:gd fmla="*/ 66 h 500" name="T13"/>
                <a:gd fmla="*/ 397 w 457" name="T14"/>
                <a:gd fmla="*/ 250 h 500" name="T15"/>
                <a:gd fmla="*/ 228 w 457" name="T16"/>
                <a:gd fmla="*/ 434 h 500" name="T17"/>
                <a:gd fmla="*/ 60 w 457" name="T18"/>
                <a:gd fmla="*/ 250 h 5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0" w="457">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32" name="Freeform 6"/>
            <p:cNvSpPr/>
            <p:nvPr/>
          </p:nvSpPr>
          <p:spPr bwMode="auto">
            <a:xfrm>
              <a:off x="7264711" y="2355560"/>
              <a:ext cx="369846" cy="424427"/>
            </a:xfrm>
            <a:custGeom>
              <a:gdLst>
                <a:gd fmla="*/ 192 w 192" name="T0"/>
                <a:gd fmla="*/ 58 h 220" name="T1"/>
                <a:gd fmla="*/ 134 w 192" name="T2"/>
                <a:gd fmla="*/ 0 h 220" name="T3"/>
                <a:gd fmla="*/ 58 w 192" name="T4"/>
                <a:gd fmla="*/ 0 h 220" name="T5"/>
                <a:gd fmla="*/ 0 w 192" name="T6"/>
                <a:gd fmla="*/ 58 h 220" name="T7"/>
                <a:gd fmla="*/ 0 w 192" name="T8"/>
                <a:gd fmla="*/ 162 h 220" name="T9"/>
                <a:gd fmla="*/ 58 w 192" name="T10"/>
                <a:gd fmla="*/ 220 h 220" name="T11"/>
                <a:gd fmla="*/ 134 w 192" name="T12"/>
                <a:gd fmla="*/ 220 h 220" name="T13"/>
                <a:gd fmla="*/ 192 w 192" name="T14"/>
                <a:gd fmla="*/ 162 h 220" name="T15"/>
                <a:gd fmla="*/ 192 w 192" name="T16"/>
                <a:gd fmla="*/ 58 h 2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0" w="192">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33" name="Freeform 7"/>
            <p:cNvSpPr/>
            <p:nvPr/>
          </p:nvSpPr>
          <p:spPr bwMode="auto">
            <a:xfrm>
              <a:off x="5646839" y="2502195"/>
              <a:ext cx="1756361" cy="146635"/>
            </a:xfrm>
            <a:custGeom>
              <a:gdLst>
                <a:gd fmla="*/ 912 w 912" name="T0"/>
                <a:gd fmla="*/ 37 h 76" name="T1"/>
                <a:gd fmla="*/ 875 w 912" name="T2"/>
                <a:gd fmla="*/ 0 h 76" name="T3"/>
                <a:gd fmla="*/ 37 w 912" name="T4"/>
                <a:gd fmla="*/ 0 h 76" name="T5"/>
                <a:gd fmla="*/ 0 w 912" name="T6"/>
                <a:gd fmla="*/ 37 h 76" name="T7"/>
                <a:gd fmla="*/ 0 w 912" name="T8"/>
                <a:gd fmla="*/ 39 h 76" name="T9"/>
                <a:gd fmla="*/ 37 w 912" name="T10"/>
                <a:gd fmla="*/ 76 h 76" name="T11"/>
                <a:gd fmla="*/ 875 w 912" name="T12"/>
                <a:gd fmla="*/ 76 h 76" name="T13"/>
                <a:gd fmla="*/ 912 w 912" name="T14"/>
                <a:gd fmla="*/ 39 h 76" name="T15"/>
                <a:gd fmla="*/ 912 w 912" name="T16"/>
                <a:gd fmla="*/ 37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912">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34" name="Freeform 8"/>
            <p:cNvSpPr/>
            <p:nvPr/>
          </p:nvSpPr>
          <p:spPr bwMode="auto">
            <a:xfrm>
              <a:off x="6224418" y="2455761"/>
              <a:ext cx="92054" cy="262314"/>
            </a:xfrm>
            <a:custGeom>
              <a:gdLst>
                <a:gd fmla="*/ 48 w 48" name="T0"/>
                <a:gd fmla="*/ 23 h 136" name="T1"/>
                <a:gd fmla="*/ 25 w 48" name="T2"/>
                <a:gd fmla="*/ 0 h 136" name="T3"/>
                <a:gd fmla="*/ 23 w 48" name="T4"/>
                <a:gd fmla="*/ 0 h 136" name="T5"/>
                <a:gd fmla="*/ 0 w 48" name="T6"/>
                <a:gd fmla="*/ 23 h 136" name="T7"/>
                <a:gd fmla="*/ 0 w 48" name="T8"/>
                <a:gd fmla="*/ 113 h 136" name="T9"/>
                <a:gd fmla="*/ 23 w 48" name="T10"/>
                <a:gd fmla="*/ 136 h 136" name="T11"/>
                <a:gd fmla="*/ 25 w 48" name="T12"/>
                <a:gd fmla="*/ 136 h 136" name="T13"/>
                <a:gd fmla="*/ 48 w 48" name="T14"/>
                <a:gd fmla="*/ 113 h 136" name="T15"/>
                <a:gd fmla="*/ 48 w 48" name="T16"/>
                <a:gd fmla="*/ 23 h 1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6" w="48">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35" name="Freeform 9"/>
            <p:cNvSpPr/>
            <p:nvPr/>
          </p:nvSpPr>
          <p:spPr bwMode="auto">
            <a:xfrm>
              <a:off x="5761703" y="2617874"/>
              <a:ext cx="331558" cy="323411"/>
            </a:xfrm>
            <a:custGeom>
              <a:gdLst>
                <a:gd fmla="*/ 45 w 172" name="T0"/>
                <a:gd fmla="*/ 0 h 168" name="T1"/>
                <a:gd fmla="*/ 128 w 172" name="T2"/>
                <a:gd fmla="*/ 0 h 168" name="T3"/>
                <a:gd fmla="*/ 172 w 172" name="T4"/>
                <a:gd fmla="*/ 42 h 168" name="T5"/>
                <a:gd fmla="*/ 172 w 172" name="T6"/>
                <a:gd fmla="*/ 121 h 168" name="T7"/>
                <a:gd fmla="*/ 140 w 172" name="T8"/>
                <a:gd fmla="*/ 164 h 168" name="T9"/>
                <a:gd fmla="*/ 140 w 172" name="T10"/>
                <a:gd fmla="*/ 91 h 168" name="T11"/>
                <a:gd fmla="*/ 120 w 172" name="T12"/>
                <a:gd fmla="*/ 72 h 168" name="T13"/>
                <a:gd fmla="*/ 118 w 172" name="T14"/>
                <a:gd fmla="*/ 72 h 168" name="T15"/>
                <a:gd fmla="*/ 100 w 172" name="T16"/>
                <a:gd fmla="*/ 91 h 168" name="T17"/>
                <a:gd fmla="*/ 100 w 172" name="T18"/>
                <a:gd fmla="*/ 168 h 168" name="T19"/>
                <a:gd fmla="*/ 64 w 172" name="T20"/>
                <a:gd fmla="*/ 168 h 168" name="T21"/>
                <a:gd fmla="*/ 64 w 172" name="T22"/>
                <a:gd fmla="*/ 91 h 168" name="T23"/>
                <a:gd fmla="*/ 45 w 172" name="T24"/>
                <a:gd fmla="*/ 72 h 168" name="T25"/>
                <a:gd fmla="*/ 43 w 172" name="T26"/>
                <a:gd fmla="*/ 72 h 168" name="T27"/>
                <a:gd fmla="*/ 24 w 172" name="T28"/>
                <a:gd fmla="*/ 91 h 168" name="T29"/>
                <a:gd fmla="*/ 24 w 172" name="T30"/>
                <a:gd fmla="*/ 162 h 168" name="T31"/>
                <a:gd fmla="*/ 0 w 172" name="T32"/>
                <a:gd fmla="*/ 121 h 168" name="T33"/>
                <a:gd fmla="*/ 0 w 172" name="T34"/>
                <a:gd fmla="*/ 42 h 168" name="T35"/>
                <a:gd fmla="*/ 45 w 172"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172">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36" name="Freeform 10"/>
            <p:cNvSpPr/>
            <p:nvPr/>
          </p:nvSpPr>
          <p:spPr bwMode="auto">
            <a:xfrm>
              <a:off x="7310331" y="3450434"/>
              <a:ext cx="1186929" cy="2936772"/>
            </a:xfrm>
            <a:custGeom>
              <a:gdLst>
                <a:gd fmla="*/ 191 w 616" name="T0"/>
                <a:gd fmla="*/ 76 h 1524" name="T1"/>
                <a:gd fmla="*/ 287 w 616" name="T2"/>
                <a:gd fmla="*/ 7 h 1524" name="T3"/>
                <a:gd fmla="*/ 538 w 616" name="T4"/>
                <a:gd fmla="*/ 42 h 1524" name="T5"/>
                <a:gd fmla="*/ 610 w 616" name="T6"/>
                <a:gd fmla="*/ 135 h 1524" name="T7"/>
                <a:gd fmla="*/ 425 w 616" name="T8"/>
                <a:gd fmla="*/ 1445 h 1524" name="T9"/>
                <a:gd fmla="*/ 329 w 616" name="T10"/>
                <a:gd fmla="*/ 1517 h 1524" name="T11"/>
                <a:gd fmla="*/ 79 w 616" name="T12"/>
                <a:gd fmla="*/ 1482 h 1524" name="T13"/>
                <a:gd fmla="*/ 6 w 616" name="T14"/>
                <a:gd fmla="*/ 1386 h 1524" name="T15"/>
                <a:gd fmla="*/ 191 w 616" name="T16"/>
                <a:gd fmla="*/ 76 h 15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24" w="616">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E9462F"/>
            </a:solidFill>
            <a:ln>
              <a:noFill/>
            </a:ln>
            <a:effectLst>
              <a:outerShdw algn="tr" blurRad="50800" dir="81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37" name="Freeform 11"/>
            <p:cNvSpPr/>
            <p:nvPr/>
          </p:nvSpPr>
          <p:spPr bwMode="auto">
            <a:xfrm>
              <a:off x="7886281" y="3592996"/>
              <a:ext cx="250909" cy="250094"/>
            </a:xfrm>
            <a:custGeom>
              <a:gdLst>
                <a:gd fmla="*/ 118 w 130" name="T0"/>
                <a:gd fmla="*/ 43 h 130" name="T1"/>
                <a:gd fmla="*/ 43 w 130" name="T2"/>
                <a:gd fmla="*/ 12 h 130" name="T3"/>
                <a:gd fmla="*/ 12 w 130" name="T4"/>
                <a:gd fmla="*/ 86 h 130" name="T5"/>
                <a:gd fmla="*/ 86 w 130" name="T6"/>
                <a:gd fmla="*/ 118 h 130" name="T7"/>
                <a:gd fmla="*/ 118 w 130" name="T8"/>
                <a:gd fmla="*/ 43 h 130" name="T9"/>
              </a:gdLst>
              <a:cxnLst>
                <a:cxn ang="0">
                  <a:pos x="T0" y="T1"/>
                </a:cxn>
                <a:cxn ang="0">
                  <a:pos x="T2" y="T3"/>
                </a:cxn>
                <a:cxn ang="0">
                  <a:pos x="T4" y="T5"/>
                </a:cxn>
                <a:cxn ang="0">
                  <a:pos x="T6" y="T7"/>
                </a:cxn>
                <a:cxn ang="0">
                  <a:pos x="T8" y="T9"/>
                </a:cxn>
              </a:cxnLst>
              <a:rect b="b" l="0" r="r" t="0"/>
              <a:pathLst>
                <a:path h="130" w="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rgbClr val="C12915"/>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38" name="Freeform 12"/>
            <p:cNvSpPr/>
            <p:nvPr/>
          </p:nvSpPr>
          <p:spPr bwMode="auto">
            <a:xfrm>
              <a:off x="7886281" y="3600328"/>
              <a:ext cx="188996" cy="225655"/>
            </a:xfrm>
            <a:custGeom>
              <a:gdLst>
                <a:gd fmla="*/ 66 w 98" name="T0"/>
                <a:gd fmla="*/ 17 h 117" name="T1"/>
                <a:gd fmla="*/ 98 w 98" name="T2"/>
                <a:gd fmla="*/ 14 h 117" name="T3"/>
                <a:gd fmla="*/ 43 w 98" name="T4"/>
                <a:gd fmla="*/ 8 h 117" name="T5"/>
                <a:gd fmla="*/ 12 w 98" name="T6"/>
                <a:gd fmla="*/ 82 h 117" name="T7"/>
                <a:gd fmla="*/ 54 w 98" name="T8"/>
                <a:gd fmla="*/ 117 h 117" name="T9"/>
                <a:gd fmla="*/ 35 w 98" name="T10"/>
                <a:gd fmla="*/ 92 h 117" name="T11"/>
                <a:gd fmla="*/ 66 w 98" name="T12"/>
                <a:gd fmla="*/ 17 h 117" name="T13"/>
              </a:gdLst>
              <a:cxnLst>
                <a:cxn ang="0">
                  <a:pos x="T0" y="T1"/>
                </a:cxn>
                <a:cxn ang="0">
                  <a:pos x="T2" y="T3"/>
                </a:cxn>
                <a:cxn ang="0">
                  <a:pos x="T4" y="T5"/>
                </a:cxn>
                <a:cxn ang="0">
                  <a:pos x="T6" y="T7"/>
                </a:cxn>
                <a:cxn ang="0">
                  <a:pos x="T8" y="T9"/>
                </a:cxn>
                <a:cxn ang="0">
                  <a:pos x="T10" y="T11"/>
                </a:cxn>
                <a:cxn ang="0">
                  <a:pos x="T12" y="T13"/>
                </a:cxn>
              </a:cxnLst>
              <a:rect b="b" l="0" r="r" t="0"/>
              <a:pathLst>
                <a:path h="117" w="98">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42" name="Freeform 13"/>
            <p:cNvSpPr/>
            <p:nvPr/>
          </p:nvSpPr>
          <p:spPr bwMode="auto">
            <a:xfrm>
              <a:off x="8165702" y="3361639"/>
              <a:ext cx="1466350" cy="2946547"/>
            </a:xfrm>
            <a:custGeom>
              <a:gdLst>
                <a:gd fmla="*/ 12 w 761" name="T0"/>
                <a:gd fmla="*/ 175 h 1529" name="T1"/>
                <a:gd fmla="*/ 73 w 761" name="T2"/>
                <a:gd fmla="*/ 75 h 1529" name="T3"/>
                <a:gd fmla="*/ 319 w 761" name="T4"/>
                <a:gd fmla="*/ 12 h 1529" name="T5"/>
                <a:gd fmla="*/ 421 w 761" name="T6"/>
                <a:gd fmla="*/ 70 h 1529" name="T7"/>
                <a:gd fmla="*/ 750 w 761" name="T8"/>
                <a:gd fmla="*/ 1352 h 1529" name="T9"/>
                <a:gd fmla="*/ 689 w 761" name="T10"/>
                <a:gd fmla="*/ 1455 h 1529" name="T11"/>
                <a:gd fmla="*/ 443 w 761" name="T12"/>
                <a:gd fmla="*/ 1518 h 1529" name="T13"/>
                <a:gd fmla="*/ 340 w 761" name="T14"/>
                <a:gd fmla="*/ 1457 h 1529" name="T15"/>
                <a:gd fmla="*/ 12 w 761" name="T16"/>
                <a:gd fmla="*/ 175 h 1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29" w="761">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E9462F"/>
            </a:solidFill>
            <a:ln>
              <a:noFill/>
            </a:ln>
            <a:effectLst>
              <a:outerShdw algn="tr" blurRad="50800" dir="81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43" name="Freeform 14"/>
            <p:cNvSpPr/>
            <p:nvPr/>
          </p:nvSpPr>
          <p:spPr bwMode="auto">
            <a:xfrm>
              <a:off x="8419869" y="3562040"/>
              <a:ext cx="242762" cy="242762"/>
            </a:xfrm>
            <a:custGeom>
              <a:gdLst>
                <a:gd fmla="*/ 104 w 126" name="T0"/>
                <a:gd fmla="*/ 23 h 126" name="T1"/>
                <a:gd fmla="*/ 23 w 126" name="T2"/>
                <a:gd fmla="*/ 22 h 126" name="T3"/>
                <a:gd fmla="*/ 22 w 126" name="T4"/>
                <a:gd fmla="*/ 103 h 126" name="T5"/>
                <a:gd fmla="*/ 103 w 126" name="T6"/>
                <a:gd fmla="*/ 104 h 126" name="T7"/>
                <a:gd fmla="*/ 104 w 126" name="T8"/>
                <a:gd fmla="*/ 23 h 126" name="T9"/>
              </a:gdLst>
              <a:cxnLst>
                <a:cxn ang="0">
                  <a:pos x="T0" y="T1"/>
                </a:cxn>
                <a:cxn ang="0">
                  <a:pos x="T2" y="T3"/>
                </a:cxn>
                <a:cxn ang="0">
                  <a:pos x="T4" y="T5"/>
                </a:cxn>
                <a:cxn ang="0">
                  <a:pos x="T6" y="T7"/>
                </a:cxn>
                <a:cxn ang="0">
                  <a:pos x="T8" y="T9"/>
                </a:cxn>
              </a:cxnLst>
              <a:rect b="b" l="0" r="r" t="0"/>
              <a:pathLst>
                <a:path h="125" w="125">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rgbClr val="C12915"/>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44" name="Freeform 15"/>
            <p:cNvSpPr/>
            <p:nvPr/>
          </p:nvSpPr>
          <p:spPr bwMode="auto">
            <a:xfrm>
              <a:off x="8419869" y="3567742"/>
              <a:ext cx="146635" cy="231357"/>
            </a:xfrm>
            <a:custGeom>
              <a:gdLst>
                <a:gd fmla="*/ 48 w 76" name="T0"/>
                <a:gd fmla="*/ 20 h 120" name="T1"/>
                <a:gd fmla="*/ 76 w 76" name="T2"/>
                <a:gd fmla="*/ 4 h 120" name="T3"/>
                <a:gd fmla="*/ 23 w 76" name="T4"/>
                <a:gd fmla="*/ 19 h 120" name="T5"/>
                <a:gd fmla="*/ 22 w 76" name="T6"/>
                <a:gd fmla="*/ 100 h 120" name="T7"/>
                <a:gd fmla="*/ 75 w 76" name="T8"/>
                <a:gd fmla="*/ 116 h 120" name="T9"/>
                <a:gd fmla="*/ 47 w 76" name="T10"/>
                <a:gd fmla="*/ 100 h 120" name="T11"/>
                <a:gd fmla="*/ 48 w 76" name="T12"/>
                <a:gd fmla="*/ 20 h 120" name="T13"/>
              </a:gdLst>
              <a:cxnLst>
                <a:cxn ang="0">
                  <a:pos x="T0" y="T1"/>
                </a:cxn>
                <a:cxn ang="0">
                  <a:pos x="T2" y="T3"/>
                </a:cxn>
                <a:cxn ang="0">
                  <a:pos x="T4" y="T5"/>
                </a:cxn>
                <a:cxn ang="0">
                  <a:pos x="T6" y="T7"/>
                </a:cxn>
                <a:cxn ang="0">
                  <a:pos x="T8" y="T9"/>
                </a:cxn>
                <a:cxn ang="0">
                  <a:pos x="T10" y="T11"/>
                </a:cxn>
                <a:cxn ang="0">
                  <a:pos x="T12" y="T13"/>
                </a:cxn>
              </a:cxnLst>
              <a:rect b="b" l="0" r="r" t="0"/>
              <a:pathLst>
                <a:path h="120" w="76">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45" name="Freeform 16"/>
            <p:cNvSpPr/>
            <p:nvPr/>
          </p:nvSpPr>
          <p:spPr bwMode="auto">
            <a:xfrm>
              <a:off x="8643895" y="3047189"/>
              <a:ext cx="2285876" cy="2699712"/>
            </a:xfrm>
            <a:custGeom>
              <a:gdLst>
                <a:gd fmla="*/ 28 w 1187" name="T0"/>
                <a:gd fmla="*/ 296 h 1401" name="T1"/>
                <a:gd fmla="*/ 47 w 1187" name="T2"/>
                <a:gd fmla="*/ 180 h 1401" name="T3"/>
                <a:gd fmla="*/ 250 w 1187" name="T4"/>
                <a:gd fmla="*/ 28 h 1401" name="T5"/>
                <a:gd fmla="*/ 367 w 1187" name="T6"/>
                <a:gd fmla="*/ 43 h 1401" name="T7"/>
                <a:gd fmla="*/ 1159 w 1187" name="T8"/>
                <a:gd fmla="*/ 1103 h 1401" name="T9"/>
                <a:gd fmla="*/ 1142 w 1187" name="T10"/>
                <a:gd fmla="*/ 1221 h 1401" name="T11"/>
                <a:gd fmla="*/ 939 w 1187" name="T12"/>
                <a:gd fmla="*/ 1373 h 1401" name="T13"/>
                <a:gd fmla="*/ 821 w 1187" name="T14"/>
                <a:gd fmla="*/ 1356 h 1401" name="T15"/>
                <a:gd fmla="*/ 28 w 1187" name="T16"/>
                <a:gd fmla="*/ 296 h 14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01" w="1187">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E9462F"/>
            </a:solidFill>
            <a:ln>
              <a:noFill/>
            </a:ln>
            <a:effectLst>
              <a:outerShdw algn="tr" blurRad="50800" dir="8100000" dist="38100" rotWithShape="0">
                <a:prstClr val="black">
                  <a:alpha val="40000"/>
                </a:prstClr>
              </a:outerShdw>
            </a:effectLst>
          </p:spPr>
          <p:txBody>
            <a:bodyPr anchor="t" anchorCtr="0" bIns="45720" compatLnSpc="1" lIns="91440" numCol="1" rIns="91440" tIns="45720" vert="horz" wrap="square">
              <a:prstTxWarp prst="textNoShape">
                <a:avLst/>
              </a:prstTxWarp>
            </a:bodyPr>
            <a:lstStyle/>
            <a:p>
              <a:endParaRPr lang="en-US">
                <a:solidFill>
                  <a:schemeClr val="bg1"/>
                </a:solidFill>
                <a:latin charset="0" panose="020b0503020202020204" pitchFamily="34" typeface="Agency FB"/>
              </a:endParaRPr>
            </a:p>
          </p:txBody>
        </p:sp>
        <p:sp>
          <p:nvSpPr>
            <p:cNvPr id="46" name="Freeform 17"/>
            <p:cNvSpPr/>
            <p:nvPr/>
          </p:nvSpPr>
          <p:spPr bwMode="auto">
            <a:xfrm>
              <a:off x="8893989" y="3324980"/>
              <a:ext cx="250094" cy="250909"/>
            </a:xfrm>
            <a:custGeom>
              <a:gdLst>
                <a:gd fmla="*/ 87 w 130" name="T0"/>
                <a:gd fmla="*/ 12 h 130" name="T1"/>
                <a:gd fmla="*/ 12 w 130" name="T2"/>
                <a:gd fmla="*/ 42 h 130" name="T3"/>
                <a:gd fmla="*/ 42 w 130" name="T4"/>
                <a:gd fmla="*/ 118 h 130" name="T5"/>
                <a:gd fmla="*/ 117 w 130" name="T6"/>
                <a:gd fmla="*/ 88 h 130" name="T7"/>
                <a:gd fmla="*/ 87 w 130" name="T8"/>
                <a:gd fmla="*/ 12 h 130" name="T9"/>
              </a:gdLst>
              <a:cxnLst>
                <a:cxn ang="0">
                  <a:pos x="T0" y="T1"/>
                </a:cxn>
                <a:cxn ang="0">
                  <a:pos x="T2" y="T3"/>
                </a:cxn>
                <a:cxn ang="0">
                  <a:pos x="T4" y="T5"/>
                </a:cxn>
                <a:cxn ang="0">
                  <a:pos x="T6" y="T7"/>
                </a:cxn>
                <a:cxn ang="0">
                  <a:pos x="T8" y="T9"/>
                </a:cxn>
              </a:cxnLst>
              <a:rect b="b" l="0" r="r" t="0"/>
              <a:pathLst>
                <a:path h="130" w="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rgbClr val="C12915"/>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47" name="Freeform 18"/>
            <p:cNvSpPr/>
            <p:nvPr/>
          </p:nvSpPr>
          <p:spPr bwMode="auto">
            <a:xfrm>
              <a:off x="8893989" y="3342087"/>
              <a:ext cx="186552" cy="225655"/>
            </a:xfrm>
            <a:custGeom>
              <a:gdLst>
                <a:gd fmla="*/ 35 w 97" name="T0"/>
                <a:gd fmla="*/ 24 h 117" name="T1"/>
                <a:gd fmla="*/ 55 w 97" name="T2"/>
                <a:gd fmla="*/ 0 h 117" name="T3"/>
                <a:gd fmla="*/ 12 w 97" name="T4"/>
                <a:gd fmla="*/ 33 h 117" name="T5"/>
                <a:gd fmla="*/ 42 w 97" name="T6"/>
                <a:gd fmla="*/ 109 h 117" name="T7"/>
                <a:gd fmla="*/ 97 w 97" name="T8"/>
                <a:gd fmla="*/ 103 h 117" name="T9"/>
                <a:gd fmla="*/ 65 w 97" name="T10"/>
                <a:gd fmla="*/ 99 h 117" name="T11"/>
                <a:gd fmla="*/ 35 w 97" name="T12"/>
                <a:gd fmla="*/ 24 h 117" name="T13"/>
              </a:gdLst>
              <a:cxnLst>
                <a:cxn ang="0">
                  <a:pos x="T0" y="T1"/>
                </a:cxn>
                <a:cxn ang="0">
                  <a:pos x="T2" y="T3"/>
                </a:cxn>
                <a:cxn ang="0">
                  <a:pos x="T4" y="T5"/>
                </a:cxn>
                <a:cxn ang="0">
                  <a:pos x="T6" y="T7"/>
                </a:cxn>
                <a:cxn ang="0">
                  <a:pos x="T8" y="T9"/>
                </a:cxn>
                <a:cxn ang="0">
                  <a:pos x="T10" y="T11"/>
                </a:cxn>
                <a:cxn ang="0">
                  <a:pos x="T12" y="T13"/>
                </a:cxn>
              </a:cxnLst>
              <a:rect b="b" l="0" r="r" t="0"/>
              <a:pathLst>
                <a:path h="117" w="9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48" name="Freeform 19"/>
            <p:cNvSpPr/>
            <p:nvPr/>
          </p:nvSpPr>
          <p:spPr bwMode="auto">
            <a:xfrm>
              <a:off x="7936788" y="2837826"/>
              <a:ext cx="132786" cy="801604"/>
            </a:xfrm>
            <a:custGeom>
              <a:gdLst>
                <a:gd fmla="*/ 45 w 69" name="T0"/>
                <a:gd fmla="*/ 416 h 416" name="T1"/>
                <a:gd fmla="*/ 31 w 69" name="T2"/>
                <a:gd fmla="*/ 410 h 416" name="T3"/>
                <a:gd fmla="*/ 9 w 69" name="T4"/>
                <a:gd fmla="*/ 306 h 416" name="T5"/>
                <a:gd fmla="*/ 6 w 69" name="T6"/>
                <a:gd fmla="*/ 207 h 416" name="T7"/>
                <a:gd fmla="*/ 32 w 69" name="T8"/>
                <a:gd fmla="*/ 4 h 416" name="T9"/>
                <a:gd fmla="*/ 57 w 69" name="T10"/>
                <a:gd fmla="*/ 6 h 416" name="T11"/>
                <a:gd fmla="*/ 69 w 69" name="T12"/>
                <a:gd fmla="*/ 33 h 416" name="T13"/>
                <a:gd fmla="*/ 63 w 69" name="T14"/>
                <a:gd fmla="*/ 39 h 416" name="T15"/>
                <a:gd fmla="*/ 57 w 69" name="T16"/>
                <a:gd fmla="*/ 33 h 416" name="T17"/>
                <a:gd fmla="*/ 50 w 69" name="T18"/>
                <a:gd fmla="*/ 15 h 416" name="T19"/>
                <a:gd fmla="*/ 35 w 69" name="T20"/>
                <a:gd fmla="*/ 16 h 416" name="T21"/>
                <a:gd fmla="*/ 35 w 69" name="T22"/>
                <a:gd fmla="*/ 16 h 416" name="T23"/>
                <a:gd fmla="*/ 18 w 69" name="T24"/>
                <a:gd fmla="*/ 207 h 416" name="T25"/>
                <a:gd fmla="*/ 21 w 69" name="T26"/>
                <a:gd fmla="*/ 306 h 416" name="T27"/>
                <a:gd fmla="*/ 39 w 69" name="T28"/>
                <a:gd fmla="*/ 401 h 416" name="T29"/>
                <a:gd fmla="*/ 45 w 69" name="T30"/>
                <a:gd fmla="*/ 404 h 416" name="T31"/>
                <a:gd fmla="*/ 45 w 69" name="T32"/>
                <a:gd fmla="*/ 404 h 416" name="T33"/>
                <a:gd fmla="*/ 52 w 69" name="T34"/>
                <a:gd fmla="*/ 410 h 416" name="T35"/>
                <a:gd fmla="*/ 46 w 69" name="T36"/>
                <a:gd fmla="*/ 416 h 416" name="T37"/>
                <a:gd fmla="*/ 45 w 69" name="T38"/>
                <a:gd fmla="*/ 416 h 41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16" w="69">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49" name="Freeform 20"/>
            <p:cNvSpPr/>
            <p:nvPr/>
          </p:nvSpPr>
          <p:spPr bwMode="auto">
            <a:xfrm>
              <a:off x="8058169" y="3034154"/>
              <a:ext cx="53766" cy="470046"/>
            </a:xfrm>
            <a:custGeom>
              <a:gdLst>
                <a:gd fmla="*/ 12 w 28" name="T0"/>
                <a:gd fmla="*/ 244 h 244" name="T1"/>
                <a:gd fmla="*/ 11 w 28" name="T2"/>
                <a:gd fmla="*/ 244 h 244" name="T3"/>
                <a:gd fmla="*/ 6 w 28" name="T4"/>
                <a:gd fmla="*/ 237 h 244" name="T5"/>
                <a:gd fmla="*/ 1 w 28" name="T6"/>
                <a:gd fmla="*/ 7 h 244" name="T7"/>
                <a:gd fmla="*/ 6 w 28" name="T8"/>
                <a:gd fmla="*/ 0 h 244" name="T9"/>
                <a:gd fmla="*/ 13 w 28" name="T10"/>
                <a:gd fmla="*/ 5 h 244" name="T11"/>
                <a:gd fmla="*/ 18 w 28" name="T12"/>
                <a:gd fmla="*/ 239 h 244" name="T13"/>
                <a:gd fmla="*/ 12 w 28" name="T14"/>
                <a:gd fmla="*/ 244 h 2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4" w="28">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50" name="Freeform 21"/>
            <p:cNvSpPr/>
            <p:nvPr/>
          </p:nvSpPr>
          <p:spPr bwMode="auto">
            <a:xfrm>
              <a:off x="8050023" y="2785689"/>
              <a:ext cx="468417" cy="834190"/>
            </a:xfrm>
            <a:custGeom>
              <a:gdLst>
                <a:gd fmla="*/ 238 w 243" name="T0"/>
                <a:gd fmla="*/ 431 h 433" name="T1"/>
                <a:gd fmla="*/ 222 w 243" name="T2"/>
                <a:gd fmla="*/ 430 h 433" name="T3"/>
                <a:gd fmla="*/ 151 w 243" name="T4"/>
                <a:gd fmla="*/ 333 h 433" name="T5"/>
                <a:gd fmla="*/ 100 w 243" name="T6"/>
                <a:gd fmla="*/ 232 h 433" name="T7"/>
                <a:gd fmla="*/ 23 w 243" name="T8"/>
                <a:gd fmla="*/ 11 h 433" name="T9"/>
                <a:gd fmla="*/ 47 w 243" name="T10"/>
                <a:gd fmla="*/ 1 h 433" name="T11"/>
                <a:gd fmla="*/ 72 w 243" name="T12"/>
                <a:gd fmla="*/ 25 h 433" name="T13"/>
                <a:gd fmla="*/ 69 w 243" name="T14"/>
                <a:gd fmla="*/ 34 h 433" name="T15"/>
                <a:gd fmla="*/ 61 w 243" name="T16"/>
                <a:gd fmla="*/ 30 h 433" name="T17"/>
                <a:gd fmla="*/ 46 w 243" name="T18"/>
                <a:gd fmla="*/ 15 h 433" name="T19"/>
                <a:gd fmla="*/ 33 w 243" name="T20"/>
                <a:gd fmla="*/ 21 h 433" name="T21"/>
                <a:gd fmla="*/ 32 w 243" name="T22"/>
                <a:gd fmla="*/ 22 h 433" name="T23"/>
                <a:gd fmla="*/ 111 w 243" name="T24"/>
                <a:gd fmla="*/ 226 h 433" name="T25"/>
                <a:gd fmla="*/ 162 w 243" name="T26"/>
                <a:gd fmla="*/ 328 h 433" name="T27"/>
                <a:gd fmla="*/ 225 w 243" name="T28"/>
                <a:gd fmla="*/ 417 h 433" name="T29"/>
                <a:gd fmla="*/ 232 w 243" name="T30"/>
                <a:gd fmla="*/ 418 h 433" name="T31"/>
                <a:gd fmla="*/ 232 w 243" name="T32"/>
                <a:gd fmla="*/ 418 h 433" name="T33"/>
                <a:gd fmla="*/ 241 w 243" name="T34"/>
                <a:gd fmla="*/ 421 h 433" name="T35"/>
                <a:gd fmla="*/ 239 w 243" name="T36"/>
                <a:gd fmla="*/ 430 h 433" name="T37"/>
                <a:gd fmla="*/ 238 w 243" name="T38"/>
                <a:gd fmla="*/ 431 h 4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32" w="24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51" name="Freeform 22"/>
            <p:cNvSpPr/>
            <p:nvPr/>
          </p:nvSpPr>
          <p:spPr bwMode="auto">
            <a:xfrm>
              <a:off x="8503370" y="2972242"/>
              <a:ext cx="265572" cy="509149"/>
            </a:xfrm>
            <a:custGeom>
              <a:gdLst>
                <a:gd fmla="*/ 134 w 138" name="T0"/>
                <a:gd fmla="*/ 263 h 264" name="T1"/>
                <a:gd fmla="*/ 133 w 138" name="T2"/>
                <a:gd fmla="*/ 263 h 264" name="T3"/>
                <a:gd fmla="*/ 125 w 138" name="T4"/>
                <a:gd fmla="*/ 258 h 264" name="T5"/>
                <a:gd fmla="*/ 2 w 138" name="T6"/>
                <a:gd fmla="*/ 11 h 264" name="T7"/>
                <a:gd fmla="*/ 3 w 138" name="T8"/>
                <a:gd fmla="*/ 1 h 264" name="T9"/>
                <a:gd fmla="*/ 12 w 138" name="T10"/>
                <a:gd fmla="*/ 4 h 264" name="T11"/>
                <a:gd fmla="*/ 136 w 138" name="T12"/>
                <a:gd fmla="*/ 254 h 264" name="T13"/>
                <a:gd fmla="*/ 134 w 138" name="T14"/>
                <a:gd fmla="*/ 263 h 2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4" w="138">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52" name="Freeform 23"/>
            <p:cNvSpPr/>
            <p:nvPr/>
          </p:nvSpPr>
          <p:spPr bwMode="auto">
            <a:xfrm>
              <a:off x="8133116" y="2670011"/>
              <a:ext cx="859444" cy="745394"/>
            </a:xfrm>
            <a:custGeom>
              <a:gdLst>
                <a:gd fmla="*/ 444 w 446" name="T0"/>
                <a:gd fmla="*/ 382 h 387" name="T1"/>
                <a:gd fmla="*/ 428 w 446" name="T2"/>
                <a:gd fmla="*/ 386 h 387" name="T3"/>
                <a:gd fmla="*/ 306 w 446" name="T4"/>
                <a:gd fmla="*/ 310 h 387" name="T5"/>
                <a:gd fmla="*/ 204 w 446" name="T6"/>
                <a:gd fmla="*/ 222 h 387" name="T7"/>
                <a:gd fmla="*/ 12 w 446" name="T8"/>
                <a:gd fmla="*/ 19 h 387" name="T9"/>
                <a:gd fmla="*/ 30 w 446" name="T10"/>
                <a:gd fmla="*/ 1 h 387" name="T11"/>
                <a:gd fmla="*/ 67 w 446" name="T12"/>
                <a:gd fmla="*/ 17 h 387" name="T13"/>
                <a:gd fmla="*/ 69 w 446" name="T14"/>
                <a:gd fmla="*/ 27 h 387" name="T15"/>
                <a:gd fmla="*/ 59 w 446" name="T16"/>
                <a:gd fmla="*/ 26 h 387" name="T17"/>
                <a:gd fmla="*/ 36 w 446" name="T18"/>
                <a:gd fmla="*/ 15 h 387" name="T19"/>
                <a:gd fmla="*/ 26 w 446" name="T20"/>
                <a:gd fmla="*/ 27 h 387" name="T21"/>
                <a:gd fmla="*/ 26 w 446" name="T22"/>
                <a:gd fmla="*/ 27 h 387" name="T23"/>
                <a:gd fmla="*/ 211 w 446" name="T24"/>
                <a:gd fmla="*/ 213 h 387" name="T25"/>
                <a:gd fmla="*/ 315 w 446" name="T26"/>
                <a:gd fmla="*/ 301 h 387" name="T27"/>
                <a:gd fmla="*/ 424 w 446" name="T28"/>
                <a:gd fmla="*/ 372 h 387" name="T29"/>
                <a:gd fmla="*/ 431 w 446" name="T30"/>
                <a:gd fmla="*/ 371 h 387" name="T31"/>
                <a:gd fmla="*/ 431 w 446" name="T32"/>
                <a:gd fmla="*/ 371 h 387" name="T33"/>
                <a:gd fmla="*/ 441 w 446" name="T34"/>
                <a:gd fmla="*/ 371 h 387" name="T35"/>
                <a:gd fmla="*/ 444 w 446" name="T36"/>
                <a:gd fmla="*/ 381 h 387" name="T37"/>
                <a:gd fmla="*/ 444 w 446" name="T38"/>
                <a:gd fmla="*/ 382 h 3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7" w="446">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53" name="Freeform 24"/>
            <p:cNvSpPr/>
            <p:nvPr/>
          </p:nvSpPr>
          <p:spPr bwMode="auto">
            <a:xfrm>
              <a:off x="8354698" y="2791392"/>
              <a:ext cx="549066" cy="468417"/>
            </a:xfrm>
            <a:custGeom>
              <a:gdLst>
                <a:gd fmla="*/ 283 w 285" name="T0"/>
                <a:gd fmla="*/ 241 h 243" name="T1"/>
                <a:gd fmla="*/ 283 w 285" name="T2"/>
                <a:gd fmla="*/ 241 h 243" name="T3"/>
                <a:gd fmla="*/ 272 w 285" name="T4"/>
                <a:gd fmla="*/ 238 h 243" name="T5"/>
                <a:gd fmla="*/ 6 w 285" name="T6"/>
                <a:gd fmla="*/ 14 h 243" name="T7"/>
                <a:gd fmla="*/ 2 w 285" name="T8"/>
                <a:gd fmla="*/ 3 h 243" name="T9"/>
                <a:gd fmla="*/ 13 w 285" name="T10"/>
                <a:gd fmla="*/ 3 h 243" name="T11"/>
                <a:gd fmla="*/ 281 w 285" name="T12"/>
                <a:gd fmla="*/ 231 h 243" name="T13"/>
                <a:gd fmla="*/ 283 w 285" name="T14"/>
                <a:gd fmla="*/ 241 h 2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3" w="285">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lumMod val="75000"/>
                    <a:lumOff val="25000"/>
                  </a:schemeClr>
                </a:solidFill>
                <a:latin charset="0" panose="020b0503020202020204" pitchFamily="34" typeface="Agency FB"/>
              </a:endParaRPr>
            </a:p>
          </p:txBody>
        </p:sp>
        <p:sp>
          <p:nvSpPr>
            <p:cNvPr id="54" name="TextBox 27"/>
            <p:cNvSpPr txBox="1"/>
            <p:nvPr/>
          </p:nvSpPr>
          <p:spPr>
            <a:xfrm>
              <a:off x="5701963" y="2046917"/>
              <a:ext cx="1284803" cy="457200"/>
            </a:xfrm>
            <a:prstGeom prst="rect">
              <a:avLst/>
            </a:prstGeom>
            <a:noFill/>
          </p:spPr>
          <p:txBody>
            <a:bodyPr rtlCol="0" wrap="none">
              <a:spAutoFit/>
            </a:bodyPr>
            <a:lstStyle/>
            <a:p>
              <a:r>
                <a:rPr b="1" lang="en-US" sz="2400">
                  <a:solidFill>
                    <a:schemeClr val="tx1">
                      <a:lumMod val="75000"/>
                      <a:lumOff val="25000"/>
                    </a:schemeClr>
                  </a:solidFill>
                  <a:latin charset="0" panose="020b0503020202020204" pitchFamily="34" typeface="Agency FB"/>
                </a:rPr>
                <a:t>SUCCESS</a:t>
              </a:r>
            </a:p>
          </p:txBody>
        </p:sp>
        <p:sp>
          <p:nvSpPr>
            <p:cNvPr id="73" name="TextBox 28"/>
            <p:cNvSpPr txBox="1"/>
            <p:nvPr/>
          </p:nvSpPr>
          <p:spPr>
            <a:xfrm rot="16685089">
              <a:off x="7338732" y="4846377"/>
              <a:ext cx="1088524" cy="640080"/>
            </a:xfrm>
            <a:prstGeom prst="rect">
              <a:avLst/>
            </a:prstGeom>
            <a:noFill/>
          </p:spPr>
          <p:txBody>
            <a:bodyPr rtlCol="0" wrap="none">
              <a:spAutoFit/>
            </a:bodyPr>
            <a:lstStyle/>
            <a:p>
              <a:r>
                <a:rPr b="1" lang="en-US" sz="3600">
                  <a:solidFill>
                    <a:schemeClr val="bg1"/>
                  </a:solidFill>
                  <a:latin charset="0" panose="020b0503020202020204" pitchFamily="34" typeface="Agency FB"/>
                </a:rPr>
                <a:t>IDEA</a:t>
              </a:r>
            </a:p>
          </p:txBody>
        </p:sp>
        <p:sp>
          <p:nvSpPr>
            <p:cNvPr id="74" name="TextBox 29"/>
            <p:cNvSpPr txBox="1"/>
            <p:nvPr/>
          </p:nvSpPr>
          <p:spPr>
            <a:xfrm rot="4520413">
              <a:off x="8247776" y="5026374"/>
              <a:ext cx="1532255" cy="457200"/>
            </a:xfrm>
            <a:prstGeom prst="rect">
              <a:avLst/>
            </a:prstGeom>
            <a:noFill/>
          </p:spPr>
          <p:txBody>
            <a:bodyPr rtlCol="0" wrap="none">
              <a:spAutoFit/>
            </a:bodyPr>
            <a:lstStyle/>
            <a:p>
              <a:r>
                <a:rPr b="1" lang="en-US" sz="2400">
                  <a:solidFill>
                    <a:schemeClr val="bg1"/>
                  </a:solidFill>
                  <a:latin charset="0" panose="020b0503020202020204" pitchFamily="34" typeface="Agency FB"/>
                </a:rPr>
                <a:t>PLANNING</a:t>
              </a:r>
            </a:p>
          </p:txBody>
        </p:sp>
        <p:sp>
          <p:nvSpPr>
            <p:cNvPr id="75" name="TextBox 31"/>
            <p:cNvSpPr txBox="1"/>
            <p:nvPr/>
          </p:nvSpPr>
          <p:spPr>
            <a:xfrm rot="3201610">
              <a:off x="9064542" y="4437410"/>
              <a:ext cx="1836013" cy="457200"/>
            </a:xfrm>
            <a:prstGeom prst="rect">
              <a:avLst/>
            </a:prstGeom>
            <a:noFill/>
          </p:spPr>
          <p:txBody>
            <a:bodyPr rtlCol="0" wrap="none">
              <a:spAutoFit/>
            </a:bodyPr>
            <a:lstStyle/>
            <a:p>
              <a:r>
                <a:rPr b="1" lang="en-US" sz="2400">
                  <a:solidFill>
                    <a:schemeClr val="bg1"/>
                  </a:solidFill>
                  <a:latin charset="0" panose="020b0503020202020204" pitchFamily="34" typeface="Agency FB"/>
                </a:rPr>
                <a:t>REALIZATION</a:t>
              </a:r>
            </a:p>
          </p:txBody>
        </p:sp>
      </p:grpSp>
      <p:sp>
        <p:nvSpPr>
          <p:cNvPr id="76" name="原创设计师QQ598969553      _5"/>
          <p:cNvSpPr/>
          <p:nvPr/>
        </p:nvSpPr>
        <p:spPr>
          <a:xfrm>
            <a:off x="2120559" y="1712221"/>
            <a:ext cx="3172347" cy="822960"/>
          </a:xfrm>
          <a:prstGeom prst="rect">
            <a:avLst/>
          </a:prstGeom>
        </p:spPr>
        <p:txBody>
          <a:bodyPr wrap="square">
            <a:spAutoFit/>
          </a:bodyPr>
          <a:lstStyle/>
          <a:p>
            <a:r>
              <a:rPr lang="en-US" sz="1200">
                <a:solidFill>
                  <a:schemeClr val="tx1">
                    <a:lumMod val="75000"/>
                    <a:lumOff val="25000"/>
                  </a:schemeClr>
                </a:solidFill>
                <a:latin charset="0" panose="020b0503020202020204" pitchFamily="34" typeface="Agency FB"/>
              </a:rPr>
              <a:t>Lorem ipsum dolor sit amet, consectetuer adipiscing elit, sed diam nonummy nibh euismod tincidunt ut laoreet dolore magna aliquam erat volutpat. </a:t>
            </a:r>
          </a:p>
        </p:txBody>
      </p:sp>
      <p:sp>
        <p:nvSpPr>
          <p:cNvPr id="77" name="原创设计师QQ598969553      _6"/>
          <p:cNvSpPr/>
          <p:nvPr/>
        </p:nvSpPr>
        <p:spPr>
          <a:xfrm>
            <a:off x="2120559" y="4760071"/>
            <a:ext cx="3172347" cy="822960"/>
          </a:xfrm>
          <a:prstGeom prst="rect">
            <a:avLst/>
          </a:prstGeom>
        </p:spPr>
        <p:txBody>
          <a:bodyPr wrap="square">
            <a:spAutoFit/>
          </a:bodyPr>
          <a:lstStyle/>
          <a:p>
            <a:r>
              <a:rPr lang="en-US" sz="1200">
                <a:solidFill>
                  <a:schemeClr val="tx1">
                    <a:lumMod val="75000"/>
                    <a:lumOff val="25000"/>
                  </a:schemeClr>
                </a:solidFill>
                <a:latin charset="0" panose="020b0503020202020204" pitchFamily="34" typeface="Agency FB"/>
              </a:rPr>
              <a:t>Lorem ipsum dolor sit amet, consectetuer adipiscing elit, sed diam nonummy nibh euismod tincidunt ut laoreet dolore magna aliquam erat volutpat. </a:t>
            </a:r>
          </a:p>
        </p:txBody>
      </p:sp>
      <p:sp>
        <p:nvSpPr>
          <p:cNvPr id="78" name="原创设计师QQ598969553      _7"/>
          <p:cNvSpPr/>
          <p:nvPr/>
        </p:nvSpPr>
        <p:spPr>
          <a:xfrm>
            <a:off x="2120559" y="2724677"/>
            <a:ext cx="3172347" cy="822960"/>
          </a:xfrm>
          <a:prstGeom prst="rect">
            <a:avLst/>
          </a:prstGeom>
        </p:spPr>
        <p:txBody>
          <a:bodyPr wrap="square">
            <a:spAutoFit/>
          </a:bodyPr>
          <a:lstStyle/>
          <a:p>
            <a:r>
              <a:rPr lang="en-US" sz="1200">
                <a:solidFill>
                  <a:schemeClr val="tx1">
                    <a:lumMod val="75000"/>
                    <a:lumOff val="25000"/>
                  </a:schemeClr>
                </a:solidFill>
                <a:latin charset="0" panose="020b0503020202020204" pitchFamily="34" typeface="Agency FB"/>
              </a:rPr>
              <a:t>Lorem ipsum dolor sit amet, consectetuer adipiscing elit, sed diam nonummy nibh euismod tincidunt ut laoreet dolore magna aliquam erat volutpat. </a:t>
            </a:r>
          </a:p>
        </p:txBody>
      </p:sp>
      <p:sp>
        <p:nvSpPr>
          <p:cNvPr id="79" name="原创设计师QQ598969553      _8"/>
          <p:cNvSpPr/>
          <p:nvPr/>
        </p:nvSpPr>
        <p:spPr>
          <a:xfrm>
            <a:off x="2120559" y="3744121"/>
            <a:ext cx="3172347" cy="822960"/>
          </a:xfrm>
          <a:prstGeom prst="rect">
            <a:avLst/>
          </a:prstGeom>
        </p:spPr>
        <p:txBody>
          <a:bodyPr wrap="square">
            <a:spAutoFit/>
          </a:bodyPr>
          <a:lstStyle/>
          <a:p>
            <a:r>
              <a:rPr lang="en-US" sz="1200">
                <a:solidFill>
                  <a:schemeClr val="tx1">
                    <a:lumMod val="75000"/>
                    <a:lumOff val="25000"/>
                  </a:schemeClr>
                </a:solidFill>
                <a:latin charset="0" panose="020b0503020202020204" pitchFamily="34" typeface="Agency FB"/>
              </a:rPr>
              <a:t>Lorem ipsum dolor sit amet, consectetuer adipiscing elit, sed diam nonummy nibh euismod tincidunt ut laoreet dolore magna aliquam erat volutpat. </a:t>
            </a:r>
          </a:p>
        </p:txBody>
      </p:sp>
      <p:grpSp>
        <p:nvGrpSpPr>
          <p:cNvPr id="80" name="原创设计师QQ598969553      _9"/>
          <p:cNvGrpSpPr/>
          <p:nvPr/>
        </p:nvGrpSpPr>
        <p:grpSpPr>
          <a:xfrm>
            <a:off x="1287254" y="4797719"/>
            <a:ext cx="755703" cy="755703"/>
            <a:chOff x="1090404" y="5007269"/>
            <a:chExt cx="755703" cy="755703"/>
          </a:xfrm>
        </p:grpSpPr>
        <p:sp>
          <p:nvSpPr>
            <p:cNvPr id="81" name="Oval 35"/>
            <p:cNvSpPr/>
            <p:nvPr/>
          </p:nvSpPr>
          <p:spPr>
            <a:xfrm>
              <a:off x="1090404" y="50072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82" name="Freeform 44"/>
            <p:cNvSpPr>
              <a:spLocks noEditPoints="1"/>
            </p:cNvSpPr>
            <p:nvPr/>
          </p:nvSpPr>
          <p:spPr bwMode="auto">
            <a:xfrm>
              <a:off x="1272655" y="5228639"/>
              <a:ext cx="391200" cy="312961"/>
            </a:xfrm>
            <a:custGeom>
              <a:gdLst>
                <a:gd fmla="*/ 0 w 205" name="T0"/>
                <a:gd fmla="*/ 24 h 164" name="T1"/>
                <a:gd fmla="*/ 22 w 205" name="T2"/>
                <a:gd fmla="*/ 24 h 164" name="T3"/>
                <a:gd fmla="*/ 28 w 205" name="T4"/>
                <a:gd fmla="*/ 0 h 164" name="T5"/>
                <a:gd fmla="*/ 52 w 205" name="T6"/>
                <a:gd fmla="*/ 0 h 164" name="T7"/>
                <a:gd fmla="*/ 61 w 205" name="T8"/>
                <a:gd fmla="*/ 24 h 164" name="T9"/>
                <a:gd fmla="*/ 143 w 205" name="T10"/>
                <a:gd fmla="*/ 24 h 164" name="T11"/>
                <a:gd fmla="*/ 151 w 205" name="T12"/>
                <a:gd fmla="*/ 0 h 164" name="T13"/>
                <a:gd fmla="*/ 175 w 205" name="T14"/>
                <a:gd fmla="*/ 0 h 164" name="T15"/>
                <a:gd fmla="*/ 184 w 205" name="T16"/>
                <a:gd fmla="*/ 24 h 164" name="T17"/>
                <a:gd fmla="*/ 203 w 205" name="T18"/>
                <a:gd fmla="*/ 24 h 164" name="T19"/>
                <a:gd fmla="*/ 203 w 205" name="T20"/>
                <a:gd fmla="*/ 54 h 164" name="T21"/>
                <a:gd fmla="*/ 0 w 205" name="T22"/>
                <a:gd fmla="*/ 54 h 164" name="T23"/>
                <a:gd fmla="*/ 0 w 205" name="T24"/>
                <a:gd fmla="*/ 24 h 164" name="T25"/>
                <a:gd fmla="*/ 0 w 205" name="T26"/>
                <a:gd fmla="*/ 24 h 164" name="T27"/>
                <a:gd fmla="*/ 80 w 205" name="T28"/>
                <a:gd fmla="*/ 74 h 164" name="T29"/>
                <a:gd fmla="*/ 123 w 205" name="T30"/>
                <a:gd fmla="*/ 74 h 164" name="T31"/>
                <a:gd fmla="*/ 110 w 205" name="T32"/>
                <a:gd fmla="*/ 108 h 164" name="T33"/>
                <a:gd fmla="*/ 132 w 205" name="T34"/>
                <a:gd fmla="*/ 108 h 164" name="T35"/>
                <a:gd fmla="*/ 91 w 205" name="T36"/>
                <a:gd fmla="*/ 149 h 164" name="T37"/>
                <a:gd fmla="*/ 97 w 205" name="T38"/>
                <a:gd fmla="*/ 128 h 164" name="T39"/>
                <a:gd fmla="*/ 76 w 205" name="T40"/>
                <a:gd fmla="*/ 115 h 164" name="T41"/>
                <a:gd fmla="*/ 80 w 205" name="T42"/>
                <a:gd fmla="*/ 74 h 164" name="T43"/>
                <a:gd fmla="*/ 80 w 205" name="T44"/>
                <a:gd fmla="*/ 74 h 164" name="T45"/>
                <a:gd fmla="*/ 0 w 205" name="T46"/>
                <a:gd fmla="*/ 138 h 164" name="T47"/>
                <a:gd fmla="*/ 0 w 205" name="T48"/>
                <a:gd fmla="*/ 164 h 164" name="T49"/>
                <a:gd fmla="*/ 205 w 205" name="T50"/>
                <a:gd fmla="*/ 164 h 164" name="T51"/>
                <a:gd fmla="*/ 205 w 205" name="T52"/>
                <a:gd fmla="*/ 138 h 164" name="T53"/>
                <a:gd fmla="*/ 188 w 205" name="T54"/>
                <a:gd fmla="*/ 138 h 164" name="T55"/>
                <a:gd fmla="*/ 188 w 205" name="T56"/>
                <a:gd fmla="*/ 63 h 164" name="T57"/>
                <a:gd fmla="*/ 15 w 205" name="T58"/>
                <a:gd fmla="*/ 63 h 164" name="T59"/>
                <a:gd fmla="*/ 15 w 205" name="T60"/>
                <a:gd fmla="*/ 138 h 164" name="T61"/>
                <a:gd fmla="*/ 0 w 205" name="T62"/>
                <a:gd fmla="*/ 138 h 16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4" w="205">
                  <a:moveTo>
                    <a:pt x="0" y="24"/>
                  </a:moveTo>
                  <a:lnTo>
                    <a:pt x="22" y="24"/>
                  </a:lnTo>
                  <a:lnTo>
                    <a:pt x="28" y="0"/>
                  </a:lnTo>
                  <a:lnTo>
                    <a:pt x="52" y="0"/>
                  </a:lnTo>
                  <a:lnTo>
                    <a:pt x="61" y="24"/>
                  </a:lnTo>
                  <a:lnTo>
                    <a:pt x="143" y="24"/>
                  </a:lnTo>
                  <a:lnTo>
                    <a:pt x="151" y="0"/>
                  </a:lnTo>
                  <a:lnTo>
                    <a:pt x="175" y="0"/>
                  </a:lnTo>
                  <a:lnTo>
                    <a:pt x="184" y="24"/>
                  </a:lnTo>
                  <a:lnTo>
                    <a:pt x="203" y="24"/>
                  </a:lnTo>
                  <a:lnTo>
                    <a:pt x="203" y="54"/>
                  </a:lnTo>
                  <a:lnTo>
                    <a:pt x="0" y="54"/>
                  </a:lnTo>
                  <a:lnTo>
                    <a:pt x="0" y="24"/>
                  </a:lnTo>
                  <a:lnTo>
                    <a:pt x="0" y="24"/>
                  </a:lnTo>
                  <a:close/>
                  <a:moveTo>
                    <a:pt x="80" y="74"/>
                  </a:moveTo>
                  <a:lnTo>
                    <a:pt x="123" y="74"/>
                  </a:lnTo>
                  <a:lnTo>
                    <a:pt x="110" y="108"/>
                  </a:lnTo>
                  <a:lnTo>
                    <a:pt x="132" y="108"/>
                  </a:lnTo>
                  <a:lnTo>
                    <a:pt x="91" y="149"/>
                  </a:lnTo>
                  <a:lnTo>
                    <a:pt x="97" y="128"/>
                  </a:lnTo>
                  <a:lnTo>
                    <a:pt x="76" y="115"/>
                  </a:lnTo>
                  <a:lnTo>
                    <a:pt x="80" y="74"/>
                  </a:lnTo>
                  <a:lnTo>
                    <a:pt x="80" y="74"/>
                  </a:lnTo>
                  <a:close/>
                  <a:moveTo>
                    <a:pt x="0" y="138"/>
                  </a:moveTo>
                  <a:lnTo>
                    <a:pt x="0" y="164"/>
                  </a:lnTo>
                  <a:lnTo>
                    <a:pt x="205" y="164"/>
                  </a:lnTo>
                  <a:lnTo>
                    <a:pt x="205" y="138"/>
                  </a:lnTo>
                  <a:lnTo>
                    <a:pt x="188" y="138"/>
                  </a:lnTo>
                  <a:lnTo>
                    <a:pt x="188" y="63"/>
                  </a:lnTo>
                  <a:lnTo>
                    <a:pt x="15" y="63"/>
                  </a:lnTo>
                  <a:lnTo>
                    <a:pt x="15" y="138"/>
                  </a:lnTo>
                  <a:lnTo>
                    <a:pt x="0" y="138"/>
                  </a:ln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75000"/>
                    <a:lumOff val="25000"/>
                  </a:schemeClr>
                </a:solidFill>
                <a:latin charset="0" panose="020b0503020202020204" pitchFamily="34" typeface="Agency FB"/>
              </a:endParaRPr>
            </a:p>
          </p:txBody>
        </p:sp>
      </p:grpSp>
      <p:grpSp>
        <p:nvGrpSpPr>
          <p:cNvPr id="83" name="原创设计师QQ598969553      _10"/>
          <p:cNvGrpSpPr/>
          <p:nvPr/>
        </p:nvGrpSpPr>
        <p:grpSpPr>
          <a:xfrm>
            <a:off x="1287254" y="2765819"/>
            <a:ext cx="755703" cy="755703"/>
            <a:chOff x="1090404" y="2975369"/>
            <a:chExt cx="755703" cy="755703"/>
          </a:xfrm>
        </p:grpSpPr>
        <p:sp>
          <p:nvSpPr>
            <p:cNvPr id="84" name="Oval 33"/>
            <p:cNvSpPr/>
            <p:nvPr/>
          </p:nvSpPr>
          <p:spPr>
            <a:xfrm>
              <a:off x="1090404" y="29753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85" name="Freeform 45"/>
            <p:cNvSpPr>
              <a:spLocks noEditPoints="1"/>
            </p:cNvSpPr>
            <p:nvPr/>
          </p:nvSpPr>
          <p:spPr bwMode="auto">
            <a:xfrm>
              <a:off x="1275263" y="3162713"/>
              <a:ext cx="374026" cy="374026"/>
            </a:xfrm>
            <a:custGeom>
              <a:gdLst>
                <a:gd fmla="*/ 46 w 91" name="T0"/>
                <a:gd fmla="*/ 0 h 91" name="T1"/>
                <a:gd fmla="*/ 78 w 91" name="T2"/>
                <a:gd fmla="*/ 14 h 91" name="T3"/>
                <a:gd fmla="*/ 91 w 91" name="T4"/>
                <a:gd fmla="*/ 46 h 91" name="T5"/>
                <a:gd fmla="*/ 78 w 91" name="T6"/>
                <a:gd fmla="*/ 78 h 91" name="T7"/>
                <a:gd fmla="*/ 46 w 91" name="T8"/>
                <a:gd fmla="*/ 91 h 91" name="T9"/>
                <a:gd fmla="*/ 13 w 91" name="T10"/>
                <a:gd fmla="*/ 78 h 91" name="T11"/>
                <a:gd fmla="*/ 0 w 91" name="T12"/>
                <a:gd fmla="*/ 46 h 91" name="T13"/>
                <a:gd fmla="*/ 13 w 91" name="T14"/>
                <a:gd fmla="*/ 14 h 91" name="T15"/>
                <a:gd fmla="*/ 46 w 91" name="T16"/>
                <a:gd fmla="*/ 0 h 91" name="T17"/>
                <a:gd fmla="*/ 63 w 91" name="T18"/>
                <a:gd fmla="*/ 51 h 91" name="T19"/>
                <a:gd fmla="*/ 64 w 91" name="T20"/>
                <a:gd fmla="*/ 41 h 91" name="T21"/>
                <a:gd fmla="*/ 52 w 91" name="T22"/>
                <a:gd fmla="*/ 34 h 91" name="T23"/>
                <a:gd fmla="*/ 41 w 91" name="T24"/>
                <a:gd fmla="*/ 27 h 91" name="T25"/>
                <a:gd fmla="*/ 32 w 91" name="T26"/>
                <a:gd fmla="*/ 32 h 91" name="T27"/>
                <a:gd fmla="*/ 32 w 91" name="T28"/>
                <a:gd fmla="*/ 46 h 91" name="T29"/>
                <a:gd fmla="*/ 32 w 91" name="T30"/>
                <a:gd fmla="*/ 59 h 91" name="T31"/>
                <a:gd fmla="*/ 40 w 91" name="T32"/>
                <a:gd fmla="*/ 65 h 91" name="T33"/>
                <a:gd fmla="*/ 52 w 91" name="T34"/>
                <a:gd fmla="*/ 58 h 91" name="T35"/>
                <a:gd fmla="*/ 63 w 91" name="T36"/>
                <a:gd fmla="*/ 51 h 91" name="T37"/>
                <a:gd fmla="*/ 66 w 91" name="T38"/>
                <a:gd fmla="*/ 25 h 91" name="T39"/>
                <a:gd fmla="*/ 46 w 91" name="T40"/>
                <a:gd fmla="*/ 16 h 91" name="T41"/>
                <a:gd fmla="*/ 25 w 91" name="T42"/>
                <a:gd fmla="*/ 25 h 91" name="T43"/>
                <a:gd fmla="*/ 16 w 91" name="T44"/>
                <a:gd fmla="*/ 46 h 91" name="T45"/>
                <a:gd fmla="*/ 25 w 91" name="T46"/>
                <a:gd fmla="*/ 67 h 91" name="T47"/>
                <a:gd fmla="*/ 46 w 91" name="T48"/>
                <a:gd fmla="*/ 75 h 91" name="T49"/>
                <a:gd fmla="*/ 66 w 91" name="T50"/>
                <a:gd fmla="*/ 67 h 91" name="T51"/>
                <a:gd fmla="*/ 75 w 91" name="T52"/>
                <a:gd fmla="*/ 46 h 91" name="T53"/>
                <a:gd fmla="*/ 66 w 91" name="T54"/>
                <a:gd fmla="*/ 25 h 9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91" w="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75000"/>
                    <a:lumOff val="25000"/>
                  </a:schemeClr>
                </a:solidFill>
                <a:latin charset="0" panose="020b0503020202020204" pitchFamily="34" typeface="Agency FB"/>
              </a:endParaRPr>
            </a:p>
          </p:txBody>
        </p:sp>
      </p:grpSp>
      <p:grpSp>
        <p:nvGrpSpPr>
          <p:cNvPr id="86" name="原创设计师QQ598969553      _11"/>
          <p:cNvGrpSpPr/>
          <p:nvPr/>
        </p:nvGrpSpPr>
        <p:grpSpPr>
          <a:xfrm>
            <a:off x="1287254" y="3781769"/>
            <a:ext cx="755703" cy="755703"/>
            <a:chOff x="1090404" y="3991319"/>
            <a:chExt cx="755703" cy="755703"/>
          </a:xfrm>
        </p:grpSpPr>
        <p:sp>
          <p:nvSpPr>
            <p:cNvPr id="87" name="Oval 34"/>
            <p:cNvSpPr/>
            <p:nvPr/>
          </p:nvSpPr>
          <p:spPr>
            <a:xfrm>
              <a:off x="1090404" y="39913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88" name="Freeform 46"/>
            <p:cNvSpPr>
              <a:spLocks noEditPoints="1"/>
            </p:cNvSpPr>
            <p:nvPr/>
          </p:nvSpPr>
          <p:spPr bwMode="auto">
            <a:xfrm>
              <a:off x="1261205" y="4214220"/>
              <a:ext cx="402650" cy="366393"/>
            </a:xfrm>
            <a:custGeom>
              <a:gdLst>
                <a:gd fmla="*/ 78 w 98" name="T0"/>
                <a:gd fmla="*/ 37 h 89" name="T1"/>
                <a:gd fmla="*/ 70 w 98" name="T2"/>
                <a:gd fmla="*/ 21 h 89" name="T3"/>
                <a:gd fmla="*/ 49 w 98" name="T4"/>
                <a:gd fmla="*/ 13 h 89" name="T5"/>
                <a:gd fmla="*/ 28 w 98" name="T6"/>
                <a:gd fmla="*/ 21 h 89" name="T7"/>
                <a:gd fmla="*/ 20 w 98" name="T8"/>
                <a:gd fmla="*/ 37 h 89" name="T9"/>
                <a:gd fmla="*/ 29 w 98" name="T10"/>
                <a:gd fmla="*/ 45 h 89" name="T11"/>
                <a:gd fmla="*/ 37 w 98" name="T12"/>
                <a:gd fmla="*/ 68 h 89" name="T13"/>
                <a:gd fmla="*/ 29 w 98" name="T14"/>
                <a:gd fmla="*/ 85 h 89" name="T15"/>
                <a:gd fmla="*/ 18 w 98" name="T16"/>
                <a:gd fmla="*/ 89 h 89" name="T17"/>
                <a:gd fmla="*/ 17 w 98" name="T18"/>
                <a:gd fmla="*/ 88 h 89" name="T19"/>
                <a:gd fmla="*/ 1 w 98" name="T20"/>
                <a:gd fmla="*/ 42 h 89" name="T21"/>
                <a:gd fmla="*/ 1 w 98" name="T22"/>
                <a:gd fmla="*/ 41 h 89" name="T23"/>
                <a:gd fmla="*/ 7 w 98" name="T24"/>
                <a:gd fmla="*/ 38 h 89" name="T25"/>
                <a:gd fmla="*/ 19 w 98" name="T26"/>
                <a:gd fmla="*/ 12 h 89" name="T27"/>
                <a:gd fmla="*/ 49 w 98" name="T28"/>
                <a:gd fmla="*/ 0 h 89" name="T29"/>
                <a:gd fmla="*/ 79 w 98" name="T30"/>
                <a:gd fmla="*/ 12 h 89" name="T31"/>
                <a:gd fmla="*/ 92 w 98" name="T32"/>
                <a:gd fmla="*/ 39 h 89" name="T33"/>
                <a:gd fmla="*/ 97 w 98" name="T34"/>
                <a:gd fmla="*/ 41 h 89" name="T35"/>
                <a:gd fmla="*/ 97 w 98" name="T36"/>
                <a:gd fmla="*/ 42 h 89" name="T37"/>
                <a:gd fmla="*/ 81 w 98" name="T38"/>
                <a:gd fmla="*/ 88 h 89" name="T39"/>
                <a:gd fmla="*/ 80 w 98" name="T40"/>
                <a:gd fmla="*/ 89 h 89" name="T41"/>
                <a:gd fmla="*/ 69 w 98" name="T42"/>
                <a:gd fmla="*/ 85 h 89" name="T43"/>
                <a:gd fmla="*/ 61 w 98" name="T44"/>
                <a:gd fmla="*/ 68 h 89" name="T45"/>
                <a:gd fmla="*/ 69 w 98" name="T46"/>
                <a:gd fmla="*/ 45 h 89" name="T47"/>
                <a:gd fmla="*/ 78 w 98" name="T48"/>
                <a:gd fmla="*/ 37 h 89" name="T49"/>
                <a:gd fmla="*/ 9 w 98" name="T50"/>
                <a:gd fmla="*/ 49 h 89" name="T51"/>
                <a:gd fmla="*/ 19 w 98" name="T52"/>
                <a:gd fmla="*/ 77 h 89" name="T53"/>
                <a:gd fmla="*/ 23 w 98" name="T54"/>
                <a:gd fmla="*/ 75 h 89" name="T55"/>
                <a:gd fmla="*/ 13 w 98" name="T56"/>
                <a:gd fmla="*/ 48 h 89" name="T57"/>
                <a:gd fmla="*/ 9 w 98" name="T58"/>
                <a:gd fmla="*/ 49 h 89" name="T59"/>
                <a:gd fmla="*/ 89 w 98" name="T60"/>
                <a:gd fmla="*/ 49 h 89" name="T61"/>
                <a:gd fmla="*/ 85 w 98" name="T62"/>
                <a:gd fmla="*/ 48 h 89" name="T63"/>
                <a:gd fmla="*/ 75 w 98" name="T64"/>
                <a:gd fmla="*/ 75 h 89" name="T65"/>
                <a:gd fmla="*/ 79 w 98" name="T66"/>
                <a:gd fmla="*/ 77 h 89" name="T67"/>
                <a:gd fmla="*/ 89 w 98" name="T68"/>
                <a:gd fmla="*/ 49 h 8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9" w="98">
                  <a:moveTo>
                    <a:pt x="78" y="37"/>
                  </a:moveTo>
                  <a:cubicBezTo>
                    <a:pt x="77" y="31"/>
                    <a:pt x="74" y="26"/>
                    <a:pt x="70" y="21"/>
                  </a:cubicBezTo>
                  <a:cubicBezTo>
                    <a:pt x="65" y="16"/>
                    <a:pt x="57" y="13"/>
                    <a:pt x="49" y="13"/>
                  </a:cubicBezTo>
                  <a:cubicBezTo>
                    <a:pt x="41" y="13"/>
                    <a:pt x="34" y="16"/>
                    <a:pt x="28" y="21"/>
                  </a:cubicBezTo>
                  <a:cubicBezTo>
                    <a:pt x="24" y="26"/>
                    <a:pt x="21" y="31"/>
                    <a:pt x="20" y="37"/>
                  </a:cubicBezTo>
                  <a:cubicBezTo>
                    <a:pt x="24" y="38"/>
                    <a:pt x="27" y="40"/>
                    <a:pt x="29" y="45"/>
                  </a:cubicBezTo>
                  <a:cubicBezTo>
                    <a:pt x="37" y="68"/>
                    <a:pt x="37" y="68"/>
                    <a:pt x="37" y="68"/>
                  </a:cubicBezTo>
                  <a:cubicBezTo>
                    <a:pt x="39" y="75"/>
                    <a:pt x="36" y="82"/>
                    <a:pt x="29" y="85"/>
                  </a:cubicBezTo>
                  <a:cubicBezTo>
                    <a:pt x="18" y="89"/>
                    <a:pt x="18" y="89"/>
                    <a:pt x="18" y="89"/>
                  </a:cubicBezTo>
                  <a:cubicBezTo>
                    <a:pt x="17" y="88"/>
                    <a:pt x="17" y="88"/>
                    <a:pt x="17" y="88"/>
                  </a:cubicBezTo>
                  <a:cubicBezTo>
                    <a:pt x="4" y="75"/>
                    <a:pt x="0" y="59"/>
                    <a:pt x="1" y="42"/>
                  </a:cubicBezTo>
                  <a:cubicBezTo>
                    <a:pt x="1" y="41"/>
                    <a:pt x="1" y="41"/>
                    <a:pt x="1" y="41"/>
                  </a:cubicBezTo>
                  <a:cubicBezTo>
                    <a:pt x="3" y="40"/>
                    <a:pt x="5" y="39"/>
                    <a:pt x="7" y="38"/>
                  </a:cubicBezTo>
                  <a:cubicBezTo>
                    <a:pt x="8" y="28"/>
                    <a:pt x="12" y="19"/>
                    <a:pt x="19" y="12"/>
                  </a:cubicBezTo>
                  <a:cubicBezTo>
                    <a:pt x="27" y="4"/>
                    <a:pt x="38" y="0"/>
                    <a:pt x="49" y="0"/>
                  </a:cubicBezTo>
                  <a:cubicBezTo>
                    <a:pt x="61" y="0"/>
                    <a:pt x="71" y="4"/>
                    <a:pt x="79" y="12"/>
                  </a:cubicBezTo>
                  <a:cubicBezTo>
                    <a:pt x="86" y="19"/>
                    <a:pt x="91" y="29"/>
                    <a:pt x="92" y="39"/>
                  </a:cubicBezTo>
                  <a:cubicBezTo>
                    <a:pt x="94" y="39"/>
                    <a:pt x="95" y="40"/>
                    <a:pt x="97" y="41"/>
                  </a:cubicBezTo>
                  <a:cubicBezTo>
                    <a:pt x="97" y="42"/>
                    <a:pt x="97" y="42"/>
                    <a:pt x="97" y="42"/>
                  </a:cubicBezTo>
                  <a:cubicBezTo>
                    <a:pt x="98" y="59"/>
                    <a:pt x="94" y="75"/>
                    <a:pt x="81" y="88"/>
                  </a:cubicBezTo>
                  <a:cubicBezTo>
                    <a:pt x="80" y="89"/>
                    <a:pt x="80" y="89"/>
                    <a:pt x="80" y="89"/>
                  </a:cubicBezTo>
                  <a:cubicBezTo>
                    <a:pt x="69" y="85"/>
                    <a:pt x="69" y="85"/>
                    <a:pt x="69" y="85"/>
                  </a:cubicBezTo>
                  <a:cubicBezTo>
                    <a:pt x="62" y="82"/>
                    <a:pt x="58" y="75"/>
                    <a:pt x="61" y="68"/>
                  </a:cubicBezTo>
                  <a:cubicBezTo>
                    <a:pt x="69" y="45"/>
                    <a:pt x="69" y="45"/>
                    <a:pt x="69" y="45"/>
                  </a:cubicBezTo>
                  <a:cubicBezTo>
                    <a:pt x="71" y="40"/>
                    <a:pt x="74" y="38"/>
                    <a:pt x="78" y="37"/>
                  </a:cubicBezTo>
                  <a:close/>
                  <a:moveTo>
                    <a:pt x="9" y="49"/>
                  </a:moveTo>
                  <a:cubicBezTo>
                    <a:pt x="9" y="60"/>
                    <a:pt x="12" y="70"/>
                    <a:pt x="19" y="77"/>
                  </a:cubicBezTo>
                  <a:cubicBezTo>
                    <a:pt x="20" y="76"/>
                    <a:pt x="21" y="76"/>
                    <a:pt x="23" y="75"/>
                  </a:cubicBezTo>
                  <a:cubicBezTo>
                    <a:pt x="20" y="66"/>
                    <a:pt x="16" y="57"/>
                    <a:pt x="13" y="48"/>
                  </a:cubicBezTo>
                  <a:cubicBezTo>
                    <a:pt x="12" y="49"/>
                    <a:pt x="10" y="49"/>
                    <a:pt x="9" y="49"/>
                  </a:cubicBezTo>
                  <a:close/>
                  <a:moveTo>
                    <a:pt x="89" y="49"/>
                  </a:moveTo>
                  <a:cubicBezTo>
                    <a:pt x="88" y="49"/>
                    <a:pt x="86" y="49"/>
                    <a:pt x="85" y="48"/>
                  </a:cubicBezTo>
                  <a:cubicBezTo>
                    <a:pt x="81" y="57"/>
                    <a:pt x="78" y="66"/>
                    <a:pt x="75" y="75"/>
                  </a:cubicBezTo>
                  <a:cubicBezTo>
                    <a:pt x="77" y="76"/>
                    <a:pt x="78" y="76"/>
                    <a:pt x="79" y="77"/>
                  </a:cubicBezTo>
                  <a:cubicBezTo>
                    <a:pt x="86" y="70"/>
                    <a:pt x="89" y="60"/>
                    <a:pt x="89" y="49"/>
                  </a:cubicBezTo>
                  <a:close/>
                </a:path>
              </a:pathLst>
            </a:custGeom>
            <a:solidFill>
              <a:srgbClr val="E9462F"/>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75000"/>
                    <a:lumOff val="25000"/>
                  </a:schemeClr>
                </a:solidFill>
                <a:latin charset="0" panose="020b0503020202020204" pitchFamily="34" typeface="Agency FB"/>
              </a:endParaRPr>
            </a:p>
          </p:txBody>
        </p:sp>
      </p:grpSp>
      <p:grpSp>
        <p:nvGrpSpPr>
          <p:cNvPr id="89" name="原创设计师QQ598969553      _12"/>
          <p:cNvGrpSpPr/>
          <p:nvPr/>
        </p:nvGrpSpPr>
        <p:grpSpPr>
          <a:xfrm>
            <a:off x="1287254" y="1749869"/>
            <a:ext cx="755703" cy="755703"/>
            <a:chOff x="1090404" y="1959419"/>
            <a:chExt cx="755703" cy="755703"/>
          </a:xfrm>
        </p:grpSpPr>
        <p:sp>
          <p:nvSpPr>
            <p:cNvPr id="90" name="Oval 32"/>
            <p:cNvSpPr/>
            <p:nvPr/>
          </p:nvSpPr>
          <p:spPr>
            <a:xfrm>
              <a:off x="1090404" y="19594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prstClr val="white"/>
                </a:solidFill>
              </a:endParaRPr>
            </a:p>
          </p:txBody>
        </p:sp>
        <p:sp>
          <p:nvSpPr>
            <p:cNvPr id="91" name="Freeform 47"/>
            <p:cNvSpPr>
              <a:spLocks noEditPoints="1"/>
            </p:cNvSpPr>
            <p:nvPr/>
          </p:nvSpPr>
          <p:spPr bwMode="auto">
            <a:xfrm>
              <a:off x="1300185" y="2195687"/>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E9462F"/>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75000"/>
                    <a:lumOff val="25000"/>
                  </a:schemeClr>
                </a:solidFill>
                <a:latin charset="0" panose="020b0503020202020204" pitchFamily="34" typeface="Agency FB"/>
              </a:endParaRPr>
            </a:p>
          </p:txBody>
        </p:sp>
      </p:grpSp>
      <p:pic>
        <p:nvPicPr>
          <p:cNvPr id="55"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340431411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1000" fill="hold" id="7"/>
                                        <p:tgtEl>
                                          <p:spTgt spid="30"/>
                                        </p:tgtEl>
                                        <p:attrNameLst>
                                          <p:attrName>ppt_w</p:attrName>
                                        </p:attrNameLst>
                                      </p:cBhvr>
                                      <p:tavLst>
                                        <p:tav tm="0">
                                          <p:val>
                                            <p:fltVal val="0"/>
                                          </p:val>
                                        </p:tav>
                                        <p:tav tm="100000">
                                          <p:val>
                                            <p:strVal val="#ppt_w"/>
                                          </p:val>
                                        </p:tav>
                                      </p:tavLst>
                                    </p:anim>
                                    <p:anim calcmode="lin" valueType="num">
                                      <p:cBhvr>
                                        <p:cTn dur="1000" fill="hold" id="8"/>
                                        <p:tgtEl>
                                          <p:spTgt spid="30"/>
                                        </p:tgtEl>
                                        <p:attrNameLst>
                                          <p:attrName>ppt_h</p:attrName>
                                        </p:attrNameLst>
                                      </p:cBhvr>
                                      <p:tavLst>
                                        <p:tav tm="0">
                                          <p:val>
                                            <p:fltVal val="0"/>
                                          </p:val>
                                        </p:tav>
                                        <p:tav tm="100000">
                                          <p:val>
                                            <p:strVal val="#ppt_h"/>
                                          </p:val>
                                        </p:tav>
                                      </p:tavLst>
                                    </p:anim>
                                    <p:anim calcmode="lin" valueType="num">
                                      <p:cBhvr>
                                        <p:cTn dur="1000" fill="hold" id="9"/>
                                        <p:tgtEl>
                                          <p:spTgt spid="30"/>
                                        </p:tgtEl>
                                        <p:attrNameLst>
                                          <p:attrName>style.rotation</p:attrName>
                                        </p:attrNameLst>
                                      </p:cBhvr>
                                      <p:tavLst>
                                        <p:tav tm="0">
                                          <p:val>
                                            <p:fltVal val="90"/>
                                          </p:val>
                                        </p:tav>
                                        <p:tav tm="100000">
                                          <p:val>
                                            <p:fltVal val="0"/>
                                          </p:val>
                                        </p:tav>
                                      </p:tavLst>
                                    </p:anim>
                                    <p:animEffect filter="fade" transition="in">
                                      <p:cBhvr>
                                        <p:cTn dur="1000" id="10"/>
                                        <p:tgtEl>
                                          <p:spTgt spid="30"/>
                                        </p:tgtEl>
                                      </p:cBhvr>
                                    </p:animEffect>
                                  </p:childTnLst>
                                </p:cTn>
                              </p:par>
                            </p:childTnLst>
                          </p:cTn>
                        </p:par>
                        <p:par>
                          <p:cTn fill="hold" id="11" nodeType="afterGroup">
                            <p:stCondLst>
                              <p:cond delay="1000"/>
                            </p:stCondLst>
                            <p:childTnLst>
                              <p:par>
                                <p:cTn fill="hold" id="12" nodeType="afterEffect" presetClass="entr" presetID="14" presetSubtype="10">
                                  <p:stCondLst>
                                    <p:cond delay="0"/>
                                  </p:stCondLst>
                                  <p:childTnLst>
                                    <p:set>
                                      <p:cBhvr>
                                        <p:cTn dur="1" fill="hold" id="13">
                                          <p:stCondLst>
                                            <p:cond delay="0"/>
                                          </p:stCondLst>
                                        </p:cTn>
                                        <p:tgtEl>
                                          <p:spTgt spid="89"/>
                                        </p:tgtEl>
                                        <p:attrNameLst>
                                          <p:attrName>style.visibility</p:attrName>
                                        </p:attrNameLst>
                                      </p:cBhvr>
                                      <p:to>
                                        <p:strVal val="visible"/>
                                      </p:to>
                                    </p:set>
                                    <p:animEffect filter="randombar(horizontal)" transition="in">
                                      <p:cBhvr>
                                        <p:cTn dur="500" id="14"/>
                                        <p:tgtEl>
                                          <p:spTgt spid="89"/>
                                        </p:tgtEl>
                                      </p:cBhvr>
                                    </p:animEffect>
                                  </p:childTnLst>
                                </p:cTn>
                              </p:par>
                            </p:childTnLst>
                          </p:cTn>
                        </p:par>
                        <p:par>
                          <p:cTn fill="hold" id="15" nodeType="afterGroup">
                            <p:stCondLst>
                              <p:cond delay="1500"/>
                            </p:stCondLst>
                            <p:childTnLst>
                              <p:par>
                                <p:cTn fill="hold" grpId="0" id="16" nodeType="afterEffect" presetClass="entr" presetID="14" presetSubtype="10">
                                  <p:stCondLst>
                                    <p:cond delay="0"/>
                                  </p:stCondLst>
                                  <p:childTnLst>
                                    <p:set>
                                      <p:cBhvr>
                                        <p:cTn dur="1" fill="hold" id="17">
                                          <p:stCondLst>
                                            <p:cond delay="0"/>
                                          </p:stCondLst>
                                        </p:cTn>
                                        <p:tgtEl>
                                          <p:spTgt spid="76"/>
                                        </p:tgtEl>
                                        <p:attrNameLst>
                                          <p:attrName>style.visibility</p:attrName>
                                        </p:attrNameLst>
                                      </p:cBhvr>
                                      <p:to>
                                        <p:strVal val="visible"/>
                                      </p:to>
                                    </p:set>
                                    <p:animEffect filter="randombar(horizontal)" transition="in">
                                      <p:cBhvr>
                                        <p:cTn dur="500" id="18"/>
                                        <p:tgtEl>
                                          <p:spTgt spid="76"/>
                                        </p:tgtEl>
                                      </p:cBhvr>
                                    </p:animEffect>
                                  </p:childTnLst>
                                </p:cTn>
                              </p:par>
                            </p:childTnLst>
                          </p:cTn>
                        </p:par>
                        <p:par>
                          <p:cTn fill="hold" id="19" nodeType="afterGroup">
                            <p:stCondLst>
                              <p:cond delay="2000"/>
                            </p:stCondLst>
                            <p:childTnLst>
                              <p:par>
                                <p:cTn fill="hold" id="20" nodeType="afterEffect" presetClass="entr" presetID="14" presetSubtype="10">
                                  <p:stCondLst>
                                    <p:cond delay="0"/>
                                  </p:stCondLst>
                                  <p:childTnLst>
                                    <p:set>
                                      <p:cBhvr>
                                        <p:cTn dur="1" fill="hold" id="21">
                                          <p:stCondLst>
                                            <p:cond delay="0"/>
                                          </p:stCondLst>
                                        </p:cTn>
                                        <p:tgtEl>
                                          <p:spTgt spid="83"/>
                                        </p:tgtEl>
                                        <p:attrNameLst>
                                          <p:attrName>style.visibility</p:attrName>
                                        </p:attrNameLst>
                                      </p:cBhvr>
                                      <p:to>
                                        <p:strVal val="visible"/>
                                      </p:to>
                                    </p:set>
                                    <p:animEffect filter="randombar(horizontal)" transition="in">
                                      <p:cBhvr>
                                        <p:cTn dur="500" id="22"/>
                                        <p:tgtEl>
                                          <p:spTgt spid="83"/>
                                        </p:tgtEl>
                                      </p:cBhvr>
                                    </p:animEffect>
                                  </p:childTnLst>
                                </p:cTn>
                              </p:par>
                            </p:childTnLst>
                          </p:cTn>
                        </p:par>
                        <p:par>
                          <p:cTn fill="hold" id="23" nodeType="afterGroup">
                            <p:stCondLst>
                              <p:cond delay="2500"/>
                            </p:stCondLst>
                            <p:childTnLst>
                              <p:par>
                                <p:cTn fill="hold" grpId="0" id="24" nodeType="afterEffect" presetClass="entr" presetID="14" presetSubtype="10">
                                  <p:stCondLst>
                                    <p:cond delay="0"/>
                                  </p:stCondLst>
                                  <p:childTnLst>
                                    <p:set>
                                      <p:cBhvr>
                                        <p:cTn dur="1" fill="hold" id="25">
                                          <p:stCondLst>
                                            <p:cond delay="0"/>
                                          </p:stCondLst>
                                        </p:cTn>
                                        <p:tgtEl>
                                          <p:spTgt spid="78"/>
                                        </p:tgtEl>
                                        <p:attrNameLst>
                                          <p:attrName>style.visibility</p:attrName>
                                        </p:attrNameLst>
                                      </p:cBhvr>
                                      <p:to>
                                        <p:strVal val="visible"/>
                                      </p:to>
                                    </p:set>
                                    <p:animEffect filter="randombar(horizontal)" transition="in">
                                      <p:cBhvr>
                                        <p:cTn dur="500" id="26"/>
                                        <p:tgtEl>
                                          <p:spTgt spid="78"/>
                                        </p:tgtEl>
                                      </p:cBhvr>
                                    </p:animEffect>
                                  </p:childTnLst>
                                </p:cTn>
                              </p:par>
                            </p:childTnLst>
                          </p:cTn>
                        </p:par>
                        <p:par>
                          <p:cTn fill="hold" id="27" nodeType="afterGroup">
                            <p:stCondLst>
                              <p:cond delay="3000"/>
                            </p:stCondLst>
                            <p:childTnLst>
                              <p:par>
                                <p:cTn fill="hold" id="28" nodeType="afterEffect" presetClass="entr" presetID="14" presetSubtype="10">
                                  <p:stCondLst>
                                    <p:cond delay="0"/>
                                  </p:stCondLst>
                                  <p:childTnLst>
                                    <p:set>
                                      <p:cBhvr>
                                        <p:cTn dur="1" fill="hold" id="29">
                                          <p:stCondLst>
                                            <p:cond delay="0"/>
                                          </p:stCondLst>
                                        </p:cTn>
                                        <p:tgtEl>
                                          <p:spTgt spid="86"/>
                                        </p:tgtEl>
                                        <p:attrNameLst>
                                          <p:attrName>style.visibility</p:attrName>
                                        </p:attrNameLst>
                                      </p:cBhvr>
                                      <p:to>
                                        <p:strVal val="visible"/>
                                      </p:to>
                                    </p:set>
                                    <p:animEffect filter="randombar(horizontal)" transition="in">
                                      <p:cBhvr>
                                        <p:cTn dur="500" id="30"/>
                                        <p:tgtEl>
                                          <p:spTgt spid="86"/>
                                        </p:tgtEl>
                                      </p:cBhvr>
                                    </p:animEffect>
                                  </p:childTnLst>
                                </p:cTn>
                              </p:par>
                            </p:childTnLst>
                          </p:cTn>
                        </p:par>
                        <p:par>
                          <p:cTn fill="hold" id="31" nodeType="afterGroup">
                            <p:stCondLst>
                              <p:cond delay="3500"/>
                            </p:stCondLst>
                            <p:childTnLst>
                              <p:par>
                                <p:cTn fill="hold" grpId="0" id="32" nodeType="afterEffect" presetClass="entr" presetID="14" presetSubtype="10">
                                  <p:stCondLst>
                                    <p:cond delay="0"/>
                                  </p:stCondLst>
                                  <p:childTnLst>
                                    <p:set>
                                      <p:cBhvr>
                                        <p:cTn dur="1" fill="hold" id="33">
                                          <p:stCondLst>
                                            <p:cond delay="0"/>
                                          </p:stCondLst>
                                        </p:cTn>
                                        <p:tgtEl>
                                          <p:spTgt spid="79"/>
                                        </p:tgtEl>
                                        <p:attrNameLst>
                                          <p:attrName>style.visibility</p:attrName>
                                        </p:attrNameLst>
                                      </p:cBhvr>
                                      <p:to>
                                        <p:strVal val="visible"/>
                                      </p:to>
                                    </p:set>
                                    <p:animEffect filter="randombar(horizontal)" transition="in">
                                      <p:cBhvr>
                                        <p:cTn dur="500" id="34"/>
                                        <p:tgtEl>
                                          <p:spTgt spid="79"/>
                                        </p:tgtEl>
                                      </p:cBhvr>
                                    </p:animEffect>
                                  </p:childTnLst>
                                </p:cTn>
                              </p:par>
                            </p:childTnLst>
                          </p:cTn>
                        </p:par>
                        <p:par>
                          <p:cTn fill="hold" id="35" nodeType="afterGroup">
                            <p:stCondLst>
                              <p:cond delay="4000"/>
                            </p:stCondLst>
                            <p:childTnLst>
                              <p:par>
                                <p:cTn fill="hold" id="36" nodeType="afterEffect" presetClass="entr" presetID="14" presetSubtype="10">
                                  <p:stCondLst>
                                    <p:cond delay="0"/>
                                  </p:stCondLst>
                                  <p:childTnLst>
                                    <p:set>
                                      <p:cBhvr>
                                        <p:cTn dur="1" fill="hold" id="37">
                                          <p:stCondLst>
                                            <p:cond delay="0"/>
                                          </p:stCondLst>
                                        </p:cTn>
                                        <p:tgtEl>
                                          <p:spTgt spid="80"/>
                                        </p:tgtEl>
                                        <p:attrNameLst>
                                          <p:attrName>style.visibility</p:attrName>
                                        </p:attrNameLst>
                                      </p:cBhvr>
                                      <p:to>
                                        <p:strVal val="visible"/>
                                      </p:to>
                                    </p:set>
                                    <p:animEffect filter="randombar(horizontal)" transition="in">
                                      <p:cBhvr>
                                        <p:cTn dur="500" id="38"/>
                                        <p:tgtEl>
                                          <p:spTgt spid="80"/>
                                        </p:tgtEl>
                                      </p:cBhvr>
                                    </p:animEffect>
                                  </p:childTnLst>
                                </p:cTn>
                              </p:par>
                            </p:childTnLst>
                          </p:cTn>
                        </p:par>
                        <p:par>
                          <p:cTn fill="hold" id="39" nodeType="afterGroup">
                            <p:stCondLst>
                              <p:cond delay="4500"/>
                            </p:stCondLst>
                            <p:childTnLst>
                              <p:par>
                                <p:cTn fill="hold" grpId="0" id="40" nodeType="afterEffect" presetClass="entr" presetID="14" presetSubtype="10">
                                  <p:stCondLst>
                                    <p:cond delay="0"/>
                                  </p:stCondLst>
                                  <p:childTnLst>
                                    <p:set>
                                      <p:cBhvr>
                                        <p:cTn dur="1" fill="hold" id="41">
                                          <p:stCondLst>
                                            <p:cond delay="0"/>
                                          </p:stCondLst>
                                        </p:cTn>
                                        <p:tgtEl>
                                          <p:spTgt spid="77"/>
                                        </p:tgtEl>
                                        <p:attrNameLst>
                                          <p:attrName>style.visibility</p:attrName>
                                        </p:attrNameLst>
                                      </p:cBhvr>
                                      <p:to>
                                        <p:strVal val="visible"/>
                                      </p:to>
                                    </p:set>
                                    <p:animEffect filter="randombar(horizontal)" transition="in">
                                      <p:cBhvr>
                                        <p:cTn dur="500" id="42"/>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78"/>
      <p:bldP grpId="0" spid="7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原创设计师QQ598969553      _1"/>
          <p:cNvSpPr/>
          <p:nvPr/>
        </p:nvSpPr>
        <p:spPr>
          <a:xfrm>
            <a:off x="-144194" y="1790399"/>
            <a:ext cx="12348486" cy="3221284"/>
          </a:xfrm>
          <a:prstGeom prst="rect">
            <a:avLst/>
          </a:prstGeom>
          <a:solidFill>
            <a:srgbClr val="E9462F">
              <a:alpha val="84000"/>
            </a:srgbClr>
          </a:solidFill>
          <a:ln>
            <a:noFill/>
          </a:ln>
          <a:effectLst>
            <a:outerShdw algn="t" blurRad="139700" dir="5400000" dist="381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0316" lIns="80632" rIns="80632" rtlCol="0" tIns="40316"/>
          <a:lstStyle/>
          <a:p>
            <a:pPr algn="ctr"/>
            <a:endParaRPr altLang="en-US" lang="zh-CN">
              <a:latin charset="-122" panose="020b0503020204020204" pitchFamily="34" typeface="微软雅黑"/>
              <a:ea charset="-122" panose="020b0503020204020204" pitchFamily="34" typeface="微软雅黑"/>
            </a:endParaRPr>
          </a:p>
        </p:txBody>
      </p:sp>
      <p:sp>
        <p:nvSpPr>
          <p:cNvPr id="11" name="原创设计师QQ598969553      _2"/>
          <p:cNvSpPr txBox="1"/>
          <p:nvPr/>
        </p:nvSpPr>
        <p:spPr>
          <a:xfrm>
            <a:off x="5837941" y="2874031"/>
            <a:ext cx="2694495" cy="568312"/>
          </a:xfrm>
          <a:prstGeom prst="rect">
            <a:avLst/>
          </a:prstGeom>
          <a:noFill/>
        </p:spPr>
        <p:txBody>
          <a:bodyPr bIns="40316" lIns="80632" rIns="80632" rtlCol="0" tIns="40316"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工作完成情况</a:t>
            </a:r>
          </a:p>
        </p:txBody>
      </p:sp>
      <p:sp>
        <p:nvSpPr>
          <p:cNvPr id="12" name="原创设计师QQ598969553      _3"/>
          <p:cNvSpPr txBox="1"/>
          <p:nvPr/>
        </p:nvSpPr>
        <p:spPr>
          <a:xfrm>
            <a:off x="5807173" y="3572862"/>
            <a:ext cx="1370331"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完成概述</a:t>
            </a:r>
          </a:p>
        </p:txBody>
      </p:sp>
      <p:sp>
        <p:nvSpPr>
          <p:cNvPr id="13" name="原创设计师QQ598969553      _4"/>
          <p:cNvSpPr txBox="1"/>
          <p:nvPr/>
        </p:nvSpPr>
        <p:spPr>
          <a:xfrm>
            <a:off x="7199809" y="3572862"/>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完成阶段</a:t>
            </a:r>
          </a:p>
        </p:txBody>
      </p:sp>
      <p:sp>
        <p:nvSpPr>
          <p:cNvPr id="14" name="原创设计师QQ598969553      _5"/>
          <p:cNvSpPr txBox="1"/>
          <p:nvPr/>
        </p:nvSpPr>
        <p:spPr>
          <a:xfrm>
            <a:off x="8585294" y="3605018"/>
            <a:ext cx="1370331"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团队完成</a:t>
            </a:r>
          </a:p>
        </p:txBody>
      </p:sp>
      <p:sp>
        <p:nvSpPr>
          <p:cNvPr id="15" name="原创设计师QQ598969553      _6"/>
          <p:cNvSpPr txBox="1"/>
          <p:nvPr/>
        </p:nvSpPr>
        <p:spPr>
          <a:xfrm>
            <a:off x="5848070" y="4141650"/>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完成比例</a:t>
            </a:r>
          </a:p>
        </p:txBody>
      </p:sp>
      <p:sp>
        <p:nvSpPr>
          <p:cNvPr id="16" name="原创设计师QQ598969553      _7"/>
          <p:cNvSpPr txBox="1"/>
          <p:nvPr/>
        </p:nvSpPr>
        <p:spPr>
          <a:xfrm>
            <a:off x="7190087" y="4182273"/>
            <a:ext cx="1313477"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季度完成</a:t>
            </a:r>
          </a:p>
        </p:txBody>
      </p:sp>
      <p:sp>
        <p:nvSpPr>
          <p:cNvPr id="17" name="原创设计师QQ598969553      _8"/>
          <p:cNvSpPr txBox="1"/>
          <p:nvPr/>
        </p:nvSpPr>
        <p:spPr>
          <a:xfrm>
            <a:off x="8567961" y="4161938"/>
            <a:ext cx="1559693" cy="324472"/>
          </a:xfrm>
          <a:prstGeom prst="rect">
            <a:avLst/>
          </a:prstGeom>
          <a:noFill/>
        </p:spPr>
        <p:txBody>
          <a:bodyPr bIns="40316" lIns="80632" rIns="80632" rtlCol="0" tIns="40316"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 月计划完成</a:t>
            </a:r>
          </a:p>
        </p:txBody>
      </p:sp>
      <p:grpSp>
        <p:nvGrpSpPr>
          <p:cNvPr id="18" name="原创设计师QQ598969553      _9"/>
          <p:cNvGrpSpPr/>
          <p:nvPr/>
        </p:nvGrpSpPr>
        <p:grpSpPr>
          <a:xfrm>
            <a:off x="2827740" y="2181637"/>
            <a:ext cx="1964108" cy="1908758"/>
            <a:chOff x="4508674" y="2118116"/>
            <a:chExt cx="2204282" cy="2204282"/>
          </a:xfrm>
        </p:grpSpPr>
        <p:grpSp>
          <p:nvGrpSpPr>
            <p:cNvPr id="19" name="组合 18"/>
            <p:cNvGrpSpPr/>
            <p:nvPr/>
          </p:nvGrpSpPr>
          <p:grpSpPr>
            <a:xfrm>
              <a:off x="4508674" y="2118116"/>
              <a:ext cx="2204282" cy="2204282"/>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2" name="椭圆 2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20" name="TextBox 80"/>
            <p:cNvSpPr txBox="1"/>
            <p:nvPr/>
          </p:nvSpPr>
          <p:spPr>
            <a:xfrm>
              <a:off x="5064388" y="2742704"/>
              <a:ext cx="1133465" cy="1055972"/>
            </a:xfrm>
            <a:prstGeom prst="rect">
              <a:avLst/>
            </a:prstGeom>
            <a:noFill/>
          </p:spPr>
          <p:txBody>
            <a:bodyPr rtlCol="0" wrap="square">
              <a:spAutoFit/>
            </a:bodyPr>
            <a:lstStyle/>
            <a:p>
              <a:r>
                <a:rPr altLang="zh-CN" lang="en-US" sz="5400">
                  <a:solidFill>
                    <a:schemeClr val="bg1"/>
                  </a:solidFill>
                  <a:latin charset="-122" panose="020b0503020204020204" pitchFamily="34" typeface="微软雅黑"/>
                  <a:ea charset="-122" panose="020b0503020204020204" pitchFamily="34" typeface="微软雅黑"/>
                </a:rPr>
                <a:t>01</a:t>
              </a:r>
            </a:p>
          </p:txBody>
        </p:sp>
      </p:grpSp>
      <p:sp>
        <p:nvSpPr>
          <p:cNvPr id="23" name="原创设计师QQ598969553      _10"/>
          <p:cNvSpPr txBox="1"/>
          <p:nvPr/>
        </p:nvSpPr>
        <p:spPr>
          <a:xfrm>
            <a:off x="5821935" y="2419347"/>
            <a:ext cx="2043064" cy="354952"/>
          </a:xfrm>
          <a:prstGeom prst="rect">
            <a:avLst/>
          </a:prstGeom>
          <a:noFill/>
        </p:spPr>
        <p:txBody>
          <a:bodyPr bIns="40316" lIns="80632" rIns="80632" rtlCol="0" tIns="40316" wrap="square">
            <a:spAutoFit/>
          </a:bodyPr>
          <a:lstStyle/>
          <a:p>
            <a:r>
              <a:rPr altLang="zh-CN" lang="en-US" spc="-132">
                <a:solidFill>
                  <a:schemeClr val="bg1"/>
                </a:solidFill>
                <a:latin charset="-122" panose="020b0503020204020204" pitchFamily="34" typeface="微软雅黑"/>
                <a:ea charset="-122" panose="020b0503020204020204" pitchFamily="34" typeface="微软雅黑"/>
              </a:rPr>
              <a:t>[ 第二部分 ]</a:t>
            </a:r>
          </a:p>
        </p:txBody>
      </p:sp>
      <p:sp>
        <p:nvSpPr>
          <p:cNvPr id="24" name="原创设计师QQ598969553      _11"/>
          <p:cNvSpPr txBox="1"/>
          <p:nvPr/>
        </p:nvSpPr>
        <p:spPr>
          <a:xfrm>
            <a:off x="2828006" y="4296334"/>
            <a:ext cx="2043064" cy="507352"/>
          </a:xfrm>
          <a:prstGeom prst="rect">
            <a:avLst/>
          </a:prstGeom>
          <a:noFill/>
        </p:spPr>
        <p:txBody>
          <a:bodyPr bIns="40316" lIns="80632" rIns="80632" rtlCol="0" tIns="40316"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PART 01</a:t>
            </a:r>
          </a:p>
        </p:txBody>
      </p:sp>
      <p:sp>
        <p:nvSpPr>
          <p:cNvPr id="25" name="原创设计师QQ598969553      _12"/>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a:noFill/>
              </a14:hiddenFill>
            </a:ext>
          </a:extLst>
        </p:spPr>
        <p:txBody>
          <a:bodyPr/>
          <a:lstStyle/>
          <a:p>
            <a:endParaRPr altLang="en-US" lang="zh-CN">
              <a:latin charset="-122" panose="020b0503020204020204" pitchFamily="34" typeface="微软雅黑"/>
              <a:ea charset="-122" panose="020b0503020204020204" pitchFamily="34" typeface="微软雅黑"/>
            </a:endParaRPr>
          </a:p>
        </p:txBody>
      </p:sp>
      <p:pic>
        <p:nvPicPr>
          <p:cNvPr id="26"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263748464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id="7"/>
                                        <p:tgtEl>
                                          <p:spTgt spid="10"/>
                                        </p:tgtEl>
                                        <p:attrNameLst>
                                          <p:attrName>ppt_x</p:attrName>
                                        </p:attrNameLst>
                                      </p:cBhvr>
                                      <p:tavLst>
                                        <p:tav tm="0">
                                          <p:val>
                                            <p:strVal val="#ppt_x-#ppt_w*1.125000"/>
                                          </p:val>
                                        </p:tav>
                                        <p:tav tm="100000">
                                          <p:val>
                                            <p:strVal val="#ppt_x"/>
                                          </p:val>
                                        </p:tav>
                                      </p:tavLst>
                                    </p:anim>
                                    <p:animEffect filter="wipe(right)" transition="in">
                                      <p:cBhvr>
                                        <p:cTn dur="500" id="8"/>
                                        <p:tgtEl>
                                          <p:spTgt spid="10"/>
                                        </p:tgtEl>
                                      </p:cBhvr>
                                    </p:animEffect>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500" id="17"/>
                                        <p:tgtEl>
                                          <p:spTgt spid="24"/>
                                        </p:tgtEl>
                                      </p:cBhvr>
                                    </p:animEffect>
                                    <p:anim calcmode="lin" valueType="num">
                                      <p:cBhvr>
                                        <p:cTn dur="500" fill="hold" id="18"/>
                                        <p:tgtEl>
                                          <p:spTgt spid="24"/>
                                        </p:tgtEl>
                                        <p:attrNameLst>
                                          <p:attrName>ppt_x</p:attrName>
                                        </p:attrNameLst>
                                      </p:cBhvr>
                                      <p:tavLst>
                                        <p:tav tm="0">
                                          <p:val>
                                            <p:strVal val="#ppt_x"/>
                                          </p:val>
                                        </p:tav>
                                        <p:tav tm="100000">
                                          <p:val>
                                            <p:strVal val="#ppt_x"/>
                                          </p:val>
                                        </p:tav>
                                      </p:tavLst>
                                    </p:anim>
                                    <p:anim calcmode="lin" valueType="num">
                                      <p:cBhvr>
                                        <p:cTn dur="500" fill="hold" id="19"/>
                                        <p:tgtEl>
                                          <p:spTgt spid="2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3" presetSubtype="16">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p:cTn dur="500" fill="hold" id="23"/>
                                        <p:tgtEl>
                                          <p:spTgt spid="25"/>
                                        </p:tgtEl>
                                        <p:attrNameLst>
                                          <p:attrName>ppt_w</p:attrName>
                                        </p:attrNameLst>
                                      </p:cBhvr>
                                      <p:tavLst>
                                        <p:tav tm="0">
                                          <p:val>
                                            <p:fltVal val="0"/>
                                          </p:val>
                                        </p:tav>
                                        <p:tav tm="100000">
                                          <p:val>
                                            <p:strVal val="#ppt_w"/>
                                          </p:val>
                                        </p:tav>
                                      </p:tavLst>
                                    </p:anim>
                                    <p:anim calcmode="lin" valueType="num">
                                      <p:cBhvr>
                                        <p:cTn dur="500" fill="hold" id="24"/>
                                        <p:tgtEl>
                                          <p:spTgt spid="25"/>
                                        </p:tgtEl>
                                        <p:attrNameLst>
                                          <p:attrName>ppt_h</p:attrName>
                                        </p:attrNameLst>
                                      </p:cBhvr>
                                      <p:tavLst>
                                        <p:tav tm="0">
                                          <p:val>
                                            <p:fltVal val="0"/>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47"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anim calcmode="lin" valueType="num">
                                      <p:cBhvr>
                                        <p:cTn dur="500" fill="hold" id="29"/>
                                        <p:tgtEl>
                                          <p:spTgt spid="23"/>
                                        </p:tgtEl>
                                        <p:attrNameLst>
                                          <p:attrName>ppt_x</p:attrName>
                                        </p:attrNameLst>
                                      </p:cBhvr>
                                      <p:tavLst>
                                        <p:tav tm="0">
                                          <p:val>
                                            <p:strVal val="#ppt_x"/>
                                          </p:val>
                                        </p:tav>
                                        <p:tav tm="100000">
                                          <p:val>
                                            <p:strVal val="#ppt_x"/>
                                          </p:val>
                                        </p:tav>
                                      </p:tavLst>
                                    </p:anim>
                                    <p:anim calcmode="lin" valueType="num">
                                      <p:cBhvr>
                                        <p:cTn dur="500" fill="hold" id="30"/>
                                        <p:tgtEl>
                                          <p:spTgt spid="23"/>
                                        </p:tgtEl>
                                        <p:attrNameLst>
                                          <p:attrName>ppt_y</p:attrName>
                                        </p:attrNameLst>
                                      </p:cBhvr>
                                      <p:tavLst>
                                        <p:tav tm="0">
                                          <p:val>
                                            <p:strVal val="#ppt_y-.1"/>
                                          </p:val>
                                        </p:tav>
                                        <p:tav tm="100000">
                                          <p:val>
                                            <p:strVal val="#ppt_y"/>
                                          </p:val>
                                        </p:tav>
                                      </p:tavLst>
                                    </p:anim>
                                  </p:childTnLst>
                                </p:cTn>
                              </p:par>
                              <p:par>
                                <p:cTn fill="hold" grpId="0" id="31" nodeType="withEffect" presetClass="entr" presetID="12" presetSubtype="8">
                                  <p:stCondLst>
                                    <p:cond delay="0"/>
                                  </p:stCondLst>
                                  <p:iterate type="lt">
                                    <p:tmPct val="1000"/>
                                  </p:iterate>
                                  <p:childTnLst>
                                    <p:set>
                                      <p:cBhvr>
                                        <p:cTn dur="1" fill="hold" id="32">
                                          <p:stCondLst>
                                            <p:cond delay="0"/>
                                          </p:stCondLst>
                                        </p:cTn>
                                        <p:tgtEl>
                                          <p:spTgt spid="11"/>
                                        </p:tgtEl>
                                        <p:attrNameLst>
                                          <p:attrName>style.visibility</p:attrName>
                                        </p:attrNameLst>
                                      </p:cBhvr>
                                      <p:to>
                                        <p:strVal val="visible"/>
                                      </p:to>
                                    </p:set>
                                    <p:anim calcmode="lin" valueType="num">
                                      <p:cBhvr additive="base">
                                        <p:cTn dur="500" id="33"/>
                                        <p:tgtEl>
                                          <p:spTgt spid="11"/>
                                        </p:tgtEl>
                                        <p:attrNameLst>
                                          <p:attrName>ppt_x</p:attrName>
                                        </p:attrNameLst>
                                      </p:cBhvr>
                                      <p:tavLst>
                                        <p:tav tm="0">
                                          <p:val>
                                            <p:strVal val="#ppt_x-#ppt_w*1.125000"/>
                                          </p:val>
                                        </p:tav>
                                        <p:tav tm="100000">
                                          <p:val>
                                            <p:strVal val="#ppt_x"/>
                                          </p:val>
                                        </p:tav>
                                      </p:tavLst>
                                    </p:anim>
                                    <p:animEffect filter="wipe(right)" transition="in">
                                      <p:cBhvr>
                                        <p:cTn dur="500" id="34"/>
                                        <p:tgtEl>
                                          <p:spTgt spid="11"/>
                                        </p:tgtEl>
                                      </p:cBhvr>
                                    </p:animEffect>
                                  </p:childTnLst>
                                </p:cTn>
                              </p:par>
                            </p:childTnLst>
                          </p:cTn>
                        </p:par>
                        <p:par>
                          <p:cTn fill="hold" id="35" nodeType="afterGroup">
                            <p:stCondLst>
                              <p:cond delay="2500"/>
                            </p:stCondLst>
                            <p:childTnLst>
                              <p:par>
                                <p:cTn fill="hold" grpId="0" id="36" nodeType="afterEffect" presetClass="entr" presetID="2" presetSubtype="4">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500" fill="hold" id="38"/>
                                        <p:tgtEl>
                                          <p:spTgt spid="12"/>
                                        </p:tgtEl>
                                        <p:attrNameLst>
                                          <p:attrName>ppt_x</p:attrName>
                                        </p:attrNameLst>
                                      </p:cBhvr>
                                      <p:tavLst>
                                        <p:tav tm="0">
                                          <p:val>
                                            <p:strVal val="#ppt_x"/>
                                          </p:val>
                                        </p:tav>
                                        <p:tav tm="100000">
                                          <p:val>
                                            <p:strVal val="#ppt_x"/>
                                          </p:val>
                                        </p:tav>
                                      </p:tavLst>
                                    </p:anim>
                                    <p:anim calcmode="lin" valueType="num">
                                      <p:cBhvr additive="base">
                                        <p:cTn dur="500" fill="hold" id="39"/>
                                        <p:tgtEl>
                                          <p:spTgt spid="12"/>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20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ppt_x"/>
                                          </p:val>
                                        </p:tav>
                                        <p:tav tm="100000">
                                          <p:val>
                                            <p:strVal val="#ppt_x"/>
                                          </p:val>
                                        </p:tav>
                                      </p:tavLst>
                                    </p:anim>
                                    <p:anim calcmode="lin" valueType="num">
                                      <p:cBhvr additive="base">
                                        <p:cTn dur="500" fill="hold" id="43"/>
                                        <p:tgtEl>
                                          <p:spTgt spid="13"/>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400"/>
                                  </p:stCondLst>
                                  <p:childTnLst>
                                    <p:set>
                                      <p:cBhvr>
                                        <p:cTn dur="1" fill="hold" id="45">
                                          <p:stCondLst>
                                            <p:cond delay="0"/>
                                          </p:stCondLst>
                                        </p:cTn>
                                        <p:tgtEl>
                                          <p:spTgt spid="14"/>
                                        </p:tgtEl>
                                        <p:attrNameLst>
                                          <p:attrName>style.visibility</p:attrName>
                                        </p:attrNameLst>
                                      </p:cBhvr>
                                      <p:to>
                                        <p:strVal val="visible"/>
                                      </p:to>
                                    </p:set>
                                    <p:anim calcmode="lin" valueType="num">
                                      <p:cBhvr additive="base">
                                        <p:cTn dur="500" fill="hold" id="46"/>
                                        <p:tgtEl>
                                          <p:spTgt spid="14"/>
                                        </p:tgtEl>
                                        <p:attrNameLst>
                                          <p:attrName>ppt_x</p:attrName>
                                        </p:attrNameLst>
                                      </p:cBhvr>
                                      <p:tavLst>
                                        <p:tav tm="0">
                                          <p:val>
                                            <p:strVal val="#ppt_x"/>
                                          </p:val>
                                        </p:tav>
                                        <p:tav tm="100000">
                                          <p:val>
                                            <p:strVal val="#ppt_x"/>
                                          </p:val>
                                        </p:tav>
                                      </p:tavLst>
                                    </p:anim>
                                    <p:anim calcmode="lin" valueType="num">
                                      <p:cBhvr additive="base">
                                        <p:cTn dur="500" fill="hold" id="47"/>
                                        <p:tgtEl>
                                          <p:spTgt spid="14"/>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600"/>
                                  </p:stCondLst>
                                  <p:childTnLst>
                                    <p:set>
                                      <p:cBhvr>
                                        <p:cTn dur="1" fill="hold" id="49">
                                          <p:stCondLst>
                                            <p:cond delay="0"/>
                                          </p:stCondLst>
                                        </p:cTn>
                                        <p:tgtEl>
                                          <p:spTgt spid="15"/>
                                        </p:tgtEl>
                                        <p:attrNameLst>
                                          <p:attrName>style.visibility</p:attrName>
                                        </p:attrNameLst>
                                      </p:cBhvr>
                                      <p:to>
                                        <p:strVal val="visible"/>
                                      </p:to>
                                    </p:set>
                                    <p:anim calcmode="lin" valueType="num">
                                      <p:cBhvr additive="base">
                                        <p:cTn dur="500" fill="hold" id="50"/>
                                        <p:tgtEl>
                                          <p:spTgt spid="15"/>
                                        </p:tgtEl>
                                        <p:attrNameLst>
                                          <p:attrName>ppt_x</p:attrName>
                                        </p:attrNameLst>
                                      </p:cBhvr>
                                      <p:tavLst>
                                        <p:tav tm="0">
                                          <p:val>
                                            <p:strVal val="#ppt_x"/>
                                          </p:val>
                                        </p:tav>
                                        <p:tav tm="100000">
                                          <p:val>
                                            <p:strVal val="#ppt_x"/>
                                          </p:val>
                                        </p:tav>
                                      </p:tavLst>
                                    </p:anim>
                                    <p:anim calcmode="lin" valueType="num">
                                      <p:cBhvr additive="base">
                                        <p:cTn dur="500" fill="hold" id="51"/>
                                        <p:tgtEl>
                                          <p:spTgt spid="15"/>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800"/>
                                  </p:stCondLst>
                                  <p:childTnLst>
                                    <p:set>
                                      <p:cBhvr>
                                        <p:cTn dur="1" fill="hold" id="53">
                                          <p:stCondLst>
                                            <p:cond delay="0"/>
                                          </p:stCondLst>
                                        </p:cTn>
                                        <p:tgtEl>
                                          <p:spTgt spid="16"/>
                                        </p:tgtEl>
                                        <p:attrNameLst>
                                          <p:attrName>style.visibility</p:attrName>
                                        </p:attrNameLst>
                                      </p:cBhvr>
                                      <p:to>
                                        <p:strVal val="visible"/>
                                      </p:to>
                                    </p:set>
                                    <p:anim calcmode="lin" valueType="num">
                                      <p:cBhvr additive="base">
                                        <p:cTn dur="500" fill="hold" id="54"/>
                                        <p:tgtEl>
                                          <p:spTgt spid="16"/>
                                        </p:tgtEl>
                                        <p:attrNameLst>
                                          <p:attrName>ppt_x</p:attrName>
                                        </p:attrNameLst>
                                      </p:cBhvr>
                                      <p:tavLst>
                                        <p:tav tm="0">
                                          <p:val>
                                            <p:strVal val="#ppt_x"/>
                                          </p:val>
                                        </p:tav>
                                        <p:tav tm="100000">
                                          <p:val>
                                            <p:strVal val="#ppt_x"/>
                                          </p:val>
                                        </p:tav>
                                      </p:tavLst>
                                    </p:anim>
                                    <p:anim calcmode="lin" valueType="num">
                                      <p:cBhvr additive="base">
                                        <p:cTn dur="500" fill="hold" id="55"/>
                                        <p:tgtEl>
                                          <p:spTgt spid="16"/>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1000"/>
                                  </p:stCondLst>
                                  <p:childTnLst>
                                    <p:set>
                                      <p:cBhvr>
                                        <p:cTn dur="1" fill="hold" id="57">
                                          <p:stCondLst>
                                            <p:cond delay="0"/>
                                          </p:stCondLst>
                                        </p:cTn>
                                        <p:tgtEl>
                                          <p:spTgt spid="17"/>
                                        </p:tgtEl>
                                        <p:attrNameLst>
                                          <p:attrName>style.visibility</p:attrName>
                                        </p:attrNameLst>
                                      </p:cBhvr>
                                      <p:to>
                                        <p:strVal val="visible"/>
                                      </p:to>
                                    </p:set>
                                    <p:anim calcmode="lin" valueType="num">
                                      <p:cBhvr additive="base">
                                        <p:cTn dur="500" fill="hold" id="58"/>
                                        <p:tgtEl>
                                          <p:spTgt spid="17"/>
                                        </p:tgtEl>
                                        <p:attrNameLst>
                                          <p:attrName>ppt_x</p:attrName>
                                        </p:attrNameLst>
                                      </p:cBhvr>
                                      <p:tavLst>
                                        <p:tav tm="0">
                                          <p:val>
                                            <p:strVal val="#ppt_x"/>
                                          </p:val>
                                        </p:tav>
                                        <p:tav tm="100000">
                                          <p:val>
                                            <p:strVal val="#ppt_x"/>
                                          </p:val>
                                        </p:tav>
                                      </p:tavLst>
                                    </p:anim>
                                    <p:anim calcmode="lin" valueType="num">
                                      <p:cBhvr additive="base">
                                        <p:cTn dur="500" fill="hold" id="59"/>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23"/>
      <p:bldP grpId="0" spid="24"/>
      <p:bldP grpId="0" spid="2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cap="flat" cmpd="sng" w="9525">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algn="r" blurRad="177800" dir="7800000" dist="63500" rotWithShape="0" sx="105000" sy="105000">
                <a:prstClr val="black">
                  <a:alpha val="22000"/>
                </a:prstClr>
              </a:outerShdw>
              <a:softEdge rad="0"/>
            </a:effectLst>
            <a:scene3d>
              <a:camera prst="orthographicFront"/>
              <a:lightRig dir="t" rig="fla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sp>
        <p:nvSpPr>
          <p:cNvPr id="6" name="原创设计师QQ598969553      _2"/>
          <p:cNvSpPr/>
          <p:nvPr/>
        </p:nvSpPr>
        <p:spPr>
          <a:xfrm>
            <a:off x="659430" y="409769"/>
            <a:ext cx="414655" cy="365760"/>
          </a:xfrm>
          <a:prstGeom prst="rect">
            <a:avLst/>
          </a:prstGeom>
        </p:spPr>
        <p:txBody>
          <a:bodyPr wrap="none">
            <a:spAutoFit/>
          </a:bodyPr>
          <a:lstStyle/>
          <a:p>
            <a:pPr algn="ctr"/>
            <a:r>
              <a:rPr altLang="zh-CN" lang="en-US">
                <a:solidFill>
                  <a:prstClr val="black">
                    <a:lumMod val="75000"/>
                    <a:lumOff val="25000"/>
                  </a:prstClr>
                </a:solidFill>
              </a:rPr>
              <a:t>01</a:t>
            </a:r>
          </a:p>
        </p:txBody>
      </p:sp>
      <p:sp>
        <p:nvSpPr>
          <p:cNvPr id="15" name="原创设计师QQ598969553      _3"/>
          <p:cNvSpPr txBox="1"/>
          <p:nvPr/>
        </p:nvSpPr>
        <p:spPr>
          <a:xfrm>
            <a:off x="1210968" y="444142"/>
            <a:ext cx="1778000" cy="396240"/>
          </a:xfrm>
          <a:prstGeom prst="rect">
            <a:avLst/>
          </a:prstGeom>
          <a:noFill/>
        </p:spPr>
        <p:txBody>
          <a:bodyPr rtlCol="0" wrap="square">
            <a:spAutoFit/>
          </a:bodyPr>
          <a:lstStyle/>
          <a:p>
            <a:pPr algn="ctr"/>
            <a:r>
              <a:rPr altLang="en-US" b="1" lang="zh-CN" sz="2000">
                <a:solidFill>
                  <a:prstClr val="black"/>
                </a:solidFill>
                <a:latin charset="-122" panose="02000000000000000000" pitchFamily="2" typeface="张海山锐线体简"/>
                <a:ea charset="-122" panose="02000000000000000000" pitchFamily="2" typeface="张海山锐线体简"/>
              </a:rPr>
              <a:t>市场评估分析</a:t>
            </a:r>
          </a:p>
        </p:txBody>
      </p:sp>
      <p:sp>
        <p:nvSpPr>
          <p:cNvPr id="59" name="原创设计师QQ598969553      _4"/>
          <p:cNvSpPr>
            <a:spLocks noChangeArrowheads="1"/>
          </p:cNvSpPr>
          <p:nvPr/>
        </p:nvSpPr>
        <p:spPr bwMode="auto">
          <a:xfrm>
            <a:off x="5323960" y="1701602"/>
            <a:ext cx="4852987" cy="450850"/>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69" name="T39"/>
              <a:gd fmla="*/ 0 h 1159" name="T40"/>
              <a:gd fmla="*/ 12769 w 12769" name="T41"/>
              <a:gd fmla="*/ 1159 h 1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gradFill>
          <a:ln algn="ctr" cap="flat" cmpd="sng" w="12700">
            <a:gradFill>
              <a:gsLst>
                <a:gs pos="89000">
                  <a:sysClr lastClr="FFFFFF" val="window">
                    <a:lumMod val="85000"/>
                  </a:sysClr>
                </a:gs>
                <a:gs pos="0">
                  <a:sysClr lastClr="FFFFFF" val="window"/>
                </a:gs>
              </a:gsLst>
              <a:lin ang="7200000" scaled="0"/>
            </a:gradFill>
            <a:prstDash val="solid"/>
            <a:miter lim="800000"/>
          </a:ln>
          <a:effectLst>
            <a:outerShdw algn="tr" blurRad="254000" dir="8160000" dist="127000" rotWithShape="0">
              <a:prstClr val="black">
                <a:alpha val="34000"/>
              </a:prstClr>
            </a:outerShdw>
          </a:effectLst>
        </p:spPr>
        <p:txBody>
          <a:bodyPr anchor="ctr" bIns="59747" lIns="119494" rIns="119494" rtlCol="0" tIns="59747"/>
          <a:lstStyle/>
          <a:p>
            <a:pPr algn="ctr" defTabSz="914400"/>
            <a:endParaRPr altLang="zh-CN" kern="0" lang="zh-CN" sz="1800">
              <a:solidFill>
                <a:sysClr lastClr="FFFFFF" val="window"/>
              </a:solidFill>
              <a:latin charset="-122" panose="020b0503020204020204" pitchFamily="34" typeface="微软雅黑"/>
              <a:ea charset="-122" panose="020b0503020204020204" pitchFamily="34" typeface="微软雅黑"/>
              <a:sym charset="-122" pitchFamily="2" typeface="宋体"/>
            </a:endParaRPr>
          </a:p>
        </p:txBody>
      </p:sp>
      <p:sp>
        <p:nvSpPr>
          <p:cNvPr id="60" name="原创设计师QQ598969553      _5"/>
          <p:cNvSpPr>
            <a:spLocks noChangeArrowheads="1"/>
          </p:cNvSpPr>
          <p:nvPr/>
        </p:nvSpPr>
        <p:spPr bwMode="auto">
          <a:xfrm>
            <a:off x="5301055" y="2331839"/>
            <a:ext cx="4852987" cy="450850"/>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69" name="T39"/>
              <a:gd fmla="*/ 0 h 1159" name="T40"/>
              <a:gd fmla="*/ 12769 w 12769" name="T41"/>
              <a:gd fmla="*/ 1159 h 1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gradFill>
          <a:ln algn="ctr" cap="flat" cmpd="sng" w="12700">
            <a:gradFill>
              <a:gsLst>
                <a:gs pos="89000">
                  <a:sysClr lastClr="FFFFFF" val="window">
                    <a:lumMod val="85000"/>
                  </a:sysClr>
                </a:gs>
                <a:gs pos="0">
                  <a:sysClr lastClr="FFFFFF" val="window"/>
                </a:gs>
              </a:gsLst>
              <a:lin ang="7200000" scaled="0"/>
            </a:gradFill>
            <a:prstDash val="solid"/>
            <a:miter lim="800000"/>
          </a:ln>
          <a:effectLst>
            <a:outerShdw algn="tr" blurRad="254000" dir="8160000" dist="127000" rotWithShape="0">
              <a:prstClr val="black">
                <a:alpha val="34000"/>
              </a:prstClr>
            </a:outerShdw>
          </a:effectLst>
        </p:spPr>
        <p:txBody>
          <a:bodyPr anchor="ctr" bIns="59747" lIns="119494" rIns="119494" rtlCol="0" tIns="59747"/>
          <a:lstStyle/>
          <a:p>
            <a:pPr algn="ctr" defTabSz="914400"/>
            <a:endParaRPr altLang="zh-CN" kern="0" lang="zh-CN" sz="1800">
              <a:solidFill>
                <a:sysClr lastClr="FFFFFF" val="window"/>
              </a:solidFill>
              <a:latin charset="-122" panose="020b0503020204020204" pitchFamily="34" typeface="微软雅黑"/>
              <a:ea charset="-122" panose="020b0503020204020204" pitchFamily="34" typeface="微软雅黑"/>
              <a:sym charset="-122" pitchFamily="2" typeface="宋体"/>
            </a:endParaRPr>
          </a:p>
        </p:txBody>
      </p:sp>
      <p:sp>
        <p:nvSpPr>
          <p:cNvPr id="61" name="原创设计师QQ598969553      _6"/>
          <p:cNvSpPr>
            <a:spLocks noChangeArrowheads="1"/>
          </p:cNvSpPr>
          <p:nvPr/>
        </p:nvSpPr>
        <p:spPr bwMode="auto">
          <a:xfrm>
            <a:off x="5323960" y="2960489"/>
            <a:ext cx="4852987" cy="450850"/>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69" name="T39"/>
              <a:gd fmla="*/ 0 h 1159" name="T40"/>
              <a:gd fmla="*/ 12769 w 12769" name="T41"/>
              <a:gd fmla="*/ 1159 h 1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gradFill>
          <a:ln algn="ctr" cap="flat" cmpd="sng" w="12700">
            <a:gradFill>
              <a:gsLst>
                <a:gs pos="89000">
                  <a:sysClr lastClr="FFFFFF" val="window">
                    <a:lumMod val="85000"/>
                  </a:sysClr>
                </a:gs>
                <a:gs pos="0">
                  <a:sysClr lastClr="FFFFFF" val="window"/>
                </a:gs>
              </a:gsLst>
              <a:lin ang="7200000" scaled="0"/>
            </a:gradFill>
            <a:prstDash val="solid"/>
            <a:miter lim="800000"/>
          </a:ln>
          <a:effectLst>
            <a:outerShdw algn="tr" blurRad="254000" dir="8160000" dist="127000" rotWithShape="0">
              <a:prstClr val="black">
                <a:alpha val="34000"/>
              </a:prstClr>
            </a:outerShdw>
          </a:effectLst>
        </p:spPr>
        <p:txBody>
          <a:bodyPr anchor="ctr" bIns="59747" lIns="119494" rIns="119494" rtlCol="0" tIns="59747"/>
          <a:lstStyle/>
          <a:p>
            <a:pPr algn="ctr" defTabSz="914400"/>
            <a:endParaRPr altLang="zh-CN" kern="0" lang="zh-CN" sz="1800">
              <a:solidFill>
                <a:sysClr lastClr="FFFFFF" val="window"/>
              </a:solidFill>
              <a:latin charset="-122" panose="020b0503020204020204" pitchFamily="34" typeface="微软雅黑"/>
              <a:ea charset="-122" panose="020b0503020204020204" pitchFamily="34" typeface="微软雅黑"/>
              <a:sym charset="-122" pitchFamily="2" typeface="宋体"/>
            </a:endParaRPr>
          </a:p>
        </p:txBody>
      </p:sp>
      <p:sp>
        <p:nvSpPr>
          <p:cNvPr id="62" name="原创设计师QQ598969553      _7"/>
          <p:cNvSpPr>
            <a:spLocks noChangeArrowheads="1"/>
          </p:cNvSpPr>
          <p:nvPr/>
        </p:nvSpPr>
        <p:spPr bwMode="auto">
          <a:xfrm>
            <a:off x="5296972" y="3589139"/>
            <a:ext cx="4852987" cy="450850"/>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69" name="T39"/>
              <a:gd fmla="*/ 0 h 1159" name="T40"/>
              <a:gd fmla="*/ 12769 w 12769" name="T41"/>
              <a:gd fmla="*/ 1159 h 1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gradFill>
          <a:ln algn="ctr" cap="flat" cmpd="sng" w="12700">
            <a:gradFill>
              <a:gsLst>
                <a:gs pos="89000">
                  <a:sysClr lastClr="FFFFFF" val="window">
                    <a:lumMod val="85000"/>
                  </a:sysClr>
                </a:gs>
                <a:gs pos="0">
                  <a:sysClr lastClr="FFFFFF" val="window"/>
                </a:gs>
              </a:gsLst>
              <a:lin ang="7200000" scaled="0"/>
            </a:gradFill>
            <a:prstDash val="solid"/>
            <a:miter lim="800000"/>
          </a:ln>
          <a:effectLst>
            <a:outerShdw algn="tr" blurRad="254000" dir="8160000" dist="127000" rotWithShape="0">
              <a:prstClr val="black">
                <a:alpha val="34000"/>
              </a:prstClr>
            </a:outerShdw>
          </a:effectLst>
        </p:spPr>
        <p:txBody>
          <a:bodyPr anchor="ctr" bIns="59747" lIns="119494" rIns="119494" rtlCol="0" tIns="59747"/>
          <a:lstStyle/>
          <a:p>
            <a:pPr algn="ctr" defTabSz="914400"/>
            <a:endParaRPr altLang="zh-CN" kern="0" lang="zh-CN" sz="1800">
              <a:solidFill>
                <a:sysClr lastClr="FFFFFF" val="window"/>
              </a:solidFill>
              <a:latin charset="-122" panose="020b0503020204020204" pitchFamily="34" typeface="微软雅黑"/>
              <a:ea charset="-122" panose="020b0503020204020204" pitchFamily="34" typeface="微软雅黑"/>
              <a:sym charset="-122" pitchFamily="2" typeface="宋体"/>
            </a:endParaRPr>
          </a:p>
        </p:txBody>
      </p:sp>
      <p:sp>
        <p:nvSpPr>
          <p:cNvPr id="63" name="原创设计师QQ598969553      _8"/>
          <p:cNvSpPr>
            <a:spLocks noChangeArrowheads="1"/>
          </p:cNvSpPr>
          <p:nvPr/>
        </p:nvSpPr>
        <p:spPr bwMode="auto">
          <a:xfrm>
            <a:off x="5323960" y="4217789"/>
            <a:ext cx="4852987" cy="450850"/>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69" name="T39"/>
              <a:gd fmla="*/ 0 h 1159" name="T40"/>
              <a:gd fmla="*/ 12769 w 12769" name="T41"/>
              <a:gd fmla="*/ 1159 h 1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gradFill>
          <a:ln algn="ctr" cap="flat" cmpd="sng" w="12700">
            <a:gradFill>
              <a:gsLst>
                <a:gs pos="89000">
                  <a:sysClr lastClr="FFFFFF" val="window">
                    <a:lumMod val="85000"/>
                  </a:sysClr>
                </a:gs>
                <a:gs pos="0">
                  <a:sysClr lastClr="FFFFFF" val="window"/>
                </a:gs>
              </a:gsLst>
              <a:lin ang="7200000" scaled="0"/>
            </a:gradFill>
            <a:prstDash val="solid"/>
            <a:miter lim="800000"/>
          </a:ln>
          <a:effectLst>
            <a:outerShdw algn="tr" blurRad="254000" dir="8160000" dist="127000" rotWithShape="0">
              <a:prstClr val="black">
                <a:alpha val="34000"/>
              </a:prstClr>
            </a:outerShdw>
          </a:effectLst>
        </p:spPr>
        <p:txBody>
          <a:bodyPr anchor="ctr" bIns="59747" lIns="119494" rIns="119494" rtlCol="0" tIns="59747"/>
          <a:lstStyle/>
          <a:p>
            <a:pPr algn="ctr" defTabSz="914400"/>
            <a:endParaRPr altLang="zh-CN" kern="0" lang="zh-CN" sz="1800">
              <a:solidFill>
                <a:sysClr lastClr="FFFFFF" val="window"/>
              </a:solidFill>
              <a:latin charset="-122" panose="020b0503020204020204" pitchFamily="34" typeface="微软雅黑"/>
              <a:ea charset="-122" panose="020b0503020204020204" pitchFamily="34" typeface="微软雅黑"/>
              <a:sym charset="-122" pitchFamily="2" typeface="宋体"/>
            </a:endParaRPr>
          </a:p>
        </p:txBody>
      </p:sp>
      <p:sp>
        <p:nvSpPr>
          <p:cNvPr id="64" name="原创设计师QQ598969553      _9"/>
          <p:cNvSpPr>
            <a:spLocks noChangeArrowheads="1"/>
          </p:cNvSpPr>
          <p:nvPr/>
        </p:nvSpPr>
        <p:spPr bwMode="auto">
          <a:xfrm>
            <a:off x="5296971" y="4846439"/>
            <a:ext cx="4852987" cy="450850"/>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69" name="T39"/>
              <a:gd fmla="*/ 0 h 1159" name="T40"/>
              <a:gd fmla="*/ 12769 w 12769" name="T41"/>
              <a:gd fmla="*/ 1159 h 1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gradFill>
          <a:ln algn="ctr" cap="flat" cmpd="sng" w="12700">
            <a:gradFill>
              <a:gsLst>
                <a:gs pos="89000">
                  <a:sysClr lastClr="FFFFFF" val="window">
                    <a:lumMod val="85000"/>
                  </a:sysClr>
                </a:gs>
                <a:gs pos="0">
                  <a:sysClr lastClr="FFFFFF" val="window"/>
                </a:gs>
              </a:gsLst>
              <a:lin ang="7200000" scaled="0"/>
            </a:gradFill>
            <a:prstDash val="solid"/>
            <a:miter lim="800000"/>
          </a:ln>
          <a:effectLst>
            <a:outerShdw algn="tr" blurRad="254000" dir="8160000" dist="127000" rotWithShape="0">
              <a:prstClr val="black">
                <a:alpha val="34000"/>
              </a:prstClr>
            </a:outerShdw>
          </a:effectLst>
        </p:spPr>
        <p:txBody>
          <a:bodyPr anchor="ctr" bIns="59747" lIns="119494" rIns="119494" rtlCol="0" tIns="59747"/>
          <a:lstStyle/>
          <a:p>
            <a:pPr algn="ctr" defTabSz="914400"/>
            <a:endParaRPr altLang="zh-CN" kern="0" lang="zh-CN" sz="1800">
              <a:solidFill>
                <a:sysClr lastClr="FFFFFF" val="window"/>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65" name="原创设计师QQ598969553      _10"/>
          <p:cNvSpPr>
            <a:spLocks noChangeArrowheads="1"/>
          </p:cNvSpPr>
          <p:nvPr/>
        </p:nvSpPr>
        <p:spPr bwMode="auto">
          <a:xfrm>
            <a:off x="5807174" y="1846198"/>
            <a:ext cx="404812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400">
                <a:solidFill>
                  <a:srgbClr val="3F3F3F"/>
                </a:solidFill>
                <a:latin charset="-122" panose="020b0503020204020204" pitchFamily="34" typeface="微软雅黑"/>
                <a:ea charset="-122" panose="020b0503020204020204" pitchFamily="34" typeface="微软雅黑"/>
              </a:rPr>
              <a:t>单击此处添加文本单击此处添加</a:t>
            </a:r>
          </a:p>
        </p:txBody>
      </p:sp>
      <p:sp>
        <p:nvSpPr>
          <p:cNvPr id="66" name="原创设计师QQ598969553      _11"/>
          <p:cNvSpPr>
            <a:spLocks noChangeArrowheads="1"/>
          </p:cNvSpPr>
          <p:nvPr/>
        </p:nvSpPr>
        <p:spPr bwMode="auto">
          <a:xfrm>
            <a:off x="5052497" y="1741289"/>
            <a:ext cx="361950" cy="371475"/>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56" name="T27"/>
              <a:gd fmla="*/ 0 h 956" name="T28"/>
              <a:gd fmla="*/ 956 w 956" name="T29"/>
              <a:gd fmla="*/ 956 h 9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zh-CN" lang="zh-CN">
              <a:solidFill>
                <a:schemeClr val="bg1"/>
              </a:solidFill>
              <a:latin charset="-122" panose="020b0503020204020204" pitchFamily="34" typeface="微软雅黑"/>
              <a:ea charset="-122" panose="020b0503020204020204" pitchFamily="34" typeface="微软雅黑"/>
              <a:sym charset="-122" pitchFamily="2" typeface="宋体"/>
            </a:endParaRPr>
          </a:p>
        </p:txBody>
      </p:sp>
      <p:sp>
        <p:nvSpPr>
          <p:cNvPr id="67" name="原创设计师QQ598969553      _12"/>
          <p:cNvSpPr>
            <a:spLocks noChangeArrowheads="1"/>
          </p:cNvSpPr>
          <p:nvPr/>
        </p:nvSpPr>
        <p:spPr bwMode="auto">
          <a:xfrm>
            <a:off x="5169972" y="1804789"/>
            <a:ext cx="125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1</a:t>
            </a:r>
          </a:p>
        </p:txBody>
      </p:sp>
      <p:sp>
        <p:nvSpPr>
          <p:cNvPr id="68" name="原创设计师QQ598969553      _13"/>
          <p:cNvSpPr>
            <a:spLocks noChangeArrowheads="1"/>
          </p:cNvSpPr>
          <p:nvPr/>
        </p:nvSpPr>
        <p:spPr bwMode="auto">
          <a:xfrm>
            <a:off x="5756667" y="2396927"/>
            <a:ext cx="4125913"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400">
                <a:solidFill>
                  <a:srgbClr val="3F3F3F"/>
                </a:solidFill>
                <a:latin charset="-122" panose="020b0503020204020204" pitchFamily="34" typeface="微软雅黑"/>
                <a:ea charset="-122" panose="020b0503020204020204" pitchFamily="34" typeface="微软雅黑"/>
              </a:rPr>
              <a:t>单击此处添加文本单击此处添加</a:t>
            </a:r>
          </a:p>
        </p:txBody>
      </p:sp>
      <p:sp>
        <p:nvSpPr>
          <p:cNvPr id="69" name="原创设计师QQ598969553      _14"/>
          <p:cNvSpPr>
            <a:spLocks noChangeArrowheads="1"/>
          </p:cNvSpPr>
          <p:nvPr/>
        </p:nvSpPr>
        <p:spPr bwMode="auto">
          <a:xfrm>
            <a:off x="5029592" y="2369939"/>
            <a:ext cx="361950" cy="371475"/>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56" name="T27"/>
              <a:gd fmla="*/ 0 h 956" name="T28"/>
              <a:gd fmla="*/ 956 w 956" name="T29"/>
              <a:gd fmla="*/ 956 h 9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zh-CN" lang="zh-CN">
              <a:solidFill>
                <a:prstClr val="black"/>
              </a:solidFill>
              <a:latin charset="-122" panose="020b0503020204020204" pitchFamily="34" typeface="微软雅黑"/>
              <a:ea charset="-122" panose="020b0503020204020204" pitchFamily="34" typeface="微软雅黑"/>
              <a:sym charset="-122" pitchFamily="2" typeface="宋体"/>
            </a:endParaRPr>
          </a:p>
        </p:txBody>
      </p:sp>
      <p:sp>
        <p:nvSpPr>
          <p:cNvPr id="70" name="原创设计师QQ598969553      _15"/>
          <p:cNvSpPr>
            <a:spLocks noChangeArrowheads="1"/>
          </p:cNvSpPr>
          <p:nvPr/>
        </p:nvSpPr>
        <p:spPr bwMode="auto">
          <a:xfrm>
            <a:off x="5147067" y="2428677"/>
            <a:ext cx="125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2</a:t>
            </a:r>
          </a:p>
        </p:txBody>
      </p:sp>
      <p:sp>
        <p:nvSpPr>
          <p:cNvPr id="71" name="原创设计师QQ598969553      _16"/>
          <p:cNvSpPr>
            <a:spLocks noChangeArrowheads="1"/>
          </p:cNvSpPr>
          <p:nvPr/>
        </p:nvSpPr>
        <p:spPr bwMode="auto">
          <a:xfrm>
            <a:off x="5843072" y="3050977"/>
            <a:ext cx="4011613"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400">
                <a:solidFill>
                  <a:srgbClr val="3F3F3F"/>
                </a:solidFill>
                <a:latin charset="-122" panose="020b0503020204020204" pitchFamily="34" typeface="微软雅黑"/>
                <a:ea charset="-122" panose="020b0503020204020204" pitchFamily="34" typeface="微软雅黑"/>
              </a:rPr>
              <a:t>单击此处添加文本单击此处添加</a:t>
            </a:r>
          </a:p>
        </p:txBody>
      </p:sp>
      <p:sp>
        <p:nvSpPr>
          <p:cNvPr id="72" name="原创设计师QQ598969553      _17"/>
          <p:cNvSpPr>
            <a:spLocks noChangeArrowheads="1"/>
          </p:cNvSpPr>
          <p:nvPr/>
        </p:nvSpPr>
        <p:spPr bwMode="auto">
          <a:xfrm>
            <a:off x="5052497" y="2998589"/>
            <a:ext cx="361950" cy="371475"/>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56" name="T27"/>
              <a:gd fmla="*/ 0 h 956" name="T28"/>
              <a:gd fmla="*/ 956 w 956" name="T29"/>
              <a:gd fmla="*/ 956 h 9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zh-CN" lang="zh-CN">
              <a:solidFill>
                <a:schemeClr val="bg1"/>
              </a:solidFill>
              <a:latin charset="-122" panose="020b0503020204020204" pitchFamily="34" typeface="微软雅黑"/>
              <a:ea charset="-122" panose="020b0503020204020204" pitchFamily="34" typeface="微软雅黑"/>
              <a:sym charset="-122" pitchFamily="2" typeface="宋体"/>
            </a:endParaRPr>
          </a:p>
        </p:txBody>
      </p:sp>
      <p:sp>
        <p:nvSpPr>
          <p:cNvPr id="73" name="原创设计师QQ598969553      _18"/>
          <p:cNvSpPr>
            <a:spLocks noChangeArrowheads="1"/>
          </p:cNvSpPr>
          <p:nvPr/>
        </p:nvSpPr>
        <p:spPr bwMode="auto">
          <a:xfrm>
            <a:off x="5169972" y="3081139"/>
            <a:ext cx="125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a:t>
            </a:r>
          </a:p>
        </p:txBody>
      </p:sp>
      <p:sp>
        <p:nvSpPr>
          <p:cNvPr id="74" name="原创设计师QQ598969553      _19"/>
          <p:cNvSpPr>
            <a:spLocks noChangeArrowheads="1"/>
          </p:cNvSpPr>
          <p:nvPr/>
        </p:nvSpPr>
        <p:spPr bwMode="auto">
          <a:xfrm>
            <a:off x="5816084" y="3674864"/>
            <a:ext cx="418465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400">
                <a:solidFill>
                  <a:srgbClr val="3F3F3F"/>
                </a:solidFill>
                <a:latin charset="-122" panose="020b0503020204020204" pitchFamily="34" typeface="微软雅黑"/>
                <a:ea charset="-122" panose="020b0503020204020204" pitchFamily="34" typeface="微软雅黑"/>
              </a:rPr>
              <a:t>单击此处添加文本单击此处添加</a:t>
            </a:r>
          </a:p>
        </p:txBody>
      </p:sp>
      <p:sp>
        <p:nvSpPr>
          <p:cNvPr id="75" name="原创设计师QQ598969553      _20"/>
          <p:cNvSpPr>
            <a:spLocks noChangeArrowheads="1"/>
          </p:cNvSpPr>
          <p:nvPr/>
        </p:nvSpPr>
        <p:spPr bwMode="auto">
          <a:xfrm>
            <a:off x="5025509" y="3628827"/>
            <a:ext cx="361950" cy="371475"/>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56" name="T27"/>
              <a:gd fmla="*/ 0 h 956" name="T28"/>
              <a:gd fmla="*/ 956 w 956" name="T29"/>
              <a:gd fmla="*/ 956 h 9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zh-CN" lang="zh-CN">
              <a:solidFill>
                <a:prstClr val="black"/>
              </a:solidFill>
              <a:latin charset="-122" panose="020b0503020204020204" pitchFamily="34" typeface="微软雅黑"/>
              <a:ea charset="-122" panose="020b0503020204020204" pitchFamily="34" typeface="微软雅黑"/>
              <a:sym charset="-122" pitchFamily="2" typeface="宋体"/>
            </a:endParaRPr>
          </a:p>
        </p:txBody>
      </p:sp>
      <p:sp>
        <p:nvSpPr>
          <p:cNvPr id="76" name="原创设计师QQ598969553      _21"/>
          <p:cNvSpPr>
            <a:spLocks noChangeArrowheads="1"/>
          </p:cNvSpPr>
          <p:nvPr/>
        </p:nvSpPr>
        <p:spPr bwMode="auto">
          <a:xfrm>
            <a:off x="5142984" y="3705027"/>
            <a:ext cx="125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a:t>
            </a:r>
          </a:p>
        </p:txBody>
      </p:sp>
      <p:sp>
        <p:nvSpPr>
          <p:cNvPr id="77" name="原创设计师QQ598969553      _22"/>
          <p:cNvSpPr>
            <a:spLocks noChangeArrowheads="1"/>
          </p:cNvSpPr>
          <p:nvPr/>
        </p:nvSpPr>
        <p:spPr bwMode="auto">
          <a:xfrm>
            <a:off x="5843072" y="4293989"/>
            <a:ext cx="415607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400">
                <a:solidFill>
                  <a:srgbClr val="3F3F3F"/>
                </a:solidFill>
                <a:latin charset="-122" panose="020b0503020204020204" pitchFamily="34" typeface="微软雅黑"/>
                <a:ea charset="-122" panose="020b0503020204020204" pitchFamily="34" typeface="微软雅黑"/>
              </a:rPr>
              <a:t>单击此处添加文本单击此处添加</a:t>
            </a:r>
          </a:p>
        </p:txBody>
      </p:sp>
      <p:sp>
        <p:nvSpPr>
          <p:cNvPr id="78" name="原创设计师QQ598969553      _23"/>
          <p:cNvSpPr>
            <a:spLocks noChangeArrowheads="1"/>
          </p:cNvSpPr>
          <p:nvPr/>
        </p:nvSpPr>
        <p:spPr bwMode="auto">
          <a:xfrm>
            <a:off x="5052497" y="4257477"/>
            <a:ext cx="361950" cy="371475"/>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56" name="T27"/>
              <a:gd fmla="*/ 0 h 956" name="T28"/>
              <a:gd fmla="*/ 956 w 956" name="T29"/>
              <a:gd fmla="*/ 956 h 9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zh-CN" lang="zh-CN">
              <a:solidFill>
                <a:schemeClr val="bg1"/>
              </a:solidFill>
              <a:latin charset="-122" panose="020b0503020204020204" pitchFamily="34" typeface="微软雅黑"/>
              <a:ea charset="-122" panose="020b0503020204020204" pitchFamily="34" typeface="微软雅黑"/>
              <a:sym charset="-122" pitchFamily="2" typeface="宋体"/>
            </a:endParaRPr>
          </a:p>
        </p:txBody>
      </p:sp>
      <p:sp>
        <p:nvSpPr>
          <p:cNvPr id="79" name="原创设计师QQ598969553      _24"/>
          <p:cNvSpPr>
            <a:spLocks noChangeArrowheads="1"/>
          </p:cNvSpPr>
          <p:nvPr/>
        </p:nvSpPr>
        <p:spPr bwMode="auto">
          <a:xfrm>
            <a:off x="5169972" y="4324152"/>
            <a:ext cx="125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5</a:t>
            </a:r>
          </a:p>
        </p:txBody>
      </p:sp>
      <p:sp>
        <p:nvSpPr>
          <p:cNvPr id="80" name="原创设计师QQ598969553      _25"/>
          <p:cNvSpPr>
            <a:spLocks noChangeArrowheads="1"/>
          </p:cNvSpPr>
          <p:nvPr/>
        </p:nvSpPr>
        <p:spPr bwMode="auto">
          <a:xfrm>
            <a:off x="5816083" y="4917877"/>
            <a:ext cx="3897313"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400">
                <a:solidFill>
                  <a:srgbClr val="3F3F3F"/>
                </a:solidFill>
                <a:latin charset="-122" panose="020b0503020204020204" pitchFamily="34" typeface="微软雅黑"/>
                <a:ea charset="-122" panose="020b0503020204020204" pitchFamily="34" typeface="微软雅黑"/>
              </a:rPr>
              <a:t>单击此处添加文本单击此处添加</a:t>
            </a:r>
          </a:p>
        </p:txBody>
      </p:sp>
      <p:sp>
        <p:nvSpPr>
          <p:cNvPr id="81" name="原创设计师QQ598969553      _26"/>
          <p:cNvSpPr>
            <a:spLocks noChangeArrowheads="1"/>
          </p:cNvSpPr>
          <p:nvPr/>
        </p:nvSpPr>
        <p:spPr bwMode="auto">
          <a:xfrm>
            <a:off x="5025508" y="4886127"/>
            <a:ext cx="361950" cy="371475"/>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56" name="T27"/>
              <a:gd fmla="*/ 0 h 956" name="T28"/>
              <a:gd fmla="*/ 956 w 956" name="T29"/>
              <a:gd fmla="*/ 956 h 9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zh-CN" lang="zh-CN">
              <a:solidFill>
                <a:prstClr val="black"/>
              </a:solidFill>
              <a:latin charset="-122" panose="020b0503020204020204" pitchFamily="34" typeface="微软雅黑"/>
              <a:ea charset="-122" panose="020b0503020204020204" pitchFamily="34" typeface="微软雅黑"/>
              <a:sym charset="-122" pitchFamily="2" typeface="宋体"/>
            </a:endParaRPr>
          </a:p>
        </p:txBody>
      </p:sp>
      <p:sp>
        <p:nvSpPr>
          <p:cNvPr id="82" name="原创设计师QQ598969553      _27"/>
          <p:cNvSpPr>
            <a:spLocks noChangeArrowheads="1"/>
          </p:cNvSpPr>
          <p:nvPr/>
        </p:nvSpPr>
        <p:spPr bwMode="auto">
          <a:xfrm>
            <a:off x="5142983" y="4948039"/>
            <a:ext cx="125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a:t>
            </a:r>
          </a:p>
        </p:txBody>
      </p:sp>
      <p:sp>
        <p:nvSpPr>
          <p:cNvPr id="83" name="原创设计师QQ598969553      _28"/>
          <p:cNvSpPr/>
          <p:nvPr/>
        </p:nvSpPr>
        <p:spPr bwMode="auto">
          <a:xfrm>
            <a:off x="4000025" y="1707714"/>
            <a:ext cx="994212" cy="4193837"/>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84" name="原创设计师QQ598969553      _29"/>
          <p:cNvSpPr>
            <a:spLocks noChangeArrowheads="1"/>
          </p:cNvSpPr>
          <p:nvPr/>
        </p:nvSpPr>
        <p:spPr bwMode="auto">
          <a:xfrm>
            <a:off x="5323960" y="5446018"/>
            <a:ext cx="4852987" cy="450850"/>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769" name="T39"/>
              <a:gd fmla="*/ 0 h 1159" name="T40"/>
              <a:gd fmla="*/ 12769 w 12769" name="T41"/>
              <a:gd fmla="*/ 1159 h 1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gradFill>
          <a:ln algn="ctr" cap="flat" cmpd="sng" w="12700">
            <a:gradFill>
              <a:gsLst>
                <a:gs pos="89000">
                  <a:sysClr lastClr="FFFFFF" val="window">
                    <a:lumMod val="85000"/>
                  </a:sysClr>
                </a:gs>
                <a:gs pos="0">
                  <a:sysClr lastClr="FFFFFF" val="window"/>
                </a:gs>
              </a:gsLst>
              <a:lin ang="7200000" scaled="0"/>
            </a:gradFill>
            <a:prstDash val="solid"/>
            <a:miter lim="800000"/>
          </a:ln>
          <a:effectLst>
            <a:outerShdw algn="tr" blurRad="254000" dir="8160000" dist="127000" rotWithShape="0">
              <a:prstClr val="black">
                <a:alpha val="34000"/>
              </a:prstClr>
            </a:outerShdw>
          </a:effectLst>
        </p:spPr>
        <p:txBody>
          <a:bodyPr anchor="ctr" bIns="59747" lIns="119494" rIns="119494" rtlCol="0" tIns="59747"/>
          <a:lstStyle/>
          <a:p>
            <a:pPr algn="ctr" defTabSz="914400"/>
            <a:endParaRPr altLang="zh-CN" kern="0" lang="zh-CN" sz="1800">
              <a:solidFill>
                <a:sysClr lastClr="FFFFFF" val="window"/>
              </a:solidFill>
              <a:latin charset="-122" panose="020b0503020204020204" pitchFamily="34" typeface="微软雅黑"/>
              <a:ea charset="-122" panose="020b0503020204020204" pitchFamily="34" typeface="微软雅黑"/>
              <a:sym charset="-122" pitchFamily="2" typeface="宋体"/>
            </a:endParaRPr>
          </a:p>
        </p:txBody>
      </p:sp>
      <p:sp>
        <p:nvSpPr>
          <p:cNvPr id="85" name="原创设计师QQ598969553      _30"/>
          <p:cNvSpPr>
            <a:spLocks noChangeArrowheads="1"/>
          </p:cNvSpPr>
          <p:nvPr/>
        </p:nvSpPr>
        <p:spPr bwMode="auto">
          <a:xfrm>
            <a:off x="5843072" y="5522218"/>
            <a:ext cx="415607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lang="zh-CN" sz="1400">
                <a:solidFill>
                  <a:srgbClr val="3F3F3F"/>
                </a:solidFill>
                <a:latin charset="-122" panose="020b0503020204020204" pitchFamily="34" typeface="微软雅黑"/>
                <a:ea charset="-122" panose="020b0503020204020204" pitchFamily="34" typeface="微软雅黑"/>
              </a:rPr>
              <a:t>单击此处添加文本单击此处添加</a:t>
            </a:r>
          </a:p>
        </p:txBody>
      </p:sp>
      <p:sp>
        <p:nvSpPr>
          <p:cNvPr id="86" name="原创设计师QQ598969553      _31"/>
          <p:cNvSpPr>
            <a:spLocks noChangeArrowheads="1"/>
          </p:cNvSpPr>
          <p:nvPr/>
        </p:nvSpPr>
        <p:spPr bwMode="auto">
          <a:xfrm>
            <a:off x="5052497" y="5485706"/>
            <a:ext cx="361950" cy="371475"/>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56" name="T27"/>
              <a:gd fmla="*/ 0 h 956" name="T28"/>
              <a:gd fmla="*/ 956 w 956" name="T29"/>
              <a:gd fmla="*/ 956 h 9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zh-CN" lang="zh-CN">
              <a:solidFill>
                <a:schemeClr val="bg1"/>
              </a:solidFill>
              <a:latin charset="-122" panose="020b0503020204020204" pitchFamily="34" typeface="微软雅黑"/>
              <a:ea charset="-122" panose="020b0503020204020204" pitchFamily="34" typeface="微软雅黑"/>
              <a:sym charset="-122" pitchFamily="2" typeface="宋体"/>
            </a:endParaRPr>
          </a:p>
        </p:txBody>
      </p:sp>
      <p:sp>
        <p:nvSpPr>
          <p:cNvPr id="87" name="原创设计师QQ598969553      _32"/>
          <p:cNvSpPr>
            <a:spLocks noChangeArrowheads="1"/>
          </p:cNvSpPr>
          <p:nvPr/>
        </p:nvSpPr>
        <p:spPr bwMode="auto">
          <a:xfrm>
            <a:off x="5169972" y="5552381"/>
            <a:ext cx="1254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b="1"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7</a:t>
            </a:r>
          </a:p>
        </p:txBody>
      </p:sp>
      <p:grpSp>
        <p:nvGrpSpPr>
          <p:cNvPr id="88" name="原创设计师QQ598969553      _33"/>
          <p:cNvGrpSpPr/>
          <p:nvPr/>
        </p:nvGrpSpPr>
        <p:grpSpPr>
          <a:xfrm>
            <a:off x="1708224" y="2850253"/>
            <a:ext cx="1964108" cy="1908758"/>
            <a:chOff x="4508674" y="2118116"/>
            <a:chExt cx="2204282" cy="2204282"/>
          </a:xfrm>
        </p:grpSpPr>
        <p:grpSp>
          <p:nvGrpSpPr>
            <p:cNvPr id="89" name="组合 88"/>
            <p:cNvGrpSpPr/>
            <p:nvPr/>
          </p:nvGrpSpPr>
          <p:grpSpPr>
            <a:xfrm>
              <a:off x="4508674" y="2118116"/>
              <a:ext cx="2204282" cy="2204282"/>
              <a:chOff x="1517331" y="1125257"/>
              <a:chExt cx="2204282" cy="2204282"/>
            </a:xfrm>
          </p:grpSpPr>
          <p:sp>
            <p:nvSpPr>
              <p:cNvPr id="91" name="椭圆 9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algn="tr" blurRad="457200" dir="7800000" dist="444500" rotWithShape="0" sx="89000" sy="89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92" name="椭圆 9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grpSp>
        <p:sp>
          <p:nvSpPr>
            <p:cNvPr id="90" name="TextBox 62"/>
            <p:cNvSpPr txBox="1"/>
            <p:nvPr/>
          </p:nvSpPr>
          <p:spPr>
            <a:xfrm>
              <a:off x="5178016" y="2742704"/>
              <a:ext cx="1133465" cy="1091171"/>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标题文字</a:t>
              </a:r>
            </a:p>
          </p:txBody>
        </p:sp>
      </p:grpSp>
      <p:pic>
        <p:nvPicPr>
          <p:cNvPr id="43" name="Picture 64"/>
          <p:cNvPicPr>
            <a:picLocks noChangeAspect="1" noChangeShapeType="1" noGrp="1" noMove="1" noResize="1" noRot="1" noSelect="1"/>
          </p:cNvPicPr>
          <p:nvPr/>
        </p:nvPicPr>
        <p:blipFill>
          <a:blip r:embed="rId3">
            <a:extLst>
              <a:ext uri="{28A0092B-C50C-407E-A947-70E740481C1C}">
                <a14:useLocalDpi val="0"/>
              </a:ext>
            </a:extLst>
          </a:blip>
          <a:stretch>
            <a:fillRect/>
          </a:stretch>
        </p:blipFill>
        <p:spPr>
          <a:xfrm>
            <a:off x="5107616" y="17705564"/>
            <a:ext cx="1976768" cy="511028"/>
          </a:xfrm>
          <a:prstGeom prst="rect">
            <a:avLst/>
          </a:prstGeom>
        </p:spPr>
      </p:pic>
    </p:spTree>
    <p:extLst>
      <p:ext uri="{BB962C8B-B14F-4D97-AF65-F5344CB8AC3E}">
        <p14:creationId val="371184736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3"/>
                                        </p:tgtEl>
                                        <p:attrNameLst>
                                          <p:attrName>style.visibility</p:attrName>
                                        </p:attrNameLst>
                                      </p:cBhvr>
                                      <p:to>
                                        <p:strVal val="visible"/>
                                      </p:to>
                                    </p:set>
                                    <p:animEffect filter="wipe(left)" transition="in">
                                      <p:cBhvr>
                                        <p:cTn dur="500" id="7"/>
                                        <p:tgtEl>
                                          <p:spTgt spid="83"/>
                                        </p:tgtEl>
                                      </p:cBhvr>
                                    </p:animEffect>
                                  </p:childTnLst>
                                </p:cTn>
                              </p:par>
                            </p:childTnLst>
                          </p:cTn>
                        </p:par>
                        <p:par>
                          <p:cTn fill="hold" id="8" nodeType="afterGroup">
                            <p:stCondLst>
                              <p:cond delay="500"/>
                            </p:stCondLst>
                            <p:childTnLst>
                              <p:par>
                                <p:cTn fill="hold" id="9" nodeType="afterEffect" presetClass="entr" presetID="23" presetSubtype="16">
                                  <p:stCondLst>
                                    <p:cond delay="0"/>
                                  </p:stCondLst>
                                  <p:childTnLst>
                                    <p:set>
                                      <p:cBhvr>
                                        <p:cTn dur="1" fill="hold" id="10">
                                          <p:stCondLst>
                                            <p:cond delay="0"/>
                                          </p:stCondLst>
                                        </p:cTn>
                                        <p:tgtEl>
                                          <p:spTgt spid="88"/>
                                        </p:tgtEl>
                                        <p:attrNameLst>
                                          <p:attrName>style.visibility</p:attrName>
                                        </p:attrNameLst>
                                      </p:cBhvr>
                                      <p:to>
                                        <p:strVal val="visible"/>
                                      </p:to>
                                    </p:set>
                                    <p:anim calcmode="lin" valueType="num">
                                      <p:cBhvr>
                                        <p:cTn dur="500" fill="hold" id="11"/>
                                        <p:tgtEl>
                                          <p:spTgt spid="88"/>
                                        </p:tgtEl>
                                        <p:attrNameLst>
                                          <p:attrName>ppt_w</p:attrName>
                                        </p:attrNameLst>
                                      </p:cBhvr>
                                      <p:tavLst>
                                        <p:tav tm="0">
                                          <p:val>
                                            <p:fltVal val="0"/>
                                          </p:val>
                                        </p:tav>
                                        <p:tav tm="100000">
                                          <p:val>
                                            <p:strVal val="#ppt_w"/>
                                          </p:val>
                                        </p:tav>
                                      </p:tavLst>
                                    </p:anim>
                                    <p:anim calcmode="lin" valueType="num">
                                      <p:cBhvr>
                                        <p:cTn dur="500" fill="hold" id="12"/>
                                        <p:tgtEl>
                                          <p:spTgt spid="88"/>
                                        </p:tgtEl>
                                        <p:attrNameLst>
                                          <p:attrName>ppt_h</p:attrName>
                                        </p:attrNameLst>
                                      </p:cBhvr>
                                      <p:tavLst>
                                        <p:tav tm="0">
                                          <p:val>
                                            <p:fltVal val="0"/>
                                          </p:val>
                                        </p:tav>
                                        <p:tav tm="100000">
                                          <p:val>
                                            <p:strVal val="#ppt_h"/>
                                          </p:val>
                                        </p:tav>
                                      </p:tavLst>
                                    </p:anim>
                                  </p:childTnLst>
                                </p:cTn>
                              </p:par>
                              <p:par>
                                <p:cTn fill="hold" grpId="0" id="13" nodeType="withEffect" presetClass="entr" presetID="2" presetSubtype="8">
                                  <p:stCondLst>
                                    <p:cond delay="0"/>
                                  </p:stCondLst>
                                  <p:childTnLst>
                                    <p:set>
                                      <p:cBhvr>
                                        <p:cTn dur="1" fill="hold" id="14">
                                          <p:stCondLst>
                                            <p:cond delay="0"/>
                                          </p:stCondLst>
                                        </p:cTn>
                                        <p:tgtEl>
                                          <p:spTgt spid="65"/>
                                        </p:tgtEl>
                                        <p:attrNameLst>
                                          <p:attrName>style.visibility</p:attrName>
                                        </p:attrNameLst>
                                      </p:cBhvr>
                                      <p:to>
                                        <p:strVal val="visible"/>
                                      </p:to>
                                    </p:set>
                                    <p:anim calcmode="lin" valueType="num">
                                      <p:cBhvr>
                                        <p:cTn dur="500" fill="hold" id="15"/>
                                        <p:tgtEl>
                                          <p:spTgt spid="65"/>
                                        </p:tgtEl>
                                        <p:attrNameLst>
                                          <p:attrName>ppt_x</p:attrName>
                                        </p:attrNameLst>
                                      </p:cBhvr>
                                      <p:tavLst>
                                        <p:tav tm="0">
                                          <p:val>
                                            <p:strVal val="0-#ppt_w/2"/>
                                          </p:val>
                                        </p:tav>
                                        <p:tav tm="100000">
                                          <p:val>
                                            <p:strVal val="#ppt_x"/>
                                          </p:val>
                                        </p:tav>
                                      </p:tavLst>
                                    </p:anim>
                                    <p:anim calcmode="lin" valueType="num">
                                      <p:cBhvr>
                                        <p:cTn dur="500" fill="hold" id="16"/>
                                        <p:tgtEl>
                                          <p:spTgt spid="6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59"/>
                                        </p:tgtEl>
                                        <p:attrNameLst>
                                          <p:attrName>style.visibility</p:attrName>
                                        </p:attrNameLst>
                                      </p:cBhvr>
                                      <p:to>
                                        <p:strVal val="visible"/>
                                      </p:to>
                                    </p:set>
                                    <p:anim calcmode="lin" valueType="num">
                                      <p:cBhvr>
                                        <p:cTn dur="500" fill="hold" id="19"/>
                                        <p:tgtEl>
                                          <p:spTgt spid="59"/>
                                        </p:tgtEl>
                                        <p:attrNameLst>
                                          <p:attrName>ppt_x</p:attrName>
                                        </p:attrNameLst>
                                      </p:cBhvr>
                                      <p:tavLst>
                                        <p:tav tm="0">
                                          <p:val>
                                            <p:strVal val="0-#ppt_w/2"/>
                                          </p:val>
                                        </p:tav>
                                        <p:tav tm="100000">
                                          <p:val>
                                            <p:strVal val="#ppt_x"/>
                                          </p:val>
                                        </p:tav>
                                      </p:tavLst>
                                    </p:anim>
                                    <p:anim calcmode="lin" valueType="num">
                                      <p:cBhvr>
                                        <p:cTn dur="500" fill="hold" id="20"/>
                                        <p:tgtEl>
                                          <p:spTgt spid="59"/>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66"/>
                                        </p:tgtEl>
                                        <p:attrNameLst>
                                          <p:attrName>style.visibility</p:attrName>
                                        </p:attrNameLst>
                                      </p:cBhvr>
                                      <p:to>
                                        <p:strVal val="visible"/>
                                      </p:to>
                                    </p:set>
                                    <p:anim calcmode="lin" valueType="num">
                                      <p:cBhvr>
                                        <p:cTn dur="500" fill="hold" id="23"/>
                                        <p:tgtEl>
                                          <p:spTgt spid="66"/>
                                        </p:tgtEl>
                                        <p:attrNameLst>
                                          <p:attrName>ppt_x</p:attrName>
                                        </p:attrNameLst>
                                      </p:cBhvr>
                                      <p:tavLst>
                                        <p:tav tm="0">
                                          <p:val>
                                            <p:strVal val="0-#ppt_w/2"/>
                                          </p:val>
                                        </p:tav>
                                        <p:tav tm="100000">
                                          <p:val>
                                            <p:strVal val="#ppt_x"/>
                                          </p:val>
                                        </p:tav>
                                      </p:tavLst>
                                    </p:anim>
                                    <p:anim calcmode="lin" valueType="num">
                                      <p:cBhvr>
                                        <p:cTn dur="500" fill="hold" id="24"/>
                                        <p:tgtEl>
                                          <p:spTgt spid="6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67"/>
                                        </p:tgtEl>
                                        <p:attrNameLst>
                                          <p:attrName>style.visibility</p:attrName>
                                        </p:attrNameLst>
                                      </p:cBhvr>
                                      <p:to>
                                        <p:strVal val="visible"/>
                                      </p:to>
                                    </p:set>
                                    <p:anim calcmode="lin" valueType="num">
                                      <p:cBhvr>
                                        <p:cTn dur="500" fill="hold" id="27"/>
                                        <p:tgtEl>
                                          <p:spTgt spid="67"/>
                                        </p:tgtEl>
                                        <p:attrNameLst>
                                          <p:attrName>ppt_x</p:attrName>
                                        </p:attrNameLst>
                                      </p:cBhvr>
                                      <p:tavLst>
                                        <p:tav tm="0">
                                          <p:val>
                                            <p:strVal val="0-#ppt_w/2"/>
                                          </p:val>
                                        </p:tav>
                                        <p:tav tm="100000">
                                          <p:val>
                                            <p:strVal val="#ppt_x"/>
                                          </p:val>
                                        </p:tav>
                                      </p:tavLst>
                                    </p:anim>
                                    <p:anim calcmode="lin" valueType="num">
                                      <p:cBhvr>
                                        <p:cTn dur="500" fill="hold" id="28"/>
                                        <p:tgtEl>
                                          <p:spTgt spid="6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2" presetSubtype="2">
                                  <p:stCondLst>
                                    <p:cond delay="0"/>
                                  </p:stCondLst>
                                  <p:childTnLst>
                                    <p:set>
                                      <p:cBhvr>
                                        <p:cTn dur="1" fill="hold" id="31">
                                          <p:stCondLst>
                                            <p:cond delay="0"/>
                                          </p:stCondLst>
                                        </p:cTn>
                                        <p:tgtEl>
                                          <p:spTgt spid="68"/>
                                        </p:tgtEl>
                                        <p:attrNameLst>
                                          <p:attrName>style.visibility</p:attrName>
                                        </p:attrNameLst>
                                      </p:cBhvr>
                                      <p:to>
                                        <p:strVal val="visible"/>
                                      </p:to>
                                    </p:set>
                                    <p:anim calcmode="lin" valueType="num">
                                      <p:cBhvr>
                                        <p:cTn dur="500" fill="hold" id="32"/>
                                        <p:tgtEl>
                                          <p:spTgt spid="68"/>
                                        </p:tgtEl>
                                        <p:attrNameLst>
                                          <p:attrName>ppt_x</p:attrName>
                                        </p:attrNameLst>
                                      </p:cBhvr>
                                      <p:tavLst>
                                        <p:tav tm="0">
                                          <p:val>
                                            <p:strVal val="1+#ppt_w/2"/>
                                          </p:val>
                                        </p:tav>
                                        <p:tav tm="100000">
                                          <p:val>
                                            <p:strVal val="#ppt_x"/>
                                          </p:val>
                                        </p:tav>
                                      </p:tavLst>
                                    </p:anim>
                                    <p:anim calcmode="lin" valueType="num">
                                      <p:cBhvr>
                                        <p:cTn dur="500" fill="hold" id="33"/>
                                        <p:tgtEl>
                                          <p:spTgt spid="68"/>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60"/>
                                        </p:tgtEl>
                                        <p:attrNameLst>
                                          <p:attrName>style.visibility</p:attrName>
                                        </p:attrNameLst>
                                      </p:cBhvr>
                                      <p:to>
                                        <p:strVal val="visible"/>
                                      </p:to>
                                    </p:set>
                                    <p:anim calcmode="lin" valueType="num">
                                      <p:cBhvr>
                                        <p:cTn dur="500" fill="hold" id="36"/>
                                        <p:tgtEl>
                                          <p:spTgt spid="60"/>
                                        </p:tgtEl>
                                        <p:attrNameLst>
                                          <p:attrName>ppt_x</p:attrName>
                                        </p:attrNameLst>
                                      </p:cBhvr>
                                      <p:tavLst>
                                        <p:tav tm="0">
                                          <p:val>
                                            <p:strVal val="1+#ppt_w/2"/>
                                          </p:val>
                                        </p:tav>
                                        <p:tav tm="100000">
                                          <p:val>
                                            <p:strVal val="#ppt_x"/>
                                          </p:val>
                                        </p:tav>
                                      </p:tavLst>
                                    </p:anim>
                                    <p:anim calcmode="lin" valueType="num">
                                      <p:cBhvr>
                                        <p:cTn dur="500" fill="hold" id="37"/>
                                        <p:tgtEl>
                                          <p:spTgt spid="60"/>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69"/>
                                        </p:tgtEl>
                                        <p:attrNameLst>
                                          <p:attrName>style.visibility</p:attrName>
                                        </p:attrNameLst>
                                      </p:cBhvr>
                                      <p:to>
                                        <p:strVal val="visible"/>
                                      </p:to>
                                    </p:set>
                                    <p:anim calcmode="lin" valueType="num">
                                      <p:cBhvr>
                                        <p:cTn dur="500" fill="hold" id="40"/>
                                        <p:tgtEl>
                                          <p:spTgt spid="69"/>
                                        </p:tgtEl>
                                        <p:attrNameLst>
                                          <p:attrName>ppt_x</p:attrName>
                                        </p:attrNameLst>
                                      </p:cBhvr>
                                      <p:tavLst>
                                        <p:tav tm="0">
                                          <p:val>
                                            <p:strVal val="1+#ppt_w/2"/>
                                          </p:val>
                                        </p:tav>
                                        <p:tav tm="100000">
                                          <p:val>
                                            <p:strVal val="#ppt_x"/>
                                          </p:val>
                                        </p:tav>
                                      </p:tavLst>
                                    </p:anim>
                                    <p:anim calcmode="lin" valueType="num">
                                      <p:cBhvr>
                                        <p:cTn dur="500" fill="hold" id="41"/>
                                        <p:tgtEl>
                                          <p:spTgt spid="69"/>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0"/>
                                  </p:stCondLst>
                                  <p:childTnLst>
                                    <p:set>
                                      <p:cBhvr>
                                        <p:cTn dur="1" fill="hold" id="43">
                                          <p:stCondLst>
                                            <p:cond delay="0"/>
                                          </p:stCondLst>
                                        </p:cTn>
                                        <p:tgtEl>
                                          <p:spTgt spid="70"/>
                                        </p:tgtEl>
                                        <p:attrNameLst>
                                          <p:attrName>style.visibility</p:attrName>
                                        </p:attrNameLst>
                                      </p:cBhvr>
                                      <p:to>
                                        <p:strVal val="visible"/>
                                      </p:to>
                                    </p:set>
                                    <p:anim calcmode="lin" valueType="num">
                                      <p:cBhvr>
                                        <p:cTn dur="500" fill="hold" id="44"/>
                                        <p:tgtEl>
                                          <p:spTgt spid="70"/>
                                        </p:tgtEl>
                                        <p:attrNameLst>
                                          <p:attrName>ppt_x</p:attrName>
                                        </p:attrNameLst>
                                      </p:cBhvr>
                                      <p:tavLst>
                                        <p:tav tm="0">
                                          <p:val>
                                            <p:strVal val="1+#ppt_w/2"/>
                                          </p:val>
                                        </p:tav>
                                        <p:tav tm="100000">
                                          <p:val>
                                            <p:strVal val="#ppt_x"/>
                                          </p:val>
                                        </p:tav>
                                      </p:tavLst>
                                    </p:anim>
                                    <p:anim calcmode="lin" valueType="num">
                                      <p:cBhvr>
                                        <p:cTn dur="500" fill="hold" id="45"/>
                                        <p:tgtEl>
                                          <p:spTgt spid="70"/>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 presetSubtype="8">
                                  <p:stCondLst>
                                    <p:cond delay="0"/>
                                  </p:stCondLst>
                                  <p:childTnLst>
                                    <p:set>
                                      <p:cBhvr>
                                        <p:cTn dur="1" fill="hold" id="48">
                                          <p:stCondLst>
                                            <p:cond delay="0"/>
                                          </p:stCondLst>
                                        </p:cTn>
                                        <p:tgtEl>
                                          <p:spTgt spid="71"/>
                                        </p:tgtEl>
                                        <p:attrNameLst>
                                          <p:attrName>style.visibility</p:attrName>
                                        </p:attrNameLst>
                                      </p:cBhvr>
                                      <p:to>
                                        <p:strVal val="visible"/>
                                      </p:to>
                                    </p:set>
                                    <p:anim calcmode="lin" valueType="num">
                                      <p:cBhvr>
                                        <p:cTn dur="500" fill="hold" id="49"/>
                                        <p:tgtEl>
                                          <p:spTgt spid="71"/>
                                        </p:tgtEl>
                                        <p:attrNameLst>
                                          <p:attrName>ppt_x</p:attrName>
                                        </p:attrNameLst>
                                      </p:cBhvr>
                                      <p:tavLst>
                                        <p:tav tm="0">
                                          <p:val>
                                            <p:strVal val="0-#ppt_w/2"/>
                                          </p:val>
                                        </p:tav>
                                        <p:tav tm="100000">
                                          <p:val>
                                            <p:strVal val="#ppt_x"/>
                                          </p:val>
                                        </p:tav>
                                      </p:tavLst>
                                    </p:anim>
                                    <p:anim calcmode="lin" valueType="num">
                                      <p:cBhvr>
                                        <p:cTn dur="500" fill="hold" id="50"/>
                                        <p:tgtEl>
                                          <p:spTgt spid="7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0"/>
                                  </p:stCondLst>
                                  <p:childTnLst>
                                    <p:set>
                                      <p:cBhvr>
                                        <p:cTn dur="1" fill="hold" id="52">
                                          <p:stCondLst>
                                            <p:cond delay="0"/>
                                          </p:stCondLst>
                                        </p:cTn>
                                        <p:tgtEl>
                                          <p:spTgt spid="61"/>
                                        </p:tgtEl>
                                        <p:attrNameLst>
                                          <p:attrName>style.visibility</p:attrName>
                                        </p:attrNameLst>
                                      </p:cBhvr>
                                      <p:to>
                                        <p:strVal val="visible"/>
                                      </p:to>
                                    </p:set>
                                    <p:anim calcmode="lin" valueType="num">
                                      <p:cBhvr>
                                        <p:cTn dur="500" fill="hold" id="53"/>
                                        <p:tgtEl>
                                          <p:spTgt spid="61"/>
                                        </p:tgtEl>
                                        <p:attrNameLst>
                                          <p:attrName>ppt_x</p:attrName>
                                        </p:attrNameLst>
                                      </p:cBhvr>
                                      <p:tavLst>
                                        <p:tav tm="0">
                                          <p:val>
                                            <p:strVal val="0-#ppt_w/2"/>
                                          </p:val>
                                        </p:tav>
                                        <p:tav tm="100000">
                                          <p:val>
                                            <p:strVal val="#ppt_x"/>
                                          </p:val>
                                        </p:tav>
                                      </p:tavLst>
                                    </p:anim>
                                    <p:anim calcmode="lin" valueType="num">
                                      <p:cBhvr>
                                        <p:cTn dur="500" fill="hold" id="54"/>
                                        <p:tgtEl>
                                          <p:spTgt spid="61"/>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72"/>
                                        </p:tgtEl>
                                        <p:attrNameLst>
                                          <p:attrName>style.visibility</p:attrName>
                                        </p:attrNameLst>
                                      </p:cBhvr>
                                      <p:to>
                                        <p:strVal val="visible"/>
                                      </p:to>
                                    </p:set>
                                    <p:anim calcmode="lin" valueType="num">
                                      <p:cBhvr>
                                        <p:cTn dur="500" fill="hold" id="57"/>
                                        <p:tgtEl>
                                          <p:spTgt spid="72"/>
                                        </p:tgtEl>
                                        <p:attrNameLst>
                                          <p:attrName>ppt_x</p:attrName>
                                        </p:attrNameLst>
                                      </p:cBhvr>
                                      <p:tavLst>
                                        <p:tav tm="0">
                                          <p:val>
                                            <p:strVal val="0-#ppt_w/2"/>
                                          </p:val>
                                        </p:tav>
                                        <p:tav tm="100000">
                                          <p:val>
                                            <p:strVal val="#ppt_x"/>
                                          </p:val>
                                        </p:tav>
                                      </p:tavLst>
                                    </p:anim>
                                    <p:anim calcmode="lin" valueType="num">
                                      <p:cBhvr>
                                        <p:cTn dur="500" fill="hold" id="58"/>
                                        <p:tgtEl>
                                          <p:spTgt spid="72"/>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0"/>
                                  </p:stCondLst>
                                  <p:childTnLst>
                                    <p:set>
                                      <p:cBhvr>
                                        <p:cTn dur="1" fill="hold" id="60">
                                          <p:stCondLst>
                                            <p:cond delay="0"/>
                                          </p:stCondLst>
                                        </p:cTn>
                                        <p:tgtEl>
                                          <p:spTgt spid="73"/>
                                        </p:tgtEl>
                                        <p:attrNameLst>
                                          <p:attrName>style.visibility</p:attrName>
                                        </p:attrNameLst>
                                      </p:cBhvr>
                                      <p:to>
                                        <p:strVal val="visible"/>
                                      </p:to>
                                    </p:set>
                                    <p:anim calcmode="lin" valueType="num">
                                      <p:cBhvr>
                                        <p:cTn dur="500" fill="hold" id="61"/>
                                        <p:tgtEl>
                                          <p:spTgt spid="73"/>
                                        </p:tgtEl>
                                        <p:attrNameLst>
                                          <p:attrName>ppt_x</p:attrName>
                                        </p:attrNameLst>
                                      </p:cBhvr>
                                      <p:tavLst>
                                        <p:tav tm="0">
                                          <p:val>
                                            <p:strVal val="0-#ppt_w/2"/>
                                          </p:val>
                                        </p:tav>
                                        <p:tav tm="100000">
                                          <p:val>
                                            <p:strVal val="#ppt_x"/>
                                          </p:val>
                                        </p:tav>
                                      </p:tavLst>
                                    </p:anim>
                                    <p:anim calcmode="lin" valueType="num">
                                      <p:cBhvr>
                                        <p:cTn dur="500" fill="hold" id="62"/>
                                        <p:tgtEl>
                                          <p:spTgt spid="73"/>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2000"/>
                            </p:stCondLst>
                            <p:childTnLst>
                              <p:par>
                                <p:cTn fill="hold" grpId="0" id="64" nodeType="afterEffect" presetClass="entr" presetID="2" presetSubtype="2">
                                  <p:stCondLst>
                                    <p:cond delay="0"/>
                                  </p:stCondLst>
                                  <p:childTnLst>
                                    <p:set>
                                      <p:cBhvr>
                                        <p:cTn dur="1" fill="hold" id="65">
                                          <p:stCondLst>
                                            <p:cond delay="0"/>
                                          </p:stCondLst>
                                        </p:cTn>
                                        <p:tgtEl>
                                          <p:spTgt spid="74"/>
                                        </p:tgtEl>
                                        <p:attrNameLst>
                                          <p:attrName>style.visibility</p:attrName>
                                        </p:attrNameLst>
                                      </p:cBhvr>
                                      <p:to>
                                        <p:strVal val="visible"/>
                                      </p:to>
                                    </p:set>
                                    <p:anim calcmode="lin" valueType="num">
                                      <p:cBhvr>
                                        <p:cTn dur="500" fill="hold" id="66"/>
                                        <p:tgtEl>
                                          <p:spTgt spid="74"/>
                                        </p:tgtEl>
                                        <p:attrNameLst>
                                          <p:attrName>ppt_x</p:attrName>
                                        </p:attrNameLst>
                                      </p:cBhvr>
                                      <p:tavLst>
                                        <p:tav tm="0">
                                          <p:val>
                                            <p:strVal val="1+#ppt_w/2"/>
                                          </p:val>
                                        </p:tav>
                                        <p:tav tm="100000">
                                          <p:val>
                                            <p:strVal val="#ppt_x"/>
                                          </p:val>
                                        </p:tav>
                                      </p:tavLst>
                                    </p:anim>
                                    <p:anim calcmode="lin" valueType="num">
                                      <p:cBhvr>
                                        <p:cTn dur="500" fill="hold" id="67"/>
                                        <p:tgtEl>
                                          <p:spTgt spid="74"/>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2">
                                  <p:stCondLst>
                                    <p:cond delay="0"/>
                                  </p:stCondLst>
                                  <p:childTnLst>
                                    <p:set>
                                      <p:cBhvr>
                                        <p:cTn dur="1" fill="hold" id="69">
                                          <p:stCondLst>
                                            <p:cond delay="0"/>
                                          </p:stCondLst>
                                        </p:cTn>
                                        <p:tgtEl>
                                          <p:spTgt spid="62"/>
                                        </p:tgtEl>
                                        <p:attrNameLst>
                                          <p:attrName>style.visibility</p:attrName>
                                        </p:attrNameLst>
                                      </p:cBhvr>
                                      <p:to>
                                        <p:strVal val="visible"/>
                                      </p:to>
                                    </p:set>
                                    <p:anim calcmode="lin" valueType="num">
                                      <p:cBhvr>
                                        <p:cTn dur="500" fill="hold" id="70"/>
                                        <p:tgtEl>
                                          <p:spTgt spid="62"/>
                                        </p:tgtEl>
                                        <p:attrNameLst>
                                          <p:attrName>ppt_x</p:attrName>
                                        </p:attrNameLst>
                                      </p:cBhvr>
                                      <p:tavLst>
                                        <p:tav tm="0">
                                          <p:val>
                                            <p:strVal val="1+#ppt_w/2"/>
                                          </p:val>
                                        </p:tav>
                                        <p:tav tm="100000">
                                          <p:val>
                                            <p:strVal val="#ppt_x"/>
                                          </p:val>
                                        </p:tav>
                                      </p:tavLst>
                                    </p:anim>
                                    <p:anim calcmode="lin" valueType="num">
                                      <p:cBhvr>
                                        <p:cTn dur="500" fill="hold" id="71"/>
                                        <p:tgtEl>
                                          <p:spTgt spid="62"/>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0"/>
                                  </p:stCondLst>
                                  <p:childTnLst>
                                    <p:set>
                                      <p:cBhvr>
                                        <p:cTn dur="1" fill="hold" id="73">
                                          <p:stCondLst>
                                            <p:cond delay="0"/>
                                          </p:stCondLst>
                                        </p:cTn>
                                        <p:tgtEl>
                                          <p:spTgt spid="75"/>
                                        </p:tgtEl>
                                        <p:attrNameLst>
                                          <p:attrName>style.visibility</p:attrName>
                                        </p:attrNameLst>
                                      </p:cBhvr>
                                      <p:to>
                                        <p:strVal val="visible"/>
                                      </p:to>
                                    </p:set>
                                    <p:anim calcmode="lin" valueType="num">
                                      <p:cBhvr>
                                        <p:cTn dur="500" fill="hold" id="74"/>
                                        <p:tgtEl>
                                          <p:spTgt spid="75"/>
                                        </p:tgtEl>
                                        <p:attrNameLst>
                                          <p:attrName>ppt_x</p:attrName>
                                        </p:attrNameLst>
                                      </p:cBhvr>
                                      <p:tavLst>
                                        <p:tav tm="0">
                                          <p:val>
                                            <p:strVal val="1+#ppt_w/2"/>
                                          </p:val>
                                        </p:tav>
                                        <p:tav tm="100000">
                                          <p:val>
                                            <p:strVal val="#ppt_x"/>
                                          </p:val>
                                        </p:tav>
                                      </p:tavLst>
                                    </p:anim>
                                    <p:anim calcmode="lin" valueType="num">
                                      <p:cBhvr>
                                        <p:cTn dur="500" fill="hold" id="75"/>
                                        <p:tgtEl>
                                          <p:spTgt spid="75"/>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0"/>
                                  </p:stCondLst>
                                  <p:childTnLst>
                                    <p:set>
                                      <p:cBhvr>
                                        <p:cTn dur="1" fill="hold" id="77">
                                          <p:stCondLst>
                                            <p:cond delay="0"/>
                                          </p:stCondLst>
                                        </p:cTn>
                                        <p:tgtEl>
                                          <p:spTgt spid="76"/>
                                        </p:tgtEl>
                                        <p:attrNameLst>
                                          <p:attrName>style.visibility</p:attrName>
                                        </p:attrNameLst>
                                      </p:cBhvr>
                                      <p:to>
                                        <p:strVal val="visible"/>
                                      </p:to>
                                    </p:set>
                                    <p:anim calcmode="lin" valueType="num">
                                      <p:cBhvr>
                                        <p:cTn dur="500" fill="hold" id="78"/>
                                        <p:tgtEl>
                                          <p:spTgt spid="76"/>
                                        </p:tgtEl>
                                        <p:attrNameLst>
                                          <p:attrName>ppt_x</p:attrName>
                                        </p:attrNameLst>
                                      </p:cBhvr>
                                      <p:tavLst>
                                        <p:tav tm="0">
                                          <p:val>
                                            <p:strVal val="1+#ppt_w/2"/>
                                          </p:val>
                                        </p:tav>
                                        <p:tav tm="100000">
                                          <p:val>
                                            <p:strVal val="#ppt_x"/>
                                          </p:val>
                                        </p:tav>
                                      </p:tavLst>
                                    </p:anim>
                                    <p:anim calcmode="lin" valueType="num">
                                      <p:cBhvr>
                                        <p:cTn dur="500" fill="hold" id="79"/>
                                        <p:tgtEl>
                                          <p:spTgt spid="76"/>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2500"/>
                            </p:stCondLst>
                            <p:childTnLst>
                              <p:par>
                                <p:cTn fill="hold" grpId="0" id="81" nodeType="afterEffect" presetClass="entr" presetID="2" presetSubtype="8">
                                  <p:stCondLst>
                                    <p:cond delay="0"/>
                                  </p:stCondLst>
                                  <p:childTnLst>
                                    <p:set>
                                      <p:cBhvr>
                                        <p:cTn dur="1" fill="hold" id="82">
                                          <p:stCondLst>
                                            <p:cond delay="0"/>
                                          </p:stCondLst>
                                        </p:cTn>
                                        <p:tgtEl>
                                          <p:spTgt spid="77"/>
                                        </p:tgtEl>
                                        <p:attrNameLst>
                                          <p:attrName>style.visibility</p:attrName>
                                        </p:attrNameLst>
                                      </p:cBhvr>
                                      <p:to>
                                        <p:strVal val="visible"/>
                                      </p:to>
                                    </p:set>
                                    <p:anim calcmode="lin" valueType="num">
                                      <p:cBhvr>
                                        <p:cTn dur="500" fill="hold" id="83"/>
                                        <p:tgtEl>
                                          <p:spTgt spid="77"/>
                                        </p:tgtEl>
                                        <p:attrNameLst>
                                          <p:attrName>ppt_x</p:attrName>
                                        </p:attrNameLst>
                                      </p:cBhvr>
                                      <p:tavLst>
                                        <p:tav tm="0">
                                          <p:val>
                                            <p:strVal val="0-#ppt_w/2"/>
                                          </p:val>
                                        </p:tav>
                                        <p:tav tm="100000">
                                          <p:val>
                                            <p:strVal val="#ppt_x"/>
                                          </p:val>
                                        </p:tav>
                                      </p:tavLst>
                                    </p:anim>
                                    <p:anim calcmode="lin" valueType="num">
                                      <p:cBhvr>
                                        <p:cTn dur="500" fill="hold" id="84"/>
                                        <p:tgtEl>
                                          <p:spTgt spid="77"/>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63"/>
                                        </p:tgtEl>
                                        <p:attrNameLst>
                                          <p:attrName>style.visibility</p:attrName>
                                        </p:attrNameLst>
                                      </p:cBhvr>
                                      <p:to>
                                        <p:strVal val="visible"/>
                                      </p:to>
                                    </p:set>
                                    <p:anim calcmode="lin" valueType="num">
                                      <p:cBhvr>
                                        <p:cTn dur="500" fill="hold" id="87"/>
                                        <p:tgtEl>
                                          <p:spTgt spid="63"/>
                                        </p:tgtEl>
                                        <p:attrNameLst>
                                          <p:attrName>ppt_x</p:attrName>
                                        </p:attrNameLst>
                                      </p:cBhvr>
                                      <p:tavLst>
                                        <p:tav tm="0">
                                          <p:val>
                                            <p:strVal val="0-#ppt_w/2"/>
                                          </p:val>
                                        </p:tav>
                                        <p:tav tm="100000">
                                          <p:val>
                                            <p:strVal val="#ppt_x"/>
                                          </p:val>
                                        </p:tav>
                                      </p:tavLst>
                                    </p:anim>
                                    <p:anim calcmode="lin" valueType="num">
                                      <p:cBhvr>
                                        <p:cTn dur="500" fill="hold" id="88"/>
                                        <p:tgtEl>
                                          <p:spTgt spid="63"/>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78"/>
                                        </p:tgtEl>
                                        <p:attrNameLst>
                                          <p:attrName>style.visibility</p:attrName>
                                        </p:attrNameLst>
                                      </p:cBhvr>
                                      <p:to>
                                        <p:strVal val="visible"/>
                                      </p:to>
                                    </p:set>
                                    <p:anim calcmode="lin" valueType="num">
                                      <p:cBhvr>
                                        <p:cTn dur="500" fill="hold" id="91"/>
                                        <p:tgtEl>
                                          <p:spTgt spid="78"/>
                                        </p:tgtEl>
                                        <p:attrNameLst>
                                          <p:attrName>ppt_x</p:attrName>
                                        </p:attrNameLst>
                                      </p:cBhvr>
                                      <p:tavLst>
                                        <p:tav tm="0">
                                          <p:val>
                                            <p:strVal val="0-#ppt_w/2"/>
                                          </p:val>
                                        </p:tav>
                                        <p:tav tm="100000">
                                          <p:val>
                                            <p:strVal val="#ppt_x"/>
                                          </p:val>
                                        </p:tav>
                                      </p:tavLst>
                                    </p:anim>
                                    <p:anim calcmode="lin" valueType="num">
                                      <p:cBhvr>
                                        <p:cTn dur="500" fill="hold" id="92"/>
                                        <p:tgtEl>
                                          <p:spTgt spid="78"/>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8">
                                  <p:stCondLst>
                                    <p:cond delay="0"/>
                                  </p:stCondLst>
                                  <p:childTnLst>
                                    <p:set>
                                      <p:cBhvr>
                                        <p:cTn dur="1" fill="hold" id="94">
                                          <p:stCondLst>
                                            <p:cond delay="0"/>
                                          </p:stCondLst>
                                        </p:cTn>
                                        <p:tgtEl>
                                          <p:spTgt spid="79"/>
                                        </p:tgtEl>
                                        <p:attrNameLst>
                                          <p:attrName>style.visibility</p:attrName>
                                        </p:attrNameLst>
                                      </p:cBhvr>
                                      <p:to>
                                        <p:strVal val="visible"/>
                                      </p:to>
                                    </p:set>
                                    <p:anim calcmode="lin" valueType="num">
                                      <p:cBhvr>
                                        <p:cTn dur="500" fill="hold" id="95"/>
                                        <p:tgtEl>
                                          <p:spTgt spid="79"/>
                                        </p:tgtEl>
                                        <p:attrNameLst>
                                          <p:attrName>ppt_x</p:attrName>
                                        </p:attrNameLst>
                                      </p:cBhvr>
                                      <p:tavLst>
                                        <p:tav tm="0">
                                          <p:val>
                                            <p:strVal val="0-#ppt_w/2"/>
                                          </p:val>
                                        </p:tav>
                                        <p:tav tm="100000">
                                          <p:val>
                                            <p:strVal val="#ppt_x"/>
                                          </p:val>
                                        </p:tav>
                                      </p:tavLst>
                                    </p:anim>
                                    <p:anim calcmode="lin" valueType="num">
                                      <p:cBhvr>
                                        <p:cTn dur="500" fill="hold" id="96"/>
                                        <p:tgtEl>
                                          <p:spTgt spid="79"/>
                                        </p:tgtEl>
                                        <p:attrNameLst>
                                          <p:attrName>ppt_y</p:attrName>
                                        </p:attrNameLst>
                                      </p:cBhvr>
                                      <p:tavLst>
                                        <p:tav tm="0">
                                          <p:val>
                                            <p:strVal val="#ppt_y"/>
                                          </p:val>
                                        </p:tav>
                                        <p:tav tm="100000">
                                          <p:val>
                                            <p:strVal val="#ppt_y"/>
                                          </p:val>
                                        </p:tav>
                                      </p:tavLst>
                                    </p:anim>
                                  </p:childTnLst>
                                </p:cTn>
                              </p:par>
                            </p:childTnLst>
                          </p:cTn>
                        </p:par>
                        <p:par>
                          <p:cTn fill="hold" id="97" nodeType="afterGroup">
                            <p:stCondLst>
                              <p:cond delay="3000"/>
                            </p:stCondLst>
                            <p:childTnLst>
                              <p:par>
                                <p:cTn fill="hold" grpId="0" id="98" nodeType="afterEffect" presetClass="entr" presetID="2" presetSubtype="2">
                                  <p:stCondLst>
                                    <p:cond delay="0"/>
                                  </p:stCondLst>
                                  <p:childTnLst>
                                    <p:set>
                                      <p:cBhvr>
                                        <p:cTn dur="1" fill="hold" id="99">
                                          <p:stCondLst>
                                            <p:cond delay="0"/>
                                          </p:stCondLst>
                                        </p:cTn>
                                        <p:tgtEl>
                                          <p:spTgt spid="80"/>
                                        </p:tgtEl>
                                        <p:attrNameLst>
                                          <p:attrName>style.visibility</p:attrName>
                                        </p:attrNameLst>
                                      </p:cBhvr>
                                      <p:to>
                                        <p:strVal val="visible"/>
                                      </p:to>
                                    </p:set>
                                    <p:anim calcmode="lin" valueType="num">
                                      <p:cBhvr>
                                        <p:cTn dur="500" fill="hold" id="100"/>
                                        <p:tgtEl>
                                          <p:spTgt spid="80"/>
                                        </p:tgtEl>
                                        <p:attrNameLst>
                                          <p:attrName>ppt_x</p:attrName>
                                        </p:attrNameLst>
                                      </p:cBhvr>
                                      <p:tavLst>
                                        <p:tav tm="0">
                                          <p:val>
                                            <p:strVal val="1+#ppt_w/2"/>
                                          </p:val>
                                        </p:tav>
                                        <p:tav tm="100000">
                                          <p:val>
                                            <p:strVal val="#ppt_x"/>
                                          </p:val>
                                        </p:tav>
                                      </p:tavLst>
                                    </p:anim>
                                    <p:anim calcmode="lin" valueType="num">
                                      <p:cBhvr>
                                        <p:cTn dur="500" fill="hold" id="101"/>
                                        <p:tgtEl>
                                          <p:spTgt spid="80"/>
                                        </p:tgtEl>
                                        <p:attrNameLst>
                                          <p:attrName>ppt_y</p:attrName>
                                        </p:attrNameLst>
                                      </p:cBhvr>
                                      <p:tavLst>
                                        <p:tav tm="0">
                                          <p:val>
                                            <p:strVal val="#ppt_y"/>
                                          </p:val>
                                        </p:tav>
                                        <p:tav tm="100000">
                                          <p:val>
                                            <p:strVal val="#ppt_y"/>
                                          </p:val>
                                        </p:tav>
                                      </p:tavLst>
                                    </p:anim>
                                  </p:childTnLst>
                                </p:cTn>
                              </p:par>
                              <p:par>
                                <p:cTn fill="hold" grpId="0" id="102" nodeType="withEffect" presetClass="entr" presetID="2" presetSubtype="2">
                                  <p:stCondLst>
                                    <p:cond delay="0"/>
                                  </p:stCondLst>
                                  <p:childTnLst>
                                    <p:set>
                                      <p:cBhvr>
                                        <p:cTn dur="1" fill="hold" id="103">
                                          <p:stCondLst>
                                            <p:cond delay="0"/>
                                          </p:stCondLst>
                                        </p:cTn>
                                        <p:tgtEl>
                                          <p:spTgt spid="64"/>
                                        </p:tgtEl>
                                        <p:attrNameLst>
                                          <p:attrName>style.visibility</p:attrName>
                                        </p:attrNameLst>
                                      </p:cBhvr>
                                      <p:to>
                                        <p:strVal val="visible"/>
                                      </p:to>
                                    </p:set>
                                    <p:anim calcmode="lin" valueType="num">
                                      <p:cBhvr>
                                        <p:cTn dur="500" fill="hold" id="104"/>
                                        <p:tgtEl>
                                          <p:spTgt spid="64"/>
                                        </p:tgtEl>
                                        <p:attrNameLst>
                                          <p:attrName>ppt_x</p:attrName>
                                        </p:attrNameLst>
                                      </p:cBhvr>
                                      <p:tavLst>
                                        <p:tav tm="0">
                                          <p:val>
                                            <p:strVal val="1+#ppt_w/2"/>
                                          </p:val>
                                        </p:tav>
                                        <p:tav tm="100000">
                                          <p:val>
                                            <p:strVal val="#ppt_x"/>
                                          </p:val>
                                        </p:tav>
                                      </p:tavLst>
                                    </p:anim>
                                    <p:anim calcmode="lin" valueType="num">
                                      <p:cBhvr>
                                        <p:cTn dur="500" fill="hold" id="105"/>
                                        <p:tgtEl>
                                          <p:spTgt spid="64"/>
                                        </p:tgtEl>
                                        <p:attrNameLst>
                                          <p:attrName>ppt_y</p:attrName>
                                        </p:attrNameLst>
                                      </p:cBhvr>
                                      <p:tavLst>
                                        <p:tav tm="0">
                                          <p:val>
                                            <p:strVal val="#ppt_y"/>
                                          </p:val>
                                        </p:tav>
                                        <p:tav tm="100000">
                                          <p:val>
                                            <p:strVal val="#ppt_y"/>
                                          </p:val>
                                        </p:tav>
                                      </p:tavLst>
                                    </p:anim>
                                  </p:childTnLst>
                                </p:cTn>
                              </p:par>
                              <p:par>
                                <p:cTn fill="hold" grpId="0" id="106" nodeType="withEffect" presetClass="entr" presetID="2" presetSubtype="2">
                                  <p:stCondLst>
                                    <p:cond delay="0"/>
                                  </p:stCondLst>
                                  <p:childTnLst>
                                    <p:set>
                                      <p:cBhvr>
                                        <p:cTn dur="1" fill="hold" id="107">
                                          <p:stCondLst>
                                            <p:cond delay="0"/>
                                          </p:stCondLst>
                                        </p:cTn>
                                        <p:tgtEl>
                                          <p:spTgt spid="81"/>
                                        </p:tgtEl>
                                        <p:attrNameLst>
                                          <p:attrName>style.visibility</p:attrName>
                                        </p:attrNameLst>
                                      </p:cBhvr>
                                      <p:to>
                                        <p:strVal val="visible"/>
                                      </p:to>
                                    </p:set>
                                    <p:anim calcmode="lin" valueType="num">
                                      <p:cBhvr>
                                        <p:cTn dur="500" fill="hold" id="108"/>
                                        <p:tgtEl>
                                          <p:spTgt spid="81"/>
                                        </p:tgtEl>
                                        <p:attrNameLst>
                                          <p:attrName>ppt_x</p:attrName>
                                        </p:attrNameLst>
                                      </p:cBhvr>
                                      <p:tavLst>
                                        <p:tav tm="0">
                                          <p:val>
                                            <p:strVal val="1+#ppt_w/2"/>
                                          </p:val>
                                        </p:tav>
                                        <p:tav tm="100000">
                                          <p:val>
                                            <p:strVal val="#ppt_x"/>
                                          </p:val>
                                        </p:tav>
                                      </p:tavLst>
                                    </p:anim>
                                    <p:anim calcmode="lin" valueType="num">
                                      <p:cBhvr>
                                        <p:cTn dur="500" fill="hold" id="109"/>
                                        <p:tgtEl>
                                          <p:spTgt spid="81"/>
                                        </p:tgtEl>
                                        <p:attrNameLst>
                                          <p:attrName>ppt_y</p:attrName>
                                        </p:attrNameLst>
                                      </p:cBhvr>
                                      <p:tavLst>
                                        <p:tav tm="0">
                                          <p:val>
                                            <p:strVal val="#ppt_y"/>
                                          </p:val>
                                        </p:tav>
                                        <p:tav tm="100000">
                                          <p:val>
                                            <p:strVal val="#ppt_y"/>
                                          </p:val>
                                        </p:tav>
                                      </p:tavLst>
                                    </p:anim>
                                  </p:childTnLst>
                                </p:cTn>
                              </p:par>
                              <p:par>
                                <p:cTn fill="hold" grpId="0" id="110" nodeType="withEffect" presetClass="entr" presetID="2" presetSubtype="2">
                                  <p:stCondLst>
                                    <p:cond delay="0"/>
                                  </p:stCondLst>
                                  <p:childTnLst>
                                    <p:set>
                                      <p:cBhvr>
                                        <p:cTn dur="1" fill="hold" id="111">
                                          <p:stCondLst>
                                            <p:cond delay="0"/>
                                          </p:stCondLst>
                                        </p:cTn>
                                        <p:tgtEl>
                                          <p:spTgt spid="82"/>
                                        </p:tgtEl>
                                        <p:attrNameLst>
                                          <p:attrName>style.visibility</p:attrName>
                                        </p:attrNameLst>
                                      </p:cBhvr>
                                      <p:to>
                                        <p:strVal val="visible"/>
                                      </p:to>
                                    </p:set>
                                    <p:anim calcmode="lin" valueType="num">
                                      <p:cBhvr>
                                        <p:cTn dur="500" fill="hold" id="112"/>
                                        <p:tgtEl>
                                          <p:spTgt spid="82"/>
                                        </p:tgtEl>
                                        <p:attrNameLst>
                                          <p:attrName>ppt_x</p:attrName>
                                        </p:attrNameLst>
                                      </p:cBhvr>
                                      <p:tavLst>
                                        <p:tav tm="0">
                                          <p:val>
                                            <p:strVal val="1+#ppt_w/2"/>
                                          </p:val>
                                        </p:tav>
                                        <p:tav tm="100000">
                                          <p:val>
                                            <p:strVal val="#ppt_x"/>
                                          </p:val>
                                        </p:tav>
                                      </p:tavLst>
                                    </p:anim>
                                    <p:anim calcmode="lin" valueType="num">
                                      <p:cBhvr>
                                        <p:cTn dur="500" fill="hold" id="113"/>
                                        <p:tgtEl>
                                          <p:spTgt spid="82"/>
                                        </p:tgtEl>
                                        <p:attrNameLst>
                                          <p:attrName>ppt_y</p:attrName>
                                        </p:attrNameLst>
                                      </p:cBhvr>
                                      <p:tavLst>
                                        <p:tav tm="0">
                                          <p:val>
                                            <p:strVal val="#ppt_y"/>
                                          </p:val>
                                        </p:tav>
                                        <p:tav tm="100000">
                                          <p:val>
                                            <p:strVal val="#ppt_y"/>
                                          </p:val>
                                        </p:tav>
                                      </p:tavLst>
                                    </p:anim>
                                  </p:childTnLst>
                                </p:cTn>
                              </p:par>
                            </p:childTnLst>
                          </p:cTn>
                        </p:par>
                        <p:par>
                          <p:cTn fill="hold" id="114" nodeType="afterGroup">
                            <p:stCondLst>
                              <p:cond delay="3500"/>
                            </p:stCondLst>
                            <p:childTnLst>
                              <p:par>
                                <p:cTn fill="hold" grpId="0" id="115" nodeType="afterEffect" presetClass="entr" presetID="2" presetSubtype="8">
                                  <p:stCondLst>
                                    <p:cond delay="0"/>
                                  </p:stCondLst>
                                  <p:childTnLst>
                                    <p:set>
                                      <p:cBhvr>
                                        <p:cTn dur="1" fill="hold" id="116">
                                          <p:stCondLst>
                                            <p:cond delay="0"/>
                                          </p:stCondLst>
                                        </p:cTn>
                                        <p:tgtEl>
                                          <p:spTgt spid="85"/>
                                        </p:tgtEl>
                                        <p:attrNameLst>
                                          <p:attrName>style.visibility</p:attrName>
                                        </p:attrNameLst>
                                      </p:cBhvr>
                                      <p:to>
                                        <p:strVal val="visible"/>
                                      </p:to>
                                    </p:set>
                                    <p:anim calcmode="lin" valueType="num">
                                      <p:cBhvr>
                                        <p:cTn dur="500" fill="hold" id="117"/>
                                        <p:tgtEl>
                                          <p:spTgt spid="85"/>
                                        </p:tgtEl>
                                        <p:attrNameLst>
                                          <p:attrName>ppt_x</p:attrName>
                                        </p:attrNameLst>
                                      </p:cBhvr>
                                      <p:tavLst>
                                        <p:tav tm="0">
                                          <p:val>
                                            <p:strVal val="0-#ppt_w/2"/>
                                          </p:val>
                                        </p:tav>
                                        <p:tav tm="100000">
                                          <p:val>
                                            <p:strVal val="#ppt_x"/>
                                          </p:val>
                                        </p:tav>
                                      </p:tavLst>
                                    </p:anim>
                                    <p:anim calcmode="lin" valueType="num">
                                      <p:cBhvr>
                                        <p:cTn dur="500" fill="hold" id="118"/>
                                        <p:tgtEl>
                                          <p:spTgt spid="85"/>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8">
                                  <p:stCondLst>
                                    <p:cond delay="0"/>
                                  </p:stCondLst>
                                  <p:childTnLst>
                                    <p:set>
                                      <p:cBhvr>
                                        <p:cTn dur="1" fill="hold" id="120">
                                          <p:stCondLst>
                                            <p:cond delay="0"/>
                                          </p:stCondLst>
                                        </p:cTn>
                                        <p:tgtEl>
                                          <p:spTgt spid="84"/>
                                        </p:tgtEl>
                                        <p:attrNameLst>
                                          <p:attrName>style.visibility</p:attrName>
                                        </p:attrNameLst>
                                      </p:cBhvr>
                                      <p:to>
                                        <p:strVal val="visible"/>
                                      </p:to>
                                    </p:set>
                                    <p:anim calcmode="lin" valueType="num">
                                      <p:cBhvr>
                                        <p:cTn dur="500" fill="hold" id="121"/>
                                        <p:tgtEl>
                                          <p:spTgt spid="84"/>
                                        </p:tgtEl>
                                        <p:attrNameLst>
                                          <p:attrName>ppt_x</p:attrName>
                                        </p:attrNameLst>
                                      </p:cBhvr>
                                      <p:tavLst>
                                        <p:tav tm="0">
                                          <p:val>
                                            <p:strVal val="0-#ppt_w/2"/>
                                          </p:val>
                                        </p:tav>
                                        <p:tav tm="100000">
                                          <p:val>
                                            <p:strVal val="#ppt_x"/>
                                          </p:val>
                                        </p:tav>
                                      </p:tavLst>
                                    </p:anim>
                                    <p:anim calcmode="lin" valueType="num">
                                      <p:cBhvr>
                                        <p:cTn dur="500" fill="hold" id="122"/>
                                        <p:tgtEl>
                                          <p:spTgt spid="84"/>
                                        </p:tgtEl>
                                        <p:attrNameLst>
                                          <p:attrName>ppt_y</p:attrName>
                                        </p:attrNameLst>
                                      </p:cBhvr>
                                      <p:tavLst>
                                        <p:tav tm="0">
                                          <p:val>
                                            <p:strVal val="#ppt_y"/>
                                          </p:val>
                                        </p:tav>
                                        <p:tav tm="100000">
                                          <p:val>
                                            <p:strVal val="#ppt_y"/>
                                          </p:val>
                                        </p:tav>
                                      </p:tavLst>
                                    </p:anim>
                                  </p:childTnLst>
                                </p:cTn>
                              </p:par>
                              <p:par>
                                <p:cTn fill="hold" grpId="0" id="123" nodeType="withEffect" presetClass="entr" presetID="2" presetSubtype="8">
                                  <p:stCondLst>
                                    <p:cond delay="0"/>
                                  </p:stCondLst>
                                  <p:childTnLst>
                                    <p:set>
                                      <p:cBhvr>
                                        <p:cTn dur="1" fill="hold" id="124">
                                          <p:stCondLst>
                                            <p:cond delay="0"/>
                                          </p:stCondLst>
                                        </p:cTn>
                                        <p:tgtEl>
                                          <p:spTgt spid="86"/>
                                        </p:tgtEl>
                                        <p:attrNameLst>
                                          <p:attrName>style.visibility</p:attrName>
                                        </p:attrNameLst>
                                      </p:cBhvr>
                                      <p:to>
                                        <p:strVal val="visible"/>
                                      </p:to>
                                    </p:set>
                                    <p:anim calcmode="lin" valueType="num">
                                      <p:cBhvr>
                                        <p:cTn dur="500" fill="hold" id="125"/>
                                        <p:tgtEl>
                                          <p:spTgt spid="86"/>
                                        </p:tgtEl>
                                        <p:attrNameLst>
                                          <p:attrName>ppt_x</p:attrName>
                                        </p:attrNameLst>
                                      </p:cBhvr>
                                      <p:tavLst>
                                        <p:tav tm="0">
                                          <p:val>
                                            <p:strVal val="0-#ppt_w/2"/>
                                          </p:val>
                                        </p:tav>
                                        <p:tav tm="100000">
                                          <p:val>
                                            <p:strVal val="#ppt_x"/>
                                          </p:val>
                                        </p:tav>
                                      </p:tavLst>
                                    </p:anim>
                                    <p:anim calcmode="lin" valueType="num">
                                      <p:cBhvr>
                                        <p:cTn dur="500" fill="hold" id="126"/>
                                        <p:tgtEl>
                                          <p:spTgt spid="86"/>
                                        </p:tgtEl>
                                        <p:attrNameLst>
                                          <p:attrName>ppt_y</p:attrName>
                                        </p:attrNameLst>
                                      </p:cBhvr>
                                      <p:tavLst>
                                        <p:tav tm="0">
                                          <p:val>
                                            <p:strVal val="#ppt_y"/>
                                          </p:val>
                                        </p:tav>
                                        <p:tav tm="100000">
                                          <p:val>
                                            <p:strVal val="#ppt_y"/>
                                          </p:val>
                                        </p:tav>
                                      </p:tavLst>
                                    </p:anim>
                                  </p:childTnLst>
                                </p:cTn>
                              </p:par>
                              <p:par>
                                <p:cTn fill="hold" grpId="0" id="127" nodeType="withEffect" presetClass="entr" presetID="2" presetSubtype="8">
                                  <p:stCondLst>
                                    <p:cond delay="0"/>
                                  </p:stCondLst>
                                  <p:childTnLst>
                                    <p:set>
                                      <p:cBhvr>
                                        <p:cTn dur="1" fill="hold" id="128">
                                          <p:stCondLst>
                                            <p:cond delay="0"/>
                                          </p:stCondLst>
                                        </p:cTn>
                                        <p:tgtEl>
                                          <p:spTgt spid="87"/>
                                        </p:tgtEl>
                                        <p:attrNameLst>
                                          <p:attrName>style.visibility</p:attrName>
                                        </p:attrNameLst>
                                      </p:cBhvr>
                                      <p:to>
                                        <p:strVal val="visible"/>
                                      </p:to>
                                    </p:set>
                                    <p:anim calcmode="lin" valueType="num">
                                      <p:cBhvr>
                                        <p:cTn dur="500" fill="hold" id="129"/>
                                        <p:tgtEl>
                                          <p:spTgt spid="87"/>
                                        </p:tgtEl>
                                        <p:attrNameLst>
                                          <p:attrName>ppt_x</p:attrName>
                                        </p:attrNameLst>
                                      </p:cBhvr>
                                      <p:tavLst>
                                        <p:tav tm="0">
                                          <p:val>
                                            <p:strVal val="0-#ppt_w/2"/>
                                          </p:val>
                                        </p:tav>
                                        <p:tav tm="100000">
                                          <p:val>
                                            <p:strVal val="#ppt_x"/>
                                          </p:val>
                                        </p:tav>
                                      </p:tavLst>
                                    </p:anim>
                                    <p:anim calcmode="lin" valueType="num">
                                      <p:cBhvr>
                                        <p:cTn dur="500" fill="hold" id="130"/>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Lst>
  </p:timing>
</p:sld>
</file>

<file path=ppt/tags/tag1.xml><?xml version="1.0" encoding="utf-8"?>
<p:tagLst xmlns:p="http://schemas.openxmlformats.org/presentationml/2006/main">
  <p:tag name="MH" val="20151208221311"/>
  <p:tag name="MH_LIBRARY" val="GRAPHIC"/>
  <p:tag name="MH_ORDER" val="2"/>
  <p:tag name="MH_TYPE" val="Other"/>
</p:tagLst>
</file>

<file path=ppt/tags/tag2.xml><?xml version="1.0" encoding="utf-8"?>
<p:tagLst xmlns:p="http://schemas.openxmlformats.org/presentationml/2006/main">
  <p:tag name="MH" val="20151208221311"/>
  <p:tag name="MH_LIBRARY" val="GRAPHIC"/>
  <p:tag name="MH_ORDER" val="2"/>
  <p:tag name="MH_TYPE" val="Other"/>
</p:tagLst>
</file>

<file path=ppt/tags/tag3.xml><?xml version="1.0" encoding="utf-8"?>
<p:tagLst xmlns:p="http://schemas.openxmlformats.org/presentationml/2006/main">
  <p:tag name="MH" val="20151208221311"/>
  <p:tag name="MH_LIBRARY" val="GRAPHIC"/>
  <p:tag name="MH_ORDER" val="2"/>
  <p:tag name="MH_TYPE" val="Other"/>
</p:tagLst>
</file>

<file path=ppt/tags/tag4.xml><?xml version="1.0" encoding="utf-8"?>
<p:tagLst xmlns:p="http://schemas.openxmlformats.org/presentationml/2006/main">
  <p:tag name="MH" val="20151208221311"/>
  <p:tag name="MH_LIBRARY" val="GRAPHIC"/>
  <p:tag name="MH_ORDER" val="2"/>
  <p:tag name="MH_TYPE" val="Other"/>
</p:tagLst>
</file>

<file path=ppt/tags/tag5.xml><?xml version="1.0" encoding="utf-8"?>
<p:tagLst xmlns:p="http://schemas.openxmlformats.org/presentationml/2006/main">
  <p:tag name="MH" val="20151208221311"/>
  <p:tag name="MH_LIBRARY" val="GRAPHIC"/>
  <p:tag name="MH_ORDER" val="2"/>
  <p:tag name="MH_TYPE" val="Other"/>
</p:tagLst>
</file>

<file path=ppt/tags/tag6.xml><?xml version="1.0" encoding="utf-8"?>
<p:tagLst xmlns:p="http://schemas.openxmlformats.org/presentationml/2006/main">
  <p:tag name="MH" val="20151208221311"/>
  <p:tag name="MH_LIBRARY" val="GRAPHIC"/>
  <p:tag name="MH_ORDER" val="2"/>
  <p:tag name="MH_TYPE" val="Other"/>
</p:tagLst>
</file>

<file path=ppt/tags/tag7.xml><?xml version="1.0" encoding="utf-8"?>
<p:tagLst xmlns:p="http://schemas.openxmlformats.org/presentationml/2006/main">
  <p:tag name="MH" val="20151208221311"/>
  <p:tag name="MH_LIBRARY" val="GRAPHIC"/>
  <p:tag name="MH_ORDER" val="2"/>
  <p:tag name="MH_TYPE" val="Other"/>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11.15 创业"/>
</p:tagLst>
</file>

<file path=ppt/theme/theme1.xml><?xml version="1.0" encoding="utf-8"?>
<a:theme xmlns:r="http://schemas.openxmlformats.org/officeDocument/2006/relationships" xmlns:a="http://schemas.openxmlformats.org/drawingml/2006/main" name="">
  <a:themeElements>
    <a:clrScheme name="经典红色">
      <a:dk1>
        <a:sysClr val="windowText" lastClr="000000"/>
      </a:dk1>
      <a:lt1>
        <a:sysClr val="window" lastClr="FFFFFF"/>
      </a:lt1>
      <a:dk2>
        <a:srgbClr val="44546A"/>
      </a:dk2>
      <a:lt2>
        <a:srgbClr val="E7E6E6"/>
      </a:lt2>
      <a:accent1>
        <a:srgbClr val="B71F22"/>
      </a:accent1>
      <a:accent2>
        <a:srgbClr val="252F32"/>
      </a:accent2>
      <a:accent3>
        <a:srgbClr val="B71F22"/>
      </a:accent3>
      <a:accent4>
        <a:srgbClr val="252F32"/>
      </a:accent4>
      <a:accent5>
        <a:srgbClr val="B71F22"/>
      </a:accent5>
      <a:accent6>
        <a:srgbClr val="252F32"/>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bIns="0" lIns="0" rIns="0" tIns="0" wrap="square">
        <a:spAutoFit/>
      </a:bodyPr>
      <a:lstStyle>
        <a:defPPr algn="ctr">
          <a:defRPr b="1" dirty="0" sz="3200">
            <a:solidFill>
              <a:schemeClr val="accent1"/>
            </a:solidFill>
            <a:latin charset="-122" pitchFamily="34" typeface="微软雅黑"/>
            <a:ea charset="-122" pitchFamily="34" typeface="微软雅黑"/>
            <a:sym charset="-122" pitchFamily="34" typeface="微软雅黑"/>
          </a:defRPr>
        </a:defPPr>
      </a:lst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330</Paragraphs>
  <Slides>28</Slides>
  <Notes>28</Notes>
  <TotalTime>313</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28</vt:i4>
      </vt:variant>
    </vt:vector>
  </HeadingPairs>
  <TitlesOfParts>
    <vt:vector baseType="lpstr" size="52">
      <vt:lpstr>Arial</vt:lpstr>
      <vt:lpstr>Calibri Light</vt:lpstr>
      <vt:lpstr>Calibri</vt:lpstr>
      <vt:lpstr>等线 Light</vt:lpstr>
      <vt:lpstr>等线</vt:lpstr>
      <vt:lpstr>微软雅黑</vt:lpstr>
      <vt:lpstr>MStiffHei HKS UltraBold</vt:lpstr>
      <vt:lpstr>宋体</vt:lpstr>
      <vt:lpstr>Impact</vt:lpstr>
      <vt:lpstr>方正兰亭大黑_GBK</vt:lpstr>
      <vt:lpstr>张海山锐线体简</vt:lpstr>
      <vt:lpstr>Agency FB</vt:lpstr>
      <vt:lpstr>造字工房悦黑（非商用）常规体</vt:lpstr>
      <vt:lpstr>华文黑体</vt:lpstr>
      <vt:lpstr>Gill Sans</vt:lpstr>
      <vt:lpstr>Helvetica Light</vt:lpstr>
      <vt:lpstr>Helvetica</vt:lpstr>
      <vt:lpstr>STIXGeneral-Bold</vt:lpstr>
      <vt:lpstr>STIXGeneral-Regular</vt:lpstr>
      <vt:lpstr>Sosa</vt:lpstr>
      <vt:lpstr>Arial Narrow</vt:lpstr>
      <vt:lpstr>Source Sans Pro Light</vt:lpstr>
      <vt:lpstr>Lato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2015-11-15T05:12:28Z</dcterms:created>
  <cp:lastModifiedBy>优品PPT</cp:lastModifiedBy>
  <dcterms:modified xsi:type="dcterms:W3CDTF">2021-08-20T10:50:09Z</dcterms:modified>
  <cp:revision>37</cp:revision>
  <dc:title>PowerPoint 演示文稿</dc:title>
</cp:coreProperties>
</file>