
<file path=[Content_Types].xml><?xml version="1.0" encoding="utf-8"?>
<Types xmlns="http://schemas.openxmlformats.org/package/2006/content-types">
  <Default ContentType="image/jpeg" Extension="jpeg"/>
  <Default ContentType="image/png" Extension="png"/>
  <Default ContentType="application/vnd.openxmlformats-package.relationships+xml" Extension="rels"/>
  <Default ContentType="application/xml" Extension="xml"/>
  <Override ContentType="application/vnd.openxmlformats-officedocument.extended-properties+xml" PartName="/docProps/app.xml"/>
  <Override ContentType="application/vnd.openxmlformats-package.core-properties+xml" PartName="/docProps/core.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Layout+xml" PartName="/ppt/slideLayouts/slideLayout12.xml"/>
  <Override ContentType="application/vnd.openxmlformats-officedocument.presentationml.slideLayout+xml" PartName="/ppt/slideLayouts/slideLayout13.xml"/>
  <Override ContentType="application/vnd.openxmlformats-officedocument.presentationml.slideLayout+xml" PartName="/ppt/slideLayouts/slideLayout14.xml"/>
  <Override ContentType="application/vnd.openxmlformats-officedocument.presentationml.slideLayout+xml" PartName="/ppt/slideLayouts/slideLayout15.xml"/>
  <Override ContentType="application/vnd.openxmlformats-officedocument.presentationml.slideLayout+xml" PartName="/ppt/slideLayouts/slideLayout16.xml"/>
  <Override ContentType="application/vnd.openxmlformats-officedocument.presentationml.slideLayout+xml" PartName="/ppt/slideLayouts/slideLayout17.xml"/>
  <Override ContentType="application/vnd.openxmlformats-officedocument.presentationml.slideLayout+xml" PartName="/ppt/slideLayouts/slideLayout18.xml"/>
  <Override ContentType="application/vnd.openxmlformats-officedocument.presentationml.slideLayout+xml" PartName="/ppt/slideLayouts/slideLayout19.xml"/>
  <Override ContentType="application/vnd.openxmlformats-officedocument.presentationml.slideLayout+xml" PartName="/ppt/slideLayouts/slideLayout20.xml"/>
  <Override ContentType="application/vnd.openxmlformats-officedocument.presentationml.slideLayout+xml" PartName="/ppt/slideLayouts/slideLayout21.xml"/>
  <Override ContentType="application/vnd.openxmlformats-officedocument.presentationml.slideLayout+xml" PartName="/ppt/slideLayouts/slideLayout22.xml"/>
  <Override ContentType="application/vnd.openxmlformats-officedocument.presentationml.slideLayout+xml" PartName="/ppt/slideLayouts/slideLayout23.xml"/>
  <Override ContentType="application/vnd.openxmlformats-officedocument.presentationml.slideLayout+xml" PartName="/ppt/slideLayouts/slideLayout24.xml"/>
  <Override ContentType="application/vnd.openxmlformats-officedocument.presentationml.slideLayout+xml" PartName="/ppt/slideLayouts/slideLayout25.xml"/>
  <Override ContentType="application/vnd.openxmlformats-officedocument.presentationml.slideMaster+xml" PartName="/ppt/slideMasters/slideMaster1.xml"/>
  <Override ContentType="application/vnd.openxmlformats-officedocument.presentationml.slideMaster+xml" PartName="/ppt/slideMasters/slideMaster2.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4.xml"/>
  <Override ContentType="application/vnd.openxmlformats-officedocument.presentationml.slide+xml" PartName="/ppt/slides/slide5.xml"/>
  <Override ContentType="application/vnd.openxmlformats-officedocument.presentationml.slide+xml" PartName="/ppt/slides/slide6.xml"/>
  <Override ContentType="application/vnd.openxmlformats-officedocument.presentationml.slide+xml" PartName="/ppt/slides/slide7.xml"/>
  <Override ContentType="application/vnd.openxmlformats-officedocument.presentationml.slide+xml" PartName="/ppt/slides/slide8.xml"/>
  <Override ContentType="application/vnd.openxmlformats-officedocument.presentationml.slide+xml" PartName="/ppt/slides/slide9.xml"/>
  <Override ContentType="application/vnd.openxmlformats-officedocument.presentationml.slide+xml" PartName="/ppt/slides/slide10.xml"/>
  <Override ContentType="application/vnd.openxmlformats-officedocument.presentationml.slide+xml" PartName="/ppt/slides/slide11.xml"/>
  <Override ContentType="application/vnd.openxmlformats-officedocument.presentationml.slide+xml" PartName="/ppt/slides/slide12.xml"/>
  <Override ContentType="application/vnd.openxmlformats-officedocument.presentationml.slide+xml" PartName="/ppt/slides/slide13.xml"/>
  <Override ContentType="application/vnd.openxmlformats-officedocument.presentationml.slide+xml" PartName="/ppt/slides/slide14.xml"/>
  <Override ContentType="application/vnd.openxmlformats-officedocument.presentationml.tableStyles+xml" PartName="/ppt/tableStyles.xml"/>
  <Override ContentType="application/vnd.openxmlformats-officedocument.presentationml.tags+xml" PartName="/ppt/tags/tag1.xml"/>
  <Override ContentType="application/vnd.openxmlformats-officedocument.presentationml.tags+xml" PartName="/ppt/tags/tag2.xml"/>
  <Override ContentType="application/vnd.openxmlformats-officedocument.presentationml.tags+xml" PartName="/ppt/tags/tag3.xml"/>
  <Override ContentType="application/vnd.openxmlformats-officedocument.presentationml.tags+xml" PartName="/ppt/tags/tag4.xml"/>
  <Override ContentType="application/vnd.openxmlformats-officedocument.presentationml.tags+xml" PartName="/ppt/tags/tag5.xml"/>
  <Override ContentType="application/vnd.openxmlformats-officedocument.presentationml.tags+xml" PartName="/ppt/tags/tag6.xml"/>
  <Override ContentType="application/vnd.openxmlformats-officedocument.presentationml.tags+xml" PartName="/ppt/tags/tag7.xml"/>
  <Override ContentType="application/vnd.openxmlformats-officedocument.presentationml.tags+xml" PartName="/ppt/tags/tag8.xml"/>
  <Override ContentType="application/vnd.openxmlformats-officedocument.presentationml.tags+xml" PartName="/ppt/tags/tag9.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core.xml" Type="http://schemas.openxmlformats.org/package/2006/relationships/metadata/core-properties"/><Relationship Id="rId3" Target="docProps/app.xml" Type="http://schemas.openxmlformats.org/officeDocument/2006/relationships/extended-properties"/><Relationship Id="rId4" Target="docProps/thumbnail.jpeg" Type="http://schemas.openxmlformats.org/package/2006/relationships/metadata/thumbnail"/></Relationships>
</file>

<file path=ppt/presentation.xml><?xml version="1.0" encoding="utf-8"?>
<p:presentation xmlns:r="http://schemas.openxmlformats.org/officeDocument/2006/relationships" xmlns:a="http://schemas.openxmlformats.org/drawingml/2006/main" xmlns:p="http://schemas.openxmlformats.org/presentationml/2006/main" saveSubsetFonts="1">
  <p:sldMasterIdLst>
    <p:sldMasterId id="2147483648" r:id="rId1"/>
    <p:sldMasterId id="2147483664" r:id="rId2"/>
  </p:sldMasterIdLst>
  <p:notesMasterIdLst>
    <p:notesMasterId r:id="rId3"/>
  </p:notesMasterIdLst>
  <p:sldIdLst>
    <p:sldId id="342" r:id="rId4"/>
    <p:sldId id="257" r:id="rId5"/>
    <p:sldId id="345" r:id="rId6"/>
    <p:sldId id="258" r:id="rId7"/>
    <p:sldId id="259" r:id="rId8"/>
    <p:sldId id="260" r:id="rId9"/>
    <p:sldId id="347" r:id="rId10"/>
    <p:sldId id="262" r:id="rId11"/>
    <p:sldId id="263" r:id="rId12"/>
    <p:sldId id="265" r:id="rId13"/>
    <p:sldId id="343" r:id="rId14"/>
    <p:sldId id="349" r:id="rId15"/>
    <p:sldId id="264" r:id="rId16"/>
    <p:sldId id="344" r:id="rId17"/>
  </p:sldIdLst>
  <p:sldSz cx="12192000" cy="6858000"/>
  <p:notesSz cx="6858000" cy="9144000"/>
  <p:custDataLst>
    <p:tags r:id="rId18"/>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r="http://schemas.openxmlformats.org/officeDocument/2006/relationships" xmlns:a="http://schemas.openxmlformats.org/drawingml/2006/main"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 uri="{1BD7E111-0CB8-44D6-8891-C1BB2F81B7CC}">
      <p1710:readonlyRecommended xmlns:p1710="http://schemas.microsoft.com/office/powerpoint/2017/10/main" val="0"/>
    </p:ext>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96314" autoAdjust="0"/>
  </p:normalViewPr>
  <p:slideViewPr>
    <p:cSldViewPr>
      <p:cViewPr varScale="1">
        <p:scale>
          <a:sx n="108" d="100"/>
          <a:sy n="108" d="100"/>
        </p:scale>
        <p:origin x="714" y="114"/>
      </p:cViewPr>
      <p:guideLst>
        <p:guide orient="horz" pos="2160"/>
        <p:guide pos="3840"/>
      </p:guideLst>
    </p:cSldViewPr>
  </p:slideViewPr>
  <p:notesTextViewPr>
    <p:cViewPr>
      <p:scale>
        <a:sx n="100" d="100"/>
        <a:sy n="100" d="100"/>
      </p:scale>
      <p:origin x="0" y="0"/>
    </p:cViewPr>
  </p:notesTextViewPr>
  <p:notesViewPr>
    <p:cSldViewPr>
      <p:cViewPr>
        <p:scale>
          <a:sx n="1" d="100"/>
          <a:sy n="1" d="100"/>
        </p:scale>
        <p:origin x="0" y="0"/>
      </p:cViewPr>
    </p:cSldViewPr>
  </p:notesViewPr>
  <p:gridSpacing cx="72008" cy="72008"/>
</p:viewPr>
</file>

<file path=ppt/_rels/presentation.xml.rels><?xml version="1.0" encoding="UTF-8" standalone="yes"?><Relationships xmlns="http://schemas.openxmlformats.org/package/2006/relationships"><Relationship Id="rId1" Target="slideMasters/slideMaster1.xml" Type="http://schemas.openxmlformats.org/officeDocument/2006/relationships/slideMaster"/><Relationship Id="rId10" Target="slides/slide7.xml" Type="http://schemas.openxmlformats.org/officeDocument/2006/relationships/slide"/><Relationship Id="rId11" Target="slides/slide8.xml" Type="http://schemas.openxmlformats.org/officeDocument/2006/relationships/slide"/><Relationship Id="rId12" Target="slides/slide9.xml" Type="http://schemas.openxmlformats.org/officeDocument/2006/relationships/slide"/><Relationship Id="rId13" Target="slides/slide10.xml" Type="http://schemas.openxmlformats.org/officeDocument/2006/relationships/slide"/><Relationship Id="rId14" Target="slides/slide11.xml" Type="http://schemas.openxmlformats.org/officeDocument/2006/relationships/slide"/><Relationship Id="rId15" Target="slides/slide12.xml" Type="http://schemas.openxmlformats.org/officeDocument/2006/relationships/slide"/><Relationship Id="rId16" Target="slides/slide13.xml" Type="http://schemas.openxmlformats.org/officeDocument/2006/relationships/slide"/><Relationship Id="rId17" Target="slides/slide14.xml" Type="http://schemas.openxmlformats.org/officeDocument/2006/relationships/slide"/><Relationship Id="rId18" Target="tags/tag9.xml" Type="http://schemas.openxmlformats.org/officeDocument/2006/relationships/tags"/><Relationship Id="rId19" Target="presProps.xml" Type="http://schemas.openxmlformats.org/officeDocument/2006/relationships/presProps"/><Relationship Id="rId2" Target="slideMasters/slideMaster2.xml" Type="http://schemas.openxmlformats.org/officeDocument/2006/relationships/slideMaster"/><Relationship Id="rId20" Target="viewProps.xml" Type="http://schemas.openxmlformats.org/officeDocument/2006/relationships/viewProps"/><Relationship Id="rId21" Target="theme/theme1.xml" Type="http://schemas.openxmlformats.org/officeDocument/2006/relationships/theme"/><Relationship Id="rId22" Target="tableStyles.xml" Type="http://schemas.openxmlformats.org/officeDocument/2006/relationships/tableStyles"/><Relationship Id="rId3" Target="notesMasters/notesMaster1.xml" Type="http://schemas.openxmlformats.org/officeDocument/2006/relationships/notesMaster"/><Relationship Id="rId4" Target="slides/slide1.xml" Type="http://schemas.openxmlformats.org/officeDocument/2006/relationships/slide"/><Relationship Id="rId5" Target="slides/slide2.xml" Type="http://schemas.openxmlformats.org/officeDocument/2006/relationships/slide"/><Relationship Id="rId6" Target="slides/slide3.xml" Type="http://schemas.openxmlformats.org/officeDocument/2006/relationships/slide"/><Relationship Id="rId7" Target="slides/slide4.xml" Type="http://schemas.openxmlformats.org/officeDocument/2006/relationships/slide"/><Relationship Id="rId8" Target="slides/slide5.xml" Type="http://schemas.openxmlformats.org/officeDocument/2006/relationships/slide"/><Relationship Id="rId9" Target="slides/slide6.xml" Type="http://schemas.openxmlformats.org/officeDocument/2006/relationships/slide"/></Relationships>
</file>

<file path=ppt/notesMasters/_rels/notesMaster1.xml.rels><?xml version="1.0" encoding="UTF-8" standalone="yes"?><Relationships xmlns="http://schemas.openxmlformats.org/package/2006/relationships"><Relationship Id="rId1" Target="../theme/theme3.xml" Type="http://schemas.openxmlformats.org/officeDocument/2006/relationships/theme"/></Relationships>
</file>

<file path=ppt/notesMasters/notesMaster1.xml><?xml version="1.0" encoding="utf-8"?>
<p:notes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bg>
      <p:bgRef idx="1001">
        <a:schemeClr val="bg1"/>
      </p:bgRef>
    </p:bg>
    <p:spTree>
      <p:nvGrpSpPr>
        <p:cNvPr id="1" name=""/>
        <p:cNvGrpSpPr/>
        <p:nvPr/>
      </p:nvGrpSpPr>
      <p:grpSpPr>
        <a:xfrm>
          <a:off x="0" y="0"/>
          <a: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164BDF4-794C-47F0-9D34-46C1426FE9F0}" type="datetimeFigureOut">
              <a:rPr lang="zh-CN" altLang="en-US" smtClean="0"/>
              <a:t>2021/1/11</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14C1C63-C12F-42F5-B238-EBACF3E2B835}" type="slidenum">
              <a:rPr lang="zh-CN" altLang="en-US" smtClean="0"/>
              <a:t>‹#›</a:t>
            </a:fld>
            <a:endParaRPr lang="zh-CN" altLang="en-US"/>
          </a:p>
        </p:txBody>
      </p:sp>
    </p:spTree>
    <p:extLst>
      <p:ext uri="{BB962C8B-B14F-4D97-AF65-F5344CB8AC3E}">
        <p14:creationId val="144128945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0.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4.xml.rels><?xml version="1.0" encoding="UTF-8" standalone="yes"?><Relationships xmlns="http://schemas.openxmlformats.org/package/2006/relationships"><Relationship Id="rId1" Target="../media/image1.png" Type="http://schemas.openxmlformats.org/officeDocument/2006/relationships/image"/><Relationship Id="rId2" Target="../slideMasters/slideMaster1.xml" Type="http://schemas.openxmlformats.org/officeDocument/2006/relationships/slideMaster"/></Relationships>
</file>

<file path=ppt/slideLayouts/_rels/slideLayout15.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6.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7.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8.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9.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20.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21.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22.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23.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24.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25.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4.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5.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6.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7.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8.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9.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 preserve="1">
  <p:cSld name="标题幻灯片">
    <p:spTree>
      <p:nvGrpSpPr>
        <p:cNvPr id="1" name=""/>
        <p:cNvGrpSpPr/>
        <p:nvPr/>
      </p:nvGrpSpPr>
      <p:grpSpPr>
        <a:xfrm>
          <a:off x="0" y="0"/>
          <a:ext cx="0" cy="0"/>
        </a:xfrm>
      </p:grpSpPr>
      <p:sp>
        <p:nvSpPr>
          <p:cNvPr id="2" name="标题 1"/>
          <p:cNvSpPr>
            <a:spLocks noGrp="1"/>
          </p:cNvSpPr>
          <p:nvPr>
            <p:ph type="ctrTitle"/>
          </p:nvPr>
        </p:nvSpPr>
        <p:spPr>
          <a:xfrm>
            <a:off x="914400" y="2130426"/>
            <a:ext cx="10363200" cy="1470025"/>
          </a:xfrm>
        </p:spPr>
        <p:txBody>
          <a:bodyPr/>
          <a:lstStyle/>
          <a:p>
            <a:r>
              <a:rPr lang="zh-CN" altLang="en-US"/>
              <a:t>单击此处编辑母版标题样式</a:t>
            </a:r>
          </a:p>
        </p:txBody>
      </p:sp>
      <p:sp>
        <p:nvSpPr>
          <p:cNvPr id="3" name="副标题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a:t>单击此处编辑母版副标题样式</a:t>
            </a:r>
          </a:p>
        </p:txBody>
      </p:sp>
      <p:sp>
        <p:nvSpPr>
          <p:cNvPr id="4" name="日期占位符 3"/>
          <p:cNvSpPr>
            <a:spLocks noGrp="1"/>
          </p:cNvSpPr>
          <p:nvPr>
            <p:ph type="dt" sz="half" idx="10"/>
          </p:nvPr>
        </p:nvSpPr>
        <p:spPr/>
        <p:txBody>
          <a:bodyPr/>
          <a:lstStyle/>
          <a:p>
            <a:fld id="{530820CF-B880-4189-942D-D702A7CBA730}" type="datetimeFigureOut">
              <a:rPr lang="zh-CN" altLang="en-US" smtClean="0"/>
              <a:t>2021/1/11</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mc:AlternateContent>
    <mc:Choice Requires="p14">
      <p:transition spd="slow" p14:dur="2000"/>
    </mc:Choice>
    <mc:Fallback>
      <p:transition spd="slow"/>
    </mc:Fallback>
  </mc:AlternateContent>
  <p:timing/>
</p:sldLayout>
</file>

<file path=ppt/slideLayouts/slideLayout10.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picTx" preserve="1">
  <p:cSld name="图片与标题">
    <p:spTree>
      <p:nvGrpSpPr>
        <p:cNvPr id="1" name=""/>
        <p:cNvGrpSpPr/>
        <p:nvPr/>
      </p:nvGrpSpPr>
      <p:grpSpPr>
        <a:xfrm>
          <a:off x="0" y="0"/>
          <a:ext cx="0" cy="0"/>
        </a:xfrm>
      </p:grpSpPr>
      <p:sp>
        <p:nvSpPr>
          <p:cNvPr id="2" name="标题 1"/>
          <p:cNvSpPr>
            <a:spLocks noGrp="1"/>
          </p:cNvSpPr>
          <p:nvPr>
            <p:ph type="title"/>
          </p:nvPr>
        </p:nvSpPr>
        <p:spPr>
          <a:xfrm>
            <a:off x="2389717" y="4800600"/>
            <a:ext cx="7315200" cy="566738"/>
          </a:xfrm>
        </p:spPr>
        <p:txBody>
          <a:bodyPr anchor="b"/>
          <a:lstStyle>
            <a:lvl1pPr algn="l">
              <a:defRPr sz="2000" b="1"/>
            </a:lvl1pPr>
          </a:lstStyle>
          <a:p>
            <a:r>
              <a:rPr lang="zh-CN" altLang="en-US"/>
              <a:t>单击此处编辑母版标题样式</a:t>
            </a:r>
          </a:p>
        </p:txBody>
      </p:sp>
      <p:sp>
        <p:nvSpPr>
          <p:cNvPr id="3" name="图片占位符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fld id="{530820CF-B880-4189-942D-D702A7CBA730}" type="datetimeFigureOut">
              <a:rPr lang="zh-CN" altLang="en-US" smtClean="0"/>
              <a:t>2021/1/11</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t>‹#›</a:t>
            </a:fld>
            <a:endParaRPr lang="zh-CN" altLang="en-US"/>
          </a:p>
        </p:txBody>
      </p:sp>
      <p:sp>
        <p:nvSpPr>
          <p:cNvPr id="8" name="标题 1">
            <a:extLst>
              <a:ext uri="{FF2B5EF4-FFF2-40B4-BE49-F238E27FC236}">
                <a16:creationId xmlns:a16="http://schemas.microsoft.com/office/drawing/2014/main" id="{FA3DB9CD-BEB4-4A3A-9E15-3F7296C3B519}"/>
              </a:ext>
            </a:extLst>
          </p:cNvPr>
          <p:cNvSpPr txBox="1"/>
          <p:nvPr userDrawn="1"/>
        </p:nvSpPr>
        <p:spPr>
          <a:xfrm>
            <a:off x="4081030" y="908720"/>
            <a:ext cx="3932573" cy="1483105"/>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nSpc>
                <a:spcPct val="150000"/>
              </a:lnSpc>
            </a:pPr>
            <a:r>
              <a:rPr lang="zh-CN" altLang="en-US" sz="100">
                <a:solidFill>
                  <a:schemeClr val="bg1"/>
                </a:solidFill>
                <a:latin typeface="微软雅黑" panose="020b0503020204020204" pitchFamily="34" charset="-122"/>
                <a:ea typeface="微软雅黑" panose="020b0503020204020204" pitchFamily="34" charset="-122"/>
              </a:rPr>
              <a:t>                        版权声明</a:t>
            </a:r>
            <a:br>
              <a:rPr lang="zh-CN" altLang="en-US" sz="100">
                <a:solidFill>
                  <a:schemeClr val="bg1"/>
                </a:solidFill>
                <a:latin typeface="微软雅黑" panose="020b0503020204020204" pitchFamily="34" charset="-122"/>
                <a:ea typeface="微软雅黑" panose="020b0503020204020204" pitchFamily="34" charset="-122"/>
              </a:rPr>
            </a:br>
            <a:br>
              <a:rPr lang="zh-CN" altLang="en-US" sz="100" spc="120">
                <a:solidFill>
                  <a:schemeClr val="bg1"/>
                </a:solidFill>
                <a:latin typeface="微软雅黑" panose="020b0503020204020204" pitchFamily="34" charset="-122"/>
                <a:ea typeface="微软雅黑" panose="020b0503020204020204" pitchFamily="34" charset="-122"/>
              </a:rPr>
            </a:br>
            <a:r>
              <a:rPr lang="zh-CN" altLang="en-US" sz="100" spc="120">
                <a:solidFill>
                  <a:schemeClr val="bg1"/>
                </a:solidFill>
                <a:latin typeface="微软雅黑" panose="020b0503020204020204" pitchFamily="34" charset="-122"/>
                <a:ea typeface="微软雅黑" panose="020b0503020204020204" pitchFamily="34" charset="-122"/>
              </a:rPr>
              <a:t>感谢您下载平台上提供的</a:t>
            </a:r>
            <a:r>
              <a:rPr lang="en-US" altLang="zh-CN" sz="100" spc="120">
                <a:solidFill>
                  <a:schemeClr val="bg1"/>
                </a:solidFill>
                <a:latin typeface="微软雅黑" panose="020b0503020204020204" pitchFamily="34" charset="-122"/>
                <a:ea typeface="微软雅黑" panose="020b0503020204020204" pitchFamily="34" charset="-122"/>
              </a:rPr>
              <a:t>PPT</a:t>
            </a:r>
            <a:r>
              <a:rPr lang="zh-CN" altLang="en-US" sz="100" spc="120">
                <a:solidFill>
                  <a:schemeClr val="bg1"/>
                </a:solidFill>
                <a:latin typeface="微软雅黑" panose="020b0503020204020204" pitchFamily="34" charset="-122"/>
                <a:ea typeface="微软雅黑" panose="020b0503020204020204" pitchFamily="34" charset="-122"/>
              </a:rPr>
              <a:t>作品，为了您和熊猫办公以及原创作者的利益，请勿复制、传播、销售，否则将承担法律责任！熊猫办公将对作品进行维权，按照传播下载次数进行十倍的索取赔偿！</a:t>
            </a:r>
            <a:br>
              <a:rPr lang="en-US" altLang="zh-CN" sz="100" spc="120">
                <a:solidFill>
                  <a:schemeClr val="bg1"/>
                </a:solidFill>
                <a:latin typeface="微软雅黑" panose="020b0503020204020204" pitchFamily="34" charset="-122"/>
                <a:ea typeface="微软雅黑" panose="020b0503020204020204" pitchFamily="34" charset="-122"/>
              </a:rPr>
            </a:br>
            <a:br>
              <a:rPr lang="zh-CN" altLang="en-US" sz="100" spc="120">
                <a:solidFill>
                  <a:schemeClr val="bg1"/>
                </a:solidFill>
                <a:latin typeface="微软雅黑" panose="020b0503020204020204" pitchFamily="34" charset="-122"/>
                <a:ea typeface="微软雅黑" panose="020b0503020204020204" pitchFamily="34" charset="-122"/>
              </a:rPr>
            </a:br>
            <a:r>
              <a:rPr lang="en-US" altLang="zh-CN" sz="100" spc="120">
                <a:solidFill>
                  <a:schemeClr val="bg1"/>
                </a:solidFill>
                <a:latin typeface="微软雅黑" panose="020b0503020204020204" pitchFamily="34" charset="-122"/>
                <a:ea typeface="微软雅黑" panose="020b0503020204020204" pitchFamily="34" charset="-122"/>
              </a:rPr>
              <a:t>1.</a:t>
            </a:r>
            <a:r>
              <a:rPr lang="zh-CN" altLang="en-US" sz="100" spc="120">
                <a:solidFill>
                  <a:schemeClr val="bg1"/>
                </a:solidFill>
                <a:latin typeface="微软雅黑" panose="020b0503020204020204" pitchFamily="34" charset="-122"/>
                <a:ea typeface="微软雅黑" panose="020b0503020204020204" pitchFamily="34" charset="-122"/>
              </a:rPr>
              <a:t>在熊猫办公出售的</a:t>
            </a:r>
            <a:r>
              <a:rPr lang="en-US" altLang="zh-CN" sz="100" spc="120">
                <a:solidFill>
                  <a:schemeClr val="bg1"/>
                </a:solidFill>
                <a:latin typeface="微软雅黑" panose="020b0503020204020204" pitchFamily="34" charset="-122"/>
                <a:ea typeface="微软雅黑" panose="020b0503020204020204" pitchFamily="34" charset="-122"/>
              </a:rPr>
              <a:t>PPT</a:t>
            </a:r>
            <a:r>
              <a:rPr lang="zh-CN" altLang="en-US" sz="100" spc="120">
                <a:solidFill>
                  <a:schemeClr val="bg1"/>
                </a:solidFill>
                <a:latin typeface="微软雅黑" panose="020b0503020204020204" pitchFamily="34" charset="-122"/>
                <a:ea typeface="微软雅黑" panose="020b0503020204020204" pitchFamily="34" charset="-122"/>
              </a:rPr>
              <a:t>模板是免版税类（</a:t>
            </a:r>
            <a:r>
              <a:rPr lang="en-US" altLang="zh-CN" sz="100" spc="120">
                <a:solidFill>
                  <a:schemeClr val="bg1"/>
                </a:solidFill>
                <a:latin typeface="微软雅黑" panose="020b0503020204020204" pitchFamily="34" charset="-122"/>
                <a:ea typeface="微软雅黑" panose="020b0503020204020204" pitchFamily="34" charset="-122"/>
              </a:rPr>
              <a:t>RF</a:t>
            </a:r>
            <a:r>
              <a:rPr lang="zh-CN" altLang="en-US" sz="100" spc="120">
                <a:solidFill>
                  <a:schemeClr val="bg1"/>
                </a:solidFill>
                <a:latin typeface="微软雅黑" panose="020b0503020204020204" pitchFamily="34" charset="-122"/>
                <a:ea typeface="微软雅黑" panose="020b0503020204020204" pitchFamily="34" charset="-122"/>
              </a:rPr>
              <a:t>：</a:t>
            </a:r>
            <a:r>
              <a:rPr lang="en-US" altLang="zh-CN" sz="100" spc="120">
                <a:solidFill>
                  <a:schemeClr val="bg1"/>
                </a:solidFill>
                <a:latin typeface="微软雅黑" panose="020b0503020204020204" pitchFamily="34" charset="-122"/>
                <a:ea typeface="微软雅黑" panose="020b0503020204020204" pitchFamily="34" charset="-122"/>
              </a:rPr>
              <a:t>Royalty-Free</a:t>
            </a:r>
            <a:r>
              <a:rPr lang="zh-CN" altLang="en-US" sz="100" spc="120">
                <a:solidFill>
                  <a:schemeClr val="bg1"/>
                </a:solidFill>
                <a:latin typeface="微软雅黑" panose="020b0503020204020204" pitchFamily="34" charset="-122"/>
                <a:ea typeface="微软雅黑" panose="020b0503020204020204" pitchFamily="34" charset="-122"/>
              </a:rPr>
              <a:t>）正版受</a:t>
            </a:r>
            <a:r>
              <a:rPr lang="en-US" altLang="zh-CN" sz="100" spc="120">
                <a:solidFill>
                  <a:schemeClr val="bg1"/>
                </a:solidFill>
                <a:latin typeface="微软雅黑" panose="020b0503020204020204" pitchFamily="34" charset="-122"/>
                <a:ea typeface="微软雅黑" panose="020b0503020204020204" pitchFamily="34" charset="-122"/>
              </a:rPr>
              <a:t>《</a:t>
            </a:r>
            <a:r>
              <a:rPr lang="zh-CN" altLang="en-US" sz="100" spc="120">
                <a:solidFill>
                  <a:schemeClr val="bg1"/>
                </a:solidFill>
                <a:latin typeface="微软雅黑" panose="020b0503020204020204" pitchFamily="34" charset="-122"/>
                <a:ea typeface="微软雅黑" panose="020b0503020204020204" pitchFamily="34" charset="-122"/>
              </a:rPr>
              <a:t>中国人民共和国著作法</a:t>
            </a:r>
            <a:r>
              <a:rPr lang="en-US" altLang="zh-CN" sz="100" spc="120">
                <a:solidFill>
                  <a:schemeClr val="bg1"/>
                </a:solidFill>
                <a:latin typeface="微软雅黑" panose="020b0503020204020204" pitchFamily="34" charset="-122"/>
                <a:ea typeface="微软雅黑" panose="020b0503020204020204" pitchFamily="34" charset="-122"/>
              </a:rPr>
              <a:t>》</a:t>
            </a:r>
            <a:r>
              <a:rPr lang="zh-CN" altLang="en-US" sz="100" spc="120">
                <a:solidFill>
                  <a:schemeClr val="bg1"/>
                </a:solidFill>
                <a:latin typeface="微软雅黑" panose="020b0503020204020204" pitchFamily="34" charset="-122"/>
                <a:ea typeface="微软雅黑" panose="020b0503020204020204" pitchFamily="34" charset="-122"/>
              </a:rPr>
              <a:t>和</a:t>
            </a:r>
            <a:r>
              <a:rPr lang="en-US" altLang="zh-CN" sz="100" spc="120">
                <a:solidFill>
                  <a:schemeClr val="bg1"/>
                </a:solidFill>
                <a:latin typeface="微软雅黑" panose="020b0503020204020204" pitchFamily="34" charset="-122"/>
                <a:ea typeface="微软雅黑" panose="020b0503020204020204" pitchFamily="34" charset="-122"/>
              </a:rPr>
              <a:t>《</a:t>
            </a:r>
            <a:r>
              <a:rPr lang="zh-CN" altLang="en-US" sz="100" spc="120">
                <a:solidFill>
                  <a:schemeClr val="bg1"/>
                </a:solidFill>
                <a:latin typeface="微软雅黑" panose="020b0503020204020204" pitchFamily="34" charset="-122"/>
                <a:ea typeface="微软雅黑" panose="020b0503020204020204" pitchFamily="34" charset="-122"/>
              </a:rPr>
              <a:t>世界版权公约</a:t>
            </a:r>
            <a:r>
              <a:rPr lang="en-US" altLang="zh-CN" sz="100" spc="120">
                <a:solidFill>
                  <a:schemeClr val="bg1"/>
                </a:solidFill>
                <a:latin typeface="微软雅黑" panose="020b0503020204020204" pitchFamily="34" charset="-122"/>
                <a:ea typeface="微软雅黑" panose="020b0503020204020204" pitchFamily="34" charset="-122"/>
              </a:rPr>
              <a:t>》</a:t>
            </a:r>
            <a:r>
              <a:rPr lang="zh-CN" altLang="en-US" sz="100" spc="120">
                <a:solidFill>
                  <a:schemeClr val="bg1"/>
                </a:solidFill>
                <a:latin typeface="微软雅黑" panose="020b0503020204020204" pitchFamily="34" charset="-122"/>
                <a:ea typeface="微软雅黑" panose="020b0503020204020204" pitchFamily="34" charset="-122"/>
              </a:rPr>
              <a:t>的保护，作品的所有权、版权和著作权归熊猫办公所有，您下载的是</a:t>
            </a:r>
            <a:r>
              <a:rPr lang="en-US" altLang="zh-CN" sz="100" spc="120">
                <a:solidFill>
                  <a:schemeClr val="bg1"/>
                </a:solidFill>
                <a:latin typeface="微软雅黑" panose="020b0503020204020204" pitchFamily="34" charset="-122"/>
                <a:ea typeface="微软雅黑" panose="020b0503020204020204" pitchFamily="34" charset="-122"/>
              </a:rPr>
              <a:t>PPT</a:t>
            </a:r>
            <a:r>
              <a:rPr lang="zh-CN" altLang="en-US" sz="100" spc="120">
                <a:solidFill>
                  <a:schemeClr val="bg1"/>
                </a:solidFill>
                <a:latin typeface="微软雅黑" panose="020b0503020204020204" pitchFamily="34" charset="-122"/>
                <a:ea typeface="微软雅黑" panose="020b0503020204020204" pitchFamily="34" charset="-122"/>
              </a:rPr>
              <a:t>模板素材的使用权。</a:t>
            </a:r>
            <a:br>
              <a:rPr lang="zh-CN" altLang="en-US" sz="100" spc="120">
                <a:solidFill>
                  <a:schemeClr val="bg1"/>
                </a:solidFill>
                <a:latin typeface="微软雅黑" panose="020b0503020204020204" pitchFamily="34" charset="-122"/>
                <a:ea typeface="微软雅黑" panose="020b0503020204020204" pitchFamily="34" charset="-122"/>
              </a:rPr>
            </a:br>
            <a:r>
              <a:rPr lang="en-US" altLang="zh-CN" sz="100" spc="120">
                <a:solidFill>
                  <a:schemeClr val="bg1"/>
                </a:solidFill>
                <a:latin typeface="微软雅黑" panose="020b0503020204020204" pitchFamily="34" charset="-122"/>
                <a:ea typeface="微软雅黑" panose="020b0503020204020204" pitchFamily="34" charset="-122"/>
              </a:rPr>
              <a:t>2.</a:t>
            </a:r>
            <a:r>
              <a:rPr lang="zh-CN" altLang="en-US" sz="100" spc="120">
                <a:solidFill>
                  <a:schemeClr val="bg1"/>
                </a:solidFill>
                <a:latin typeface="微软雅黑" panose="020b0503020204020204" pitchFamily="34" charset="-122"/>
                <a:ea typeface="微软雅黑" panose="020b0503020204020204" pitchFamily="34" charset="-122"/>
              </a:rPr>
              <a:t>不得将熊猫办公的</a:t>
            </a:r>
            <a:r>
              <a:rPr lang="en-US" altLang="zh-CN" sz="100" spc="120">
                <a:solidFill>
                  <a:schemeClr val="bg1"/>
                </a:solidFill>
                <a:latin typeface="微软雅黑" panose="020b0503020204020204" pitchFamily="34" charset="-122"/>
                <a:ea typeface="微软雅黑" panose="020b0503020204020204" pitchFamily="34" charset="-122"/>
              </a:rPr>
              <a:t>PPT</a:t>
            </a:r>
            <a:r>
              <a:rPr lang="zh-CN" altLang="en-US" sz="100" spc="120">
                <a:solidFill>
                  <a:schemeClr val="bg1"/>
                </a:solidFill>
                <a:latin typeface="微软雅黑" panose="020b0503020204020204" pitchFamily="34" charset="-122"/>
                <a:ea typeface="微软雅黑" panose="020b0503020204020204" pitchFamily="34" charset="-122"/>
              </a:rPr>
              <a:t>模板、</a:t>
            </a:r>
            <a:r>
              <a:rPr lang="en-US" altLang="zh-CN" sz="100" spc="120">
                <a:solidFill>
                  <a:schemeClr val="bg1"/>
                </a:solidFill>
                <a:latin typeface="微软雅黑" panose="020b0503020204020204" pitchFamily="34" charset="-122"/>
                <a:ea typeface="微软雅黑" panose="020b0503020204020204" pitchFamily="34" charset="-122"/>
              </a:rPr>
              <a:t>PPT</a:t>
            </a:r>
            <a:r>
              <a:rPr lang="zh-CN" altLang="en-US" sz="100" spc="120">
                <a:solidFill>
                  <a:schemeClr val="bg1"/>
                </a:solidFill>
                <a:latin typeface="微软雅黑" panose="020b0503020204020204" pitchFamily="34" charset="-122"/>
                <a:ea typeface="微软雅黑" panose="020b0503020204020204" pitchFamily="34" charset="-122"/>
              </a:rPr>
              <a:t>素材，本身用于再出售，或者出租、出借、转让、分销、发布或者作为礼物供他人使用，不得转授权、出卖、转让本协议或者本协议中的权利。</a:t>
            </a:r>
            <a:br>
              <a:rPr lang="zh-CN" altLang="en-US" sz="100" spc="120">
                <a:solidFill>
                  <a:schemeClr val="bg1"/>
                </a:solidFill>
                <a:latin typeface="微软雅黑" panose="020b0503020204020204" pitchFamily="34" charset="-122"/>
                <a:ea typeface="微软雅黑" panose="020b0503020204020204" pitchFamily="34" charset="-122"/>
              </a:rPr>
            </a:br>
            <a:endParaRPr lang="zh-CN" altLang="en-US" sz="100" spc="120">
              <a:solidFill>
                <a:schemeClr val="bg1"/>
              </a:solidFill>
            </a:endParaRPr>
          </a:p>
        </p:txBody>
      </p:sp>
      <p:sp>
        <p:nvSpPr>
          <p:cNvPr id="9" name="标题 1">
            <a:extLst>
              <a:ext uri="{FF2B5EF4-FFF2-40B4-BE49-F238E27FC236}">
                <a16:creationId xmlns:a16="http://schemas.microsoft.com/office/drawing/2014/main" id="{3138D4CC-E371-4C78-A6C3-4CBDD8C71CE5}"/>
              </a:ext>
            </a:extLst>
          </p:cNvPr>
          <p:cNvSpPr txBox="1"/>
          <p:nvPr userDrawn="1"/>
        </p:nvSpPr>
        <p:spPr>
          <a:xfrm>
            <a:off x="3287688" y="2845227"/>
            <a:ext cx="4940685" cy="1863297"/>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nSpc>
                <a:spcPct val="150000"/>
              </a:lnSpc>
            </a:pPr>
            <a:r>
              <a:rPr lang="zh-CN" altLang="en-US" sz="100">
                <a:solidFill>
                  <a:schemeClr val="bg1"/>
                </a:solidFill>
                <a:latin typeface="微软雅黑" panose="020b0503020204020204" pitchFamily="34" charset="-122"/>
                <a:ea typeface="微软雅黑" panose="020b0503020204020204" pitchFamily="34" charset="-122"/>
              </a:rPr>
              <a:t>                        版权声明</a:t>
            </a:r>
            <a:br>
              <a:rPr lang="zh-CN" altLang="en-US" sz="100">
                <a:solidFill>
                  <a:schemeClr val="bg1"/>
                </a:solidFill>
                <a:latin typeface="微软雅黑" panose="020b0503020204020204" pitchFamily="34" charset="-122"/>
                <a:ea typeface="微软雅黑" panose="020b0503020204020204" pitchFamily="34" charset="-122"/>
              </a:rPr>
            </a:br>
            <a:br>
              <a:rPr lang="zh-CN" altLang="en-US" sz="100" spc="120">
                <a:solidFill>
                  <a:schemeClr val="bg1"/>
                </a:solidFill>
                <a:latin typeface="微软雅黑" panose="020b0503020204020204" pitchFamily="34" charset="-122"/>
                <a:ea typeface="微软雅黑" panose="020b0503020204020204" pitchFamily="34" charset="-122"/>
              </a:rPr>
            </a:br>
            <a:r>
              <a:rPr lang="zh-CN" altLang="en-US" sz="100" spc="120">
                <a:solidFill>
                  <a:schemeClr val="bg1"/>
                </a:solidFill>
                <a:latin typeface="微软雅黑" panose="020b0503020204020204" pitchFamily="34" charset="-122"/>
                <a:ea typeface="微软雅黑" panose="020b0503020204020204" pitchFamily="34" charset="-122"/>
              </a:rPr>
              <a:t>感谢您下载平台上提供的</a:t>
            </a:r>
            <a:r>
              <a:rPr lang="en-US" altLang="zh-CN" sz="100" spc="120">
                <a:solidFill>
                  <a:schemeClr val="bg1"/>
                </a:solidFill>
                <a:latin typeface="微软雅黑" panose="020b0503020204020204" pitchFamily="34" charset="-122"/>
                <a:ea typeface="微软雅黑" panose="020b0503020204020204" pitchFamily="34" charset="-122"/>
              </a:rPr>
              <a:t>PPT</a:t>
            </a:r>
            <a:r>
              <a:rPr lang="zh-CN" altLang="en-US" sz="100" spc="120">
                <a:solidFill>
                  <a:schemeClr val="bg1"/>
                </a:solidFill>
                <a:latin typeface="微软雅黑" panose="020b0503020204020204" pitchFamily="34" charset="-122"/>
                <a:ea typeface="微软雅黑" panose="020b0503020204020204" pitchFamily="34" charset="-122"/>
              </a:rPr>
              <a:t>作品，为了您和熊猫办公以及原创作者的利益，请勿复制、传播、销售，否则将承担法律责任！熊猫办公将对作品进行维权，按照传播下载次数进行十倍的索取赔偿！</a:t>
            </a:r>
            <a:br>
              <a:rPr lang="en-US" altLang="zh-CN" sz="100" spc="120">
                <a:solidFill>
                  <a:schemeClr val="bg1"/>
                </a:solidFill>
                <a:latin typeface="微软雅黑" panose="020b0503020204020204" pitchFamily="34" charset="-122"/>
                <a:ea typeface="微软雅黑" panose="020b0503020204020204" pitchFamily="34" charset="-122"/>
              </a:rPr>
            </a:br>
            <a:br>
              <a:rPr lang="zh-CN" altLang="en-US" sz="100" spc="120">
                <a:solidFill>
                  <a:schemeClr val="bg1"/>
                </a:solidFill>
                <a:latin typeface="微软雅黑" panose="020b0503020204020204" pitchFamily="34" charset="-122"/>
                <a:ea typeface="微软雅黑" panose="020b0503020204020204" pitchFamily="34" charset="-122"/>
              </a:rPr>
            </a:br>
            <a:r>
              <a:rPr lang="en-US" altLang="zh-CN" sz="100" spc="120">
                <a:solidFill>
                  <a:schemeClr val="bg1"/>
                </a:solidFill>
                <a:latin typeface="微软雅黑" panose="020b0503020204020204" pitchFamily="34" charset="-122"/>
                <a:ea typeface="微软雅黑" panose="020b0503020204020204" pitchFamily="34" charset="-122"/>
              </a:rPr>
              <a:t>1.</a:t>
            </a:r>
            <a:r>
              <a:rPr lang="zh-CN" altLang="en-US" sz="100" spc="120">
                <a:solidFill>
                  <a:schemeClr val="bg1"/>
                </a:solidFill>
                <a:latin typeface="微软雅黑" panose="020b0503020204020204" pitchFamily="34" charset="-122"/>
                <a:ea typeface="微软雅黑" panose="020b0503020204020204" pitchFamily="34" charset="-122"/>
              </a:rPr>
              <a:t>在熊猫办公出售的</a:t>
            </a:r>
            <a:r>
              <a:rPr lang="en-US" altLang="zh-CN" sz="100" spc="120">
                <a:solidFill>
                  <a:schemeClr val="bg1"/>
                </a:solidFill>
                <a:latin typeface="微软雅黑" panose="020b0503020204020204" pitchFamily="34" charset="-122"/>
                <a:ea typeface="微软雅黑" panose="020b0503020204020204" pitchFamily="34" charset="-122"/>
              </a:rPr>
              <a:t>PPT</a:t>
            </a:r>
            <a:r>
              <a:rPr lang="zh-CN" altLang="en-US" sz="100" spc="120">
                <a:solidFill>
                  <a:schemeClr val="bg1"/>
                </a:solidFill>
                <a:latin typeface="微软雅黑" panose="020b0503020204020204" pitchFamily="34" charset="-122"/>
                <a:ea typeface="微软雅黑" panose="020b0503020204020204" pitchFamily="34" charset="-122"/>
              </a:rPr>
              <a:t>模板是免版税类（</a:t>
            </a:r>
            <a:r>
              <a:rPr lang="en-US" altLang="zh-CN" sz="100" spc="120">
                <a:solidFill>
                  <a:schemeClr val="bg1"/>
                </a:solidFill>
                <a:latin typeface="微软雅黑" panose="020b0503020204020204" pitchFamily="34" charset="-122"/>
                <a:ea typeface="微软雅黑" panose="020b0503020204020204" pitchFamily="34" charset="-122"/>
              </a:rPr>
              <a:t>RF</a:t>
            </a:r>
            <a:r>
              <a:rPr lang="zh-CN" altLang="en-US" sz="100" spc="120">
                <a:solidFill>
                  <a:schemeClr val="bg1"/>
                </a:solidFill>
                <a:latin typeface="微软雅黑" panose="020b0503020204020204" pitchFamily="34" charset="-122"/>
                <a:ea typeface="微软雅黑" panose="020b0503020204020204" pitchFamily="34" charset="-122"/>
              </a:rPr>
              <a:t>：</a:t>
            </a:r>
            <a:r>
              <a:rPr lang="en-US" altLang="zh-CN" sz="100" spc="120">
                <a:solidFill>
                  <a:schemeClr val="bg1"/>
                </a:solidFill>
                <a:latin typeface="微软雅黑" panose="020b0503020204020204" pitchFamily="34" charset="-122"/>
                <a:ea typeface="微软雅黑" panose="020b0503020204020204" pitchFamily="34" charset="-122"/>
              </a:rPr>
              <a:t>Royalty-Free</a:t>
            </a:r>
            <a:r>
              <a:rPr lang="zh-CN" altLang="en-US" sz="100" spc="120">
                <a:solidFill>
                  <a:schemeClr val="bg1"/>
                </a:solidFill>
                <a:latin typeface="微软雅黑" panose="020b0503020204020204" pitchFamily="34" charset="-122"/>
                <a:ea typeface="微软雅黑" panose="020b0503020204020204" pitchFamily="34" charset="-122"/>
              </a:rPr>
              <a:t>）正版受</a:t>
            </a:r>
            <a:r>
              <a:rPr lang="en-US" altLang="zh-CN" sz="100" spc="120">
                <a:solidFill>
                  <a:schemeClr val="bg1"/>
                </a:solidFill>
                <a:latin typeface="微软雅黑" panose="020b0503020204020204" pitchFamily="34" charset="-122"/>
                <a:ea typeface="微软雅黑" panose="020b0503020204020204" pitchFamily="34" charset="-122"/>
              </a:rPr>
              <a:t>《</a:t>
            </a:r>
            <a:r>
              <a:rPr lang="zh-CN" altLang="en-US" sz="100" spc="120">
                <a:solidFill>
                  <a:schemeClr val="bg1"/>
                </a:solidFill>
                <a:latin typeface="微软雅黑" panose="020b0503020204020204" pitchFamily="34" charset="-122"/>
                <a:ea typeface="微软雅黑" panose="020b0503020204020204" pitchFamily="34" charset="-122"/>
              </a:rPr>
              <a:t>中国人民共和国著作法</a:t>
            </a:r>
            <a:r>
              <a:rPr lang="en-US" altLang="zh-CN" sz="100" spc="120">
                <a:solidFill>
                  <a:schemeClr val="bg1"/>
                </a:solidFill>
                <a:latin typeface="微软雅黑" panose="020b0503020204020204" pitchFamily="34" charset="-122"/>
                <a:ea typeface="微软雅黑" panose="020b0503020204020204" pitchFamily="34" charset="-122"/>
              </a:rPr>
              <a:t>》</a:t>
            </a:r>
            <a:r>
              <a:rPr lang="zh-CN" altLang="en-US" sz="100" spc="120">
                <a:solidFill>
                  <a:schemeClr val="bg1"/>
                </a:solidFill>
                <a:latin typeface="微软雅黑" panose="020b0503020204020204" pitchFamily="34" charset="-122"/>
                <a:ea typeface="微软雅黑" panose="020b0503020204020204" pitchFamily="34" charset="-122"/>
              </a:rPr>
              <a:t>和</a:t>
            </a:r>
            <a:r>
              <a:rPr lang="en-US" altLang="zh-CN" sz="100" spc="120">
                <a:solidFill>
                  <a:schemeClr val="bg1"/>
                </a:solidFill>
                <a:latin typeface="微软雅黑" panose="020b0503020204020204" pitchFamily="34" charset="-122"/>
                <a:ea typeface="微软雅黑" panose="020b0503020204020204" pitchFamily="34" charset="-122"/>
              </a:rPr>
              <a:t>《</a:t>
            </a:r>
            <a:r>
              <a:rPr lang="zh-CN" altLang="en-US" sz="100" spc="120">
                <a:solidFill>
                  <a:schemeClr val="bg1"/>
                </a:solidFill>
                <a:latin typeface="微软雅黑" panose="020b0503020204020204" pitchFamily="34" charset="-122"/>
                <a:ea typeface="微软雅黑" panose="020b0503020204020204" pitchFamily="34" charset="-122"/>
              </a:rPr>
              <a:t>世界版权公约</a:t>
            </a:r>
            <a:r>
              <a:rPr lang="en-US" altLang="zh-CN" sz="100" spc="120">
                <a:solidFill>
                  <a:schemeClr val="bg1"/>
                </a:solidFill>
                <a:latin typeface="微软雅黑" panose="020b0503020204020204" pitchFamily="34" charset="-122"/>
                <a:ea typeface="微软雅黑" panose="020b0503020204020204" pitchFamily="34" charset="-122"/>
              </a:rPr>
              <a:t>》</a:t>
            </a:r>
            <a:r>
              <a:rPr lang="zh-CN" altLang="en-US" sz="100" spc="120">
                <a:solidFill>
                  <a:schemeClr val="bg1"/>
                </a:solidFill>
                <a:latin typeface="微软雅黑" panose="020b0503020204020204" pitchFamily="34" charset="-122"/>
                <a:ea typeface="微软雅黑" panose="020b0503020204020204" pitchFamily="34" charset="-122"/>
              </a:rPr>
              <a:t>的保护，作品的所有权、版权和著作权归熊猫办公所有，您下载的是</a:t>
            </a:r>
            <a:r>
              <a:rPr lang="en-US" altLang="zh-CN" sz="100" spc="120">
                <a:solidFill>
                  <a:schemeClr val="bg1"/>
                </a:solidFill>
                <a:latin typeface="微软雅黑" panose="020b0503020204020204" pitchFamily="34" charset="-122"/>
                <a:ea typeface="微软雅黑" panose="020b0503020204020204" pitchFamily="34" charset="-122"/>
              </a:rPr>
              <a:t>PPT</a:t>
            </a:r>
            <a:r>
              <a:rPr lang="zh-CN" altLang="en-US" sz="100" spc="120">
                <a:solidFill>
                  <a:schemeClr val="bg1"/>
                </a:solidFill>
                <a:latin typeface="微软雅黑" panose="020b0503020204020204" pitchFamily="34" charset="-122"/>
                <a:ea typeface="微软雅黑" panose="020b0503020204020204" pitchFamily="34" charset="-122"/>
              </a:rPr>
              <a:t>模板素材的使用权。</a:t>
            </a:r>
            <a:br>
              <a:rPr lang="zh-CN" altLang="en-US" sz="100" spc="120">
                <a:solidFill>
                  <a:schemeClr val="bg1"/>
                </a:solidFill>
                <a:latin typeface="微软雅黑" panose="020b0503020204020204" pitchFamily="34" charset="-122"/>
                <a:ea typeface="微软雅黑" panose="020b0503020204020204" pitchFamily="34" charset="-122"/>
              </a:rPr>
            </a:br>
            <a:r>
              <a:rPr lang="en-US" altLang="zh-CN" sz="100" spc="120">
                <a:solidFill>
                  <a:schemeClr val="bg1"/>
                </a:solidFill>
                <a:latin typeface="微软雅黑" panose="020b0503020204020204" pitchFamily="34" charset="-122"/>
                <a:ea typeface="微软雅黑" panose="020b0503020204020204" pitchFamily="34" charset="-122"/>
              </a:rPr>
              <a:t>2.</a:t>
            </a:r>
            <a:r>
              <a:rPr lang="zh-CN" altLang="en-US" sz="100" spc="120">
                <a:solidFill>
                  <a:schemeClr val="bg1"/>
                </a:solidFill>
                <a:latin typeface="微软雅黑" panose="020b0503020204020204" pitchFamily="34" charset="-122"/>
                <a:ea typeface="微软雅黑" panose="020b0503020204020204" pitchFamily="34" charset="-122"/>
              </a:rPr>
              <a:t>不得将熊猫办公的</a:t>
            </a:r>
            <a:r>
              <a:rPr lang="en-US" altLang="zh-CN" sz="100" spc="120">
                <a:solidFill>
                  <a:schemeClr val="bg1"/>
                </a:solidFill>
                <a:latin typeface="微软雅黑" panose="020b0503020204020204" pitchFamily="34" charset="-122"/>
                <a:ea typeface="微软雅黑" panose="020b0503020204020204" pitchFamily="34" charset="-122"/>
              </a:rPr>
              <a:t>PPT</a:t>
            </a:r>
            <a:r>
              <a:rPr lang="zh-CN" altLang="en-US" sz="100" spc="120">
                <a:solidFill>
                  <a:schemeClr val="bg1"/>
                </a:solidFill>
                <a:latin typeface="微软雅黑" panose="020b0503020204020204" pitchFamily="34" charset="-122"/>
                <a:ea typeface="微软雅黑" panose="020b0503020204020204" pitchFamily="34" charset="-122"/>
              </a:rPr>
              <a:t>模板、</a:t>
            </a:r>
            <a:r>
              <a:rPr lang="en-US" altLang="zh-CN" sz="100" spc="120">
                <a:solidFill>
                  <a:schemeClr val="bg1"/>
                </a:solidFill>
                <a:latin typeface="微软雅黑" panose="020b0503020204020204" pitchFamily="34" charset="-122"/>
                <a:ea typeface="微软雅黑" panose="020b0503020204020204" pitchFamily="34" charset="-122"/>
              </a:rPr>
              <a:t>PPT</a:t>
            </a:r>
            <a:r>
              <a:rPr lang="zh-CN" altLang="en-US" sz="100" spc="120">
                <a:solidFill>
                  <a:schemeClr val="bg1"/>
                </a:solidFill>
                <a:latin typeface="微软雅黑" panose="020b0503020204020204" pitchFamily="34" charset="-122"/>
                <a:ea typeface="微软雅黑" panose="020b0503020204020204" pitchFamily="34" charset="-122"/>
              </a:rPr>
              <a:t>素材，本身用于再出售，或者出租、出借、转让、分销、发布或者作为礼物供他人使用，不得转授权、出卖、转让本协议或者本协议中的权利。</a:t>
            </a:r>
            <a:br>
              <a:rPr lang="zh-CN" altLang="en-US" sz="100" spc="120">
                <a:solidFill>
                  <a:schemeClr val="bg1"/>
                </a:solidFill>
                <a:latin typeface="微软雅黑" panose="020b0503020204020204" pitchFamily="34" charset="-122"/>
                <a:ea typeface="微软雅黑" panose="020b0503020204020204" pitchFamily="34" charset="-122"/>
              </a:rPr>
            </a:br>
            <a:endParaRPr lang="zh-CN" altLang="en-US" sz="100" spc="120">
              <a:solidFill>
                <a:schemeClr val="bg1"/>
              </a:solidFill>
            </a:endParaRPr>
          </a:p>
        </p:txBody>
      </p:sp>
    </p:spTree>
  </p:cSld>
  <p:clrMapOvr>
    <a:masterClrMapping/>
  </p:clrMapOvr>
  <mc:AlternateContent>
    <mc:Choice Requires="p14">
      <p:transition spd="slow" p14:dur="2000"/>
    </mc:Choice>
    <mc:Fallback>
      <p:transition spd="slow"/>
    </mc:Fallback>
  </mc:AlternateContent>
  <p:timing/>
</p:sldLayout>
</file>

<file path=ppt/slideLayouts/slideLayout1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x" preserve="1">
  <p:cSld name="标题和竖排文字">
    <p:spTree>
      <p:nvGrpSpPr>
        <p:cNvPr id="1" name=""/>
        <p:cNvGrpSpPr/>
        <p:nvPr/>
      </p:nvGrpSpPr>
      <p:grpSpPr>
        <a:xfrm>
          <a:off x="0" y="0"/>
          <a: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竖排文字占位符 2"/>
          <p:cNvSpPr>
            <a:spLocks noGrp="1"/>
          </p:cNvSpPr>
          <p:nvPr>
            <p:ph type="body" orient="vert" idx="1"/>
          </p:nvPr>
        </p:nvSpPr>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530820CF-B880-4189-942D-D702A7CBA730}" type="datetimeFigureOut">
              <a:rPr lang="zh-CN" altLang="en-US" smtClean="0"/>
              <a:t>2021/1/11</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t>‹#›</a:t>
            </a:fld>
            <a:endParaRPr lang="zh-CN" altLang="en-US"/>
          </a:p>
        </p:txBody>
      </p:sp>
      <p:sp>
        <p:nvSpPr>
          <p:cNvPr id="7" name="标题 1">
            <a:extLst>
              <a:ext uri="{FF2B5EF4-FFF2-40B4-BE49-F238E27FC236}">
                <a16:creationId xmlns:a16="http://schemas.microsoft.com/office/drawing/2014/main" id="{36E72F06-4C9B-41BE-ACEC-3D7DBE195DA7}"/>
              </a:ext>
            </a:extLst>
          </p:cNvPr>
          <p:cNvSpPr txBox="1"/>
          <p:nvPr userDrawn="1"/>
        </p:nvSpPr>
        <p:spPr>
          <a:xfrm>
            <a:off x="2032000" y="2492896"/>
            <a:ext cx="3932573" cy="1483105"/>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nSpc>
                <a:spcPct val="150000"/>
              </a:lnSpc>
            </a:pPr>
            <a:r>
              <a:rPr lang="zh-CN" altLang="en-US" sz="100">
                <a:solidFill>
                  <a:schemeClr val="bg1"/>
                </a:solidFill>
                <a:latin typeface="微软雅黑" panose="020b0503020204020204" pitchFamily="34" charset="-122"/>
                <a:ea typeface="微软雅黑" panose="020b0503020204020204" pitchFamily="34" charset="-122"/>
              </a:rPr>
              <a:t>                        版权声明</a:t>
            </a:r>
            <a:br>
              <a:rPr lang="zh-CN" altLang="en-US" sz="100">
                <a:solidFill>
                  <a:schemeClr val="bg1"/>
                </a:solidFill>
                <a:latin typeface="微软雅黑" panose="020b0503020204020204" pitchFamily="34" charset="-122"/>
                <a:ea typeface="微软雅黑" panose="020b0503020204020204" pitchFamily="34" charset="-122"/>
              </a:rPr>
            </a:br>
            <a:br>
              <a:rPr lang="zh-CN" altLang="en-US" sz="100" spc="120">
                <a:solidFill>
                  <a:schemeClr val="bg1"/>
                </a:solidFill>
                <a:latin typeface="微软雅黑" panose="020b0503020204020204" pitchFamily="34" charset="-122"/>
                <a:ea typeface="微软雅黑" panose="020b0503020204020204" pitchFamily="34" charset="-122"/>
              </a:rPr>
            </a:br>
            <a:r>
              <a:rPr lang="zh-CN" altLang="en-US" sz="100" spc="120">
                <a:solidFill>
                  <a:schemeClr val="bg1"/>
                </a:solidFill>
                <a:latin typeface="微软雅黑" panose="020b0503020204020204" pitchFamily="34" charset="-122"/>
                <a:ea typeface="微软雅黑" panose="020b0503020204020204" pitchFamily="34" charset="-122"/>
              </a:rPr>
              <a:t>感谢您下载平台上提供的</a:t>
            </a:r>
            <a:r>
              <a:rPr lang="en-US" altLang="zh-CN" sz="100" spc="120">
                <a:solidFill>
                  <a:schemeClr val="bg1"/>
                </a:solidFill>
                <a:latin typeface="微软雅黑" panose="020b0503020204020204" pitchFamily="34" charset="-122"/>
                <a:ea typeface="微软雅黑" panose="020b0503020204020204" pitchFamily="34" charset="-122"/>
              </a:rPr>
              <a:t>PPT</a:t>
            </a:r>
            <a:r>
              <a:rPr lang="zh-CN" altLang="en-US" sz="100" spc="120">
                <a:solidFill>
                  <a:schemeClr val="bg1"/>
                </a:solidFill>
                <a:latin typeface="微软雅黑" panose="020b0503020204020204" pitchFamily="34" charset="-122"/>
                <a:ea typeface="微软雅黑" panose="020b0503020204020204" pitchFamily="34" charset="-122"/>
              </a:rPr>
              <a:t>作品，为了您和熊猫办公以及原创作者的利益，请勿复制、传播、销售，否则将承担法律责任！熊猫办公将对作品进行维权，按照传播下载次数进行十倍的索取赔偿！</a:t>
            </a:r>
            <a:br>
              <a:rPr lang="en-US" altLang="zh-CN" sz="100" spc="120">
                <a:solidFill>
                  <a:schemeClr val="bg1"/>
                </a:solidFill>
                <a:latin typeface="微软雅黑" panose="020b0503020204020204" pitchFamily="34" charset="-122"/>
                <a:ea typeface="微软雅黑" panose="020b0503020204020204" pitchFamily="34" charset="-122"/>
              </a:rPr>
            </a:br>
            <a:br>
              <a:rPr lang="zh-CN" altLang="en-US" sz="100" spc="120">
                <a:solidFill>
                  <a:schemeClr val="bg1"/>
                </a:solidFill>
                <a:latin typeface="微软雅黑" panose="020b0503020204020204" pitchFamily="34" charset="-122"/>
                <a:ea typeface="微软雅黑" panose="020b0503020204020204" pitchFamily="34" charset="-122"/>
              </a:rPr>
            </a:br>
            <a:r>
              <a:rPr lang="en-US" altLang="zh-CN" sz="100" spc="120">
                <a:solidFill>
                  <a:schemeClr val="bg1"/>
                </a:solidFill>
                <a:latin typeface="微软雅黑" panose="020b0503020204020204" pitchFamily="34" charset="-122"/>
                <a:ea typeface="微软雅黑" panose="020b0503020204020204" pitchFamily="34" charset="-122"/>
              </a:rPr>
              <a:t>1.</a:t>
            </a:r>
            <a:r>
              <a:rPr lang="zh-CN" altLang="en-US" sz="100" spc="120">
                <a:solidFill>
                  <a:schemeClr val="bg1"/>
                </a:solidFill>
                <a:latin typeface="微软雅黑" panose="020b0503020204020204" pitchFamily="34" charset="-122"/>
                <a:ea typeface="微软雅黑" panose="020b0503020204020204" pitchFamily="34" charset="-122"/>
              </a:rPr>
              <a:t>在熊猫办公出售的</a:t>
            </a:r>
            <a:r>
              <a:rPr lang="en-US" altLang="zh-CN" sz="100" spc="120">
                <a:solidFill>
                  <a:schemeClr val="bg1"/>
                </a:solidFill>
                <a:latin typeface="微软雅黑" panose="020b0503020204020204" pitchFamily="34" charset="-122"/>
                <a:ea typeface="微软雅黑" panose="020b0503020204020204" pitchFamily="34" charset="-122"/>
              </a:rPr>
              <a:t>PPT</a:t>
            </a:r>
            <a:r>
              <a:rPr lang="zh-CN" altLang="en-US" sz="100" spc="120">
                <a:solidFill>
                  <a:schemeClr val="bg1"/>
                </a:solidFill>
                <a:latin typeface="微软雅黑" panose="020b0503020204020204" pitchFamily="34" charset="-122"/>
                <a:ea typeface="微软雅黑" panose="020b0503020204020204" pitchFamily="34" charset="-122"/>
              </a:rPr>
              <a:t>模板是免版税类（</a:t>
            </a:r>
            <a:r>
              <a:rPr lang="en-US" altLang="zh-CN" sz="100" spc="120">
                <a:solidFill>
                  <a:schemeClr val="bg1"/>
                </a:solidFill>
                <a:latin typeface="微软雅黑" panose="020b0503020204020204" pitchFamily="34" charset="-122"/>
                <a:ea typeface="微软雅黑" panose="020b0503020204020204" pitchFamily="34" charset="-122"/>
              </a:rPr>
              <a:t>RF</a:t>
            </a:r>
            <a:r>
              <a:rPr lang="zh-CN" altLang="en-US" sz="100" spc="120">
                <a:solidFill>
                  <a:schemeClr val="bg1"/>
                </a:solidFill>
                <a:latin typeface="微软雅黑" panose="020b0503020204020204" pitchFamily="34" charset="-122"/>
                <a:ea typeface="微软雅黑" panose="020b0503020204020204" pitchFamily="34" charset="-122"/>
              </a:rPr>
              <a:t>：</a:t>
            </a:r>
            <a:r>
              <a:rPr lang="en-US" altLang="zh-CN" sz="100" spc="120">
                <a:solidFill>
                  <a:schemeClr val="bg1"/>
                </a:solidFill>
                <a:latin typeface="微软雅黑" panose="020b0503020204020204" pitchFamily="34" charset="-122"/>
                <a:ea typeface="微软雅黑" panose="020b0503020204020204" pitchFamily="34" charset="-122"/>
              </a:rPr>
              <a:t>Royalty-Free</a:t>
            </a:r>
            <a:r>
              <a:rPr lang="zh-CN" altLang="en-US" sz="100" spc="120">
                <a:solidFill>
                  <a:schemeClr val="bg1"/>
                </a:solidFill>
                <a:latin typeface="微软雅黑" panose="020b0503020204020204" pitchFamily="34" charset="-122"/>
                <a:ea typeface="微软雅黑" panose="020b0503020204020204" pitchFamily="34" charset="-122"/>
              </a:rPr>
              <a:t>）正版受</a:t>
            </a:r>
            <a:r>
              <a:rPr lang="en-US" altLang="zh-CN" sz="100" spc="120">
                <a:solidFill>
                  <a:schemeClr val="bg1"/>
                </a:solidFill>
                <a:latin typeface="微软雅黑" panose="020b0503020204020204" pitchFamily="34" charset="-122"/>
                <a:ea typeface="微软雅黑" panose="020b0503020204020204" pitchFamily="34" charset="-122"/>
              </a:rPr>
              <a:t>《</a:t>
            </a:r>
            <a:r>
              <a:rPr lang="zh-CN" altLang="en-US" sz="100" spc="120">
                <a:solidFill>
                  <a:schemeClr val="bg1"/>
                </a:solidFill>
                <a:latin typeface="微软雅黑" panose="020b0503020204020204" pitchFamily="34" charset="-122"/>
                <a:ea typeface="微软雅黑" panose="020b0503020204020204" pitchFamily="34" charset="-122"/>
              </a:rPr>
              <a:t>中国人民共和国著作法</a:t>
            </a:r>
            <a:r>
              <a:rPr lang="en-US" altLang="zh-CN" sz="100" spc="120">
                <a:solidFill>
                  <a:schemeClr val="bg1"/>
                </a:solidFill>
                <a:latin typeface="微软雅黑" panose="020b0503020204020204" pitchFamily="34" charset="-122"/>
                <a:ea typeface="微软雅黑" panose="020b0503020204020204" pitchFamily="34" charset="-122"/>
              </a:rPr>
              <a:t>》</a:t>
            </a:r>
            <a:r>
              <a:rPr lang="zh-CN" altLang="en-US" sz="100" spc="120">
                <a:solidFill>
                  <a:schemeClr val="bg1"/>
                </a:solidFill>
                <a:latin typeface="微软雅黑" panose="020b0503020204020204" pitchFamily="34" charset="-122"/>
                <a:ea typeface="微软雅黑" panose="020b0503020204020204" pitchFamily="34" charset="-122"/>
              </a:rPr>
              <a:t>和</a:t>
            </a:r>
            <a:r>
              <a:rPr lang="en-US" altLang="zh-CN" sz="100" spc="120">
                <a:solidFill>
                  <a:schemeClr val="bg1"/>
                </a:solidFill>
                <a:latin typeface="微软雅黑" panose="020b0503020204020204" pitchFamily="34" charset="-122"/>
                <a:ea typeface="微软雅黑" panose="020b0503020204020204" pitchFamily="34" charset="-122"/>
              </a:rPr>
              <a:t>《</a:t>
            </a:r>
            <a:r>
              <a:rPr lang="zh-CN" altLang="en-US" sz="100" spc="120">
                <a:solidFill>
                  <a:schemeClr val="bg1"/>
                </a:solidFill>
                <a:latin typeface="微软雅黑" panose="020b0503020204020204" pitchFamily="34" charset="-122"/>
                <a:ea typeface="微软雅黑" panose="020b0503020204020204" pitchFamily="34" charset="-122"/>
              </a:rPr>
              <a:t>世界版权公约</a:t>
            </a:r>
            <a:r>
              <a:rPr lang="en-US" altLang="zh-CN" sz="100" spc="120">
                <a:solidFill>
                  <a:schemeClr val="bg1"/>
                </a:solidFill>
                <a:latin typeface="微软雅黑" panose="020b0503020204020204" pitchFamily="34" charset="-122"/>
                <a:ea typeface="微软雅黑" panose="020b0503020204020204" pitchFamily="34" charset="-122"/>
              </a:rPr>
              <a:t>》</a:t>
            </a:r>
            <a:r>
              <a:rPr lang="zh-CN" altLang="en-US" sz="100" spc="120">
                <a:solidFill>
                  <a:schemeClr val="bg1"/>
                </a:solidFill>
                <a:latin typeface="微软雅黑" panose="020b0503020204020204" pitchFamily="34" charset="-122"/>
                <a:ea typeface="微软雅黑" panose="020b0503020204020204" pitchFamily="34" charset="-122"/>
              </a:rPr>
              <a:t>的保护，作品的所有权、版权和著作权归熊猫办公所有，您下载的是</a:t>
            </a:r>
            <a:r>
              <a:rPr lang="en-US" altLang="zh-CN" sz="100" spc="120">
                <a:solidFill>
                  <a:schemeClr val="bg1"/>
                </a:solidFill>
                <a:latin typeface="微软雅黑" panose="020b0503020204020204" pitchFamily="34" charset="-122"/>
                <a:ea typeface="微软雅黑" panose="020b0503020204020204" pitchFamily="34" charset="-122"/>
              </a:rPr>
              <a:t>PPT</a:t>
            </a:r>
            <a:r>
              <a:rPr lang="zh-CN" altLang="en-US" sz="100" spc="120">
                <a:solidFill>
                  <a:schemeClr val="bg1"/>
                </a:solidFill>
                <a:latin typeface="微软雅黑" panose="020b0503020204020204" pitchFamily="34" charset="-122"/>
                <a:ea typeface="微软雅黑" panose="020b0503020204020204" pitchFamily="34" charset="-122"/>
              </a:rPr>
              <a:t>模板素材的使用权。</a:t>
            </a:r>
            <a:br>
              <a:rPr lang="zh-CN" altLang="en-US" sz="100" spc="120">
                <a:solidFill>
                  <a:schemeClr val="bg1"/>
                </a:solidFill>
                <a:latin typeface="微软雅黑" panose="020b0503020204020204" pitchFamily="34" charset="-122"/>
                <a:ea typeface="微软雅黑" panose="020b0503020204020204" pitchFamily="34" charset="-122"/>
              </a:rPr>
            </a:br>
            <a:r>
              <a:rPr lang="en-US" altLang="zh-CN" sz="100" spc="120">
                <a:solidFill>
                  <a:schemeClr val="bg1"/>
                </a:solidFill>
                <a:latin typeface="微软雅黑" panose="020b0503020204020204" pitchFamily="34" charset="-122"/>
                <a:ea typeface="微软雅黑" panose="020b0503020204020204" pitchFamily="34" charset="-122"/>
              </a:rPr>
              <a:t>2.</a:t>
            </a:r>
            <a:r>
              <a:rPr lang="zh-CN" altLang="en-US" sz="100" spc="120">
                <a:solidFill>
                  <a:schemeClr val="bg1"/>
                </a:solidFill>
                <a:latin typeface="微软雅黑" panose="020b0503020204020204" pitchFamily="34" charset="-122"/>
                <a:ea typeface="微软雅黑" panose="020b0503020204020204" pitchFamily="34" charset="-122"/>
              </a:rPr>
              <a:t>不得将熊猫办公的</a:t>
            </a:r>
            <a:r>
              <a:rPr lang="en-US" altLang="zh-CN" sz="100" spc="120">
                <a:solidFill>
                  <a:schemeClr val="bg1"/>
                </a:solidFill>
                <a:latin typeface="微软雅黑" panose="020b0503020204020204" pitchFamily="34" charset="-122"/>
                <a:ea typeface="微软雅黑" panose="020b0503020204020204" pitchFamily="34" charset="-122"/>
              </a:rPr>
              <a:t>PPT</a:t>
            </a:r>
            <a:r>
              <a:rPr lang="zh-CN" altLang="en-US" sz="100" spc="120">
                <a:solidFill>
                  <a:schemeClr val="bg1"/>
                </a:solidFill>
                <a:latin typeface="微软雅黑" panose="020b0503020204020204" pitchFamily="34" charset="-122"/>
                <a:ea typeface="微软雅黑" panose="020b0503020204020204" pitchFamily="34" charset="-122"/>
              </a:rPr>
              <a:t>模板、</a:t>
            </a:r>
            <a:r>
              <a:rPr lang="en-US" altLang="zh-CN" sz="100" spc="120">
                <a:solidFill>
                  <a:schemeClr val="bg1"/>
                </a:solidFill>
                <a:latin typeface="微软雅黑" panose="020b0503020204020204" pitchFamily="34" charset="-122"/>
                <a:ea typeface="微软雅黑" panose="020b0503020204020204" pitchFamily="34" charset="-122"/>
              </a:rPr>
              <a:t>PPT</a:t>
            </a:r>
            <a:r>
              <a:rPr lang="zh-CN" altLang="en-US" sz="100" spc="120">
                <a:solidFill>
                  <a:schemeClr val="bg1"/>
                </a:solidFill>
                <a:latin typeface="微软雅黑" panose="020b0503020204020204" pitchFamily="34" charset="-122"/>
                <a:ea typeface="微软雅黑" panose="020b0503020204020204" pitchFamily="34" charset="-122"/>
              </a:rPr>
              <a:t>素材，本身用于再出售，或者出租、出借、转让、分销、发布或者作为礼物供他人使用，不得转授权、出卖、转让本协议或者本协议中的权利。</a:t>
            </a:r>
            <a:br>
              <a:rPr lang="zh-CN" altLang="en-US" sz="100" spc="120">
                <a:solidFill>
                  <a:schemeClr val="bg1"/>
                </a:solidFill>
                <a:latin typeface="微软雅黑" panose="020b0503020204020204" pitchFamily="34" charset="-122"/>
                <a:ea typeface="微软雅黑" panose="020b0503020204020204" pitchFamily="34" charset="-122"/>
              </a:rPr>
            </a:br>
            <a:endParaRPr lang="zh-CN" altLang="en-US" sz="100" spc="120">
              <a:solidFill>
                <a:schemeClr val="bg1"/>
              </a:solidFill>
            </a:endParaRPr>
          </a:p>
        </p:txBody>
      </p:sp>
      <p:sp>
        <p:nvSpPr>
          <p:cNvPr id="8" name="标题 1">
            <a:extLst>
              <a:ext uri="{FF2B5EF4-FFF2-40B4-BE49-F238E27FC236}">
                <a16:creationId xmlns:a16="http://schemas.microsoft.com/office/drawing/2014/main" id="{9C6765C2-C5E3-4073-8B90-1A4963B0C893}"/>
              </a:ext>
            </a:extLst>
          </p:cNvPr>
          <p:cNvSpPr txBox="1"/>
          <p:nvPr userDrawn="1"/>
        </p:nvSpPr>
        <p:spPr>
          <a:xfrm>
            <a:off x="3287688" y="2845227"/>
            <a:ext cx="4940685" cy="1863297"/>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nSpc>
                <a:spcPct val="150000"/>
              </a:lnSpc>
            </a:pPr>
            <a:r>
              <a:rPr lang="zh-CN" altLang="en-US" sz="100">
                <a:solidFill>
                  <a:schemeClr val="bg1"/>
                </a:solidFill>
                <a:latin typeface="微软雅黑" panose="020b0503020204020204" pitchFamily="34" charset="-122"/>
                <a:ea typeface="微软雅黑" panose="020b0503020204020204" pitchFamily="34" charset="-122"/>
              </a:rPr>
              <a:t>                        版权声明</a:t>
            </a:r>
            <a:br>
              <a:rPr lang="zh-CN" altLang="en-US" sz="100">
                <a:solidFill>
                  <a:schemeClr val="bg1"/>
                </a:solidFill>
                <a:latin typeface="微软雅黑" panose="020b0503020204020204" pitchFamily="34" charset="-122"/>
                <a:ea typeface="微软雅黑" panose="020b0503020204020204" pitchFamily="34" charset="-122"/>
              </a:rPr>
            </a:br>
            <a:br>
              <a:rPr lang="zh-CN" altLang="en-US" sz="100" spc="120">
                <a:solidFill>
                  <a:schemeClr val="bg1"/>
                </a:solidFill>
                <a:latin typeface="微软雅黑" panose="020b0503020204020204" pitchFamily="34" charset="-122"/>
                <a:ea typeface="微软雅黑" panose="020b0503020204020204" pitchFamily="34" charset="-122"/>
              </a:rPr>
            </a:br>
            <a:r>
              <a:rPr lang="zh-CN" altLang="en-US" sz="100" spc="120">
                <a:solidFill>
                  <a:schemeClr val="bg1"/>
                </a:solidFill>
                <a:latin typeface="微软雅黑" panose="020b0503020204020204" pitchFamily="34" charset="-122"/>
                <a:ea typeface="微软雅黑" panose="020b0503020204020204" pitchFamily="34" charset="-122"/>
              </a:rPr>
              <a:t>感谢您下载平台上提供的</a:t>
            </a:r>
            <a:r>
              <a:rPr lang="en-US" altLang="zh-CN" sz="100" spc="120">
                <a:solidFill>
                  <a:schemeClr val="bg1"/>
                </a:solidFill>
                <a:latin typeface="微软雅黑" panose="020b0503020204020204" pitchFamily="34" charset="-122"/>
                <a:ea typeface="微软雅黑" panose="020b0503020204020204" pitchFamily="34" charset="-122"/>
              </a:rPr>
              <a:t>PPT</a:t>
            </a:r>
            <a:r>
              <a:rPr lang="zh-CN" altLang="en-US" sz="100" spc="120">
                <a:solidFill>
                  <a:schemeClr val="bg1"/>
                </a:solidFill>
                <a:latin typeface="微软雅黑" panose="020b0503020204020204" pitchFamily="34" charset="-122"/>
                <a:ea typeface="微软雅黑" panose="020b0503020204020204" pitchFamily="34" charset="-122"/>
              </a:rPr>
              <a:t>作品，为了您和熊猫办公以及原创作者的利益，请勿复制、传播、销售，否则将承担法律责任！熊猫办公将对作品进行维权，按照传播下载次数进行十倍的索取赔偿！</a:t>
            </a:r>
            <a:br>
              <a:rPr lang="en-US" altLang="zh-CN" sz="100" spc="120">
                <a:solidFill>
                  <a:schemeClr val="bg1"/>
                </a:solidFill>
                <a:latin typeface="微软雅黑" panose="020b0503020204020204" pitchFamily="34" charset="-122"/>
                <a:ea typeface="微软雅黑" panose="020b0503020204020204" pitchFamily="34" charset="-122"/>
              </a:rPr>
            </a:br>
            <a:br>
              <a:rPr lang="zh-CN" altLang="en-US" sz="100" spc="120">
                <a:solidFill>
                  <a:schemeClr val="bg1"/>
                </a:solidFill>
                <a:latin typeface="微软雅黑" panose="020b0503020204020204" pitchFamily="34" charset="-122"/>
                <a:ea typeface="微软雅黑" panose="020b0503020204020204" pitchFamily="34" charset="-122"/>
              </a:rPr>
            </a:br>
            <a:r>
              <a:rPr lang="en-US" altLang="zh-CN" sz="100" spc="120">
                <a:solidFill>
                  <a:schemeClr val="bg1"/>
                </a:solidFill>
                <a:latin typeface="微软雅黑" panose="020b0503020204020204" pitchFamily="34" charset="-122"/>
                <a:ea typeface="微软雅黑" panose="020b0503020204020204" pitchFamily="34" charset="-122"/>
              </a:rPr>
              <a:t>1.</a:t>
            </a:r>
            <a:r>
              <a:rPr lang="zh-CN" altLang="en-US" sz="100" spc="120">
                <a:solidFill>
                  <a:schemeClr val="bg1"/>
                </a:solidFill>
                <a:latin typeface="微软雅黑" panose="020b0503020204020204" pitchFamily="34" charset="-122"/>
                <a:ea typeface="微软雅黑" panose="020b0503020204020204" pitchFamily="34" charset="-122"/>
              </a:rPr>
              <a:t>在熊猫办公出售的</a:t>
            </a:r>
            <a:r>
              <a:rPr lang="en-US" altLang="zh-CN" sz="100" spc="120">
                <a:solidFill>
                  <a:schemeClr val="bg1"/>
                </a:solidFill>
                <a:latin typeface="微软雅黑" panose="020b0503020204020204" pitchFamily="34" charset="-122"/>
                <a:ea typeface="微软雅黑" panose="020b0503020204020204" pitchFamily="34" charset="-122"/>
              </a:rPr>
              <a:t>PPT</a:t>
            </a:r>
            <a:r>
              <a:rPr lang="zh-CN" altLang="en-US" sz="100" spc="120">
                <a:solidFill>
                  <a:schemeClr val="bg1"/>
                </a:solidFill>
                <a:latin typeface="微软雅黑" panose="020b0503020204020204" pitchFamily="34" charset="-122"/>
                <a:ea typeface="微软雅黑" panose="020b0503020204020204" pitchFamily="34" charset="-122"/>
              </a:rPr>
              <a:t>模板是免版税类（</a:t>
            </a:r>
            <a:r>
              <a:rPr lang="en-US" altLang="zh-CN" sz="100" spc="120">
                <a:solidFill>
                  <a:schemeClr val="bg1"/>
                </a:solidFill>
                <a:latin typeface="微软雅黑" panose="020b0503020204020204" pitchFamily="34" charset="-122"/>
                <a:ea typeface="微软雅黑" panose="020b0503020204020204" pitchFamily="34" charset="-122"/>
              </a:rPr>
              <a:t>RF</a:t>
            </a:r>
            <a:r>
              <a:rPr lang="zh-CN" altLang="en-US" sz="100" spc="120">
                <a:solidFill>
                  <a:schemeClr val="bg1"/>
                </a:solidFill>
                <a:latin typeface="微软雅黑" panose="020b0503020204020204" pitchFamily="34" charset="-122"/>
                <a:ea typeface="微软雅黑" panose="020b0503020204020204" pitchFamily="34" charset="-122"/>
              </a:rPr>
              <a:t>：</a:t>
            </a:r>
            <a:r>
              <a:rPr lang="en-US" altLang="zh-CN" sz="100" spc="120">
                <a:solidFill>
                  <a:schemeClr val="bg1"/>
                </a:solidFill>
                <a:latin typeface="微软雅黑" panose="020b0503020204020204" pitchFamily="34" charset="-122"/>
                <a:ea typeface="微软雅黑" panose="020b0503020204020204" pitchFamily="34" charset="-122"/>
              </a:rPr>
              <a:t>Royalty-Free</a:t>
            </a:r>
            <a:r>
              <a:rPr lang="zh-CN" altLang="en-US" sz="100" spc="120">
                <a:solidFill>
                  <a:schemeClr val="bg1"/>
                </a:solidFill>
                <a:latin typeface="微软雅黑" panose="020b0503020204020204" pitchFamily="34" charset="-122"/>
                <a:ea typeface="微软雅黑" panose="020b0503020204020204" pitchFamily="34" charset="-122"/>
              </a:rPr>
              <a:t>）正版受</a:t>
            </a:r>
            <a:r>
              <a:rPr lang="en-US" altLang="zh-CN" sz="100" spc="120">
                <a:solidFill>
                  <a:schemeClr val="bg1"/>
                </a:solidFill>
                <a:latin typeface="微软雅黑" panose="020b0503020204020204" pitchFamily="34" charset="-122"/>
                <a:ea typeface="微软雅黑" panose="020b0503020204020204" pitchFamily="34" charset="-122"/>
              </a:rPr>
              <a:t>《</a:t>
            </a:r>
            <a:r>
              <a:rPr lang="zh-CN" altLang="en-US" sz="100" spc="120">
                <a:solidFill>
                  <a:schemeClr val="bg1"/>
                </a:solidFill>
                <a:latin typeface="微软雅黑" panose="020b0503020204020204" pitchFamily="34" charset="-122"/>
                <a:ea typeface="微软雅黑" panose="020b0503020204020204" pitchFamily="34" charset="-122"/>
              </a:rPr>
              <a:t>中国人民共和国著作法</a:t>
            </a:r>
            <a:r>
              <a:rPr lang="en-US" altLang="zh-CN" sz="100" spc="120">
                <a:solidFill>
                  <a:schemeClr val="bg1"/>
                </a:solidFill>
                <a:latin typeface="微软雅黑" panose="020b0503020204020204" pitchFamily="34" charset="-122"/>
                <a:ea typeface="微软雅黑" panose="020b0503020204020204" pitchFamily="34" charset="-122"/>
              </a:rPr>
              <a:t>》</a:t>
            </a:r>
            <a:r>
              <a:rPr lang="zh-CN" altLang="en-US" sz="100" spc="120">
                <a:solidFill>
                  <a:schemeClr val="bg1"/>
                </a:solidFill>
                <a:latin typeface="微软雅黑" panose="020b0503020204020204" pitchFamily="34" charset="-122"/>
                <a:ea typeface="微软雅黑" panose="020b0503020204020204" pitchFamily="34" charset="-122"/>
              </a:rPr>
              <a:t>和</a:t>
            </a:r>
            <a:r>
              <a:rPr lang="en-US" altLang="zh-CN" sz="100" spc="120">
                <a:solidFill>
                  <a:schemeClr val="bg1"/>
                </a:solidFill>
                <a:latin typeface="微软雅黑" panose="020b0503020204020204" pitchFamily="34" charset="-122"/>
                <a:ea typeface="微软雅黑" panose="020b0503020204020204" pitchFamily="34" charset="-122"/>
              </a:rPr>
              <a:t>《</a:t>
            </a:r>
            <a:r>
              <a:rPr lang="zh-CN" altLang="en-US" sz="100" spc="120">
                <a:solidFill>
                  <a:schemeClr val="bg1"/>
                </a:solidFill>
                <a:latin typeface="微软雅黑" panose="020b0503020204020204" pitchFamily="34" charset="-122"/>
                <a:ea typeface="微软雅黑" panose="020b0503020204020204" pitchFamily="34" charset="-122"/>
              </a:rPr>
              <a:t>世界版权公约</a:t>
            </a:r>
            <a:r>
              <a:rPr lang="en-US" altLang="zh-CN" sz="100" spc="120">
                <a:solidFill>
                  <a:schemeClr val="bg1"/>
                </a:solidFill>
                <a:latin typeface="微软雅黑" panose="020b0503020204020204" pitchFamily="34" charset="-122"/>
                <a:ea typeface="微软雅黑" panose="020b0503020204020204" pitchFamily="34" charset="-122"/>
              </a:rPr>
              <a:t>》</a:t>
            </a:r>
            <a:r>
              <a:rPr lang="zh-CN" altLang="en-US" sz="100" spc="120">
                <a:solidFill>
                  <a:schemeClr val="bg1"/>
                </a:solidFill>
                <a:latin typeface="微软雅黑" panose="020b0503020204020204" pitchFamily="34" charset="-122"/>
                <a:ea typeface="微软雅黑" panose="020b0503020204020204" pitchFamily="34" charset="-122"/>
              </a:rPr>
              <a:t>的保护，作品的所有权、版权和著作权归熊猫办公所有，您下载的是</a:t>
            </a:r>
            <a:r>
              <a:rPr lang="en-US" altLang="zh-CN" sz="100" spc="120">
                <a:solidFill>
                  <a:schemeClr val="bg1"/>
                </a:solidFill>
                <a:latin typeface="微软雅黑" panose="020b0503020204020204" pitchFamily="34" charset="-122"/>
                <a:ea typeface="微软雅黑" panose="020b0503020204020204" pitchFamily="34" charset="-122"/>
              </a:rPr>
              <a:t>PPT</a:t>
            </a:r>
            <a:r>
              <a:rPr lang="zh-CN" altLang="en-US" sz="100" spc="120">
                <a:solidFill>
                  <a:schemeClr val="bg1"/>
                </a:solidFill>
                <a:latin typeface="微软雅黑" panose="020b0503020204020204" pitchFamily="34" charset="-122"/>
                <a:ea typeface="微软雅黑" panose="020b0503020204020204" pitchFamily="34" charset="-122"/>
              </a:rPr>
              <a:t>模板素材的使用权。</a:t>
            </a:r>
            <a:br>
              <a:rPr lang="zh-CN" altLang="en-US" sz="100" spc="120">
                <a:solidFill>
                  <a:schemeClr val="bg1"/>
                </a:solidFill>
                <a:latin typeface="微软雅黑" panose="020b0503020204020204" pitchFamily="34" charset="-122"/>
                <a:ea typeface="微软雅黑" panose="020b0503020204020204" pitchFamily="34" charset="-122"/>
              </a:rPr>
            </a:br>
            <a:r>
              <a:rPr lang="en-US" altLang="zh-CN" sz="100" spc="120">
                <a:solidFill>
                  <a:schemeClr val="bg1"/>
                </a:solidFill>
                <a:latin typeface="微软雅黑" panose="020b0503020204020204" pitchFamily="34" charset="-122"/>
                <a:ea typeface="微软雅黑" panose="020b0503020204020204" pitchFamily="34" charset="-122"/>
              </a:rPr>
              <a:t>2.</a:t>
            </a:r>
            <a:r>
              <a:rPr lang="zh-CN" altLang="en-US" sz="100" spc="120">
                <a:solidFill>
                  <a:schemeClr val="bg1"/>
                </a:solidFill>
                <a:latin typeface="微软雅黑" panose="020b0503020204020204" pitchFamily="34" charset="-122"/>
                <a:ea typeface="微软雅黑" panose="020b0503020204020204" pitchFamily="34" charset="-122"/>
              </a:rPr>
              <a:t>不得将熊猫办公的</a:t>
            </a:r>
            <a:r>
              <a:rPr lang="en-US" altLang="zh-CN" sz="100" spc="120">
                <a:solidFill>
                  <a:schemeClr val="bg1"/>
                </a:solidFill>
                <a:latin typeface="微软雅黑" panose="020b0503020204020204" pitchFamily="34" charset="-122"/>
                <a:ea typeface="微软雅黑" panose="020b0503020204020204" pitchFamily="34" charset="-122"/>
              </a:rPr>
              <a:t>PPT</a:t>
            </a:r>
            <a:r>
              <a:rPr lang="zh-CN" altLang="en-US" sz="100" spc="120">
                <a:solidFill>
                  <a:schemeClr val="bg1"/>
                </a:solidFill>
                <a:latin typeface="微软雅黑" panose="020b0503020204020204" pitchFamily="34" charset="-122"/>
                <a:ea typeface="微软雅黑" panose="020b0503020204020204" pitchFamily="34" charset="-122"/>
              </a:rPr>
              <a:t>模板、</a:t>
            </a:r>
            <a:r>
              <a:rPr lang="en-US" altLang="zh-CN" sz="100" spc="120">
                <a:solidFill>
                  <a:schemeClr val="bg1"/>
                </a:solidFill>
                <a:latin typeface="微软雅黑" panose="020b0503020204020204" pitchFamily="34" charset="-122"/>
                <a:ea typeface="微软雅黑" panose="020b0503020204020204" pitchFamily="34" charset="-122"/>
              </a:rPr>
              <a:t>PPT</a:t>
            </a:r>
            <a:r>
              <a:rPr lang="zh-CN" altLang="en-US" sz="100" spc="120">
                <a:solidFill>
                  <a:schemeClr val="bg1"/>
                </a:solidFill>
                <a:latin typeface="微软雅黑" panose="020b0503020204020204" pitchFamily="34" charset="-122"/>
                <a:ea typeface="微软雅黑" panose="020b0503020204020204" pitchFamily="34" charset="-122"/>
              </a:rPr>
              <a:t>素材，本身用于再出售，或者出租、出借、转让、分销、发布或者作为礼物供他人使用，不得转授权、出卖、转让本协议或者本协议中的权利。</a:t>
            </a:r>
            <a:br>
              <a:rPr lang="zh-CN" altLang="en-US" sz="100" spc="120">
                <a:solidFill>
                  <a:schemeClr val="bg1"/>
                </a:solidFill>
                <a:latin typeface="微软雅黑" panose="020b0503020204020204" pitchFamily="34" charset="-122"/>
                <a:ea typeface="微软雅黑" panose="020b0503020204020204" pitchFamily="34" charset="-122"/>
              </a:rPr>
            </a:br>
            <a:endParaRPr lang="zh-CN" altLang="en-US" sz="100" spc="120">
              <a:solidFill>
                <a:schemeClr val="bg1"/>
              </a:solidFill>
            </a:endParaRPr>
          </a:p>
        </p:txBody>
      </p:sp>
      <p:sp>
        <p:nvSpPr>
          <p:cNvPr id="9" name="标题 1">
            <a:extLst>
              <a:ext uri="{FF2B5EF4-FFF2-40B4-BE49-F238E27FC236}">
                <a16:creationId xmlns:a16="http://schemas.microsoft.com/office/drawing/2014/main" id="{630E27B4-2722-4045-B87D-ADF3EC9EBF4D}"/>
              </a:ext>
            </a:extLst>
          </p:cNvPr>
          <p:cNvSpPr txBox="1"/>
          <p:nvPr userDrawn="1"/>
        </p:nvSpPr>
        <p:spPr>
          <a:xfrm>
            <a:off x="911424" y="4437112"/>
            <a:ext cx="4121353" cy="155430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nSpc>
                <a:spcPct val="150000"/>
              </a:lnSpc>
            </a:pPr>
            <a:r>
              <a:rPr lang="zh-CN" altLang="en-US" sz="100">
                <a:solidFill>
                  <a:schemeClr val="bg1"/>
                </a:solidFill>
                <a:latin typeface="微软雅黑" panose="020b0503020204020204" pitchFamily="34" charset="-122"/>
                <a:ea typeface="微软雅黑" panose="020b0503020204020204" pitchFamily="34" charset="-122"/>
              </a:rPr>
              <a:t>                        版权声明</a:t>
            </a:r>
            <a:br>
              <a:rPr lang="zh-CN" altLang="en-US" sz="100">
                <a:solidFill>
                  <a:schemeClr val="bg1"/>
                </a:solidFill>
                <a:latin typeface="微软雅黑" panose="020b0503020204020204" pitchFamily="34" charset="-122"/>
                <a:ea typeface="微软雅黑" panose="020b0503020204020204" pitchFamily="34" charset="-122"/>
              </a:rPr>
            </a:br>
            <a:br>
              <a:rPr lang="zh-CN" altLang="en-US" sz="100" spc="120">
                <a:solidFill>
                  <a:schemeClr val="bg1"/>
                </a:solidFill>
                <a:latin typeface="微软雅黑" panose="020b0503020204020204" pitchFamily="34" charset="-122"/>
                <a:ea typeface="微软雅黑" panose="020b0503020204020204" pitchFamily="34" charset="-122"/>
              </a:rPr>
            </a:br>
            <a:r>
              <a:rPr lang="zh-CN" altLang="en-US" sz="100" spc="120">
                <a:solidFill>
                  <a:schemeClr val="bg1"/>
                </a:solidFill>
                <a:latin typeface="微软雅黑" panose="020b0503020204020204" pitchFamily="34" charset="-122"/>
                <a:ea typeface="微软雅黑" panose="020b0503020204020204" pitchFamily="34" charset="-122"/>
              </a:rPr>
              <a:t>感谢您下载平台上提供的</a:t>
            </a:r>
            <a:r>
              <a:rPr lang="en-US" altLang="zh-CN" sz="100" spc="120">
                <a:solidFill>
                  <a:schemeClr val="bg1"/>
                </a:solidFill>
                <a:latin typeface="微软雅黑" panose="020b0503020204020204" pitchFamily="34" charset="-122"/>
                <a:ea typeface="微软雅黑" panose="020b0503020204020204" pitchFamily="34" charset="-122"/>
              </a:rPr>
              <a:t>PPT</a:t>
            </a:r>
            <a:r>
              <a:rPr lang="zh-CN" altLang="en-US" sz="100" spc="120">
                <a:solidFill>
                  <a:schemeClr val="bg1"/>
                </a:solidFill>
                <a:latin typeface="微软雅黑" panose="020b0503020204020204" pitchFamily="34" charset="-122"/>
                <a:ea typeface="微软雅黑" panose="020b0503020204020204" pitchFamily="34" charset="-122"/>
              </a:rPr>
              <a:t>作品，为了您和熊猫办公以及原创作者的利益，请勿复制、传播、销售，否则将承担法律责任！熊猫办公将对作品进行维权，按照传播下载次数进行十倍的索取赔偿！</a:t>
            </a:r>
            <a:br>
              <a:rPr lang="en-US" altLang="zh-CN" sz="100" spc="120">
                <a:solidFill>
                  <a:schemeClr val="bg1"/>
                </a:solidFill>
                <a:latin typeface="微软雅黑" panose="020b0503020204020204" pitchFamily="34" charset="-122"/>
                <a:ea typeface="微软雅黑" panose="020b0503020204020204" pitchFamily="34" charset="-122"/>
              </a:rPr>
            </a:br>
            <a:br>
              <a:rPr lang="zh-CN" altLang="en-US" sz="100" spc="120">
                <a:solidFill>
                  <a:schemeClr val="bg1"/>
                </a:solidFill>
                <a:latin typeface="微软雅黑" panose="020b0503020204020204" pitchFamily="34" charset="-122"/>
                <a:ea typeface="微软雅黑" panose="020b0503020204020204" pitchFamily="34" charset="-122"/>
              </a:rPr>
            </a:br>
            <a:r>
              <a:rPr lang="en-US" altLang="zh-CN" sz="100" spc="120">
                <a:solidFill>
                  <a:schemeClr val="bg1"/>
                </a:solidFill>
                <a:latin typeface="微软雅黑" panose="020b0503020204020204" pitchFamily="34" charset="-122"/>
                <a:ea typeface="微软雅黑" panose="020b0503020204020204" pitchFamily="34" charset="-122"/>
              </a:rPr>
              <a:t>1.</a:t>
            </a:r>
            <a:r>
              <a:rPr lang="zh-CN" altLang="en-US" sz="100" spc="120">
                <a:solidFill>
                  <a:schemeClr val="bg1"/>
                </a:solidFill>
                <a:latin typeface="微软雅黑" panose="020b0503020204020204" pitchFamily="34" charset="-122"/>
                <a:ea typeface="微软雅黑" panose="020b0503020204020204" pitchFamily="34" charset="-122"/>
              </a:rPr>
              <a:t>在熊猫办公出售的</a:t>
            </a:r>
            <a:r>
              <a:rPr lang="en-US" altLang="zh-CN" sz="100" spc="120">
                <a:solidFill>
                  <a:schemeClr val="bg1"/>
                </a:solidFill>
                <a:latin typeface="微软雅黑" panose="020b0503020204020204" pitchFamily="34" charset="-122"/>
                <a:ea typeface="微软雅黑" panose="020b0503020204020204" pitchFamily="34" charset="-122"/>
              </a:rPr>
              <a:t>PPT</a:t>
            </a:r>
            <a:r>
              <a:rPr lang="zh-CN" altLang="en-US" sz="100" spc="120">
                <a:solidFill>
                  <a:schemeClr val="bg1"/>
                </a:solidFill>
                <a:latin typeface="微软雅黑" panose="020b0503020204020204" pitchFamily="34" charset="-122"/>
                <a:ea typeface="微软雅黑" panose="020b0503020204020204" pitchFamily="34" charset="-122"/>
              </a:rPr>
              <a:t>模板是免版税类（</a:t>
            </a:r>
            <a:r>
              <a:rPr lang="en-US" altLang="zh-CN" sz="100" spc="120">
                <a:solidFill>
                  <a:schemeClr val="bg1"/>
                </a:solidFill>
                <a:latin typeface="微软雅黑" panose="020b0503020204020204" pitchFamily="34" charset="-122"/>
                <a:ea typeface="微软雅黑" panose="020b0503020204020204" pitchFamily="34" charset="-122"/>
              </a:rPr>
              <a:t>RF</a:t>
            </a:r>
            <a:r>
              <a:rPr lang="zh-CN" altLang="en-US" sz="100" spc="120">
                <a:solidFill>
                  <a:schemeClr val="bg1"/>
                </a:solidFill>
                <a:latin typeface="微软雅黑" panose="020b0503020204020204" pitchFamily="34" charset="-122"/>
                <a:ea typeface="微软雅黑" panose="020b0503020204020204" pitchFamily="34" charset="-122"/>
              </a:rPr>
              <a:t>：</a:t>
            </a:r>
            <a:r>
              <a:rPr lang="en-US" altLang="zh-CN" sz="100" spc="120">
                <a:solidFill>
                  <a:schemeClr val="bg1"/>
                </a:solidFill>
                <a:latin typeface="微软雅黑" panose="020b0503020204020204" pitchFamily="34" charset="-122"/>
                <a:ea typeface="微软雅黑" panose="020b0503020204020204" pitchFamily="34" charset="-122"/>
              </a:rPr>
              <a:t>Royalty-Free</a:t>
            </a:r>
            <a:r>
              <a:rPr lang="zh-CN" altLang="en-US" sz="100" spc="120">
                <a:solidFill>
                  <a:schemeClr val="bg1"/>
                </a:solidFill>
                <a:latin typeface="微软雅黑" panose="020b0503020204020204" pitchFamily="34" charset="-122"/>
                <a:ea typeface="微软雅黑" panose="020b0503020204020204" pitchFamily="34" charset="-122"/>
              </a:rPr>
              <a:t>）正版受</a:t>
            </a:r>
            <a:r>
              <a:rPr lang="en-US" altLang="zh-CN" sz="100" spc="120">
                <a:solidFill>
                  <a:schemeClr val="bg1"/>
                </a:solidFill>
                <a:latin typeface="微软雅黑" panose="020b0503020204020204" pitchFamily="34" charset="-122"/>
                <a:ea typeface="微软雅黑" panose="020b0503020204020204" pitchFamily="34" charset="-122"/>
              </a:rPr>
              <a:t>《</a:t>
            </a:r>
            <a:r>
              <a:rPr lang="zh-CN" altLang="en-US" sz="100" spc="120">
                <a:solidFill>
                  <a:schemeClr val="bg1"/>
                </a:solidFill>
                <a:latin typeface="微软雅黑" panose="020b0503020204020204" pitchFamily="34" charset="-122"/>
                <a:ea typeface="微软雅黑" panose="020b0503020204020204" pitchFamily="34" charset="-122"/>
              </a:rPr>
              <a:t>中国人民共和国著作法</a:t>
            </a:r>
            <a:r>
              <a:rPr lang="en-US" altLang="zh-CN" sz="100" spc="120">
                <a:solidFill>
                  <a:schemeClr val="bg1"/>
                </a:solidFill>
                <a:latin typeface="微软雅黑" panose="020b0503020204020204" pitchFamily="34" charset="-122"/>
                <a:ea typeface="微软雅黑" panose="020b0503020204020204" pitchFamily="34" charset="-122"/>
              </a:rPr>
              <a:t>》</a:t>
            </a:r>
            <a:r>
              <a:rPr lang="zh-CN" altLang="en-US" sz="100" spc="120">
                <a:solidFill>
                  <a:schemeClr val="bg1"/>
                </a:solidFill>
                <a:latin typeface="微软雅黑" panose="020b0503020204020204" pitchFamily="34" charset="-122"/>
                <a:ea typeface="微软雅黑" panose="020b0503020204020204" pitchFamily="34" charset="-122"/>
              </a:rPr>
              <a:t>和</a:t>
            </a:r>
            <a:r>
              <a:rPr lang="en-US" altLang="zh-CN" sz="100" spc="120">
                <a:solidFill>
                  <a:schemeClr val="bg1"/>
                </a:solidFill>
                <a:latin typeface="微软雅黑" panose="020b0503020204020204" pitchFamily="34" charset="-122"/>
                <a:ea typeface="微软雅黑" panose="020b0503020204020204" pitchFamily="34" charset="-122"/>
              </a:rPr>
              <a:t>《</a:t>
            </a:r>
            <a:r>
              <a:rPr lang="zh-CN" altLang="en-US" sz="100" spc="120">
                <a:solidFill>
                  <a:schemeClr val="bg1"/>
                </a:solidFill>
                <a:latin typeface="微软雅黑" panose="020b0503020204020204" pitchFamily="34" charset="-122"/>
                <a:ea typeface="微软雅黑" panose="020b0503020204020204" pitchFamily="34" charset="-122"/>
              </a:rPr>
              <a:t>世界版权公约</a:t>
            </a:r>
            <a:r>
              <a:rPr lang="en-US" altLang="zh-CN" sz="100" spc="120">
                <a:solidFill>
                  <a:schemeClr val="bg1"/>
                </a:solidFill>
                <a:latin typeface="微软雅黑" panose="020b0503020204020204" pitchFamily="34" charset="-122"/>
                <a:ea typeface="微软雅黑" panose="020b0503020204020204" pitchFamily="34" charset="-122"/>
              </a:rPr>
              <a:t>》</a:t>
            </a:r>
            <a:r>
              <a:rPr lang="zh-CN" altLang="en-US" sz="100" spc="120">
                <a:solidFill>
                  <a:schemeClr val="bg1"/>
                </a:solidFill>
                <a:latin typeface="微软雅黑" panose="020b0503020204020204" pitchFamily="34" charset="-122"/>
                <a:ea typeface="微软雅黑" panose="020b0503020204020204" pitchFamily="34" charset="-122"/>
              </a:rPr>
              <a:t>的保护，作品的所有权、版权和著作权归熊猫办公所有，您下载的是</a:t>
            </a:r>
            <a:r>
              <a:rPr lang="en-US" altLang="zh-CN" sz="100" spc="120">
                <a:solidFill>
                  <a:schemeClr val="bg1"/>
                </a:solidFill>
                <a:latin typeface="微软雅黑" panose="020b0503020204020204" pitchFamily="34" charset="-122"/>
                <a:ea typeface="微软雅黑" panose="020b0503020204020204" pitchFamily="34" charset="-122"/>
              </a:rPr>
              <a:t>PPT</a:t>
            </a:r>
            <a:r>
              <a:rPr lang="zh-CN" altLang="en-US" sz="100" spc="120">
                <a:solidFill>
                  <a:schemeClr val="bg1"/>
                </a:solidFill>
                <a:latin typeface="微软雅黑" panose="020b0503020204020204" pitchFamily="34" charset="-122"/>
                <a:ea typeface="微软雅黑" panose="020b0503020204020204" pitchFamily="34" charset="-122"/>
              </a:rPr>
              <a:t>模板素材的使用权。</a:t>
            </a:r>
            <a:br>
              <a:rPr lang="zh-CN" altLang="en-US" sz="100" spc="120">
                <a:solidFill>
                  <a:schemeClr val="bg1"/>
                </a:solidFill>
                <a:latin typeface="微软雅黑" panose="020b0503020204020204" pitchFamily="34" charset="-122"/>
                <a:ea typeface="微软雅黑" panose="020b0503020204020204" pitchFamily="34" charset="-122"/>
              </a:rPr>
            </a:br>
            <a:r>
              <a:rPr lang="en-US" altLang="zh-CN" sz="100" spc="120">
                <a:solidFill>
                  <a:schemeClr val="bg1"/>
                </a:solidFill>
                <a:latin typeface="微软雅黑" panose="020b0503020204020204" pitchFamily="34" charset="-122"/>
                <a:ea typeface="微软雅黑" panose="020b0503020204020204" pitchFamily="34" charset="-122"/>
              </a:rPr>
              <a:t>2.</a:t>
            </a:r>
            <a:r>
              <a:rPr lang="zh-CN" altLang="en-US" sz="100" spc="120">
                <a:solidFill>
                  <a:schemeClr val="bg1"/>
                </a:solidFill>
                <a:latin typeface="微软雅黑" panose="020b0503020204020204" pitchFamily="34" charset="-122"/>
                <a:ea typeface="微软雅黑" panose="020b0503020204020204" pitchFamily="34" charset="-122"/>
              </a:rPr>
              <a:t>不得将熊猫办公的</a:t>
            </a:r>
            <a:r>
              <a:rPr lang="en-US" altLang="zh-CN" sz="100" spc="120">
                <a:solidFill>
                  <a:schemeClr val="bg1"/>
                </a:solidFill>
                <a:latin typeface="微软雅黑" panose="020b0503020204020204" pitchFamily="34" charset="-122"/>
                <a:ea typeface="微软雅黑" panose="020b0503020204020204" pitchFamily="34" charset="-122"/>
              </a:rPr>
              <a:t>PPT</a:t>
            </a:r>
            <a:r>
              <a:rPr lang="zh-CN" altLang="en-US" sz="100" spc="120">
                <a:solidFill>
                  <a:schemeClr val="bg1"/>
                </a:solidFill>
                <a:latin typeface="微软雅黑" panose="020b0503020204020204" pitchFamily="34" charset="-122"/>
                <a:ea typeface="微软雅黑" panose="020b0503020204020204" pitchFamily="34" charset="-122"/>
              </a:rPr>
              <a:t>模板、</a:t>
            </a:r>
            <a:r>
              <a:rPr lang="en-US" altLang="zh-CN" sz="100" spc="120">
                <a:solidFill>
                  <a:schemeClr val="bg1"/>
                </a:solidFill>
                <a:latin typeface="微软雅黑" panose="020b0503020204020204" pitchFamily="34" charset="-122"/>
                <a:ea typeface="微软雅黑" panose="020b0503020204020204" pitchFamily="34" charset="-122"/>
              </a:rPr>
              <a:t>PPT</a:t>
            </a:r>
            <a:r>
              <a:rPr lang="zh-CN" altLang="en-US" sz="100" spc="120">
                <a:solidFill>
                  <a:schemeClr val="bg1"/>
                </a:solidFill>
                <a:latin typeface="微软雅黑" panose="020b0503020204020204" pitchFamily="34" charset="-122"/>
                <a:ea typeface="微软雅黑" panose="020b0503020204020204" pitchFamily="34" charset="-122"/>
              </a:rPr>
              <a:t>素材，本身用于再出售，或者出租、出借、转让、分销、发布或者作为礼物供他人使用，不得转授权、出卖、转让本协议或者本协议中的权利。</a:t>
            </a:r>
            <a:br>
              <a:rPr lang="zh-CN" altLang="en-US" sz="100" spc="120">
                <a:solidFill>
                  <a:schemeClr val="bg1"/>
                </a:solidFill>
                <a:latin typeface="微软雅黑" panose="020b0503020204020204" pitchFamily="34" charset="-122"/>
                <a:ea typeface="微软雅黑" panose="020b0503020204020204" pitchFamily="34" charset="-122"/>
              </a:rPr>
            </a:br>
            <a:endParaRPr lang="zh-CN" altLang="en-US" sz="100" spc="120">
              <a:solidFill>
                <a:schemeClr val="bg1"/>
              </a:solidFill>
            </a:endParaRPr>
          </a:p>
        </p:txBody>
      </p:sp>
    </p:spTree>
  </p:cSld>
  <p:clrMapOvr>
    <a:masterClrMapping/>
  </p:clrMapOvr>
  <mc:AlternateContent>
    <mc:Choice Requires="p14">
      <p:transition spd="slow" p14:dur="2000"/>
    </mc:Choice>
    <mc:Fallback>
      <p:transition spd="slow"/>
    </mc:Fallback>
  </mc:AlternateContent>
  <p:timing/>
</p:sldLayout>
</file>

<file path=ppt/slideLayouts/slideLayout12.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itleAndTx" preserve="1">
  <p:cSld name="垂直排列标题与文本">
    <p:spTree>
      <p:nvGrpSpPr>
        <p:cNvPr id="1" name=""/>
        <p:cNvGrpSpPr/>
        <p:nvPr/>
      </p:nvGrpSpPr>
      <p:grpSpPr>
        <a:xfrm>
          <a:off x="0" y="0"/>
          <a:ext cx="0" cy="0"/>
        </a:xfrm>
      </p:grpSpPr>
      <p:sp>
        <p:nvSpPr>
          <p:cNvPr id="2" name="竖排标题 1"/>
          <p:cNvSpPr>
            <a:spLocks noGrp="1"/>
          </p:cNvSpPr>
          <p:nvPr>
            <p:ph type="title" orient="vert"/>
          </p:nvPr>
        </p:nvSpPr>
        <p:spPr>
          <a:xfrm>
            <a:off x="8839200" y="274639"/>
            <a:ext cx="2743200" cy="5851525"/>
          </a:xfrm>
        </p:spPr>
        <p:txBody>
          <a:bodyPr vert="eaVert"/>
          <a:lstStyle/>
          <a:p>
            <a:r>
              <a:rPr lang="zh-CN" altLang="en-US"/>
              <a:t>单击此处编辑母版标题样式</a:t>
            </a:r>
          </a:p>
        </p:txBody>
      </p:sp>
      <p:sp>
        <p:nvSpPr>
          <p:cNvPr id="3" name="竖排文字占位符 2"/>
          <p:cNvSpPr>
            <a:spLocks noGrp="1"/>
          </p:cNvSpPr>
          <p:nvPr>
            <p:ph type="body" orient="vert" idx="1"/>
          </p:nvPr>
        </p:nvSpPr>
        <p:spPr>
          <a:xfrm>
            <a:off x="609600" y="274639"/>
            <a:ext cx="8026400" cy="5851525"/>
          </a:xfr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530820CF-B880-4189-942D-D702A7CBA730}" type="datetimeFigureOut">
              <a:rPr lang="zh-CN" altLang="en-US" smtClean="0"/>
              <a:t>2021/1/11</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t>‹#›</a:t>
            </a:fld>
            <a:endParaRPr lang="zh-CN" altLang="en-US"/>
          </a:p>
        </p:txBody>
      </p:sp>
      <p:sp>
        <p:nvSpPr>
          <p:cNvPr id="7" name="标题 1">
            <a:extLst>
              <a:ext uri="{FF2B5EF4-FFF2-40B4-BE49-F238E27FC236}">
                <a16:creationId xmlns:a16="http://schemas.microsoft.com/office/drawing/2014/main" id="{BFD5E1F7-9038-4ADB-BDFD-A74B5B8A2D81}"/>
              </a:ext>
            </a:extLst>
          </p:cNvPr>
          <p:cNvSpPr txBox="1"/>
          <p:nvPr userDrawn="1"/>
        </p:nvSpPr>
        <p:spPr>
          <a:xfrm>
            <a:off x="1488113" y="2276872"/>
            <a:ext cx="3932573" cy="1483105"/>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nSpc>
                <a:spcPct val="150000"/>
              </a:lnSpc>
            </a:pPr>
            <a:r>
              <a:rPr lang="zh-CN" altLang="en-US" sz="100">
                <a:solidFill>
                  <a:schemeClr val="bg1"/>
                </a:solidFill>
                <a:latin typeface="微软雅黑" panose="020b0503020204020204" pitchFamily="34" charset="-122"/>
                <a:ea typeface="微软雅黑" panose="020b0503020204020204" pitchFamily="34" charset="-122"/>
              </a:rPr>
              <a:t>                        版权声明</a:t>
            </a:r>
            <a:br>
              <a:rPr lang="zh-CN" altLang="en-US" sz="100">
                <a:solidFill>
                  <a:schemeClr val="bg1"/>
                </a:solidFill>
                <a:latin typeface="微软雅黑" panose="020b0503020204020204" pitchFamily="34" charset="-122"/>
                <a:ea typeface="微软雅黑" panose="020b0503020204020204" pitchFamily="34" charset="-122"/>
              </a:rPr>
            </a:br>
            <a:br>
              <a:rPr lang="zh-CN" altLang="en-US" sz="100" spc="120">
                <a:solidFill>
                  <a:schemeClr val="bg1"/>
                </a:solidFill>
                <a:latin typeface="微软雅黑" panose="020b0503020204020204" pitchFamily="34" charset="-122"/>
                <a:ea typeface="微软雅黑" panose="020b0503020204020204" pitchFamily="34" charset="-122"/>
              </a:rPr>
            </a:br>
            <a:r>
              <a:rPr lang="zh-CN" altLang="en-US" sz="100" spc="120">
                <a:solidFill>
                  <a:schemeClr val="bg1"/>
                </a:solidFill>
                <a:latin typeface="微软雅黑" panose="020b0503020204020204" pitchFamily="34" charset="-122"/>
                <a:ea typeface="微软雅黑" panose="020b0503020204020204" pitchFamily="34" charset="-122"/>
              </a:rPr>
              <a:t>感谢您下载平台上提供的</a:t>
            </a:r>
            <a:r>
              <a:rPr lang="en-US" altLang="zh-CN" sz="100" spc="120">
                <a:solidFill>
                  <a:schemeClr val="bg1"/>
                </a:solidFill>
                <a:latin typeface="微软雅黑" panose="020b0503020204020204" pitchFamily="34" charset="-122"/>
                <a:ea typeface="微软雅黑" panose="020b0503020204020204" pitchFamily="34" charset="-122"/>
              </a:rPr>
              <a:t>PPT</a:t>
            </a:r>
            <a:r>
              <a:rPr lang="zh-CN" altLang="en-US" sz="100" spc="120">
                <a:solidFill>
                  <a:schemeClr val="bg1"/>
                </a:solidFill>
                <a:latin typeface="微软雅黑" panose="020b0503020204020204" pitchFamily="34" charset="-122"/>
                <a:ea typeface="微软雅黑" panose="020b0503020204020204" pitchFamily="34" charset="-122"/>
              </a:rPr>
              <a:t>作品，为了您和熊猫办公以及原创作者的利益，请勿复制、传播、销售，否则将承担法律责任！熊猫办公将对作品进行维权，按照传播下载次数进行十倍的索取赔偿！</a:t>
            </a:r>
            <a:br>
              <a:rPr lang="en-US" altLang="zh-CN" sz="100" spc="120">
                <a:solidFill>
                  <a:schemeClr val="bg1"/>
                </a:solidFill>
                <a:latin typeface="微软雅黑" panose="020b0503020204020204" pitchFamily="34" charset="-122"/>
                <a:ea typeface="微软雅黑" panose="020b0503020204020204" pitchFamily="34" charset="-122"/>
              </a:rPr>
            </a:br>
            <a:br>
              <a:rPr lang="zh-CN" altLang="en-US" sz="100" spc="120">
                <a:solidFill>
                  <a:schemeClr val="bg1"/>
                </a:solidFill>
                <a:latin typeface="微软雅黑" panose="020b0503020204020204" pitchFamily="34" charset="-122"/>
                <a:ea typeface="微软雅黑" panose="020b0503020204020204" pitchFamily="34" charset="-122"/>
              </a:rPr>
            </a:br>
            <a:r>
              <a:rPr lang="en-US" altLang="zh-CN" sz="100" spc="120">
                <a:solidFill>
                  <a:schemeClr val="bg1"/>
                </a:solidFill>
                <a:latin typeface="微软雅黑" panose="020b0503020204020204" pitchFamily="34" charset="-122"/>
                <a:ea typeface="微软雅黑" panose="020b0503020204020204" pitchFamily="34" charset="-122"/>
              </a:rPr>
              <a:t>1.</a:t>
            </a:r>
            <a:r>
              <a:rPr lang="zh-CN" altLang="en-US" sz="100" spc="120">
                <a:solidFill>
                  <a:schemeClr val="bg1"/>
                </a:solidFill>
                <a:latin typeface="微软雅黑" panose="020b0503020204020204" pitchFamily="34" charset="-122"/>
                <a:ea typeface="微软雅黑" panose="020b0503020204020204" pitchFamily="34" charset="-122"/>
              </a:rPr>
              <a:t>在熊猫办公出售的</a:t>
            </a:r>
            <a:r>
              <a:rPr lang="en-US" altLang="zh-CN" sz="100" spc="120">
                <a:solidFill>
                  <a:schemeClr val="bg1"/>
                </a:solidFill>
                <a:latin typeface="微软雅黑" panose="020b0503020204020204" pitchFamily="34" charset="-122"/>
                <a:ea typeface="微软雅黑" panose="020b0503020204020204" pitchFamily="34" charset="-122"/>
              </a:rPr>
              <a:t>PPT</a:t>
            </a:r>
            <a:r>
              <a:rPr lang="zh-CN" altLang="en-US" sz="100" spc="120">
                <a:solidFill>
                  <a:schemeClr val="bg1"/>
                </a:solidFill>
                <a:latin typeface="微软雅黑" panose="020b0503020204020204" pitchFamily="34" charset="-122"/>
                <a:ea typeface="微软雅黑" panose="020b0503020204020204" pitchFamily="34" charset="-122"/>
              </a:rPr>
              <a:t>模板是免版税类（</a:t>
            </a:r>
            <a:r>
              <a:rPr lang="en-US" altLang="zh-CN" sz="100" spc="120">
                <a:solidFill>
                  <a:schemeClr val="bg1"/>
                </a:solidFill>
                <a:latin typeface="微软雅黑" panose="020b0503020204020204" pitchFamily="34" charset="-122"/>
                <a:ea typeface="微软雅黑" panose="020b0503020204020204" pitchFamily="34" charset="-122"/>
              </a:rPr>
              <a:t>RF</a:t>
            </a:r>
            <a:r>
              <a:rPr lang="zh-CN" altLang="en-US" sz="100" spc="120">
                <a:solidFill>
                  <a:schemeClr val="bg1"/>
                </a:solidFill>
                <a:latin typeface="微软雅黑" panose="020b0503020204020204" pitchFamily="34" charset="-122"/>
                <a:ea typeface="微软雅黑" panose="020b0503020204020204" pitchFamily="34" charset="-122"/>
              </a:rPr>
              <a:t>：</a:t>
            </a:r>
            <a:r>
              <a:rPr lang="en-US" altLang="zh-CN" sz="100" spc="120">
                <a:solidFill>
                  <a:schemeClr val="bg1"/>
                </a:solidFill>
                <a:latin typeface="微软雅黑" panose="020b0503020204020204" pitchFamily="34" charset="-122"/>
                <a:ea typeface="微软雅黑" panose="020b0503020204020204" pitchFamily="34" charset="-122"/>
              </a:rPr>
              <a:t>Royalty-Free</a:t>
            </a:r>
            <a:r>
              <a:rPr lang="zh-CN" altLang="en-US" sz="100" spc="120">
                <a:solidFill>
                  <a:schemeClr val="bg1"/>
                </a:solidFill>
                <a:latin typeface="微软雅黑" panose="020b0503020204020204" pitchFamily="34" charset="-122"/>
                <a:ea typeface="微软雅黑" panose="020b0503020204020204" pitchFamily="34" charset="-122"/>
              </a:rPr>
              <a:t>）正版受</a:t>
            </a:r>
            <a:r>
              <a:rPr lang="en-US" altLang="zh-CN" sz="100" spc="120">
                <a:solidFill>
                  <a:schemeClr val="bg1"/>
                </a:solidFill>
                <a:latin typeface="微软雅黑" panose="020b0503020204020204" pitchFamily="34" charset="-122"/>
                <a:ea typeface="微软雅黑" panose="020b0503020204020204" pitchFamily="34" charset="-122"/>
              </a:rPr>
              <a:t>《</a:t>
            </a:r>
            <a:r>
              <a:rPr lang="zh-CN" altLang="en-US" sz="100" spc="120">
                <a:solidFill>
                  <a:schemeClr val="bg1"/>
                </a:solidFill>
                <a:latin typeface="微软雅黑" panose="020b0503020204020204" pitchFamily="34" charset="-122"/>
                <a:ea typeface="微软雅黑" panose="020b0503020204020204" pitchFamily="34" charset="-122"/>
              </a:rPr>
              <a:t>中国人民共和国著作法</a:t>
            </a:r>
            <a:r>
              <a:rPr lang="en-US" altLang="zh-CN" sz="100" spc="120">
                <a:solidFill>
                  <a:schemeClr val="bg1"/>
                </a:solidFill>
                <a:latin typeface="微软雅黑" panose="020b0503020204020204" pitchFamily="34" charset="-122"/>
                <a:ea typeface="微软雅黑" panose="020b0503020204020204" pitchFamily="34" charset="-122"/>
              </a:rPr>
              <a:t>》</a:t>
            </a:r>
            <a:r>
              <a:rPr lang="zh-CN" altLang="en-US" sz="100" spc="120">
                <a:solidFill>
                  <a:schemeClr val="bg1"/>
                </a:solidFill>
                <a:latin typeface="微软雅黑" panose="020b0503020204020204" pitchFamily="34" charset="-122"/>
                <a:ea typeface="微软雅黑" panose="020b0503020204020204" pitchFamily="34" charset="-122"/>
              </a:rPr>
              <a:t>和</a:t>
            </a:r>
            <a:r>
              <a:rPr lang="en-US" altLang="zh-CN" sz="100" spc="120">
                <a:solidFill>
                  <a:schemeClr val="bg1"/>
                </a:solidFill>
                <a:latin typeface="微软雅黑" panose="020b0503020204020204" pitchFamily="34" charset="-122"/>
                <a:ea typeface="微软雅黑" panose="020b0503020204020204" pitchFamily="34" charset="-122"/>
              </a:rPr>
              <a:t>《</a:t>
            </a:r>
            <a:r>
              <a:rPr lang="zh-CN" altLang="en-US" sz="100" spc="120">
                <a:solidFill>
                  <a:schemeClr val="bg1"/>
                </a:solidFill>
                <a:latin typeface="微软雅黑" panose="020b0503020204020204" pitchFamily="34" charset="-122"/>
                <a:ea typeface="微软雅黑" panose="020b0503020204020204" pitchFamily="34" charset="-122"/>
              </a:rPr>
              <a:t>世界版权公约</a:t>
            </a:r>
            <a:r>
              <a:rPr lang="en-US" altLang="zh-CN" sz="100" spc="120">
                <a:solidFill>
                  <a:schemeClr val="bg1"/>
                </a:solidFill>
                <a:latin typeface="微软雅黑" panose="020b0503020204020204" pitchFamily="34" charset="-122"/>
                <a:ea typeface="微软雅黑" panose="020b0503020204020204" pitchFamily="34" charset="-122"/>
              </a:rPr>
              <a:t>》</a:t>
            </a:r>
            <a:r>
              <a:rPr lang="zh-CN" altLang="en-US" sz="100" spc="120">
                <a:solidFill>
                  <a:schemeClr val="bg1"/>
                </a:solidFill>
                <a:latin typeface="微软雅黑" panose="020b0503020204020204" pitchFamily="34" charset="-122"/>
                <a:ea typeface="微软雅黑" panose="020b0503020204020204" pitchFamily="34" charset="-122"/>
              </a:rPr>
              <a:t>的保护，作品的所有权、版权和著作权归熊猫办公所有，您下载的是</a:t>
            </a:r>
            <a:r>
              <a:rPr lang="en-US" altLang="zh-CN" sz="100" spc="120">
                <a:solidFill>
                  <a:schemeClr val="bg1"/>
                </a:solidFill>
                <a:latin typeface="微软雅黑" panose="020b0503020204020204" pitchFamily="34" charset="-122"/>
                <a:ea typeface="微软雅黑" panose="020b0503020204020204" pitchFamily="34" charset="-122"/>
              </a:rPr>
              <a:t>PPT</a:t>
            </a:r>
            <a:r>
              <a:rPr lang="zh-CN" altLang="en-US" sz="100" spc="120">
                <a:solidFill>
                  <a:schemeClr val="bg1"/>
                </a:solidFill>
                <a:latin typeface="微软雅黑" panose="020b0503020204020204" pitchFamily="34" charset="-122"/>
                <a:ea typeface="微软雅黑" panose="020b0503020204020204" pitchFamily="34" charset="-122"/>
              </a:rPr>
              <a:t>模板素材的使用权。</a:t>
            </a:r>
            <a:br>
              <a:rPr lang="zh-CN" altLang="en-US" sz="100" spc="120">
                <a:solidFill>
                  <a:schemeClr val="bg1"/>
                </a:solidFill>
                <a:latin typeface="微软雅黑" panose="020b0503020204020204" pitchFamily="34" charset="-122"/>
                <a:ea typeface="微软雅黑" panose="020b0503020204020204" pitchFamily="34" charset="-122"/>
              </a:rPr>
            </a:br>
            <a:r>
              <a:rPr lang="en-US" altLang="zh-CN" sz="100" spc="120">
                <a:solidFill>
                  <a:schemeClr val="bg1"/>
                </a:solidFill>
                <a:latin typeface="微软雅黑" panose="020b0503020204020204" pitchFamily="34" charset="-122"/>
                <a:ea typeface="微软雅黑" panose="020b0503020204020204" pitchFamily="34" charset="-122"/>
              </a:rPr>
              <a:t>2.</a:t>
            </a:r>
            <a:r>
              <a:rPr lang="zh-CN" altLang="en-US" sz="100" spc="120">
                <a:solidFill>
                  <a:schemeClr val="bg1"/>
                </a:solidFill>
                <a:latin typeface="微软雅黑" panose="020b0503020204020204" pitchFamily="34" charset="-122"/>
                <a:ea typeface="微软雅黑" panose="020b0503020204020204" pitchFamily="34" charset="-122"/>
              </a:rPr>
              <a:t>不得将熊猫办公的</a:t>
            </a:r>
            <a:r>
              <a:rPr lang="en-US" altLang="zh-CN" sz="100" spc="120">
                <a:solidFill>
                  <a:schemeClr val="bg1"/>
                </a:solidFill>
                <a:latin typeface="微软雅黑" panose="020b0503020204020204" pitchFamily="34" charset="-122"/>
                <a:ea typeface="微软雅黑" panose="020b0503020204020204" pitchFamily="34" charset="-122"/>
              </a:rPr>
              <a:t>PPT</a:t>
            </a:r>
            <a:r>
              <a:rPr lang="zh-CN" altLang="en-US" sz="100" spc="120">
                <a:solidFill>
                  <a:schemeClr val="bg1"/>
                </a:solidFill>
                <a:latin typeface="微软雅黑" panose="020b0503020204020204" pitchFamily="34" charset="-122"/>
                <a:ea typeface="微软雅黑" panose="020b0503020204020204" pitchFamily="34" charset="-122"/>
              </a:rPr>
              <a:t>模板、</a:t>
            </a:r>
            <a:r>
              <a:rPr lang="en-US" altLang="zh-CN" sz="100" spc="120">
                <a:solidFill>
                  <a:schemeClr val="bg1"/>
                </a:solidFill>
                <a:latin typeface="微软雅黑" panose="020b0503020204020204" pitchFamily="34" charset="-122"/>
                <a:ea typeface="微软雅黑" panose="020b0503020204020204" pitchFamily="34" charset="-122"/>
              </a:rPr>
              <a:t>PPT</a:t>
            </a:r>
            <a:r>
              <a:rPr lang="zh-CN" altLang="en-US" sz="100" spc="120">
                <a:solidFill>
                  <a:schemeClr val="bg1"/>
                </a:solidFill>
                <a:latin typeface="微软雅黑" panose="020b0503020204020204" pitchFamily="34" charset="-122"/>
                <a:ea typeface="微软雅黑" panose="020b0503020204020204" pitchFamily="34" charset="-122"/>
              </a:rPr>
              <a:t>素材，本身用于再出售，或者出租、出借、转让、分销、发布或者作为礼物供他人使用，不得转授权、出卖、转让本协议或者本协议中的权利。</a:t>
            </a:r>
            <a:br>
              <a:rPr lang="zh-CN" altLang="en-US" sz="100" spc="120">
                <a:solidFill>
                  <a:schemeClr val="bg1"/>
                </a:solidFill>
                <a:latin typeface="微软雅黑" panose="020b0503020204020204" pitchFamily="34" charset="-122"/>
                <a:ea typeface="微软雅黑" panose="020b0503020204020204" pitchFamily="34" charset="-122"/>
              </a:rPr>
            </a:br>
            <a:endParaRPr lang="zh-CN" altLang="en-US" sz="100" spc="120">
              <a:solidFill>
                <a:schemeClr val="bg1"/>
              </a:solidFill>
            </a:endParaRPr>
          </a:p>
        </p:txBody>
      </p:sp>
      <p:sp>
        <p:nvSpPr>
          <p:cNvPr id="8" name="标题 1">
            <a:extLst>
              <a:ext uri="{FF2B5EF4-FFF2-40B4-BE49-F238E27FC236}">
                <a16:creationId xmlns:a16="http://schemas.microsoft.com/office/drawing/2014/main" id="{8A871433-8460-4490-A93B-EE5273FC33EC}"/>
              </a:ext>
            </a:extLst>
          </p:cNvPr>
          <p:cNvSpPr txBox="1"/>
          <p:nvPr userDrawn="1"/>
        </p:nvSpPr>
        <p:spPr>
          <a:xfrm>
            <a:off x="911424" y="4437112"/>
            <a:ext cx="4121353" cy="155430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nSpc>
                <a:spcPct val="150000"/>
              </a:lnSpc>
            </a:pPr>
            <a:r>
              <a:rPr lang="zh-CN" altLang="en-US" sz="100">
                <a:solidFill>
                  <a:schemeClr val="bg1"/>
                </a:solidFill>
                <a:latin typeface="微软雅黑" panose="020b0503020204020204" pitchFamily="34" charset="-122"/>
                <a:ea typeface="微软雅黑" panose="020b0503020204020204" pitchFamily="34" charset="-122"/>
              </a:rPr>
              <a:t>                        版权声明</a:t>
            </a:r>
            <a:br>
              <a:rPr lang="zh-CN" altLang="en-US" sz="100">
                <a:solidFill>
                  <a:schemeClr val="bg1"/>
                </a:solidFill>
                <a:latin typeface="微软雅黑" panose="020b0503020204020204" pitchFamily="34" charset="-122"/>
                <a:ea typeface="微软雅黑" panose="020b0503020204020204" pitchFamily="34" charset="-122"/>
              </a:rPr>
            </a:br>
            <a:br>
              <a:rPr lang="zh-CN" altLang="en-US" sz="100" spc="120">
                <a:solidFill>
                  <a:schemeClr val="bg1"/>
                </a:solidFill>
                <a:latin typeface="微软雅黑" panose="020b0503020204020204" pitchFamily="34" charset="-122"/>
                <a:ea typeface="微软雅黑" panose="020b0503020204020204" pitchFamily="34" charset="-122"/>
              </a:rPr>
            </a:br>
            <a:r>
              <a:rPr lang="zh-CN" altLang="en-US" sz="100" spc="120">
                <a:solidFill>
                  <a:schemeClr val="bg1"/>
                </a:solidFill>
                <a:latin typeface="微软雅黑" panose="020b0503020204020204" pitchFamily="34" charset="-122"/>
                <a:ea typeface="微软雅黑" panose="020b0503020204020204" pitchFamily="34" charset="-122"/>
              </a:rPr>
              <a:t>感谢您下载平台上提供的</a:t>
            </a:r>
            <a:r>
              <a:rPr lang="en-US" altLang="zh-CN" sz="100" spc="120">
                <a:solidFill>
                  <a:schemeClr val="bg1"/>
                </a:solidFill>
                <a:latin typeface="微软雅黑" panose="020b0503020204020204" pitchFamily="34" charset="-122"/>
                <a:ea typeface="微软雅黑" panose="020b0503020204020204" pitchFamily="34" charset="-122"/>
              </a:rPr>
              <a:t>PPT</a:t>
            </a:r>
            <a:r>
              <a:rPr lang="zh-CN" altLang="en-US" sz="100" spc="120">
                <a:solidFill>
                  <a:schemeClr val="bg1"/>
                </a:solidFill>
                <a:latin typeface="微软雅黑" panose="020b0503020204020204" pitchFamily="34" charset="-122"/>
                <a:ea typeface="微软雅黑" panose="020b0503020204020204" pitchFamily="34" charset="-122"/>
              </a:rPr>
              <a:t>作品，为了您和熊猫办公以及原创作者的利益，请勿复制、传播、销售，否则将承担法律责任！熊猫办公将对作品进行维权，按照传播下载次数进行十倍的索取赔偿！</a:t>
            </a:r>
            <a:br>
              <a:rPr lang="en-US" altLang="zh-CN" sz="100" spc="120">
                <a:solidFill>
                  <a:schemeClr val="bg1"/>
                </a:solidFill>
                <a:latin typeface="微软雅黑" panose="020b0503020204020204" pitchFamily="34" charset="-122"/>
                <a:ea typeface="微软雅黑" panose="020b0503020204020204" pitchFamily="34" charset="-122"/>
              </a:rPr>
            </a:br>
            <a:br>
              <a:rPr lang="zh-CN" altLang="en-US" sz="100" spc="120">
                <a:solidFill>
                  <a:schemeClr val="bg1"/>
                </a:solidFill>
                <a:latin typeface="微软雅黑" panose="020b0503020204020204" pitchFamily="34" charset="-122"/>
                <a:ea typeface="微软雅黑" panose="020b0503020204020204" pitchFamily="34" charset="-122"/>
              </a:rPr>
            </a:br>
            <a:r>
              <a:rPr lang="en-US" altLang="zh-CN" sz="100" spc="120">
                <a:solidFill>
                  <a:schemeClr val="bg1"/>
                </a:solidFill>
                <a:latin typeface="微软雅黑" panose="020b0503020204020204" pitchFamily="34" charset="-122"/>
                <a:ea typeface="微软雅黑" panose="020b0503020204020204" pitchFamily="34" charset="-122"/>
              </a:rPr>
              <a:t>1.</a:t>
            </a:r>
            <a:r>
              <a:rPr lang="zh-CN" altLang="en-US" sz="100" spc="120">
                <a:solidFill>
                  <a:schemeClr val="bg1"/>
                </a:solidFill>
                <a:latin typeface="微软雅黑" panose="020b0503020204020204" pitchFamily="34" charset="-122"/>
                <a:ea typeface="微软雅黑" panose="020b0503020204020204" pitchFamily="34" charset="-122"/>
              </a:rPr>
              <a:t>在熊猫办公出售的</a:t>
            </a:r>
            <a:r>
              <a:rPr lang="en-US" altLang="zh-CN" sz="100" spc="120">
                <a:solidFill>
                  <a:schemeClr val="bg1"/>
                </a:solidFill>
                <a:latin typeface="微软雅黑" panose="020b0503020204020204" pitchFamily="34" charset="-122"/>
                <a:ea typeface="微软雅黑" panose="020b0503020204020204" pitchFamily="34" charset="-122"/>
              </a:rPr>
              <a:t>PPT</a:t>
            </a:r>
            <a:r>
              <a:rPr lang="zh-CN" altLang="en-US" sz="100" spc="120">
                <a:solidFill>
                  <a:schemeClr val="bg1"/>
                </a:solidFill>
                <a:latin typeface="微软雅黑" panose="020b0503020204020204" pitchFamily="34" charset="-122"/>
                <a:ea typeface="微软雅黑" panose="020b0503020204020204" pitchFamily="34" charset="-122"/>
              </a:rPr>
              <a:t>模板是免版税类（</a:t>
            </a:r>
            <a:r>
              <a:rPr lang="en-US" altLang="zh-CN" sz="100" spc="120">
                <a:solidFill>
                  <a:schemeClr val="bg1"/>
                </a:solidFill>
                <a:latin typeface="微软雅黑" panose="020b0503020204020204" pitchFamily="34" charset="-122"/>
                <a:ea typeface="微软雅黑" panose="020b0503020204020204" pitchFamily="34" charset="-122"/>
              </a:rPr>
              <a:t>RF</a:t>
            </a:r>
            <a:r>
              <a:rPr lang="zh-CN" altLang="en-US" sz="100" spc="120">
                <a:solidFill>
                  <a:schemeClr val="bg1"/>
                </a:solidFill>
                <a:latin typeface="微软雅黑" panose="020b0503020204020204" pitchFamily="34" charset="-122"/>
                <a:ea typeface="微软雅黑" panose="020b0503020204020204" pitchFamily="34" charset="-122"/>
              </a:rPr>
              <a:t>：</a:t>
            </a:r>
            <a:r>
              <a:rPr lang="en-US" altLang="zh-CN" sz="100" spc="120">
                <a:solidFill>
                  <a:schemeClr val="bg1"/>
                </a:solidFill>
                <a:latin typeface="微软雅黑" panose="020b0503020204020204" pitchFamily="34" charset="-122"/>
                <a:ea typeface="微软雅黑" panose="020b0503020204020204" pitchFamily="34" charset="-122"/>
              </a:rPr>
              <a:t>Royalty-Free</a:t>
            </a:r>
            <a:r>
              <a:rPr lang="zh-CN" altLang="en-US" sz="100" spc="120">
                <a:solidFill>
                  <a:schemeClr val="bg1"/>
                </a:solidFill>
                <a:latin typeface="微软雅黑" panose="020b0503020204020204" pitchFamily="34" charset="-122"/>
                <a:ea typeface="微软雅黑" panose="020b0503020204020204" pitchFamily="34" charset="-122"/>
              </a:rPr>
              <a:t>）正版受</a:t>
            </a:r>
            <a:r>
              <a:rPr lang="en-US" altLang="zh-CN" sz="100" spc="120">
                <a:solidFill>
                  <a:schemeClr val="bg1"/>
                </a:solidFill>
                <a:latin typeface="微软雅黑" panose="020b0503020204020204" pitchFamily="34" charset="-122"/>
                <a:ea typeface="微软雅黑" panose="020b0503020204020204" pitchFamily="34" charset="-122"/>
              </a:rPr>
              <a:t>《</a:t>
            </a:r>
            <a:r>
              <a:rPr lang="zh-CN" altLang="en-US" sz="100" spc="120">
                <a:solidFill>
                  <a:schemeClr val="bg1"/>
                </a:solidFill>
                <a:latin typeface="微软雅黑" panose="020b0503020204020204" pitchFamily="34" charset="-122"/>
                <a:ea typeface="微软雅黑" panose="020b0503020204020204" pitchFamily="34" charset="-122"/>
              </a:rPr>
              <a:t>中国人民共和国著作法</a:t>
            </a:r>
            <a:r>
              <a:rPr lang="en-US" altLang="zh-CN" sz="100" spc="120">
                <a:solidFill>
                  <a:schemeClr val="bg1"/>
                </a:solidFill>
                <a:latin typeface="微软雅黑" panose="020b0503020204020204" pitchFamily="34" charset="-122"/>
                <a:ea typeface="微软雅黑" panose="020b0503020204020204" pitchFamily="34" charset="-122"/>
              </a:rPr>
              <a:t>》</a:t>
            </a:r>
            <a:r>
              <a:rPr lang="zh-CN" altLang="en-US" sz="100" spc="120">
                <a:solidFill>
                  <a:schemeClr val="bg1"/>
                </a:solidFill>
                <a:latin typeface="微软雅黑" panose="020b0503020204020204" pitchFamily="34" charset="-122"/>
                <a:ea typeface="微软雅黑" panose="020b0503020204020204" pitchFamily="34" charset="-122"/>
              </a:rPr>
              <a:t>和</a:t>
            </a:r>
            <a:r>
              <a:rPr lang="en-US" altLang="zh-CN" sz="100" spc="120">
                <a:solidFill>
                  <a:schemeClr val="bg1"/>
                </a:solidFill>
                <a:latin typeface="微软雅黑" panose="020b0503020204020204" pitchFamily="34" charset="-122"/>
                <a:ea typeface="微软雅黑" panose="020b0503020204020204" pitchFamily="34" charset="-122"/>
              </a:rPr>
              <a:t>《</a:t>
            </a:r>
            <a:r>
              <a:rPr lang="zh-CN" altLang="en-US" sz="100" spc="120">
                <a:solidFill>
                  <a:schemeClr val="bg1"/>
                </a:solidFill>
                <a:latin typeface="微软雅黑" panose="020b0503020204020204" pitchFamily="34" charset="-122"/>
                <a:ea typeface="微软雅黑" panose="020b0503020204020204" pitchFamily="34" charset="-122"/>
              </a:rPr>
              <a:t>世界版权公约</a:t>
            </a:r>
            <a:r>
              <a:rPr lang="en-US" altLang="zh-CN" sz="100" spc="120">
                <a:solidFill>
                  <a:schemeClr val="bg1"/>
                </a:solidFill>
                <a:latin typeface="微软雅黑" panose="020b0503020204020204" pitchFamily="34" charset="-122"/>
                <a:ea typeface="微软雅黑" panose="020b0503020204020204" pitchFamily="34" charset="-122"/>
              </a:rPr>
              <a:t>》</a:t>
            </a:r>
            <a:r>
              <a:rPr lang="zh-CN" altLang="en-US" sz="100" spc="120">
                <a:solidFill>
                  <a:schemeClr val="bg1"/>
                </a:solidFill>
                <a:latin typeface="微软雅黑" panose="020b0503020204020204" pitchFamily="34" charset="-122"/>
                <a:ea typeface="微软雅黑" panose="020b0503020204020204" pitchFamily="34" charset="-122"/>
              </a:rPr>
              <a:t>的保护，作品的所有权、版权和著作权归熊猫办公所有，您下载的是</a:t>
            </a:r>
            <a:r>
              <a:rPr lang="en-US" altLang="zh-CN" sz="100" spc="120">
                <a:solidFill>
                  <a:schemeClr val="bg1"/>
                </a:solidFill>
                <a:latin typeface="微软雅黑" panose="020b0503020204020204" pitchFamily="34" charset="-122"/>
                <a:ea typeface="微软雅黑" panose="020b0503020204020204" pitchFamily="34" charset="-122"/>
              </a:rPr>
              <a:t>PPT</a:t>
            </a:r>
            <a:r>
              <a:rPr lang="zh-CN" altLang="en-US" sz="100" spc="120">
                <a:solidFill>
                  <a:schemeClr val="bg1"/>
                </a:solidFill>
                <a:latin typeface="微软雅黑" panose="020b0503020204020204" pitchFamily="34" charset="-122"/>
                <a:ea typeface="微软雅黑" panose="020b0503020204020204" pitchFamily="34" charset="-122"/>
              </a:rPr>
              <a:t>模板素材的使用权。</a:t>
            </a:r>
            <a:br>
              <a:rPr lang="zh-CN" altLang="en-US" sz="100" spc="120">
                <a:solidFill>
                  <a:schemeClr val="bg1"/>
                </a:solidFill>
                <a:latin typeface="微软雅黑" panose="020b0503020204020204" pitchFamily="34" charset="-122"/>
                <a:ea typeface="微软雅黑" panose="020b0503020204020204" pitchFamily="34" charset="-122"/>
              </a:rPr>
            </a:br>
            <a:r>
              <a:rPr lang="en-US" altLang="zh-CN" sz="100" spc="120">
                <a:solidFill>
                  <a:schemeClr val="bg1"/>
                </a:solidFill>
                <a:latin typeface="微软雅黑" panose="020b0503020204020204" pitchFamily="34" charset="-122"/>
                <a:ea typeface="微软雅黑" panose="020b0503020204020204" pitchFamily="34" charset="-122"/>
              </a:rPr>
              <a:t>2.</a:t>
            </a:r>
            <a:r>
              <a:rPr lang="zh-CN" altLang="en-US" sz="100" spc="120">
                <a:solidFill>
                  <a:schemeClr val="bg1"/>
                </a:solidFill>
                <a:latin typeface="微软雅黑" panose="020b0503020204020204" pitchFamily="34" charset="-122"/>
                <a:ea typeface="微软雅黑" panose="020b0503020204020204" pitchFamily="34" charset="-122"/>
              </a:rPr>
              <a:t>不得将熊猫办公的</a:t>
            </a:r>
            <a:r>
              <a:rPr lang="en-US" altLang="zh-CN" sz="100" spc="120">
                <a:solidFill>
                  <a:schemeClr val="bg1"/>
                </a:solidFill>
                <a:latin typeface="微软雅黑" panose="020b0503020204020204" pitchFamily="34" charset="-122"/>
                <a:ea typeface="微软雅黑" panose="020b0503020204020204" pitchFamily="34" charset="-122"/>
              </a:rPr>
              <a:t>PPT</a:t>
            </a:r>
            <a:r>
              <a:rPr lang="zh-CN" altLang="en-US" sz="100" spc="120">
                <a:solidFill>
                  <a:schemeClr val="bg1"/>
                </a:solidFill>
                <a:latin typeface="微软雅黑" panose="020b0503020204020204" pitchFamily="34" charset="-122"/>
                <a:ea typeface="微软雅黑" panose="020b0503020204020204" pitchFamily="34" charset="-122"/>
              </a:rPr>
              <a:t>模板、</a:t>
            </a:r>
            <a:r>
              <a:rPr lang="en-US" altLang="zh-CN" sz="100" spc="120">
                <a:solidFill>
                  <a:schemeClr val="bg1"/>
                </a:solidFill>
                <a:latin typeface="微软雅黑" panose="020b0503020204020204" pitchFamily="34" charset="-122"/>
                <a:ea typeface="微软雅黑" panose="020b0503020204020204" pitchFamily="34" charset="-122"/>
              </a:rPr>
              <a:t>PPT</a:t>
            </a:r>
            <a:r>
              <a:rPr lang="zh-CN" altLang="en-US" sz="100" spc="120">
                <a:solidFill>
                  <a:schemeClr val="bg1"/>
                </a:solidFill>
                <a:latin typeface="微软雅黑" panose="020b0503020204020204" pitchFamily="34" charset="-122"/>
                <a:ea typeface="微软雅黑" panose="020b0503020204020204" pitchFamily="34" charset="-122"/>
              </a:rPr>
              <a:t>素材，本身用于再出售，或者出租、出借、转让、分销、发布或者作为礼物供他人使用，不得转授权、出卖、转让本协议或者本协议中的权利。</a:t>
            </a:r>
            <a:br>
              <a:rPr lang="zh-CN" altLang="en-US" sz="100" spc="120">
                <a:solidFill>
                  <a:schemeClr val="bg1"/>
                </a:solidFill>
                <a:latin typeface="微软雅黑" panose="020b0503020204020204" pitchFamily="34" charset="-122"/>
                <a:ea typeface="微软雅黑" panose="020b0503020204020204" pitchFamily="34" charset="-122"/>
              </a:rPr>
            </a:br>
            <a:endParaRPr lang="zh-CN" altLang="en-US" sz="100" spc="120">
              <a:solidFill>
                <a:schemeClr val="bg1"/>
              </a:solidFill>
            </a:endParaRPr>
          </a:p>
        </p:txBody>
      </p:sp>
    </p:spTree>
  </p:cSld>
  <p:clrMapOvr>
    <a:masterClrMapping/>
  </p:clrMapOvr>
  <mc:AlternateContent>
    <mc:Choice Requires="p14">
      <p:transition spd="slow" p14:dur="2000"/>
    </mc:Choice>
    <mc:Fallback>
      <p:transition spd="slow"/>
    </mc:Fallback>
  </mc:AlternateContent>
  <p:timing/>
</p:sldLayout>
</file>

<file path=ppt/slideLayouts/slideLayout13.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userDrawn="1">
  <p:cSld name="正文页">
    <p:spTree>
      <p:nvGrpSpPr>
        <p:cNvPr id="1" name=""/>
        <p:cNvGrpSpPr/>
        <p:nvPr/>
      </p:nvGrpSpPr>
      <p:grpSpPr>
        <a:xfrm>
          <a:off x="0" y="0"/>
          <a:ext cx="0" cy="0"/>
        </a:xfrm>
      </p:grpSpPr>
    </p:spTree>
    <p:extLst>
      <p:ext uri="{BB962C8B-B14F-4D97-AF65-F5344CB8AC3E}">
        <p14:creationId val="3171302510"/>
      </p:ext>
    </p:extLst>
  </p:cSld>
  <p:clrMapOvr>
    <a:masterClrMapping/>
  </p:clrMapOvr>
  <mc:AlternateContent>
    <mc:Choice Requires="p14">
      <p:transition spd="slow" advClick="0" advTm="5000" p14:dur="1500">
        <p:random/>
      </p:transition>
    </mc:Choice>
    <mc:Fallback>
      <p:transition spd="slow" advClick="0" advTm="5000">
        <p:random/>
      </p:transition>
    </mc:Fallback>
  </mc:AlternateContent>
  <p:timing/>
</p:sldLayout>
</file>

<file path=ppt/slideLayouts/slideLayout14.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1_过渡页">
    <p:spTree>
      <p:nvGrpSpPr>
        <p:cNvPr id="1" name=""/>
        <p:cNvGrpSpPr/>
        <p:nvPr/>
      </p:nvGrpSpPr>
      <p:grpSpPr>
        <a:xfrm>
          <a:off x="0" y="0"/>
          <a:ext cx="0" cy="0"/>
        </a:xfrm>
      </p:grpSpPr>
      <p:sp>
        <p:nvSpPr>
          <p:cNvPr id="8" name="矩形 2">
            <a:extLst>
              <a:ext uri="{FF2B5EF4-FFF2-40B4-BE49-F238E27FC236}">
                <a16:creationId xmlns:a16="http://schemas.microsoft.com/office/drawing/2014/main" id="{1DD4684F-D023-43A6-B651-1AC25D37A220}"/>
              </a:ext>
            </a:extLst>
          </p:cNvPr>
          <p:cNvSpPr/>
          <p:nvPr userDrawn="1"/>
        </p:nvSpPr>
        <p:spPr>
          <a:xfrm>
            <a:off x="0" y="0"/>
            <a:ext cx="1343472" cy="6858000"/>
          </a:xfrm>
          <a:custGeom>
            <a:gdLst>
              <a:gd name="connsiteX0" fmla="*/ 0 w 3575720"/>
              <a:gd name="connsiteY0" fmla="*/ 0 h 6858000"/>
              <a:gd name="connsiteX1" fmla="*/ 3575720 w 3575720"/>
              <a:gd name="connsiteY1" fmla="*/ 0 h 6858000"/>
              <a:gd name="connsiteX2" fmla="*/ 2470820 w 3575720"/>
              <a:gd name="connsiteY2" fmla="*/ 6858000 h 6858000"/>
              <a:gd name="connsiteX3" fmla="*/ 0 w 3575720"/>
              <a:gd name="connsiteY3" fmla="*/ 6858000 h 6858000"/>
              <a:gd name="connsiteX4" fmla="*/ 0 w 3575720"/>
              <a:gd name="connsiteY4" fmla="*/ 0 h 6858000"/>
            </a:gdLst>
            <a:cxnLst>
              <a:cxn ang="0">
                <a:pos x="connsiteX0" y="connsiteY0"/>
              </a:cxn>
              <a:cxn ang="0">
                <a:pos x="connsiteX1" y="connsiteY1"/>
              </a:cxn>
              <a:cxn ang="0">
                <a:pos x="connsiteX2" y="connsiteY2"/>
              </a:cxn>
              <a:cxn ang="0">
                <a:pos x="connsiteX3" y="connsiteY3"/>
              </a:cxn>
              <a:cxn ang="0">
                <a:pos x="connsiteX4" y="connsiteY4"/>
              </a:cxn>
            </a:cxnLst>
            <a:rect l="l" t="t" r="r" b="b"/>
            <a:pathLst>
              <a:path w="3575719" h="6858000">
                <a:moveTo>
                  <a:pt x="0" y="0"/>
                </a:moveTo>
                <a:lnTo>
                  <a:pt x="3575720" y="0"/>
                </a:lnTo>
                <a:lnTo>
                  <a:pt x="2470820" y="6858000"/>
                </a:lnTo>
                <a:lnTo>
                  <a:pt x="0" y="6858000"/>
                </a:lnTo>
                <a:lnTo>
                  <a:pt x="0" y="0"/>
                </a:lnTo>
                <a:close/>
              </a:path>
            </a:pathLst>
          </a:cu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2">
                  <a:lumMod val="60000"/>
                  <a:lumOff val="40000"/>
                </a:schemeClr>
              </a:solidFill>
            </a:endParaRPr>
          </a:p>
        </p:txBody>
      </p:sp>
      <p:sp>
        <p:nvSpPr>
          <p:cNvPr id="9" name="矩形 2">
            <a:extLst>
              <a:ext uri="{FF2B5EF4-FFF2-40B4-BE49-F238E27FC236}">
                <a16:creationId xmlns:a16="http://schemas.microsoft.com/office/drawing/2014/main" id="{B011A81F-4EC3-4AC7-9CF1-8ADF6A2C76DA}"/>
              </a:ext>
            </a:extLst>
          </p:cNvPr>
          <p:cNvSpPr/>
          <p:nvPr userDrawn="1"/>
        </p:nvSpPr>
        <p:spPr>
          <a:xfrm flipH="1" flipV="1">
            <a:off x="10848530" y="-27384"/>
            <a:ext cx="1343472" cy="6926832"/>
          </a:xfrm>
          <a:custGeom>
            <a:gdLst>
              <a:gd name="connsiteX0" fmla="*/ 0 w 3575720"/>
              <a:gd name="connsiteY0" fmla="*/ 0 h 6858000"/>
              <a:gd name="connsiteX1" fmla="*/ 3575720 w 3575720"/>
              <a:gd name="connsiteY1" fmla="*/ 0 h 6858000"/>
              <a:gd name="connsiteX2" fmla="*/ 2470820 w 3575720"/>
              <a:gd name="connsiteY2" fmla="*/ 6858000 h 6858000"/>
              <a:gd name="connsiteX3" fmla="*/ 0 w 3575720"/>
              <a:gd name="connsiteY3" fmla="*/ 6858000 h 6858000"/>
              <a:gd name="connsiteX4" fmla="*/ 0 w 3575720"/>
              <a:gd name="connsiteY4" fmla="*/ 0 h 6858000"/>
            </a:gdLst>
            <a:cxnLst>
              <a:cxn ang="0">
                <a:pos x="connsiteX0" y="connsiteY0"/>
              </a:cxn>
              <a:cxn ang="0">
                <a:pos x="connsiteX1" y="connsiteY1"/>
              </a:cxn>
              <a:cxn ang="0">
                <a:pos x="connsiteX2" y="connsiteY2"/>
              </a:cxn>
              <a:cxn ang="0">
                <a:pos x="connsiteX3" y="connsiteY3"/>
              </a:cxn>
              <a:cxn ang="0">
                <a:pos x="connsiteX4" y="connsiteY4"/>
              </a:cxn>
            </a:cxnLst>
            <a:rect l="l" t="t" r="r" b="b"/>
            <a:pathLst>
              <a:path w="3575719" h="6858000">
                <a:moveTo>
                  <a:pt x="0" y="0"/>
                </a:moveTo>
                <a:lnTo>
                  <a:pt x="3575720" y="0"/>
                </a:lnTo>
                <a:lnTo>
                  <a:pt x="2470820" y="6858000"/>
                </a:lnTo>
                <a:lnTo>
                  <a:pt x="0" y="6858000"/>
                </a:lnTo>
                <a:lnTo>
                  <a:pt x="0" y="0"/>
                </a:lnTo>
                <a:close/>
              </a:path>
            </a:pathLst>
          </a:cu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2" name="矩形 21">
            <a:extLst>
              <a:ext uri="{FF2B5EF4-FFF2-40B4-BE49-F238E27FC236}">
                <a16:creationId xmlns:a16="http://schemas.microsoft.com/office/drawing/2014/main" id="{24434039-2E7F-4A75-87D6-B25D44F5993A}"/>
              </a:ext>
            </a:extLst>
          </p:cNvPr>
          <p:cNvSpPr/>
          <p:nvPr userDrawn="1"/>
        </p:nvSpPr>
        <p:spPr>
          <a:xfrm>
            <a:off x="11801703" y="795472"/>
            <a:ext cx="369332" cy="5267056"/>
          </a:xfrm>
          <a:prstGeom prst="rect">
            <a:avLst/>
          </a:prstGeom>
        </p:spPr>
        <p:txBody>
          <a:bodyPr vert="eaVert" wrap="square">
            <a:spAutoFit/>
          </a:bodyPr>
          <a:lstStyle/>
          <a:p>
            <a:pPr algn="dist"/>
            <a:r>
              <a:rPr lang="en-US" altLang="zh-CN" sz="1200" b="1">
                <a:solidFill>
                  <a:schemeClr val="bg1"/>
                </a:solidFill>
                <a:latin typeface="微软雅黑" panose="020b0503020204020204" pitchFamily="34" charset="-122"/>
                <a:ea typeface="微软雅黑" panose="020b0503020204020204" pitchFamily="34" charset="-122"/>
              </a:rPr>
              <a:t>V-O-L-L-E-Y-B-A-L-L</a:t>
            </a:r>
            <a:endParaRPr lang="zh-CN" altLang="en-US" sz="1200" b="1">
              <a:solidFill>
                <a:schemeClr val="bg1"/>
              </a:solidFill>
              <a:latin typeface="微软雅黑" panose="020b0503020204020204" pitchFamily="34" charset="-122"/>
              <a:ea typeface="微软雅黑" pitchFamily="34" charset="-122"/>
            </a:endParaRPr>
          </a:p>
        </p:txBody>
      </p:sp>
      <p:pic>
        <p:nvPicPr>
          <p:cNvPr id="26" name="图片 25">
            <a:extLst>
              <a:ext uri="{FF2B5EF4-FFF2-40B4-BE49-F238E27FC236}">
                <a16:creationId xmlns:a16="http://schemas.microsoft.com/office/drawing/2014/main" id="{70C9B088-F6CA-4590-BC9A-44ECC9859D15}"/>
              </a:ext>
            </a:extLst>
          </p:cNvPr>
          <p:cNvPicPr>
            <a:picLocks noChangeAspect="1"/>
          </p:cNvPicPr>
          <p:nvPr userDrawn="1"/>
        </p:nvPicPr>
        <p:blipFill>
          <a:blip r:embed="rId1">
            <a:extLst>
              <a:ext uri="{BEBA8EAE-BF5A-486C-A8C5-ECC9F3942E4B}">
                <a14:imgProps>
                  <a14:imgLayer xmlns:d3p1="http://schemas.openxmlformats.org/officeDocument/2006/relationships" d3p1:embed="">
                    <a14:imgEffect>
                      <a14:brightnessContrast bright="20000" contrast="-20000"/>
                    </a14:imgEffect>
                  </a14:imgLayer>
                </a14:imgProps>
              </a:ext>
              <a:ext uri="{28A0092B-C50C-407E-A947-70E740481C1C}">
                <a14:useLocalDpi val="0"/>
              </a:ext>
            </a:extLst>
          </a:blip>
          <a:srcRect l="34382" t="23537" r="33773" b="25458"/>
          <a:stretch>
            <a:fillRect/>
          </a:stretch>
        </p:blipFill>
        <p:spPr>
          <a:xfrm>
            <a:off x="10344350" y="4621846"/>
            <a:ext cx="1847650" cy="2277602"/>
          </a:xfrm>
          <a:prstGeom prst="rect">
            <a:avLst/>
          </a:prstGeom>
          <a:effectLst>
            <a:outerShdw blurRad="50800" dist="38100" dir="2700000" algn="tl" rotWithShape="0">
              <a:prstClr val="black">
                <a:alpha val="22000"/>
              </a:prstClr>
            </a:outerShdw>
          </a:effectLst>
        </p:spPr>
      </p:pic>
    </p:spTree>
    <p:extLst>
      <p:ext uri="{BB962C8B-B14F-4D97-AF65-F5344CB8AC3E}">
        <p14:creationId val="1256095190"/>
      </p:ext>
    </p:extLst>
  </p:cSld>
  <p:clrMapOvr>
    <a:masterClrMapping/>
  </p:clrMapOvr>
  <mc:AlternateContent>
    <mc:Choice Requires="p14">
      <p:transition spd="slow" advClick="0" p14:dur="1500">
        <p:random/>
      </p:transition>
    </mc:Choice>
    <mc:Fallback>
      <p:transition spd="slow" advClick="0">
        <p:random/>
      </p:transition>
    </mc:Fallback>
  </mc:AlternateContent>
  <p:timing/>
</p:sldLayout>
</file>

<file path=ppt/slideLayouts/slideLayout15.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 preserve="1">
  <p:cSld name="标题幻灯片">
    <p:spTree>
      <p:nvGrpSpPr>
        <p:cNvPr id="1" name=""/>
        <p:cNvGrpSpPr/>
        <p:nvPr/>
      </p:nvGrpSpPr>
      <p:grpSpPr>
        <a:xfrm>
          <a:off x="0" y="0"/>
          <a: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zh-CN" altLang="en-US" smtClean="0"/>
              <a:t>单击此处编辑母版标题样式</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en-US"/>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2021/1/11</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3074177027"/>
      </p:ext>
    </p:extLst>
  </p:cSld>
  <p:clrMapOvr>
    <a:masterClrMapping/>
  </p:clrMapOvr>
  <p:transition/>
  <p:timing/>
</p:sldLayout>
</file>

<file path=ppt/slideLayouts/slideLayout16.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 preserve="1">
  <p:cSld name="标题和内容">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Content Placeholder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2021/1/11</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1398257194"/>
      </p:ext>
    </p:extLst>
  </p:cSld>
  <p:clrMapOvr>
    <a:masterClrMapping/>
  </p:clrMapOvr>
  <p:transition/>
  <p:timing/>
</p:sldLayout>
</file>

<file path=ppt/slideLayouts/slideLayout17.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secHead" preserve="1">
  <p:cSld name="节标题">
    <p:spTree>
      <p:nvGrpSpPr>
        <p:cNvPr id="1" name=""/>
        <p:cNvGrpSpPr/>
        <p:nvPr/>
      </p:nvGrpSpPr>
      <p:grpSpPr>
        <a:xfrm>
          <a:off x="0" y="0"/>
          <a: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zh-CN" altLang="en-US" smtClean="0"/>
              <a:t>单击此处编辑母版标题样式</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2021/1/11</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3573281239"/>
      </p:ext>
    </p:extLst>
  </p:cSld>
  <p:clrMapOvr>
    <a:masterClrMapping/>
  </p:clrMapOvr>
  <p:transition/>
  <p:timing/>
</p:sldLayout>
</file>

<file path=ppt/slideLayouts/slideLayout18.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Obj" preserve="1">
  <p:cSld name="两栏内容">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2021/1/11</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1457063439"/>
      </p:ext>
    </p:extLst>
  </p:cSld>
  <p:clrMapOvr>
    <a:masterClrMapping/>
  </p:clrMapOvr>
  <p:transition/>
  <p:timing/>
</p:sldLayout>
</file>

<file path=ppt/slideLayouts/slideLayout19.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TxTwoObj" preserve="1">
  <p:cSld name="比较">
    <p:spTree>
      <p:nvGrpSpPr>
        <p:cNvPr id="1" name=""/>
        <p:cNvGrpSpPr/>
        <p:nvPr/>
      </p:nvGrpSpPr>
      <p:grpSpPr>
        <a:xfrm>
          <a:off x="0" y="0"/>
          <a:ext cx="0" cy="0"/>
        </a:xfrm>
      </p:grpSpPr>
      <p:sp>
        <p:nvSpPr>
          <p:cNvPr id="2" name="Title 1"/>
          <p:cNvSpPr>
            <a:spLocks noGrp="1"/>
          </p:cNvSpPr>
          <p:nvPr>
            <p:ph type="title"/>
          </p:nvPr>
        </p:nvSpPr>
        <p:spPr>
          <a:xfrm>
            <a:off x="839788" y="365125"/>
            <a:ext cx="10515600" cy="1325563"/>
          </a:xfrm>
        </p:spPr>
        <p:txBody>
          <a:bodyPr/>
          <a:lstStyle/>
          <a:p>
            <a:r>
              <a:rPr lang="zh-CN" altLang="en-US" smtClean="0"/>
              <a:t>单击此处编辑母版标题样式</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Content Placeholder 3"/>
          <p:cNvSpPr>
            <a:spLocks noGrp="1"/>
          </p:cNvSpPr>
          <p:nvPr>
            <p:ph sz="half" idx="2"/>
          </p:nvPr>
        </p:nvSpPr>
        <p:spPr>
          <a:xfrm>
            <a:off x="839788" y="2505075"/>
            <a:ext cx="5157787"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Content Placeholder 5"/>
          <p:cNvSpPr>
            <a:spLocks noGrp="1"/>
          </p:cNvSpPr>
          <p:nvPr>
            <p:ph sz="quarter" idx="4"/>
          </p:nvPr>
        </p:nvSpPr>
        <p:spPr>
          <a:xfrm>
            <a:off x="6172200" y="2505075"/>
            <a:ext cx="5183188"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7" name="Date Placeholder 6"/>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2021/1/11</a:t>
            </a:fld>
            <a:endParaRPr lang="zh-CN" alt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zh-CN" alt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120686767"/>
      </p:ext>
    </p:extLst>
  </p:cSld>
  <p:clrMapOvr>
    <a:masterClrMapping/>
  </p:clrMapOvr>
  <p:transition/>
  <p:timing/>
</p:sldLayout>
</file>

<file path=ppt/slideLayouts/slideLayout2.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 preserve="1">
  <p:cSld name="标题和内容">
    <p:spTree>
      <p:nvGrpSpPr>
        <p:cNvPr id="1" name=""/>
        <p:cNvGrpSpPr/>
        <p:nvPr/>
      </p:nvGrpSpPr>
      <p:grpSpPr>
        <a:xfrm>
          <a:off x="0" y="0"/>
          <a: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idx="1"/>
          </p:nvPr>
        </p:nvSpPr>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530820CF-B880-4189-942D-D702A7CBA730}" type="datetimeFigureOut">
              <a:rPr lang="zh-CN" altLang="en-US" smtClean="0"/>
              <a:t>2021/1/11</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mc:AlternateContent>
    <mc:Choice Requires="p14">
      <p:transition spd="slow" p14:dur="2000"/>
    </mc:Choice>
    <mc:Fallback>
      <p:transition spd="slow"/>
    </mc:Fallback>
  </mc:AlternateContent>
  <p:timing/>
</p:sldLayout>
</file>

<file path=ppt/slideLayouts/slideLayout20.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Only" preserve="1">
  <p:cSld name="仅标题">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Date Placeholder 2"/>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2021/1/11</a:t>
            </a:fld>
            <a:endParaRPr lang="zh-CN" alt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zh-CN" alt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3390514564"/>
      </p:ext>
    </p:extLst>
  </p:cSld>
  <p:clrMapOvr>
    <a:masterClrMapping/>
  </p:clrMapOvr>
  <p:transition/>
  <p:timing/>
</p:sldLayout>
</file>

<file path=ppt/slideLayouts/slideLayout2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blank" preserve="1">
  <p:cSld name="空白">
    <p:spTree>
      <p:nvGrpSpPr>
        <p:cNvPr id="1" name=""/>
        <p:cNvGrpSpPr/>
        <p:nvPr/>
      </p:nvGrpSpPr>
      <p:grpSpPr>
        <a:xfrm>
          <a:off x="0" y="0"/>
          <a:ext cx="0" cy="0"/>
        </a:xfrm>
      </p:grpSpPr>
      <p:sp>
        <p:nvSpPr>
          <p:cNvPr id="2" name="Date Placeholder 1"/>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2021/1/11</a:t>
            </a:fld>
            <a:endParaRPr lang="zh-CN" alt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zh-CN" alt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1295308419"/>
      </p:ext>
    </p:extLst>
  </p:cSld>
  <p:clrMapOvr>
    <a:masterClrMapping/>
  </p:clrMapOvr>
  <p:transition/>
  <p:timing/>
</p:sldLayout>
</file>

<file path=ppt/slideLayouts/slideLayout22.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Tx" preserve="1">
  <p:cSld name="内容与标题">
    <p:spTree>
      <p:nvGrpSpPr>
        <p:cNvPr id="1" name=""/>
        <p:cNvGrpSpPr/>
        <p:nvPr/>
      </p:nvGrpSpPr>
      <p:grpSpPr>
        <a:xfrm>
          <a:off x="0" y="0"/>
          <a: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2021/1/11</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3930830732"/>
      </p:ext>
    </p:extLst>
  </p:cSld>
  <p:clrMapOvr>
    <a:masterClrMapping/>
  </p:clrMapOvr>
  <p:transition/>
  <p:timing/>
</p:sldLayout>
</file>

<file path=ppt/slideLayouts/slideLayout23.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picTx" preserve="1">
  <p:cSld name="图片与标题">
    <p:spTree>
      <p:nvGrpSpPr>
        <p:cNvPr id="1" name=""/>
        <p:cNvGrpSpPr/>
        <p:nvPr/>
      </p:nvGrpSpPr>
      <p:grpSpPr>
        <a:xfrm>
          <a:off x="0" y="0"/>
          <a: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en-US"/>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smtClean="0"/>
              <a:t>单击图标添加图片</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2021/1/11</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537309609"/>
      </p:ext>
    </p:extLst>
  </p:cSld>
  <p:clrMapOvr>
    <a:masterClrMapping/>
  </p:clrMapOvr>
  <p:transition/>
  <p:timing/>
</p:sldLayout>
</file>

<file path=ppt/slideLayouts/slideLayout24.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x" preserve="1">
  <p:cSld name="标题和竖排文字">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Vertical Text Placeholder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2021/1/11</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1562867763"/>
      </p:ext>
    </p:extLst>
  </p:cSld>
  <p:clrMapOvr>
    <a:masterClrMapping/>
  </p:clrMapOvr>
  <p:transition/>
  <p:timing/>
</p:sldLayout>
</file>

<file path=ppt/slideLayouts/slideLayout25.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itleAndTx" preserve="1">
  <p:cSld name="垂直排列标题与 文本">
    <p:spTree>
      <p:nvGrpSpPr>
        <p:cNvPr id="1" name=""/>
        <p:cNvGrpSpPr/>
        <p:nvPr/>
      </p:nvGrpSpPr>
      <p:grpSpPr>
        <a:xfrm>
          <a:off x="0" y="0"/>
          <a:ext cx="0" cy="0"/>
        </a:xfrm>
      </p:grpSpPr>
      <p:sp>
        <p:nvSpPr>
          <p:cNvPr id="2" name="Vertical Title 1"/>
          <p:cNvSpPr>
            <a:spLocks noGrp="1"/>
          </p:cNvSpPr>
          <p:nvPr>
            <p:ph type="title" orient="vert"/>
          </p:nvPr>
        </p:nvSpPr>
        <p:spPr>
          <a:xfrm>
            <a:off x="8724900" y="365125"/>
            <a:ext cx="2628900" cy="5811838"/>
          </a:xfrm>
        </p:spPr>
        <p:txBody>
          <a:bodyPr vert="eaVert"/>
          <a:lstStyle/>
          <a:p>
            <a:r>
              <a:rPr lang="zh-CN" altLang="en-US" smtClean="0"/>
              <a:t>单击此处编辑母版标题样式</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2021/1/11</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1423369967"/>
      </p:ext>
    </p:extLst>
  </p:cSld>
  <p:clrMapOvr>
    <a:masterClrMapping/>
  </p:clrMapOvr>
  <p:transition/>
  <p:timing/>
</p:sldLayout>
</file>

<file path=ppt/slideLayouts/slideLayout3.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节标题">
    <p:spTree>
      <p:nvGrpSpPr>
        <p:cNvPr id="1" name=""/>
        <p:cNvGrpSpPr/>
        <p:nvPr/>
      </p:nvGrpSpPr>
      <p:grpSpPr>
        <a:xfrm>
          <a:off x="0" y="0"/>
          <a:ext cx="0" cy="0"/>
        </a:xfrm>
      </p:grpSpPr>
    </p:spTree>
  </p:cSld>
  <p:clrMapOvr>
    <a:masterClrMapping/>
  </p:clrMapOvr>
  <mc:AlternateContent>
    <mc:Choice Requires="p14">
      <p:transition spd="slow" p14:dur="2000"/>
    </mc:Choice>
    <mc:Fallback>
      <p:transition spd="slow"/>
    </mc:Fallback>
  </mc:AlternateContent>
  <p:timing/>
</p:sldLayout>
</file>

<file path=ppt/slideLayouts/slideLayout4.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Obj" preserve="1">
  <p:cSld name="两栏内容">
    <p:spTree>
      <p:nvGrpSpPr>
        <p:cNvPr id="1" name=""/>
        <p:cNvGrpSpPr/>
        <p:nvPr/>
      </p:nvGrpSpPr>
      <p:grpSpPr>
        <a:xfrm>
          <a:off x="0" y="0"/>
          <a: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日期占位符 4"/>
          <p:cNvSpPr>
            <a:spLocks noGrp="1"/>
          </p:cNvSpPr>
          <p:nvPr>
            <p:ph type="dt" sz="half" idx="10"/>
          </p:nvPr>
        </p:nvSpPr>
        <p:spPr/>
        <p:txBody>
          <a:bodyPr/>
          <a:lstStyle/>
          <a:p>
            <a:fld id="{530820CF-B880-4189-942D-D702A7CBA730}" type="datetimeFigureOut">
              <a:rPr lang="zh-CN" altLang="en-US" smtClean="0"/>
              <a:t>2021/1/11</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mc:AlternateContent>
    <mc:Choice Requires="p14">
      <p:transition spd="slow" p14:dur="2000"/>
    </mc:Choice>
    <mc:Fallback>
      <p:transition spd="slow"/>
    </mc:Fallback>
  </mc:AlternateContent>
  <p:timing/>
</p:sldLayout>
</file>

<file path=ppt/slideLayouts/slideLayout5.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TxTwoObj" preserve="1">
  <p:cSld name="比较">
    <p:spTree>
      <p:nvGrpSpPr>
        <p:cNvPr id="1" name=""/>
        <p:cNvGrpSpPr/>
        <p:nvPr/>
      </p:nvGrpSpPr>
      <p:grpSpPr>
        <a:xfrm>
          <a:off x="0" y="0"/>
          <a:ext cx="0" cy="0"/>
        </a:xfrm>
      </p:grpSpPr>
      <p:sp>
        <p:nvSpPr>
          <p:cNvPr id="2" name="标题 1"/>
          <p:cNvSpPr>
            <a:spLocks noGrp="1"/>
          </p:cNvSpPr>
          <p:nvPr>
            <p:ph type="title"/>
          </p:nvPr>
        </p:nvSpPr>
        <p:spPr/>
        <p:txBody>
          <a:bodyPr/>
          <a:lstStyle>
            <a:lvl1pPr>
              <a:defRPr/>
            </a:lvl1pPr>
          </a:lstStyle>
          <a:p>
            <a:r>
              <a:rPr lang="zh-CN" altLang="en-US"/>
              <a:t>单击此处编辑母版标题样式</a:t>
            </a:r>
          </a:p>
        </p:txBody>
      </p:sp>
      <p:sp>
        <p:nvSpPr>
          <p:cNvPr id="3" name="文本占位符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日期占位符 6"/>
          <p:cNvSpPr>
            <a:spLocks noGrp="1"/>
          </p:cNvSpPr>
          <p:nvPr>
            <p:ph type="dt" sz="half" idx="10"/>
          </p:nvPr>
        </p:nvSpPr>
        <p:spPr/>
        <p:txBody>
          <a:bodyPr/>
          <a:lstStyle/>
          <a:p>
            <a:fld id="{530820CF-B880-4189-942D-D702A7CBA730}" type="datetimeFigureOut">
              <a:rPr lang="zh-CN" altLang="en-US" smtClean="0"/>
              <a:t>2021/1/11</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mc:AlternateContent>
    <mc:Choice Requires="p14">
      <p:transition spd="slow" p14:dur="2000"/>
    </mc:Choice>
    <mc:Fallback>
      <p:transition spd="slow"/>
    </mc:Fallback>
  </mc:AlternateContent>
  <p:timing/>
</p:sldLayout>
</file>

<file path=ppt/slideLayouts/slideLayout6.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仅标题">
    <p:spTree>
      <p:nvGrpSpPr>
        <p:cNvPr id="1" name=""/>
        <p:cNvGrpSpPr/>
        <p:nvPr/>
      </p:nvGrpSpPr>
      <p:grpSpPr>
        <a:xfrm>
          <a:off x="0" y="0"/>
          <a:ext cx="0" cy="0"/>
        </a:xfrm>
      </p:grpSpPr>
    </p:spTree>
  </p:cSld>
  <p:clrMapOvr>
    <a:masterClrMapping/>
  </p:clrMapOvr>
  <mc:AlternateContent>
    <mc:Choice Requires="p14">
      <p:transition spd="slow" p14:dur="2000"/>
    </mc:Choice>
    <mc:Fallback>
      <p:transition spd="slow"/>
    </mc:Fallback>
  </mc:AlternateContent>
  <p:timing/>
</p:sldLayout>
</file>

<file path=ppt/slideLayouts/slideLayout7.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1_仅标题">
    <p:spTree>
      <p:nvGrpSpPr>
        <p:cNvPr id="1" name=""/>
        <p:cNvGrpSpPr/>
        <p:nvPr/>
      </p:nvGrpSpPr>
      <p:grpSpPr>
        <a:xfrm>
          <a:off x="0" y="0"/>
          <a:ext cx="0" cy="0"/>
        </a:xfrm>
      </p:grpSpPr>
    </p:spTree>
    <p:extLst>
      <p:ext uri="{BB962C8B-B14F-4D97-AF65-F5344CB8AC3E}">
        <p14:creationId val="3210595716"/>
      </p:ext>
    </p:extLst>
  </p:cSld>
  <p:clrMapOvr>
    <a:masterClrMapping/>
  </p:clrMapOvr>
  <mc:AlternateContent>
    <mc:Choice Requires="p14">
      <p:transition spd="slow" p14:dur="2000"/>
    </mc:Choice>
    <mc:Fallback>
      <p:transition spd="slow"/>
    </mc:Fallback>
  </mc:AlternateContent>
  <p:timing/>
</p:sldLayout>
</file>

<file path=ppt/slideLayouts/slideLayout8.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blank" preserve="1">
  <p:cSld name="空白">
    <p:spTree>
      <p:nvGrpSpPr>
        <p:cNvPr id="1" name=""/>
        <p:cNvGrpSpPr/>
        <p:nvPr/>
      </p:nvGrpSpPr>
      <p:grpSpPr>
        <a:xfrm>
          <a:off x="0" y="0"/>
          <a:ext cx="0" cy="0"/>
        </a:xfrm>
      </p:grpSpPr>
      <p:sp>
        <p:nvSpPr>
          <p:cNvPr id="2" name="日期占位符 1"/>
          <p:cNvSpPr>
            <a:spLocks noGrp="1"/>
          </p:cNvSpPr>
          <p:nvPr>
            <p:ph type="dt" sz="half" idx="10"/>
          </p:nvPr>
        </p:nvSpPr>
        <p:spPr/>
        <p:txBody>
          <a:bodyPr/>
          <a:lstStyle/>
          <a:p>
            <a:fld id="{530820CF-B880-4189-942D-D702A7CBA730}" type="datetimeFigureOut">
              <a:rPr lang="zh-CN" altLang="en-US" smtClean="0"/>
              <a:t>2021/1/11</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mc:AlternateContent>
    <mc:Choice Requires="p14">
      <p:transition spd="slow" p14:dur="2000"/>
    </mc:Choice>
    <mc:Fallback>
      <p:transition spd="slow"/>
    </mc:Fallback>
  </mc:AlternateContent>
  <p:timing/>
</p:sldLayout>
</file>

<file path=ppt/slideLayouts/slideLayout9.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Tx" preserve="1">
  <p:cSld name="内容与标题">
    <p:spTree>
      <p:nvGrpSpPr>
        <p:cNvPr id="1" name=""/>
        <p:cNvGrpSpPr/>
        <p:nvPr/>
      </p:nvGrpSpPr>
      <p:grpSpPr>
        <a:xfrm>
          <a:off x="0" y="0"/>
          <a:ext cx="0" cy="0"/>
        </a:xfrm>
      </p:grpSpPr>
      <p:sp>
        <p:nvSpPr>
          <p:cNvPr id="2" name="标题 1"/>
          <p:cNvSpPr>
            <a:spLocks noGrp="1"/>
          </p:cNvSpPr>
          <p:nvPr>
            <p:ph type="title"/>
          </p:nvPr>
        </p:nvSpPr>
        <p:spPr>
          <a:xfrm>
            <a:off x="609601" y="273050"/>
            <a:ext cx="4011084" cy="1162050"/>
          </a:xfrm>
        </p:spPr>
        <p:txBody>
          <a:bodyPr anchor="b"/>
          <a:lstStyle>
            <a:lvl1pPr algn="l">
              <a:defRPr sz="2000" b="1"/>
            </a:lvl1pPr>
          </a:lstStyle>
          <a:p>
            <a:r>
              <a:rPr lang="zh-CN" altLang="en-US"/>
              <a:t>单击此处编辑母版标题样式</a:t>
            </a:r>
          </a:p>
        </p:txBody>
      </p:sp>
      <p:sp>
        <p:nvSpPr>
          <p:cNvPr id="3" name="内容占位符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文本占位符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fld id="{530820CF-B880-4189-942D-D702A7CBA730}" type="datetimeFigureOut">
              <a:rPr lang="zh-CN" altLang="en-US" smtClean="0"/>
              <a:t>2021/1/11</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mc:AlternateContent>
    <mc:Choice Requires="p14">
      <p:transition spd="slow" p14:dur="2000"/>
    </mc:Choice>
    <mc:Fallback>
      <p:transition spd="slow"/>
    </mc:Fallback>
  </mc:AlternateContent>
  <p:timing/>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10" Target="../slideLayouts/slideLayout10.xml" Type="http://schemas.openxmlformats.org/officeDocument/2006/relationships/slideLayout"/><Relationship Id="rId11" Target="../slideLayouts/slideLayout11.xml" Type="http://schemas.openxmlformats.org/officeDocument/2006/relationships/slideLayout"/><Relationship Id="rId12" Target="../slideLayouts/slideLayout12.xml" Type="http://schemas.openxmlformats.org/officeDocument/2006/relationships/slideLayout"/><Relationship Id="rId13" Target="../slideLayouts/slideLayout13.xml" Type="http://schemas.openxmlformats.org/officeDocument/2006/relationships/slideLayout"/><Relationship Id="rId14" Target="../slideLayouts/slideLayout14.xml" Type="http://schemas.openxmlformats.org/officeDocument/2006/relationships/slideLayout"/><Relationship Id="rId15" Target="../theme/theme1.xml" Type="http://schemas.openxmlformats.org/officeDocument/2006/relationships/theme"/><Relationship Id="rId2" Target="../slideLayouts/slideLayout2.xml" Type="http://schemas.openxmlformats.org/officeDocument/2006/relationships/slideLayout"/><Relationship Id="rId3" Target="../slideLayouts/slideLayout3.xml" Type="http://schemas.openxmlformats.org/officeDocument/2006/relationships/slideLayout"/><Relationship Id="rId4" Target="../slideLayouts/slideLayout4.xml" Type="http://schemas.openxmlformats.org/officeDocument/2006/relationships/slideLayout"/><Relationship Id="rId5" Target="../slideLayouts/slideLayout5.xml" Type="http://schemas.openxmlformats.org/officeDocument/2006/relationships/slideLayout"/><Relationship Id="rId6" Target="../slideLayouts/slideLayout6.xml" Type="http://schemas.openxmlformats.org/officeDocument/2006/relationships/slideLayout"/><Relationship Id="rId7" Target="../slideLayouts/slideLayout7.xml" Type="http://schemas.openxmlformats.org/officeDocument/2006/relationships/slideLayout"/><Relationship Id="rId8" Target="../slideLayouts/slideLayout8.xml" Type="http://schemas.openxmlformats.org/officeDocument/2006/relationships/slideLayout"/><Relationship Id="rId9" Target="../slideLayouts/slideLayout9.xml" Type="http://schemas.openxmlformats.org/officeDocument/2006/relationships/slideLayout"/></Relationships>
</file>

<file path=ppt/slideMasters/_rels/slideMaster2.xml.rels><?xml version="1.0" encoding="UTF-8" standalone="yes"?><Relationships xmlns="http://schemas.openxmlformats.org/package/2006/relationships"><Relationship Id="rId1" Target="../slideLayouts/slideLayout15.xml" Type="http://schemas.openxmlformats.org/officeDocument/2006/relationships/slideLayout"/><Relationship Id="rId10" Target="../slideLayouts/slideLayout24.xml" Type="http://schemas.openxmlformats.org/officeDocument/2006/relationships/slideLayout"/><Relationship Id="rId11" Target="../slideLayouts/slideLayout25.xml" Type="http://schemas.openxmlformats.org/officeDocument/2006/relationships/slideLayout"/><Relationship Id="rId12" Target="../theme/theme2.xml" Type="http://schemas.openxmlformats.org/officeDocument/2006/relationships/theme"/><Relationship Id="rId2" Target="../slideLayouts/slideLayout16.xml" Type="http://schemas.openxmlformats.org/officeDocument/2006/relationships/slideLayout"/><Relationship Id="rId3" Target="../slideLayouts/slideLayout17.xml" Type="http://schemas.openxmlformats.org/officeDocument/2006/relationships/slideLayout"/><Relationship Id="rId4" Target="../slideLayouts/slideLayout18.xml" Type="http://schemas.openxmlformats.org/officeDocument/2006/relationships/slideLayout"/><Relationship Id="rId5" Target="../slideLayouts/slideLayout19.xml" Type="http://schemas.openxmlformats.org/officeDocument/2006/relationships/slideLayout"/><Relationship Id="rId6" Target="../slideLayouts/slideLayout20.xml" Type="http://schemas.openxmlformats.org/officeDocument/2006/relationships/slideLayout"/><Relationship Id="rId7" Target="../slideLayouts/slideLayout21.xml" Type="http://schemas.openxmlformats.org/officeDocument/2006/relationships/slideLayout"/><Relationship Id="rId8" Target="../slideLayouts/slideLayout22.xml" Type="http://schemas.openxmlformats.org/officeDocument/2006/relationships/slideLayout"/><Relationship Id="rId9" Target="../slideLayouts/slideLayout23.xml" Type="http://schemas.openxmlformats.org/officeDocument/2006/relationships/slideLayout"/></Relationships>
</file>

<file path=ppt/slideMasters/slideMaster1.xml><?xml version="1.0" encoding="utf-8"?>
<p:sld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bg>
      <p:bgRef idx="1001">
        <a:schemeClr val="bg1"/>
      </p:bgRef>
    </p:bg>
    <p:spTree>
      <p:nvGrpSpPr>
        <p:cNvPr id="1" name=""/>
        <p:cNvGrpSpPr/>
        <p:nvPr/>
      </p:nvGrpSpPr>
      <p:grpSpPr>
        <a:xfrm>
          <a:off x="0" y="0"/>
          <a:ext cx="0" cy="0"/>
        </a:xfrm>
      </p:grpSpPr>
      <p:sp>
        <p:nvSpPr>
          <p:cNvPr id="2" name="标题占位符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zh-CN" altLang="en-US"/>
              <a:t>单击此处编辑母版标题样式</a:t>
            </a:r>
          </a:p>
        </p:txBody>
      </p:sp>
      <p:sp>
        <p:nvSpPr>
          <p:cNvPr id="3" name="文本占位符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30820CF-B880-4189-942D-D702A7CBA730}" type="datetimeFigureOut">
              <a:rPr lang="zh-CN" altLang="en-US" smtClean="0"/>
              <a:t>2021/1/11</a:t>
            </a:fld>
            <a:endParaRPr lang="zh-CN" altLang="en-US"/>
          </a:p>
        </p:txBody>
      </p:sp>
      <p:sp>
        <p:nvSpPr>
          <p:cNvPr id="5" name="页脚占位符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C913308-F349-4B6D-A68A-DD1791B4A57B}" type="slidenum">
              <a:rPr lang="zh-CN" altLang="en-US" smtClean="0"/>
              <a:t>‹#›</a:t>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60" r:id="rId7"/>
    <p:sldLayoutId id="2147483655" r:id="rId8"/>
    <p:sldLayoutId id="2147483656" r:id="rId9"/>
    <p:sldLayoutId id="2147483657" r:id="rId10"/>
    <p:sldLayoutId id="2147483658" r:id="rId11"/>
    <p:sldLayoutId id="2147483659" r:id="rId12"/>
    <p:sldLayoutId id="2147483661" r:id="rId13"/>
    <p:sldLayoutId id="2147483663" r:id="rId14"/>
  </p:sldLayoutIdLst>
  <mc:AlternateContent>
    <mc:Choice Requires="p14">
      <p:transition spd="slow" p14:dur="2000"/>
    </mc:Choice>
    <mc:Fallback>
      <p:transition spd="slow"/>
    </mc:Fallback>
  </mc:AlternateConten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bg>
      <p:bgRef idx="1001">
        <a:schemeClr val="bg1"/>
      </p:bgRef>
    </p:bg>
    <p:spTree>
      <p:nvGrpSpPr>
        <p:cNvPr id="1" name=""/>
        <p:cNvGrpSpPr/>
        <p:nvPr/>
      </p:nvGrpSpPr>
      <p:grpSpPr>
        <a:xfrm>
          <a:off x="0" y="0"/>
          <a: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smtClean="0"/>
              <a:t>单击此处编辑母版标题样式</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6E5758D-A3C3-4E88-8AC0-22500507BD7E}" type="datetimeFigureOut">
              <a:rPr lang="zh-CN" altLang="en-US" smtClean="0">
                <a:solidFill>
                  <a:prstClr val="black">
                    <a:tint val="75000"/>
                  </a:prstClr>
                </a:solidFill>
              </a:rPr>
              <a:t>2021/1/11</a:t>
            </a:fld>
            <a:endParaRPr lang="zh-CN" altLang="en-US">
              <a:solidFill>
                <a:prstClr val="black">
                  <a:tint val="75000"/>
                </a:prstClr>
              </a:solidFill>
            </a:endParaRP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solidFill>
                <a:prstClr val="black">
                  <a:tint val="75000"/>
                </a:prstClr>
              </a:solidFill>
            </a:endParaRP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2171571799"/>
      </p:ext>
    </p:extLst>
  </p:cSld>
  <p:clrMap bg1="lt1" tx1="dk1" bg2="lt2" tx2="dk2" accent1="accent1" accent2="accent2" accent3="accent3" accent4="accent4" accent5="accent5" accent6="accent6" hlink="hlink" folHlink="folHlink"/>
  <p:sldLayoutIdLst>
    <p:sldLayoutId id="2147483665" r:id="rId1"/>
    <p:sldLayoutId id="2147483666" r:id="rId2"/>
    <p:sldLayoutId id="2147483667" r:id="rId3"/>
    <p:sldLayoutId id="2147483668" r:id="rId4"/>
    <p:sldLayoutId id="2147483669" r:id="rId5"/>
    <p:sldLayoutId id="2147483670" r:id="rId6"/>
    <p:sldLayoutId id="2147483671" r:id="rId7"/>
    <p:sldLayoutId id="2147483672" r:id="rId8"/>
    <p:sldLayoutId id="2147483673" r:id="rId9"/>
    <p:sldLayoutId id="2147483674" r:id="rId10"/>
    <p:sldLayoutId id="2147483675" r:id="rId11"/>
  </p:sldLayoutIdLst>
  <p:transition/>
  <p:timing/>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2.png" Type="http://schemas.openxmlformats.org/officeDocument/2006/relationships/image"/><Relationship Id="rId3" Target="../tags/tag1.xml" Type="http://schemas.openxmlformats.org/officeDocument/2006/relationships/tags"/><Relationship Id="rId4" Target="../tags/tag2.xml" Type="http://schemas.openxmlformats.org/officeDocument/2006/relationships/tags"/><Relationship Id="rId5" Target="../tags/tag3.xml" Type="http://schemas.openxmlformats.org/officeDocument/2006/relationships/tags"/><Relationship Id="rId6" Target="../media/image3.png" Type="http://schemas.openxmlformats.org/officeDocument/2006/relationships/image"/><Relationship Id="rId7" Target="../media/image1.png" Type="http://schemas.openxmlformats.org/officeDocument/2006/relationships/image"/><Relationship Id="rId8" Target="../tags/tag4.xml" Type="http://schemas.openxmlformats.org/officeDocument/2006/relationships/tags"/><Relationship Id="rId9" Target="../media/image4.png" Type="http://schemas.openxmlformats.org/officeDocument/2006/relationships/image"/></Relationships>
</file>

<file path=ppt/slides/_rels/slide10.xml.rels><?xml version="1.0" encoding="UTF-8" standalone="yes"?><Relationships xmlns="http://schemas.openxmlformats.org/package/2006/relationships"><Relationship Id="rId1" Target="../slideLayouts/slideLayout14.xml" Type="http://schemas.openxmlformats.org/officeDocument/2006/relationships/slideLayout"/><Relationship Id="rId2" Target="../media/image14.png" Type="http://schemas.openxmlformats.org/officeDocument/2006/relationships/image"/></Relationships>
</file>

<file path=ppt/slides/_rels/slide11.xml.rels><?xml version="1.0" encoding="UTF-8" standalone="yes"?><Relationships xmlns="http://schemas.openxmlformats.org/package/2006/relationships"><Relationship Id="rId1" Target="../slideLayouts/slideLayout14.xml" Type="http://schemas.openxmlformats.org/officeDocument/2006/relationships/slideLayout"/><Relationship Id="rId2" Target="../media/image15.png" Type="http://schemas.openxmlformats.org/officeDocument/2006/relationships/image"/></Relationships>
</file>

<file path=ppt/slides/_rels/slide12.xml.rels><?xml version="1.0" encoding="UTF-8" standalone="yes"?><Relationships xmlns="http://schemas.openxmlformats.org/package/2006/relationships"><Relationship Id="rId1" Target="../slideLayouts/slideLayout14.xml" Type="http://schemas.openxmlformats.org/officeDocument/2006/relationships/slideLayout"/><Relationship Id="rId2" Target="../media/image16.png" Type="http://schemas.openxmlformats.org/officeDocument/2006/relationships/image"/></Relationships>
</file>

<file path=ppt/slides/_rels/slide13.xml.rels><?xml version="1.0" encoding="UTF-8" standalone="yes"?><Relationships xmlns="http://schemas.openxmlformats.org/package/2006/relationships"><Relationship Id="rId1" Target="../slideLayouts/slideLayout14.xml" Type="http://schemas.openxmlformats.org/officeDocument/2006/relationships/slideLayout"/><Relationship Id="rId2" Target="../media/image17.png" Type="http://schemas.openxmlformats.org/officeDocument/2006/relationships/image"/></Relationships>
</file>

<file path=ppt/slides/_rels/slide14.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2.png" Type="http://schemas.openxmlformats.org/officeDocument/2006/relationships/image"/><Relationship Id="rId3" Target="../tags/tag5.xml" Type="http://schemas.openxmlformats.org/officeDocument/2006/relationships/tags"/><Relationship Id="rId4" Target="../tags/tag6.xml" Type="http://schemas.openxmlformats.org/officeDocument/2006/relationships/tags"/><Relationship Id="rId5" Target="../tags/tag7.xml" Type="http://schemas.openxmlformats.org/officeDocument/2006/relationships/tags"/><Relationship Id="rId6" Target="../media/image3.png" Type="http://schemas.openxmlformats.org/officeDocument/2006/relationships/image"/><Relationship Id="rId7" Target="../media/image1.png" Type="http://schemas.openxmlformats.org/officeDocument/2006/relationships/image"/><Relationship Id="rId8" Target="../tags/tag8.xml" Type="http://schemas.openxmlformats.org/officeDocument/2006/relationships/tags"/><Relationship Id="rId9" Target="../media/image4.png" Type="http://schemas.openxmlformats.org/officeDocument/2006/relationships/image"/></Relationships>
</file>

<file path=ppt/slides/_rels/slide2.xml.rels><?xml version="1.0" encoding="UTF-8" standalone="yes"?><Relationships xmlns="http://schemas.openxmlformats.org/package/2006/relationships"><Relationship Id="rId1" Target="../slideLayouts/slideLayout14.xml" Type="http://schemas.openxmlformats.org/officeDocument/2006/relationships/slideLayout"/><Relationship Id="rId2" Target="../media/image5.jpeg" Type="http://schemas.openxmlformats.org/officeDocument/2006/relationships/image"/><Relationship Id="rId3" Target="../media/image6.jpeg" Type="http://schemas.openxmlformats.org/officeDocument/2006/relationships/image"/><Relationship Id="rId4" Target="../media/image7.png" Type="http://schemas.openxmlformats.org/officeDocument/2006/relationships/image"/></Relationships>
</file>

<file path=ppt/slides/_rels/slide3.xml.rels><?xml version="1.0" encoding="UTF-8" standalone="yes"?><Relationships xmlns="http://schemas.openxmlformats.org/package/2006/relationships"><Relationship Id="rId1" Target="../slideLayouts/slideLayout14.xml" Type="http://schemas.openxmlformats.org/officeDocument/2006/relationships/slideLayout"/><Relationship Id="rId2" Target="../media/image8.png" Type="http://schemas.openxmlformats.org/officeDocument/2006/relationships/image"/><Relationship Id="rId3" Target="../media/image9.png" Type="http://schemas.openxmlformats.org/officeDocument/2006/relationships/image"/></Relationships>
</file>

<file path=ppt/slides/_rels/slide4.xml.rels><?xml version="1.0" encoding="UTF-8" standalone="yes"?><Relationships xmlns="http://schemas.openxmlformats.org/package/2006/relationships"><Relationship Id="rId1" Target="../slideLayouts/slideLayout14.xml" Type="http://schemas.openxmlformats.org/officeDocument/2006/relationships/slideLayout"/><Relationship Id="rId2" Target="../media/image10.png" Type="http://schemas.openxmlformats.org/officeDocument/2006/relationships/image"/></Relationships>
</file>

<file path=ppt/slides/_rels/slide5.xml.rels><?xml version="1.0" encoding="UTF-8" standalone="yes"?><Relationships xmlns="http://schemas.openxmlformats.org/package/2006/relationships"><Relationship Id="rId1" Target="../slideLayouts/slideLayout14.xml" Type="http://schemas.openxmlformats.org/officeDocument/2006/relationships/slideLayout"/><Relationship Id="rId2" Target="../media/image11.png" Type="http://schemas.openxmlformats.org/officeDocument/2006/relationships/image"/><Relationship Id="rId3" Target="../media/image12.jpeg" Type="http://schemas.openxmlformats.org/officeDocument/2006/relationships/image"/></Relationships>
</file>

<file path=ppt/slides/_rels/slide6.xml.rels><?xml version="1.0" encoding="UTF-8" standalone="yes"?><Relationships xmlns="http://schemas.openxmlformats.org/package/2006/relationships"><Relationship Id="rId1" Target="../slideLayouts/slideLayout14.xml" Type="http://schemas.openxmlformats.org/officeDocument/2006/relationships/slideLayout"/></Relationships>
</file>

<file path=ppt/slides/_rels/slide7.xml.rels><?xml version="1.0" encoding="UTF-8" standalone="yes"?><Relationships xmlns="http://schemas.openxmlformats.org/package/2006/relationships"><Relationship Id="rId1" Target="../slideLayouts/slideLayout14.xml" Type="http://schemas.openxmlformats.org/officeDocument/2006/relationships/slideLayout"/></Relationships>
</file>

<file path=ppt/slides/_rels/slide8.xml.rels><?xml version="1.0" encoding="UTF-8" standalone="yes"?><Relationships xmlns="http://schemas.openxmlformats.org/package/2006/relationships"><Relationship Id="rId1" Target="../slideLayouts/slideLayout14.xml" Type="http://schemas.openxmlformats.org/officeDocument/2006/relationships/slideLayout"/><Relationship Id="rId2" Target="../media/image13.png" Type="http://schemas.openxmlformats.org/officeDocument/2006/relationships/image"/></Relationships>
</file>

<file path=ppt/slides/_rels/slide9.xml.rels><?xml version="1.0" encoding="UTF-8" standalone="yes"?><Relationships xmlns="http://schemas.openxmlformats.org/package/2006/relationships"><Relationship Id="rId1" Target="../slideLayouts/slideLayout14.xml" Type="http://schemas.openxmlformats.org/officeDocument/2006/relationships/slideLayout"/><Relationship Id="rId2" Target="../media/image8.png" Type="http://schemas.openxmlformats.org/officeDocument/2006/relationships/image"/></Relationships>
</file>

<file path=ppt/slides/slide1.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bg>
      <p:bgPr>
        <a:solidFill>
          <a:schemeClr val="bg1"/>
        </a:solidFill>
        <a:effectLst/>
      </p:bgPr>
    </p:bg>
    <p:spTree>
      <p:nvGrpSpPr>
        <p:cNvPr id="1" name=""/>
        <p:cNvGrpSpPr/>
        <p:nvPr/>
      </p:nvGrpSpPr>
      <p:grpSpPr>
        <a:xfrm>
          <a:off x="0" y="0"/>
          <a:ext cx="0" cy="0"/>
        </a:xfrm>
      </p:grpSpPr>
      <p:sp>
        <p:nvSpPr>
          <p:cNvPr id="3" name="矩形 2">
            <a:extLst>
              <a:ext uri="{FF2B5EF4-FFF2-40B4-BE49-F238E27FC236}">
                <a16:creationId xmlns:a16="http://schemas.microsoft.com/office/drawing/2014/main" id="{D25993DD-842F-4F52-BBBF-E8593A969DB0}"/>
              </a:ext>
            </a:extLst>
          </p:cNvPr>
          <p:cNvSpPr/>
          <p:nvPr/>
        </p:nvSpPr>
        <p:spPr>
          <a:xfrm>
            <a:off x="0" y="0"/>
            <a:ext cx="3575720" cy="6858000"/>
          </a:xfrm>
          <a:custGeom>
            <a:gdLst>
              <a:gd fmla="*/ 0 w 3575720" name="connsiteX0"/>
              <a:gd fmla="*/ 0 h 6858000" name="connsiteY0"/>
              <a:gd fmla="*/ 3575720 w 3575720" name="connsiteX1"/>
              <a:gd fmla="*/ 0 h 6858000" name="connsiteY1"/>
              <a:gd fmla="*/ 2470820 w 3575720" name="connsiteX2"/>
              <a:gd fmla="*/ 6858000 h 6858000" name="connsiteY2"/>
              <a:gd fmla="*/ 0 w 3575720" name="connsiteX3"/>
              <a:gd fmla="*/ 6858000 h 6858000" name="connsiteY3"/>
              <a:gd fmla="*/ 0 w 3575720" name="connsiteX4"/>
              <a:gd fmla="*/ 0 h 6858000" name="connsiteY4"/>
            </a:gdLst>
            <a:cxnLst>
              <a:cxn ang="0">
                <a:pos x="connsiteX0" y="connsiteY0"/>
              </a:cxn>
              <a:cxn ang="0">
                <a:pos x="connsiteX1" y="connsiteY1"/>
              </a:cxn>
              <a:cxn ang="0">
                <a:pos x="connsiteX2" y="connsiteY2"/>
              </a:cxn>
              <a:cxn ang="0">
                <a:pos x="connsiteX3" y="connsiteY3"/>
              </a:cxn>
              <a:cxn ang="0">
                <a:pos x="connsiteX4" y="connsiteY4"/>
              </a:cxn>
            </a:cxnLst>
            <a:rect b="b" l="l" r="r" t="t"/>
            <a:pathLst>
              <a:path h="6858000" w="3575719">
                <a:moveTo>
                  <a:pt x="0" y="0"/>
                </a:moveTo>
                <a:lnTo>
                  <a:pt x="3575720" y="0"/>
                </a:lnTo>
                <a:lnTo>
                  <a:pt x="2470820" y="6858000"/>
                </a:lnTo>
                <a:lnTo>
                  <a:pt x="0" y="6858000"/>
                </a:lnTo>
                <a:lnTo>
                  <a:pt x="0" y="0"/>
                </a:lnTo>
                <a:close/>
              </a:path>
            </a:pathLst>
          </a:cu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2">
                  <a:lumMod val="60000"/>
                  <a:lumOff val="40000"/>
                </a:schemeClr>
              </a:solidFill>
            </a:endParaRPr>
          </a:p>
        </p:txBody>
      </p:sp>
      <p:sp>
        <p:nvSpPr>
          <p:cNvPr id="4" name="矩形 2">
            <a:extLst>
              <a:ext uri="{FF2B5EF4-FFF2-40B4-BE49-F238E27FC236}">
                <a16:creationId xmlns:a16="http://schemas.microsoft.com/office/drawing/2014/main" id="{159B9BEC-0D3E-44EF-BFAA-B3E8B44C582A}"/>
              </a:ext>
            </a:extLst>
          </p:cNvPr>
          <p:cNvSpPr/>
          <p:nvPr/>
        </p:nvSpPr>
        <p:spPr>
          <a:xfrm flipH="1" flipV="1">
            <a:off x="8616282" y="-27384"/>
            <a:ext cx="3575720" cy="6885384"/>
          </a:xfrm>
          <a:custGeom>
            <a:gdLst>
              <a:gd fmla="*/ 0 w 3575720" name="connsiteX0"/>
              <a:gd fmla="*/ 0 h 6858000" name="connsiteY0"/>
              <a:gd fmla="*/ 3575720 w 3575720" name="connsiteX1"/>
              <a:gd fmla="*/ 0 h 6858000" name="connsiteY1"/>
              <a:gd fmla="*/ 2470820 w 3575720" name="connsiteX2"/>
              <a:gd fmla="*/ 6858000 h 6858000" name="connsiteY2"/>
              <a:gd fmla="*/ 0 w 3575720" name="connsiteX3"/>
              <a:gd fmla="*/ 6858000 h 6858000" name="connsiteY3"/>
              <a:gd fmla="*/ 0 w 3575720" name="connsiteX4"/>
              <a:gd fmla="*/ 0 h 6858000" name="connsiteY4"/>
            </a:gdLst>
            <a:cxnLst>
              <a:cxn ang="0">
                <a:pos x="connsiteX0" y="connsiteY0"/>
              </a:cxn>
              <a:cxn ang="0">
                <a:pos x="connsiteX1" y="connsiteY1"/>
              </a:cxn>
              <a:cxn ang="0">
                <a:pos x="connsiteX2" y="connsiteY2"/>
              </a:cxn>
              <a:cxn ang="0">
                <a:pos x="connsiteX3" y="connsiteY3"/>
              </a:cxn>
              <a:cxn ang="0">
                <a:pos x="connsiteX4" y="connsiteY4"/>
              </a:cxn>
            </a:cxnLst>
            <a:rect b="b" l="l" r="r" t="t"/>
            <a:pathLst>
              <a:path h="6858000" w="3575719">
                <a:moveTo>
                  <a:pt x="0" y="0"/>
                </a:moveTo>
                <a:lnTo>
                  <a:pt x="3575720" y="0"/>
                </a:lnTo>
                <a:lnTo>
                  <a:pt x="2470820" y="6858000"/>
                </a:lnTo>
                <a:lnTo>
                  <a:pt x="0" y="6858000"/>
                </a:lnTo>
                <a:lnTo>
                  <a:pt x="0" y="0"/>
                </a:lnTo>
                <a:close/>
              </a:path>
            </a:pathLst>
          </a:cu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pic>
        <p:nvPicPr>
          <p:cNvPr id="6" name="图片 5">
            <a:extLst>
              <a:ext uri="{FF2B5EF4-FFF2-40B4-BE49-F238E27FC236}">
                <a16:creationId xmlns:a16="http://schemas.microsoft.com/office/drawing/2014/main" id="{7A81A42B-7F79-4D33-902D-B8998C0A0C31}"/>
              </a:ext>
            </a:extLst>
          </p:cNvPr>
          <p:cNvPicPr>
            <a:picLocks noChangeAspect="1"/>
          </p:cNvPicPr>
          <p:nvPr/>
        </p:nvPicPr>
        <p:blipFill>
          <a:blip r:embed="rId2">
            <a:extLst>
              <a:ext uri="{28A0092B-C50C-407E-A947-70E740481C1C}">
                <a14:useLocalDpi val="0"/>
              </a:ext>
            </a:extLst>
          </a:blip>
          <a:srcRect l="28391" r="22911"/>
          <a:stretch>
            <a:fillRect/>
          </a:stretch>
        </p:blipFill>
        <p:spPr>
          <a:xfrm flipH="1">
            <a:off x="9700155" y="2567132"/>
            <a:ext cx="2115503" cy="4344184"/>
          </a:xfrm>
          <a:prstGeom prst="rect">
            <a:avLst/>
          </a:prstGeom>
        </p:spPr>
      </p:pic>
      <p:sp>
        <p:nvSpPr>
          <p:cNvPr id="12" name="文本框 11">
            <a:extLst>
              <a:ext uri="{FF2B5EF4-FFF2-40B4-BE49-F238E27FC236}">
                <a16:creationId xmlns:a16="http://schemas.microsoft.com/office/drawing/2014/main" id="{B9312CF5-E836-46BC-A191-2976FE5E52C9}"/>
              </a:ext>
            </a:extLst>
          </p:cNvPr>
          <p:cNvSpPr txBox="1"/>
          <p:nvPr/>
        </p:nvSpPr>
        <p:spPr>
          <a:xfrm rot="21323028">
            <a:off x="2270608" y="4013285"/>
            <a:ext cx="7733615" cy="457200"/>
          </a:xfrm>
          <a:prstGeom prst="rect">
            <a:avLst/>
          </a:prstGeom>
          <a:noFill/>
        </p:spPr>
        <p:txBody>
          <a:bodyPr rtlCol="0" wrap="square">
            <a:spAutoFit/>
          </a:bodyPr>
          <a:lstStyle/>
          <a:p>
            <a:pPr algn="ctr"/>
            <a:r>
              <a:rPr altLang="zh-CN" lang="en-US" sz="1200">
                <a:solidFill>
                  <a:schemeClr val="tx2">
                    <a:lumMod val="75000"/>
                  </a:schemeClr>
                </a:solidFill>
                <a:latin charset="-122" panose="020b0503020204020204" pitchFamily="34" typeface="微软雅黑"/>
                <a:ea charset="-122" panose="020b0503020204020204" pitchFamily="34" typeface="微软雅黑"/>
              </a:rPr>
              <a:t>Lorem ipsum dolor sit amet, consectetuer adipiscing elit. Maecenas porttitor congue massa. Fusce posuere, magna sed pulvinar ultricies, purus lectus malesuada libero</a:t>
            </a:r>
          </a:p>
        </p:txBody>
      </p:sp>
      <p:grpSp>
        <p:nvGrpSpPr>
          <p:cNvPr id="13" name="组合 12">
            <a:extLst>
              <a:ext uri="{FF2B5EF4-FFF2-40B4-BE49-F238E27FC236}">
                <a16:creationId xmlns:a16="http://schemas.microsoft.com/office/drawing/2014/main" id="{B6FA4B6F-F7E1-4DB7-B354-07B2D59BD6B2}"/>
              </a:ext>
            </a:extLst>
          </p:cNvPr>
          <p:cNvGrpSpPr/>
          <p:nvPr/>
        </p:nvGrpSpPr>
        <p:grpSpPr>
          <a:xfrm rot="21323028">
            <a:off x="4453549" y="4523789"/>
            <a:ext cx="3725130" cy="523220"/>
            <a:chOff x="5804240" y="4899034"/>
            <a:chExt cx="3725130" cy="523220"/>
          </a:xfrm>
        </p:grpSpPr>
        <p:sp>
          <p:nvSpPr>
            <p:cNvPr id="14" name="PA-102219">
              <a:extLst>
                <a:ext uri="{FF2B5EF4-FFF2-40B4-BE49-F238E27FC236}">
                  <a16:creationId xmlns:a16="http://schemas.microsoft.com/office/drawing/2014/main" id="{1502DE18-F7C0-4BA2-8A53-B112EE3697EF}"/>
                </a:ext>
              </a:extLst>
            </p:cNvPr>
            <p:cNvSpPr/>
            <p:nvPr>
              <p:custDataLst>
                <p:tags r:id="rId3"/>
              </p:custDataLst>
            </p:nvPr>
          </p:nvSpPr>
          <p:spPr>
            <a:xfrm>
              <a:off x="5804240" y="4899034"/>
              <a:ext cx="1992299" cy="523220"/>
            </a:xfrm>
            <a:prstGeom prst="roundRect">
              <a:avLst/>
            </a:prstGeom>
            <a:no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dist"/>
              <a:r>
                <a:rPr altLang="en-US" lang="zh-CN" sz="1600">
                  <a:solidFill>
                    <a:schemeClr val="tx2">
                      <a:lumMod val="75000"/>
                    </a:schemeClr>
                  </a:solidFill>
                  <a:latin charset="-122" panose="020b0503020204020204" pitchFamily="34" typeface="微软雅黑"/>
                  <a:ea charset="-122" panose="020b0503020204020204" pitchFamily="34" typeface="微软雅黑"/>
                </a:rPr>
                <a:t>汇报人：优页PPT</a:t>
              </a:r>
            </a:p>
          </p:txBody>
        </p:sp>
        <p:sp>
          <p:nvSpPr>
            <p:cNvPr id="15" name="PA-102220">
              <a:extLst>
                <a:ext uri="{FF2B5EF4-FFF2-40B4-BE49-F238E27FC236}">
                  <a16:creationId xmlns:a16="http://schemas.microsoft.com/office/drawing/2014/main" id="{1416B2C3-BED2-4F9A-AC8A-BFB899351ED4}"/>
                </a:ext>
              </a:extLst>
            </p:cNvPr>
            <p:cNvSpPr/>
            <p:nvPr>
              <p:custDataLst>
                <p:tags r:id="rId4"/>
              </p:custDataLst>
            </p:nvPr>
          </p:nvSpPr>
          <p:spPr>
            <a:xfrm>
              <a:off x="8035850" y="5001755"/>
              <a:ext cx="1493520" cy="317778"/>
            </a:xfrm>
            <a:prstGeom prst="roundRect">
              <a:avLst/>
            </a:prstGeom>
            <a:no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dist"/>
              <a:r>
                <a:rPr altLang="zh-CN" lang="en-US" sz="1600">
                  <a:solidFill>
                    <a:schemeClr val="tx2">
                      <a:lumMod val="75000"/>
                    </a:schemeClr>
                  </a:solidFill>
                  <a:latin charset="-122" panose="020b0503020204020204" pitchFamily="34" typeface="微软雅黑"/>
                  <a:ea charset="-122" panose="020b0503020204020204" pitchFamily="34" typeface="微软雅黑"/>
                </a:rPr>
                <a:t>202X年XX月</a:t>
              </a:r>
            </a:p>
          </p:txBody>
        </p:sp>
      </p:grpSp>
      <p:grpSp>
        <p:nvGrpSpPr>
          <p:cNvPr id="18" name="组合 17">
            <a:extLst>
              <a:ext uri="{FF2B5EF4-FFF2-40B4-BE49-F238E27FC236}">
                <a16:creationId xmlns:a16="http://schemas.microsoft.com/office/drawing/2014/main" id="{6AD82FA3-071E-4D3E-9DBE-26E8F5B571AE}"/>
              </a:ext>
            </a:extLst>
          </p:cNvPr>
          <p:cNvGrpSpPr/>
          <p:nvPr/>
        </p:nvGrpSpPr>
        <p:grpSpPr>
          <a:xfrm>
            <a:off x="2226756" y="402632"/>
            <a:ext cx="1685818" cy="1620801"/>
            <a:chOff x="2226756" y="402632"/>
            <a:chExt cx="1685818" cy="1620801"/>
          </a:xfrm>
        </p:grpSpPr>
        <p:sp>
          <p:nvSpPr>
            <p:cNvPr id="16" name="对话气泡: 椭圆形 15">
              <a:extLst>
                <a:ext uri="{FF2B5EF4-FFF2-40B4-BE49-F238E27FC236}">
                  <a16:creationId xmlns:a16="http://schemas.microsoft.com/office/drawing/2014/main" id="{5AB4480E-70BC-4CE5-BC25-1981ECA1A7C1}"/>
                </a:ext>
              </a:extLst>
            </p:cNvPr>
            <p:cNvSpPr/>
            <p:nvPr/>
          </p:nvSpPr>
          <p:spPr>
            <a:xfrm>
              <a:off x="2226756" y="402632"/>
              <a:ext cx="1685818" cy="1620801"/>
            </a:xfrm>
            <a:prstGeom prst="wedgeEllipseCallout">
              <a:avLst>
                <a:gd fmla="val 66999" name="adj1"/>
                <a:gd fmla="val 60149" name="adj2"/>
              </a:avLst>
            </a:prstGeom>
            <a:solidFill>
              <a:srgbClr val="FFC000"/>
            </a:solidFill>
            <a:ln>
              <a:noFill/>
            </a:ln>
            <a:effectLst>
              <a:outerShdw algn="tr" blurRad="50800" dir="8100000" dist="381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7" name="PA-102218">
              <a:extLst>
                <a:ext uri="{FF2B5EF4-FFF2-40B4-BE49-F238E27FC236}">
                  <a16:creationId xmlns:a16="http://schemas.microsoft.com/office/drawing/2014/main" id="{7442ABF4-3CCC-4F30-BB26-65B87E7EC16F}"/>
                </a:ext>
              </a:extLst>
            </p:cNvPr>
            <p:cNvSpPr txBox="1"/>
            <p:nvPr>
              <p:custDataLst>
                <p:tags r:id="rId5"/>
              </p:custDataLst>
            </p:nvPr>
          </p:nvSpPr>
          <p:spPr>
            <a:xfrm rot="21323028">
              <a:off x="2356606" y="763559"/>
              <a:ext cx="1351289" cy="914400"/>
            </a:xfrm>
            <a:prstGeom prst="rect">
              <a:avLst/>
            </a:prstGeom>
            <a:noFill/>
          </p:spPr>
          <p:txBody>
            <a:bodyPr rtlCol="0" wrap="square">
              <a:spAutoFit/>
            </a:bodyPr>
            <a:lstStyle/>
            <a:p>
              <a:pPr algn="ctr" fontAlgn="ctr" lvl="0">
                <a:lnSpc>
                  <a:spcPct val="90000"/>
                </a:lnSpc>
                <a:spcBef>
                  <a:spcPct val="20000"/>
                </a:spcBef>
                <a:spcAft>
                  <a:spcPct val="0"/>
                </a:spcAft>
              </a:pPr>
              <a:r>
                <a:rPr altLang="en-US" b="1" lang="zh-CN" sz="3000">
                  <a:solidFill>
                    <a:schemeClr val="bg1"/>
                  </a:solidFill>
                  <a:latin charset="-122" panose="020b0503020204020204" pitchFamily="34" typeface="微软雅黑"/>
                  <a:ea charset="-122" panose="020b0503020204020204" pitchFamily="34" typeface="微软雅黑"/>
                </a:rPr>
                <a:t>精神永流传</a:t>
              </a:r>
            </a:p>
          </p:txBody>
        </p:sp>
      </p:grpSp>
      <p:sp>
        <p:nvSpPr>
          <p:cNvPr id="19" name="矩形 18">
            <a:extLst>
              <a:ext uri="{FF2B5EF4-FFF2-40B4-BE49-F238E27FC236}">
                <a16:creationId xmlns:a16="http://schemas.microsoft.com/office/drawing/2014/main" id="{70351AA5-CD9C-45BF-B517-3C489277FEF4}"/>
              </a:ext>
            </a:extLst>
          </p:cNvPr>
          <p:cNvSpPr/>
          <p:nvPr/>
        </p:nvSpPr>
        <p:spPr>
          <a:xfrm>
            <a:off x="11801702" y="795472"/>
            <a:ext cx="365760" cy="5267056"/>
          </a:xfrm>
          <a:prstGeom prst="rect">
            <a:avLst/>
          </a:prstGeom>
        </p:spPr>
        <p:txBody>
          <a:bodyPr vert="eaVert" wrap="square">
            <a:spAutoFit/>
          </a:bodyPr>
          <a:lstStyle/>
          <a:p>
            <a:pPr algn="dist"/>
            <a:r>
              <a:rPr altLang="zh-CN" b="1" lang="en-US" sz="1200">
                <a:solidFill>
                  <a:schemeClr val="bg1"/>
                </a:solidFill>
                <a:latin charset="-122" panose="020b0503020204020204" pitchFamily="34" typeface="微软雅黑"/>
                <a:ea charset="-122" panose="020b0503020204020204" pitchFamily="34" typeface="微软雅黑"/>
              </a:rPr>
              <a:t>V-O-L-L-E-Y-B-A-L-L</a:t>
            </a:r>
          </a:p>
        </p:txBody>
      </p:sp>
      <p:pic>
        <p:nvPicPr>
          <p:cNvPr id="21" name="图片 20">
            <a:extLst>
              <a:ext uri="{FF2B5EF4-FFF2-40B4-BE49-F238E27FC236}">
                <a16:creationId xmlns:a16="http://schemas.microsoft.com/office/drawing/2014/main" id="{404E689C-9651-4AEE-AACB-B8BE8E4F5A70}"/>
              </a:ext>
            </a:extLst>
          </p:cNvPr>
          <p:cNvPicPr>
            <a:picLocks noChangeAspect="1"/>
          </p:cNvPicPr>
          <p:nvPr/>
        </p:nvPicPr>
        <p:blipFill>
          <a:blip r:embed="rId6">
            <a:extLst>
              <a:ext uri="{28A0092B-C50C-407E-A947-70E740481C1C}">
                <a14:useLocalDpi val="0"/>
              </a:ext>
            </a:extLst>
          </a:blip>
          <a:srcRect b="57906" l="62208" r="27715"/>
          <a:stretch>
            <a:fillRect/>
          </a:stretch>
        </p:blipFill>
        <p:spPr>
          <a:xfrm>
            <a:off x="1891910" y="1121707"/>
            <a:ext cx="1228538" cy="2566083"/>
          </a:xfrm>
          <a:prstGeom prst="rect">
            <a:avLst/>
          </a:prstGeom>
          <a:effectLst>
            <a:outerShdw algn="tl" blurRad="50800" dir="2700000" dist="38100" rotWithShape="0">
              <a:prstClr val="black">
                <a:alpha val="30000"/>
              </a:prstClr>
            </a:outerShdw>
          </a:effectLst>
        </p:spPr>
      </p:pic>
      <p:sp>
        <p:nvSpPr>
          <p:cNvPr id="25" name="任意多边形: 形状 24">
            <a:extLst>
              <a:ext uri="{FF2B5EF4-FFF2-40B4-BE49-F238E27FC236}">
                <a16:creationId xmlns:a16="http://schemas.microsoft.com/office/drawing/2014/main" id="{E1D6FA54-D34A-4E3B-A9A1-46B04CFAD138}"/>
              </a:ext>
            </a:extLst>
          </p:cNvPr>
          <p:cNvSpPr/>
          <p:nvPr/>
        </p:nvSpPr>
        <p:spPr>
          <a:xfrm>
            <a:off x="11467160" y="-27384"/>
            <a:ext cx="749520" cy="716891"/>
          </a:xfrm>
          <a:custGeom>
            <a:gdLst>
              <a:gd fmla="*/ 28637 w 749520" name="connsiteX0"/>
              <a:gd fmla="*/ 0 h 716891" name="connsiteY0"/>
              <a:gd fmla="*/ 749520 w 749520" name="connsiteX1"/>
              <a:gd fmla="*/ 0 h 716891" name="connsiteY1"/>
              <a:gd fmla="*/ 749520 w 749520" name="connsiteX2"/>
              <a:gd fmla="*/ 675648 h 716891" name="connsiteY2"/>
              <a:gd fmla="*/ 653502 w 749520" name="connsiteX3"/>
              <a:gd fmla="*/ 705736 h 716891" name="connsiteY3"/>
              <a:gd fmla="*/ 543889 w 749520" name="connsiteX4"/>
              <a:gd fmla="*/ 716891 h 716891" name="connsiteY4"/>
              <a:gd fmla="*/ 0 w 749520" name="connsiteX5"/>
              <a:gd fmla="*/ 167846 h 716891" name="connsiteY5"/>
              <a:gd fmla="*/ 11050 w 749520" name="connsiteX6"/>
              <a:gd fmla="*/ 57194 h 716891" name="connsiteY6"/>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b="b" l="l" r="r" t="t"/>
            <a:pathLst>
              <a:path h="716891" w="749520">
                <a:moveTo>
                  <a:pt x="28637" y="0"/>
                </a:moveTo>
                <a:lnTo>
                  <a:pt x="749520" y="0"/>
                </a:lnTo>
                <a:lnTo>
                  <a:pt x="749520" y="675648"/>
                </a:lnTo>
                <a:lnTo>
                  <a:pt x="653502" y="705736"/>
                </a:lnTo>
                <a:cubicBezTo>
                  <a:pt x="618096" y="713050"/>
                  <a:pt x="581437" y="716891"/>
                  <a:pt x="543889" y="716891"/>
                </a:cubicBezTo>
                <a:cubicBezTo>
                  <a:pt x="243507" y="716891"/>
                  <a:pt x="0" y="471075"/>
                  <a:pt x="0" y="167846"/>
                </a:cubicBezTo>
                <a:cubicBezTo>
                  <a:pt x="0" y="129942"/>
                  <a:pt x="3805" y="92936"/>
                  <a:pt x="11050" y="57194"/>
                </a:cubicBezTo>
                <a:close/>
              </a:path>
            </a:pathLst>
          </a:custGeom>
          <a:solidFill>
            <a:srgbClr val="FFC000"/>
          </a:solidFill>
          <a:ln>
            <a:noFill/>
          </a:ln>
          <a:effectLst>
            <a:outerShdw algn="ctr" blurRad="63500" rotWithShape="0" sx="102000" sy="10200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pic>
        <p:nvPicPr>
          <p:cNvPr id="26" name="图片 25">
            <a:extLst>
              <a:ext uri="{FF2B5EF4-FFF2-40B4-BE49-F238E27FC236}">
                <a16:creationId xmlns:a16="http://schemas.microsoft.com/office/drawing/2014/main" id="{D1C57EDE-8AD0-419F-AD3F-CF2F64B078A6}"/>
              </a:ext>
            </a:extLst>
          </p:cNvPr>
          <p:cNvPicPr>
            <a:picLocks noChangeAspect="1"/>
          </p:cNvPicPr>
          <p:nvPr/>
        </p:nvPicPr>
        <p:blipFill>
          <a:blip r:embed="rId2">
            <a:extLst>
              <a:ext uri="{28A0092B-C50C-407E-A947-70E740481C1C}">
                <a14:useLocalDpi val="0"/>
              </a:ext>
            </a:extLst>
          </a:blip>
          <a:srcRect b="84205" l="54889" r="22911" t="-708"/>
          <a:stretch>
            <a:fillRect/>
          </a:stretch>
        </p:blipFill>
        <p:spPr>
          <a:xfrm flipH="1">
            <a:off x="6720951" y="1354580"/>
            <a:ext cx="964418" cy="716891"/>
          </a:xfrm>
          <a:prstGeom prst="rect">
            <a:avLst/>
          </a:prstGeom>
          <a:effectLst>
            <a:outerShdw algn="tl" blurRad="50800" dir="2700000" dist="38100" rotWithShape="0">
              <a:prstClr val="black">
                <a:alpha val="40000"/>
              </a:prstClr>
            </a:outerShdw>
          </a:effectLst>
        </p:spPr>
      </p:pic>
      <p:pic>
        <p:nvPicPr>
          <p:cNvPr id="28" name="图片 27">
            <a:extLst>
              <a:ext uri="{FF2B5EF4-FFF2-40B4-BE49-F238E27FC236}">
                <a16:creationId xmlns:a16="http://schemas.microsoft.com/office/drawing/2014/main" id="{BD5937CE-BF18-48C9-A1ED-686369F317BD}"/>
              </a:ext>
            </a:extLst>
          </p:cNvPr>
          <p:cNvPicPr>
            <a:picLocks noChangeAspect="1"/>
          </p:cNvPicPr>
          <p:nvPr/>
        </p:nvPicPr>
        <p:blipFill>
          <a:blip r:embed="rId7">
            <a:extLst>
              <a:ext uri="{BEBA8EAE-BF5A-486C-A8C5-ECC9F3942E4B}">
                <a14:imgProps>
                  <a14:imgLayer xmlns:d3p1="http://schemas.openxmlformats.org/officeDocument/2006/relationships" d3p1:embed="">
                    <a14:imgEffect>
                      <a14:brightnessContrast bright="20000" contrast="-20000"/>
                    </a14:imgEffect>
                  </a14:imgLayer>
                </a14:imgProps>
              </a:ext>
              <a:ext uri="{28A0092B-C50C-407E-A947-70E740481C1C}">
                <a14:useLocalDpi val="0"/>
              </a:ext>
            </a:extLst>
          </a:blip>
          <a:srcRect b="25458" l="34382" r="33773" t="23537"/>
          <a:stretch>
            <a:fillRect/>
          </a:stretch>
        </p:blipFill>
        <p:spPr>
          <a:xfrm>
            <a:off x="5765506" y="4669206"/>
            <a:ext cx="1847650" cy="2277602"/>
          </a:xfrm>
          <a:prstGeom prst="rect">
            <a:avLst/>
          </a:prstGeom>
          <a:effectLst>
            <a:outerShdw algn="tl" blurRad="50800" dir="2700000" dist="38100" rotWithShape="0">
              <a:prstClr val="black">
                <a:alpha val="22000"/>
              </a:prstClr>
            </a:outerShdw>
          </a:effectLst>
        </p:spPr>
      </p:pic>
      <p:sp>
        <p:nvSpPr>
          <p:cNvPr id="11" name="PA-102218">
            <a:extLst>
              <a:ext uri="{FF2B5EF4-FFF2-40B4-BE49-F238E27FC236}">
                <a16:creationId xmlns:a16="http://schemas.microsoft.com/office/drawing/2014/main" id="{9D1CF6C7-ADC3-414E-9FA5-57F105B4249E}"/>
              </a:ext>
            </a:extLst>
          </p:cNvPr>
          <p:cNvSpPr txBox="1"/>
          <p:nvPr>
            <p:custDataLst>
              <p:tags r:id="rId8"/>
            </p:custDataLst>
          </p:nvPr>
        </p:nvSpPr>
        <p:spPr>
          <a:xfrm rot="21299308">
            <a:off x="3482939" y="3471633"/>
            <a:ext cx="5463586" cy="448056"/>
          </a:xfrm>
          <a:prstGeom prst="rect">
            <a:avLst/>
          </a:prstGeom>
          <a:noFill/>
        </p:spPr>
        <p:txBody>
          <a:bodyPr rtlCol="0" wrap="square">
            <a:spAutoFit/>
          </a:bodyPr>
          <a:lstStyle/>
          <a:p>
            <a:pPr algn="dist" fontAlgn="ctr" lvl="0">
              <a:lnSpc>
                <a:spcPct val="90000"/>
              </a:lnSpc>
              <a:spcBef>
                <a:spcPct val="20000"/>
              </a:spcBef>
              <a:spcAft>
                <a:spcPct val="0"/>
              </a:spcAft>
            </a:pPr>
            <a:r>
              <a:rPr altLang="en-US" b="1" lang="zh-CN" sz="2600">
                <a:solidFill>
                  <a:schemeClr val="tx2">
                    <a:lumMod val="75000"/>
                  </a:schemeClr>
                </a:solidFill>
                <a:effectLst>
                  <a:outerShdw algn="tl" blurRad="50800" dir="2700000" dist="38100" rotWithShape="0">
                    <a:prstClr val="black">
                      <a:alpha val="20000"/>
                    </a:prstClr>
                  </a:outerShdw>
                </a:effectLst>
                <a:latin charset="-122" panose="020b0503020204020204" pitchFamily="34" typeface="微软雅黑"/>
                <a:ea charset="-122" panose="020b0503020204020204" pitchFamily="34" typeface="微软雅黑"/>
              </a:rPr>
              <a:t>从女排精神看我们的学习和生活</a:t>
            </a:r>
          </a:p>
        </p:txBody>
      </p:sp>
      <p:grpSp>
        <p:nvGrpSpPr>
          <p:cNvPr id="2" name="组合 1">
            <a:extLst>
              <a:ext uri="{FF2B5EF4-FFF2-40B4-BE49-F238E27FC236}">
                <a16:creationId xmlns:a16="http://schemas.microsoft.com/office/drawing/2014/main" id="{2D8EFF0B-FEA4-4B32-9DBF-2683BCE129CF}"/>
              </a:ext>
            </a:extLst>
          </p:cNvPr>
          <p:cNvGrpSpPr/>
          <p:nvPr/>
        </p:nvGrpSpPr>
        <p:grpSpPr>
          <a:xfrm>
            <a:off x="2570768" y="1621895"/>
            <a:ext cx="7171389" cy="2172544"/>
            <a:chOff x="2570768" y="1621895"/>
            <a:chExt cx="7171389" cy="2172544"/>
          </a:xfrm>
        </p:grpSpPr>
        <p:sp>
          <p:nvSpPr>
            <p:cNvPr id="8" name="文本框 7">
              <a:extLst>
                <a:ext uri="{FF2B5EF4-FFF2-40B4-BE49-F238E27FC236}">
                  <a16:creationId xmlns:a16="http://schemas.microsoft.com/office/drawing/2014/main" id="{E6B21019-794F-41C9-A653-462365AD0B9B}"/>
                </a:ext>
              </a:extLst>
            </p:cNvPr>
            <p:cNvSpPr txBox="1"/>
            <p:nvPr/>
          </p:nvSpPr>
          <p:spPr>
            <a:xfrm rot="21260692">
              <a:off x="2610500" y="1721798"/>
              <a:ext cx="7131658" cy="2072640"/>
            </a:xfrm>
            <a:prstGeom prst="rect">
              <a:avLst/>
            </a:prstGeom>
            <a:noFill/>
          </p:spPr>
          <p:txBody>
            <a:bodyPr rtlCol="0" wrap="square">
              <a:spAutoFit/>
            </a:bodyPr>
            <a:lstStyle/>
            <a:p>
              <a:pPr algn="dist"/>
              <a:r>
                <a:rPr altLang="en-US" b="1" lang="zh-CN" sz="13000">
                  <a:ln w="0">
                    <a:solidFill>
                      <a:schemeClr val="bg1"/>
                    </a:solidFill>
                  </a:ln>
                  <a:solidFill>
                    <a:srgbClr val="F6BB00"/>
                  </a:solidFill>
                  <a:effectLst>
                    <a:outerShdw algn="tl" blurRad="50800" dir="2700000" dist="38100" rotWithShape="0">
                      <a:prstClr val="black">
                        <a:alpha val="20000"/>
                      </a:prstClr>
                    </a:outerShdw>
                  </a:effectLst>
                  <a:latin charset="-122" panose="02010600030101010101" pitchFamily="2" typeface="站酷高端黑"/>
                  <a:ea charset="-122" panose="02010600030101010101" pitchFamily="2" typeface="站酷高端黑"/>
                </a:rPr>
                <a:t>女排精神</a:t>
              </a:r>
            </a:p>
          </p:txBody>
        </p:sp>
        <p:sp>
          <p:nvSpPr>
            <p:cNvPr id="30" name="文本框 29">
              <a:extLst>
                <a:ext uri="{FF2B5EF4-FFF2-40B4-BE49-F238E27FC236}">
                  <a16:creationId xmlns:a16="http://schemas.microsoft.com/office/drawing/2014/main" id="{0EEDF17C-9155-4435-AD03-7C8DC6CE17D4}"/>
                </a:ext>
              </a:extLst>
            </p:cNvPr>
            <p:cNvSpPr txBox="1"/>
            <p:nvPr/>
          </p:nvSpPr>
          <p:spPr>
            <a:xfrm rot="21260692">
              <a:off x="2604824" y="1707526"/>
              <a:ext cx="7131658" cy="2072640"/>
            </a:xfrm>
            <a:prstGeom prst="rect">
              <a:avLst/>
            </a:prstGeom>
            <a:noFill/>
            <a:effectLst/>
          </p:spPr>
          <p:txBody>
            <a:bodyPr rtlCol="0" wrap="square">
              <a:spAutoFit/>
            </a:bodyPr>
            <a:lstStyle/>
            <a:p>
              <a:pPr algn="dist"/>
              <a:r>
                <a:rPr altLang="en-US" b="1" lang="zh-CN" sz="13000">
                  <a:ln w="0">
                    <a:solidFill>
                      <a:schemeClr val="bg1"/>
                    </a:solidFill>
                  </a:ln>
                  <a:solidFill>
                    <a:srgbClr val="F6BB00"/>
                  </a:solidFill>
                  <a:effectLst>
                    <a:outerShdw algn="tl" blurRad="50800" dir="2700000" dist="38100" rotWithShape="0">
                      <a:prstClr val="black">
                        <a:alpha val="20000"/>
                      </a:prstClr>
                    </a:outerShdw>
                  </a:effectLst>
                  <a:latin charset="-122" panose="02010600030101010101" pitchFamily="2" typeface="站酷高端黑"/>
                  <a:ea charset="-122" panose="02010600030101010101" pitchFamily="2" typeface="站酷高端黑"/>
                </a:rPr>
                <a:t>女排精神</a:t>
              </a:r>
            </a:p>
          </p:txBody>
        </p:sp>
        <p:sp>
          <p:nvSpPr>
            <p:cNvPr id="31" name="文本框 30">
              <a:extLst>
                <a:ext uri="{FF2B5EF4-FFF2-40B4-BE49-F238E27FC236}">
                  <a16:creationId xmlns:a16="http://schemas.microsoft.com/office/drawing/2014/main" id="{0065CCC4-947A-460D-9D4D-C0A940E292D3}"/>
                </a:ext>
              </a:extLst>
            </p:cNvPr>
            <p:cNvSpPr txBox="1"/>
            <p:nvPr/>
          </p:nvSpPr>
          <p:spPr>
            <a:xfrm rot="21260692">
              <a:off x="2599148" y="1693254"/>
              <a:ext cx="7131658" cy="2072640"/>
            </a:xfrm>
            <a:prstGeom prst="rect">
              <a:avLst/>
            </a:prstGeom>
            <a:noFill/>
            <a:effectLst/>
          </p:spPr>
          <p:txBody>
            <a:bodyPr rtlCol="0" wrap="square">
              <a:spAutoFit/>
            </a:bodyPr>
            <a:lstStyle/>
            <a:p>
              <a:pPr algn="dist"/>
              <a:r>
                <a:rPr altLang="en-US" b="1" lang="zh-CN" sz="13000">
                  <a:ln w="0">
                    <a:solidFill>
                      <a:schemeClr val="bg1"/>
                    </a:solidFill>
                  </a:ln>
                  <a:solidFill>
                    <a:srgbClr val="F6BB00"/>
                  </a:solidFill>
                  <a:effectLst>
                    <a:outerShdw algn="tl" blurRad="50800" dir="2700000" dist="38100" rotWithShape="0">
                      <a:prstClr val="black">
                        <a:alpha val="20000"/>
                      </a:prstClr>
                    </a:outerShdw>
                  </a:effectLst>
                  <a:latin charset="-122" panose="02010600030101010101" pitchFamily="2" typeface="站酷高端黑"/>
                  <a:ea charset="-122" panose="02010600030101010101" pitchFamily="2" typeface="站酷高端黑"/>
                </a:rPr>
                <a:t>女排精神</a:t>
              </a:r>
            </a:p>
          </p:txBody>
        </p:sp>
        <p:sp>
          <p:nvSpPr>
            <p:cNvPr id="32" name="文本框 31">
              <a:extLst>
                <a:ext uri="{FF2B5EF4-FFF2-40B4-BE49-F238E27FC236}">
                  <a16:creationId xmlns:a16="http://schemas.microsoft.com/office/drawing/2014/main" id="{45AF49FD-173A-49CB-89CF-AFD3A00C3514}"/>
                </a:ext>
              </a:extLst>
            </p:cNvPr>
            <p:cNvSpPr txBox="1"/>
            <p:nvPr/>
          </p:nvSpPr>
          <p:spPr>
            <a:xfrm rot="21260692">
              <a:off x="2593473" y="1678982"/>
              <a:ext cx="7131658" cy="2072640"/>
            </a:xfrm>
            <a:prstGeom prst="rect">
              <a:avLst/>
            </a:prstGeom>
            <a:noFill/>
            <a:effectLst/>
          </p:spPr>
          <p:txBody>
            <a:bodyPr rtlCol="0" wrap="square">
              <a:spAutoFit/>
            </a:bodyPr>
            <a:lstStyle/>
            <a:p>
              <a:pPr algn="dist"/>
              <a:r>
                <a:rPr altLang="en-US" b="1" lang="zh-CN" sz="13000">
                  <a:ln w="0">
                    <a:solidFill>
                      <a:schemeClr val="bg1"/>
                    </a:solidFill>
                  </a:ln>
                  <a:solidFill>
                    <a:srgbClr val="F6BB00"/>
                  </a:solidFill>
                  <a:effectLst>
                    <a:outerShdw algn="tl" blurRad="50800" dir="2700000" dist="38100" rotWithShape="0">
                      <a:prstClr val="black">
                        <a:alpha val="20000"/>
                      </a:prstClr>
                    </a:outerShdw>
                  </a:effectLst>
                  <a:latin charset="-122" panose="02010600030101010101" pitchFamily="2" typeface="站酷高端黑"/>
                  <a:ea charset="-122" panose="02010600030101010101" pitchFamily="2" typeface="站酷高端黑"/>
                </a:rPr>
                <a:t>女排精神</a:t>
              </a:r>
            </a:p>
          </p:txBody>
        </p:sp>
        <p:sp>
          <p:nvSpPr>
            <p:cNvPr id="33" name="文本框 32">
              <a:extLst>
                <a:ext uri="{FF2B5EF4-FFF2-40B4-BE49-F238E27FC236}">
                  <a16:creationId xmlns:a16="http://schemas.microsoft.com/office/drawing/2014/main" id="{741EB2F6-93BF-409B-88A4-28AE7DA6BFFE}"/>
                </a:ext>
              </a:extLst>
            </p:cNvPr>
            <p:cNvSpPr txBox="1"/>
            <p:nvPr/>
          </p:nvSpPr>
          <p:spPr>
            <a:xfrm rot="21260692">
              <a:off x="2587797" y="1664711"/>
              <a:ext cx="7131658" cy="2072640"/>
            </a:xfrm>
            <a:prstGeom prst="rect">
              <a:avLst/>
            </a:prstGeom>
            <a:noFill/>
            <a:effectLst/>
          </p:spPr>
          <p:txBody>
            <a:bodyPr rtlCol="0" wrap="square">
              <a:spAutoFit/>
            </a:bodyPr>
            <a:lstStyle/>
            <a:p>
              <a:pPr algn="dist"/>
              <a:r>
                <a:rPr altLang="en-US" b="1" lang="zh-CN" sz="13000">
                  <a:ln w="0">
                    <a:solidFill>
                      <a:schemeClr val="bg1"/>
                    </a:solidFill>
                  </a:ln>
                  <a:solidFill>
                    <a:srgbClr val="F6BB00"/>
                  </a:solidFill>
                  <a:effectLst>
                    <a:outerShdw algn="tl" blurRad="50800" dir="2700000" dist="38100" rotWithShape="0">
                      <a:prstClr val="black">
                        <a:alpha val="20000"/>
                      </a:prstClr>
                    </a:outerShdw>
                  </a:effectLst>
                  <a:latin charset="-122" panose="02010600030101010101" pitchFamily="2" typeface="站酷高端黑"/>
                  <a:ea charset="-122" panose="02010600030101010101" pitchFamily="2" typeface="站酷高端黑"/>
                </a:rPr>
                <a:t>女排精神</a:t>
              </a:r>
            </a:p>
          </p:txBody>
        </p:sp>
        <p:sp>
          <p:nvSpPr>
            <p:cNvPr id="34" name="文本框 33">
              <a:extLst>
                <a:ext uri="{FF2B5EF4-FFF2-40B4-BE49-F238E27FC236}">
                  <a16:creationId xmlns:a16="http://schemas.microsoft.com/office/drawing/2014/main" id="{06292B98-6D97-4B67-89EC-7C8D707797EA}"/>
                </a:ext>
              </a:extLst>
            </p:cNvPr>
            <p:cNvSpPr txBox="1"/>
            <p:nvPr/>
          </p:nvSpPr>
          <p:spPr>
            <a:xfrm rot="21260692">
              <a:off x="2582120" y="1650439"/>
              <a:ext cx="7131658" cy="2072640"/>
            </a:xfrm>
            <a:prstGeom prst="rect">
              <a:avLst/>
            </a:prstGeom>
            <a:noFill/>
            <a:effectLst/>
          </p:spPr>
          <p:txBody>
            <a:bodyPr rtlCol="0" wrap="square">
              <a:spAutoFit/>
            </a:bodyPr>
            <a:lstStyle/>
            <a:p>
              <a:pPr algn="dist"/>
              <a:r>
                <a:rPr altLang="en-US" b="1" lang="zh-CN" sz="13000">
                  <a:ln w="0">
                    <a:solidFill>
                      <a:schemeClr val="bg1"/>
                    </a:solidFill>
                  </a:ln>
                  <a:solidFill>
                    <a:srgbClr val="F6BB00"/>
                  </a:solidFill>
                  <a:effectLst>
                    <a:outerShdw algn="tl" blurRad="50800" dir="2700000" dist="38100" rotWithShape="0">
                      <a:prstClr val="black">
                        <a:alpha val="20000"/>
                      </a:prstClr>
                    </a:outerShdw>
                  </a:effectLst>
                  <a:latin charset="-122" panose="02010600030101010101" pitchFamily="2" typeface="站酷高端黑"/>
                  <a:ea charset="-122" panose="02010600030101010101" pitchFamily="2" typeface="站酷高端黑"/>
                </a:rPr>
                <a:t>女排精神</a:t>
              </a:r>
            </a:p>
          </p:txBody>
        </p:sp>
        <p:sp>
          <p:nvSpPr>
            <p:cNvPr id="35" name="文本框 34">
              <a:extLst>
                <a:ext uri="{FF2B5EF4-FFF2-40B4-BE49-F238E27FC236}">
                  <a16:creationId xmlns:a16="http://schemas.microsoft.com/office/drawing/2014/main" id="{A222FFAA-7CCB-47F1-89AA-BF585F34EE7A}"/>
                </a:ext>
              </a:extLst>
            </p:cNvPr>
            <p:cNvSpPr txBox="1"/>
            <p:nvPr/>
          </p:nvSpPr>
          <p:spPr>
            <a:xfrm rot="21260692">
              <a:off x="2576445" y="1636168"/>
              <a:ext cx="7131658" cy="2072640"/>
            </a:xfrm>
            <a:prstGeom prst="rect">
              <a:avLst/>
            </a:prstGeom>
            <a:noFill/>
            <a:effectLst/>
          </p:spPr>
          <p:txBody>
            <a:bodyPr rtlCol="0" wrap="square">
              <a:spAutoFit/>
            </a:bodyPr>
            <a:lstStyle/>
            <a:p>
              <a:pPr algn="dist"/>
              <a:r>
                <a:rPr altLang="en-US" b="1" lang="zh-CN" sz="13000">
                  <a:ln w="0">
                    <a:solidFill>
                      <a:schemeClr val="bg1"/>
                    </a:solidFill>
                  </a:ln>
                  <a:solidFill>
                    <a:srgbClr val="F6BB00"/>
                  </a:solidFill>
                  <a:effectLst>
                    <a:outerShdw algn="tl" blurRad="50800" dir="2700000" dist="38100" rotWithShape="0">
                      <a:prstClr val="black">
                        <a:alpha val="20000"/>
                      </a:prstClr>
                    </a:outerShdw>
                  </a:effectLst>
                  <a:latin charset="-122" panose="02010600030101010101" pitchFamily="2" typeface="站酷高端黑"/>
                  <a:ea charset="-122" panose="02010600030101010101" pitchFamily="2" typeface="站酷高端黑"/>
                </a:rPr>
                <a:t>女排精神</a:t>
              </a:r>
            </a:p>
          </p:txBody>
        </p:sp>
        <p:sp>
          <p:nvSpPr>
            <p:cNvPr id="29" name="文本框 28">
              <a:extLst>
                <a:ext uri="{FF2B5EF4-FFF2-40B4-BE49-F238E27FC236}">
                  <a16:creationId xmlns:a16="http://schemas.microsoft.com/office/drawing/2014/main" id="{1A576D60-771B-4657-9ECC-944B64EB7FFE}"/>
                </a:ext>
              </a:extLst>
            </p:cNvPr>
            <p:cNvSpPr txBox="1"/>
            <p:nvPr/>
          </p:nvSpPr>
          <p:spPr>
            <a:xfrm rot="21260692">
              <a:off x="2570768" y="1621895"/>
              <a:ext cx="7131658" cy="2072640"/>
            </a:xfrm>
            <a:prstGeom prst="rect">
              <a:avLst/>
            </a:prstGeom>
            <a:noFill/>
          </p:spPr>
          <p:txBody>
            <a:bodyPr rtlCol="0" wrap="square">
              <a:spAutoFit/>
            </a:bodyPr>
            <a:lstStyle/>
            <a:p>
              <a:pPr algn="dist"/>
              <a:r>
                <a:rPr altLang="en-US" b="1" lang="zh-CN" sz="13000">
                  <a:ln w="0">
                    <a:solidFill>
                      <a:schemeClr val="bg1"/>
                    </a:solidFill>
                  </a:ln>
                  <a:solidFill>
                    <a:srgbClr val="E83826"/>
                  </a:solidFill>
                  <a:effectLst>
                    <a:outerShdw algn="tl" blurRad="50800" dir="2700000" dist="38100" rotWithShape="0">
                      <a:prstClr val="black">
                        <a:alpha val="20000"/>
                      </a:prstClr>
                    </a:outerShdw>
                  </a:effectLst>
                  <a:latin charset="-122" panose="02010600030101010101" pitchFamily="2" typeface="站酷高端黑"/>
                  <a:ea charset="-122" panose="02010600030101010101" pitchFamily="2" typeface="站酷高端黑"/>
                </a:rPr>
                <a:t>女排精神</a:t>
              </a:r>
            </a:p>
          </p:txBody>
        </p:sp>
      </p:grpSp>
      <p:pic>
        <p:nvPicPr>
          <p:cNvPr id="5" name="图片 4">
            <a:extLst>
              <a:ext uri="{FF2B5EF4-FFF2-40B4-BE49-F238E27FC236}">
                <a16:creationId xmlns:a16="http://schemas.microsoft.com/office/drawing/2014/main" id="{F9152EF4-0AF1-4326-AA57-43A82EC557B3}"/>
              </a:ext>
            </a:extLst>
          </p:cNvPr>
          <p:cNvPicPr>
            <a:picLocks noChangeAspect="1"/>
          </p:cNvPicPr>
          <p:nvPr/>
        </p:nvPicPr>
        <p:blipFill>
          <a:blip r:embed="rId9">
            <a:extLst>
              <a:ext uri="{28A0092B-C50C-407E-A947-70E740481C1C}">
                <a14:useLocalDpi val="0"/>
              </a:ext>
            </a:extLst>
          </a:blip>
          <a:stretch>
            <a:fillRect/>
          </a:stretch>
        </p:blipFill>
        <p:spPr>
          <a:xfrm>
            <a:off x="-541130" y="2388605"/>
            <a:ext cx="4592491" cy="4592491"/>
          </a:xfrm>
          <a:prstGeom prst="rect">
            <a:avLst/>
          </a:prstGeom>
          <a:effectLst>
            <a:outerShdw algn="tl" blurRad="50800" dir="2700000" dist="38100" rotWithShape="0">
              <a:prstClr val="black">
                <a:alpha val="40000"/>
              </a:prstClr>
            </a:outerShdw>
          </a:effectLst>
        </p:spPr>
      </p:pic>
    </p:spTree>
    <p:extLst>
      <p:ext uri="{BB962C8B-B14F-4D97-AF65-F5344CB8AC3E}">
        <p14:creationId val="1174078531"/>
      </p:ext>
    </p:extLst>
  </p:cSld>
  <p:clrMapOvr>
    <a:masterClrMapping/>
  </p:clrMapOvr>
  <mc:AlternateContent>
    <mc:Choice Requires="p14">
      <p:transition p14:dur="2000" spd="slow"/>
    </mc:Choice>
    <mc:Fallback>
      <p:transition spd="slow"/>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withEffect" presetClass="entr" presetID="22" presetSubtype="4">
                                  <p:stCondLst>
                                    <p:cond delay="0"/>
                                  </p:stCondLst>
                                  <p:childTnLst>
                                    <p:set>
                                      <p:cBhvr>
                                        <p:cTn dur="1" fill="hold" id="6">
                                          <p:stCondLst>
                                            <p:cond delay="0"/>
                                          </p:stCondLst>
                                        </p:cTn>
                                        <p:tgtEl>
                                          <p:spTgt spid="3"/>
                                        </p:tgtEl>
                                        <p:attrNameLst>
                                          <p:attrName>style.visibility</p:attrName>
                                        </p:attrNameLst>
                                      </p:cBhvr>
                                      <p:to>
                                        <p:strVal val="visible"/>
                                      </p:to>
                                    </p:set>
                                    <p:animEffect filter="wipe(down)" transition="in">
                                      <p:cBhvr>
                                        <p:cTn dur="500" id="7"/>
                                        <p:tgtEl>
                                          <p:spTgt spid="3"/>
                                        </p:tgtEl>
                                      </p:cBhvr>
                                    </p:animEffect>
                                  </p:childTnLst>
                                </p:cTn>
                              </p:par>
                              <p:par>
                                <p:cTn fill="hold" grpId="0" id="8" nodeType="withEffect" presetClass="entr" presetID="22" presetSubtype="1">
                                  <p:stCondLst>
                                    <p:cond delay="0"/>
                                  </p:stCondLst>
                                  <p:childTnLst>
                                    <p:set>
                                      <p:cBhvr>
                                        <p:cTn dur="1" fill="hold" id="9">
                                          <p:stCondLst>
                                            <p:cond delay="0"/>
                                          </p:stCondLst>
                                        </p:cTn>
                                        <p:tgtEl>
                                          <p:spTgt spid="4"/>
                                        </p:tgtEl>
                                        <p:attrNameLst>
                                          <p:attrName>style.visibility</p:attrName>
                                        </p:attrNameLst>
                                      </p:cBhvr>
                                      <p:to>
                                        <p:strVal val="visible"/>
                                      </p:to>
                                    </p:set>
                                    <p:animEffect filter="wipe(up)" transition="in">
                                      <p:cBhvr>
                                        <p:cTn dur="500" id="10"/>
                                        <p:tgtEl>
                                          <p:spTgt spid="4"/>
                                        </p:tgtEl>
                                      </p:cBhvr>
                                    </p:animEffect>
                                  </p:childTnLst>
                                </p:cTn>
                              </p:par>
                            </p:childTnLst>
                          </p:cTn>
                        </p:par>
                        <p:par>
                          <p:cTn fill="hold" id="11" nodeType="afterGroup">
                            <p:stCondLst>
                              <p:cond delay="500"/>
                            </p:stCondLst>
                            <p:childTnLst>
                              <p:par>
                                <p:cTn fill="hold" id="12" nodeType="afterEffect" presetClass="entr" presetID="37" presetSubtype="0">
                                  <p:stCondLst>
                                    <p:cond delay="0"/>
                                  </p:stCondLst>
                                  <p:childTnLst>
                                    <p:set>
                                      <p:cBhvr>
                                        <p:cTn dur="1" fill="hold" id="13">
                                          <p:stCondLst>
                                            <p:cond delay="0"/>
                                          </p:stCondLst>
                                        </p:cTn>
                                        <p:tgtEl>
                                          <p:spTgt spid="5"/>
                                        </p:tgtEl>
                                        <p:attrNameLst>
                                          <p:attrName>style.visibility</p:attrName>
                                        </p:attrNameLst>
                                      </p:cBhvr>
                                      <p:to>
                                        <p:strVal val="visible"/>
                                      </p:to>
                                    </p:set>
                                    <p:animEffect filter="fade" transition="in">
                                      <p:cBhvr>
                                        <p:cTn dur="1000" id="14"/>
                                        <p:tgtEl>
                                          <p:spTgt spid="5"/>
                                        </p:tgtEl>
                                      </p:cBhvr>
                                    </p:animEffect>
                                    <p:anim calcmode="lin" valueType="num">
                                      <p:cBhvr>
                                        <p:cTn dur="1000" fill="hold" id="15"/>
                                        <p:tgtEl>
                                          <p:spTgt spid="5"/>
                                        </p:tgtEl>
                                        <p:attrNameLst>
                                          <p:attrName>ppt_x</p:attrName>
                                        </p:attrNameLst>
                                      </p:cBhvr>
                                      <p:tavLst>
                                        <p:tav tm="0">
                                          <p:val>
                                            <p:strVal val="#ppt_x"/>
                                          </p:val>
                                        </p:tav>
                                        <p:tav tm="100000">
                                          <p:val>
                                            <p:strVal val="#ppt_x"/>
                                          </p:val>
                                        </p:tav>
                                      </p:tavLst>
                                    </p:anim>
                                    <p:anim calcmode="lin" valueType="num">
                                      <p:cBhvr>
                                        <p:cTn decel="100000" dur="900" fill="hold" id="16"/>
                                        <p:tgtEl>
                                          <p:spTgt spid="5"/>
                                        </p:tgtEl>
                                        <p:attrNameLst>
                                          <p:attrName>ppt_y</p:attrName>
                                        </p:attrNameLst>
                                      </p:cBhvr>
                                      <p:tavLst>
                                        <p:tav tm="0">
                                          <p:val>
                                            <p:strVal val="#ppt_y+1"/>
                                          </p:val>
                                        </p:tav>
                                        <p:tav tm="100000">
                                          <p:val>
                                            <p:strVal val="#ppt_y-.03"/>
                                          </p:val>
                                        </p:tav>
                                      </p:tavLst>
                                    </p:anim>
                                    <p:anim calcmode="lin" valueType="num">
                                      <p:cBhvr>
                                        <p:cTn accel="100000" dur="100" fill="hold" id="17">
                                          <p:stCondLst>
                                            <p:cond delay="900"/>
                                          </p:stCondLst>
                                        </p:cTn>
                                        <p:tgtEl>
                                          <p:spTgt spid="5"/>
                                        </p:tgtEl>
                                        <p:attrNameLst>
                                          <p:attrName>ppt_y</p:attrName>
                                        </p:attrNameLst>
                                      </p:cBhvr>
                                      <p:tavLst>
                                        <p:tav tm="0">
                                          <p:val>
                                            <p:strVal val="#ppt_y-.03"/>
                                          </p:val>
                                        </p:tav>
                                        <p:tav tm="100000">
                                          <p:val>
                                            <p:strVal val="#ppt_y"/>
                                          </p:val>
                                        </p:tav>
                                      </p:tavLst>
                                    </p:anim>
                                  </p:childTnLst>
                                </p:cTn>
                              </p:par>
                            </p:childTnLst>
                          </p:cTn>
                        </p:par>
                        <p:par>
                          <p:cTn fill="hold" id="18" nodeType="afterGroup">
                            <p:stCondLst>
                              <p:cond delay="1500"/>
                            </p:stCondLst>
                            <p:childTnLst>
                              <p:par>
                                <p:cTn fill="hold" id="19" nodeType="afterEffect" presetClass="entr" presetID="23" presetSubtype="32">
                                  <p:stCondLst>
                                    <p:cond delay="0"/>
                                  </p:stCondLst>
                                  <p:childTnLst>
                                    <p:set>
                                      <p:cBhvr>
                                        <p:cTn dur="1" fill="hold" id="20">
                                          <p:stCondLst>
                                            <p:cond delay="0"/>
                                          </p:stCondLst>
                                        </p:cTn>
                                        <p:tgtEl>
                                          <p:spTgt spid="2"/>
                                        </p:tgtEl>
                                        <p:attrNameLst>
                                          <p:attrName>style.visibility</p:attrName>
                                        </p:attrNameLst>
                                      </p:cBhvr>
                                      <p:to>
                                        <p:strVal val="visible"/>
                                      </p:to>
                                    </p:set>
                                    <p:anim calcmode="lin" valueType="num">
                                      <p:cBhvr>
                                        <p:cTn dur="750" fill="hold" id="21"/>
                                        <p:tgtEl>
                                          <p:spTgt spid="2"/>
                                        </p:tgtEl>
                                        <p:attrNameLst>
                                          <p:attrName>ppt_w</p:attrName>
                                        </p:attrNameLst>
                                      </p:cBhvr>
                                      <p:tavLst>
                                        <p:tav tm="0">
                                          <p:val>
                                            <p:strVal val="4*#ppt_w"/>
                                          </p:val>
                                        </p:tav>
                                        <p:tav tm="100000">
                                          <p:val>
                                            <p:strVal val="#ppt_w"/>
                                          </p:val>
                                        </p:tav>
                                      </p:tavLst>
                                    </p:anim>
                                    <p:anim calcmode="lin" valueType="num">
                                      <p:cBhvr>
                                        <p:cTn dur="750" fill="hold" id="22"/>
                                        <p:tgtEl>
                                          <p:spTgt spid="2"/>
                                        </p:tgtEl>
                                        <p:attrNameLst>
                                          <p:attrName>ppt_h</p:attrName>
                                        </p:attrNameLst>
                                      </p:cBhvr>
                                      <p:tavLst>
                                        <p:tav tm="0">
                                          <p:val>
                                            <p:strVal val="4*#ppt_h"/>
                                          </p:val>
                                        </p:tav>
                                        <p:tav tm="100000">
                                          <p:val>
                                            <p:strVal val="#ppt_h"/>
                                          </p:val>
                                        </p:tav>
                                      </p:tavLst>
                                    </p:anim>
                                  </p:childTnLst>
                                </p:cTn>
                              </p:par>
                            </p:childTnLst>
                          </p:cTn>
                        </p:par>
                        <p:par>
                          <p:cTn fill="hold" id="23" nodeType="afterGroup">
                            <p:stCondLst>
                              <p:cond delay="2250"/>
                            </p:stCondLst>
                            <p:childTnLst>
                              <p:par>
                                <p:cTn fill="hold" grpId="0" id="24" nodeType="afterEffect" presetClass="entr" presetID="22" presetSubtype="8">
                                  <p:stCondLst>
                                    <p:cond delay="0"/>
                                  </p:stCondLst>
                                  <p:iterate type="lt">
                                    <p:tmPct val="10000"/>
                                  </p:iterate>
                                  <p:childTnLst>
                                    <p:set>
                                      <p:cBhvr>
                                        <p:cTn dur="1" fill="hold" id="25">
                                          <p:stCondLst>
                                            <p:cond delay="0"/>
                                          </p:stCondLst>
                                        </p:cTn>
                                        <p:tgtEl>
                                          <p:spTgt spid="11"/>
                                        </p:tgtEl>
                                        <p:attrNameLst>
                                          <p:attrName>style.visibility</p:attrName>
                                        </p:attrNameLst>
                                      </p:cBhvr>
                                      <p:to>
                                        <p:strVal val="visible"/>
                                      </p:to>
                                    </p:set>
                                    <p:animEffect filter="wipe(left)" transition="in">
                                      <p:cBhvr>
                                        <p:cTn dur="750" id="26"/>
                                        <p:tgtEl>
                                          <p:spTgt spid="11"/>
                                        </p:tgtEl>
                                      </p:cBhvr>
                                    </p:animEffect>
                                  </p:childTnLst>
                                </p:cTn>
                              </p:par>
                            </p:childTnLst>
                          </p:cTn>
                        </p:par>
                        <p:par>
                          <p:cTn fill="hold" id="27" nodeType="afterGroup">
                            <p:stCondLst>
                              <p:cond delay="3000"/>
                            </p:stCondLst>
                            <p:childTnLst>
                              <p:par>
                                <p:cTn fill="hold" grpId="0" id="28" nodeType="afterEffect" presetClass="entr" presetID="31" presetSubtype="0">
                                  <p:stCondLst>
                                    <p:cond delay="0"/>
                                  </p:stCondLst>
                                  <p:iterate type="wd">
                                    <p:tmPct val="5000"/>
                                  </p:iterate>
                                  <p:childTnLst>
                                    <p:set>
                                      <p:cBhvr>
                                        <p:cTn dur="1" fill="hold" id="29">
                                          <p:stCondLst>
                                            <p:cond delay="0"/>
                                          </p:stCondLst>
                                        </p:cTn>
                                        <p:tgtEl>
                                          <p:spTgt spid="12"/>
                                        </p:tgtEl>
                                        <p:attrNameLst>
                                          <p:attrName>style.visibility</p:attrName>
                                        </p:attrNameLst>
                                      </p:cBhvr>
                                      <p:to>
                                        <p:strVal val="visible"/>
                                      </p:to>
                                    </p:set>
                                    <p:anim calcmode="lin" valueType="num">
                                      <p:cBhvr>
                                        <p:cTn dur="750" fill="hold" id="30"/>
                                        <p:tgtEl>
                                          <p:spTgt spid="12"/>
                                        </p:tgtEl>
                                        <p:attrNameLst>
                                          <p:attrName>ppt_w</p:attrName>
                                        </p:attrNameLst>
                                      </p:cBhvr>
                                      <p:tavLst>
                                        <p:tav tm="0">
                                          <p:val>
                                            <p:fltVal val="0"/>
                                          </p:val>
                                        </p:tav>
                                        <p:tav tm="100000">
                                          <p:val>
                                            <p:strVal val="#ppt_w"/>
                                          </p:val>
                                        </p:tav>
                                      </p:tavLst>
                                    </p:anim>
                                    <p:anim calcmode="lin" valueType="num">
                                      <p:cBhvr>
                                        <p:cTn dur="750" fill="hold" id="31"/>
                                        <p:tgtEl>
                                          <p:spTgt spid="12"/>
                                        </p:tgtEl>
                                        <p:attrNameLst>
                                          <p:attrName>ppt_h</p:attrName>
                                        </p:attrNameLst>
                                      </p:cBhvr>
                                      <p:tavLst>
                                        <p:tav tm="0">
                                          <p:val>
                                            <p:fltVal val="0"/>
                                          </p:val>
                                        </p:tav>
                                        <p:tav tm="100000">
                                          <p:val>
                                            <p:strVal val="#ppt_h"/>
                                          </p:val>
                                        </p:tav>
                                      </p:tavLst>
                                    </p:anim>
                                    <p:anim calcmode="lin" valueType="num">
                                      <p:cBhvr>
                                        <p:cTn dur="750" fill="hold" id="32"/>
                                        <p:tgtEl>
                                          <p:spTgt spid="12"/>
                                        </p:tgtEl>
                                        <p:attrNameLst>
                                          <p:attrName>style.rotation</p:attrName>
                                        </p:attrNameLst>
                                      </p:cBhvr>
                                      <p:tavLst>
                                        <p:tav tm="0">
                                          <p:val>
                                            <p:fltVal val="90"/>
                                          </p:val>
                                        </p:tav>
                                        <p:tav tm="100000">
                                          <p:val>
                                            <p:fltVal val="0"/>
                                          </p:val>
                                        </p:tav>
                                      </p:tavLst>
                                    </p:anim>
                                    <p:animEffect filter="fade" transition="in">
                                      <p:cBhvr>
                                        <p:cTn dur="750" id="33"/>
                                        <p:tgtEl>
                                          <p:spTgt spid="12"/>
                                        </p:tgtEl>
                                      </p:cBhvr>
                                    </p:animEffect>
                                  </p:childTnLst>
                                </p:cTn>
                              </p:par>
                            </p:childTnLst>
                          </p:cTn>
                        </p:par>
                        <p:par>
                          <p:cTn fill="hold" id="34" nodeType="afterGroup">
                            <p:stCondLst>
                              <p:cond delay="3750"/>
                            </p:stCondLst>
                            <p:childTnLst>
                              <p:par>
                                <p:cTn fill="hold" id="35" nodeType="afterEffect" presetClass="entr" presetID="16" presetSubtype="21">
                                  <p:stCondLst>
                                    <p:cond delay="0"/>
                                  </p:stCondLst>
                                  <p:childTnLst>
                                    <p:set>
                                      <p:cBhvr>
                                        <p:cTn dur="1" fill="hold" id="36">
                                          <p:stCondLst>
                                            <p:cond delay="0"/>
                                          </p:stCondLst>
                                        </p:cTn>
                                        <p:tgtEl>
                                          <p:spTgt spid="13"/>
                                        </p:tgtEl>
                                        <p:attrNameLst>
                                          <p:attrName>style.visibility</p:attrName>
                                        </p:attrNameLst>
                                      </p:cBhvr>
                                      <p:to>
                                        <p:strVal val="visible"/>
                                      </p:to>
                                    </p:set>
                                    <p:animEffect filter="barn(inVertical)" transition="in">
                                      <p:cBhvr>
                                        <p:cTn dur="500" id="37"/>
                                        <p:tgtEl>
                                          <p:spTgt spid="13"/>
                                        </p:tgtEl>
                                      </p:cBhvr>
                                    </p:animEffect>
                                  </p:childTnLst>
                                </p:cTn>
                              </p:par>
                            </p:childTnLst>
                          </p:cTn>
                        </p:par>
                        <p:par>
                          <p:cTn fill="hold" id="38" nodeType="afterGroup">
                            <p:stCondLst>
                              <p:cond delay="4250"/>
                            </p:stCondLst>
                            <p:childTnLst>
                              <p:par>
                                <p:cTn fill="hold" id="39" nodeType="afterEffect" presetClass="entr" presetID="12" presetSubtype="4">
                                  <p:stCondLst>
                                    <p:cond delay="0"/>
                                  </p:stCondLst>
                                  <p:childTnLst>
                                    <p:set>
                                      <p:cBhvr>
                                        <p:cTn dur="1" fill="hold" id="40">
                                          <p:stCondLst>
                                            <p:cond delay="0"/>
                                          </p:stCondLst>
                                        </p:cTn>
                                        <p:tgtEl>
                                          <p:spTgt spid="18"/>
                                        </p:tgtEl>
                                        <p:attrNameLst>
                                          <p:attrName>style.visibility</p:attrName>
                                        </p:attrNameLst>
                                      </p:cBhvr>
                                      <p:to>
                                        <p:strVal val="visible"/>
                                      </p:to>
                                    </p:set>
                                    <p:anim calcmode="lin" valueType="num">
                                      <p:cBhvr additive="base">
                                        <p:cTn dur="500" id="41"/>
                                        <p:tgtEl>
                                          <p:spTgt spid="18"/>
                                        </p:tgtEl>
                                        <p:attrNameLst>
                                          <p:attrName>ppt_y</p:attrName>
                                        </p:attrNameLst>
                                      </p:cBhvr>
                                      <p:tavLst>
                                        <p:tav tm="0">
                                          <p:val>
                                            <p:strVal val="#ppt_y+#ppt_h*1.125000"/>
                                          </p:val>
                                        </p:tav>
                                        <p:tav tm="100000">
                                          <p:val>
                                            <p:strVal val="#ppt_y"/>
                                          </p:val>
                                        </p:tav>
                                      </p:tavLst>
                                    </p:anim>
                                    <p:animEffect filter="wipe(up)" transition="in">
                                      <p:cBhvr>
                                        <p:cTn dur="500" id="42"/>
                                        <p:tgtEl>
                                          <p:spTgt spid="18"/>
                                        </p:tgtEl>
                                      </p:cBhvr>
                                    </p:animEffect>
                                  </p:childTnLst>
                                </p:cTn>
                              </p:par>
                            </p:childTnLst>
                          </p:cTn>
                        </p:par>
                        <p:par>
                          <p:cTn fill="hold" id="43" nodeType="afterGroup">
                            <p:stCondLst>
                              <p:cond delay="4750"/>
                            </p:stCondLst>
                            <p:childTnLst>
                              <p:par>
                                <p:cTn fill="hold" id="44" nodeType="afterEffect" presetClass="entr" presetID="22" presetSubtype="4">
                                  <p:stCondLst>
                                    <p:cond delay="0"/>
                                  </p:stCondLst>
                                  <p:childTnLst>
                                    <p:set>
                                      <p:cBhvr>
                                        <p:cTn dur="1" fill="hold" id="45">
                                          <p:stCondLst>
                                            <p:cond delay="0"/>
                                          </p:stCondLst>
                                        </p:cTn>
                                        <p:tgtEl>
                                          <p:spTgt spid="28"/>
                                        </p:tgtEl>
                                        <p:attrNameLst>
                                          <p:attrName>style.visibility</p:attrName>
                                        </p:attrNameLst>
                                      </p:cBhvr>
                                      <p:to>
                                        <p:strVal val="visible"/>
                                      </p:to>
                                    </p:set>
                                    <p:animEffect filter="wipe(down)" transition="in">
                                      <p:cBhvr>
                                        <p:cTn dur="500" id="46"/>
                                        <p:tgtEl>
                                          <p:spTgt spid="28"/>
                                        </p:tgtEl>
                                      </p:cBhvr>
                                    </p:animEffect>
                                  </p:childTnLst>
                                </p:cTn>
                              </p:par>
                            </p:childTnLst>
                          </p:cTn>
                        </p:par>
                        <p:par>
                          <p:cTn fill="hold" id="47" nodeType="afterGroup">
                            <p:stCondLst>
                              <p:cond delay="5250"/>
                            </p:stCondLst>
                            <p:childTnLst>
                              <p:par>
                                <p:cTn fill="hold" id="48" nodeType="afterEffect" presetClass="entr" presetID="37" presetSubtype="0">
                                  <p:stCondLst>
                                    <p:cond delay="0"/>
                                  </p:stCondLst>
                                  <p:childTnLst>
                                    <p:set>
                                      <p:cBhvr>
                                        <p:cTn dur="1" fill="hold" id="49">
                                          <p:stCondLst>
                                            <p:cond delay="0"/>
                                          </p:stCondLst>
                                        </p:cTn>
                                        <p:tgtEl>
                                          <p:spTgt spid="6"/>
                                        </p:tgtEl>
                                        <p:attrNameLst>
                                          <p:attrName>style.visibility</p:attrName>
                                        </p:attrNameLst>
                                      </p:cBhvr>
                                      <p:to>
                                        <p:strVal val="visible"/>
                                      </p:to>
                                    </p:set>
                                    <p:animEffect filter="fade" transition="in">
                                      <p:cBhvr>
                                        <p:cTn dur="1000" id="50"/>
                                        <p:tgtEl>
                                          <p:spTgt spid="6"/>
                                        </p:tgtEl>
                                      </p:cBhvr>
                                    </p:animEffect>
                                    <p:anim calcmode="lin" valueType="num">
                                      <p:cBhvr>
                                        <p:cTn dur="1000" fill="hold" id="51"/>
                                        <p:tgtEl>
                                          <p:spTgt spid="6"/>
                                        </p:tgtEl>
                                        <p:attrNameLst>
                                          <p:attrName>ppt_x</p:attrName>
                                        </p:attrNameLst>
                                      </p:cBhvr>
                                      <p:tavLst>
                                        <p:tav tm="0">
                                          <p:val>
                                            <p:strVal val="#ppt_x"/>
                                          </p:val>
                                        </p:tav>
                                        <p:tav tm="100000">
                                          <p:val>
                                            <p:strVal val="#ppt_x"/>
                                          </p:val>
                                        </p:tav>
                                      </p:tavLst>
                                    </p:anim>
                                    <p:anim calcmode="lin" valueType="num">
                                      <p:cBhvr>
                                        <p:cTn decel="100000" dur="900" fill="hold" id="52"/>
                                        <p:tgtEl>
                                          <p:spTgt spid="6"/>
                                        </p:tgtEl>
                                        <p:attrNameLst>
                                          <p:attrName>ppt_y</p:attrName>
                                        </p:attrNameLst>
                                      </p:cBhvr>
                                      <p:tavLst>
                                        <p:tav tm="0">
                                          <p:val>
                                            <p:strVal val="#ppt_y+1"/>
                                          </p:val>
                                        </p:tav>
                                        <p:tav tm="100000">
                                          <p:val>
                                            <p:strVal val="#ppt_y-.03"/>
                                          </p:val>
                                        </p:tav>
                                      </p:tavLst>
                                    </p:anim>
                                    <p:anim calcmode="lin" valueType="num">
                                      <p:cBhvr>
                                        <p:cTn accel="100000" dur="100" fill="hold" id="53">
                                          <p:stCondLst>
                                            <p:cond delay="900"/>
                                          </p:stCondLst>
                                        </p:cTn>
                                        <p:tgtEl>
                                          <p:spTgt spid="6"/>
                                        </p:tgtEl>
                                        <p:attrNameLst>
                                          <p:attrName>ppt_y</p:attrName>
                                        </p:attrNameLst>
                                      </p:cBhvr>
                                      <p:tavLst>
                                        <p:tav tm="0">
                                          <p:val>
                                            <p:strVal val="#ppt_y-.03"/>
                                          </p:val>
                                        </p:tav>
                                        <p:tav tm="100000">
                                          <p:val>
                                            <p:strVal val="#ppt_y"/>
                                          </p:val>
                                        </p:tav>
                                      </p:tavLst>
                                    </p:anim>
                                  </p:childTnLst>
                                </p:cTn>
                              </p:par>
                            </p:childTnLst>
                          </p:cTn>
                        </p:par>
                        <p:par>
                          <p:cTn fill="hold" id="54" nodeType="afterGroup">
                            <p:stCondLst>
                              <p:cond delay="6250"/>
                            </p:stCondLst>
                            <p:childTnLst>
                              <p:par>
                                <p:cTn fill="hold" id="55" nodeType="afterEffect" presetClass="entr" presetID="1" presetSubtype="0">
                                  <p:stCondLst>
                                    <p:cond delay="0"/>
                                  </p:stCondLst>
                                  <p:childTnLst>
                                    <p:set>
                                      <p:cBhvr>
                                        <p:cTn dur="1" fill="hold" id="56">
                                          <p:stCondLst>
                                            <p:cond delay="0"/>
                                          </p:stCondLst>
                                        </p:cTn>
                                        <p:tgtEl>
                                          <p:spTgt spid="26"/>
                                        </p:tgtEl>
                                        <p:attrNameLst>
                                          <p:attrName>style.visibility</p:attrName>
                                        </p:attrNameLst>
                                      </p:cBhvr>
                                      <p:to>
                                        <p:strVal val="visible"/>
                                      </p:to>
                                    </p:set>
                                  </p:childTnLst>
                                </p:cTn>
                              </p:par>
                              <p:par>
                                <p:cTn accel="50000" decel="50000" fill="hold" id="57" nodeType="withEffect" presetClass="path" presetID="0" presetSubtype="0">
                                  <p:stCondLst>
                                    <p:cond delay="0"/>
                                  </p:stCondLst>
                                  <p:childTnLst>
                                    <p:animMotion origin="layout" path="M 0.30612 0.19467 L 0.30612 0.19467 C 0.30585 0.18819 0.3052 0.15 0.30286 0.13611 C 0.30065 0.12222 0.29882 0.10764 0.29505 0.09467 C 0.26953 0.0037 0.29739 0.10463 0.28411 0.05301 C 0.28268 0.04722 0.28085 0.0419 0.27942 0.03634 C 0.26119 -0.03681 0.28411 0.04722 0.25911 -0.04144 C 0.25612 -0.05232 0.25286 -0.06574 0.24817 -0.07477 C 0.24596 -0.0794 0.24322 -0.08264 0.24036 -0.08588 C 0.22903 -0.1 0.22421 -0.10371 0.21067 -0.11366 C 0.20299 -0.11968 0.19531 -0.12616 0.18723 -0.13033 C 0.17604 -0.13634 0.15286 -0.14421 0.15286 -0.14421 C 0.1276 -0.14005 0.10351 -0.14005 0.07942 -0.12477 C 0.07213 -0.12014 0.06445 -0.11759 0.05755 -0.11088 C 0.03007 -0.08426 0.04947 -0.10417 0.01848 -0.06921 C 0.01601 -0.06644 0.01067 -0.06088 0.01067 -0.06088 C 0.00638 -0.0507 0.00377 -0.04792 0.00442 -0.0331 C 0.0052 -0.01991 0.0082 -0.01945 0.01223 -0.01088 C 0.01393 -0.00741 0.01549 -0.00371 0.01692 0.00023 C 0.02135 0.01111 0.01848 0.00555 0.02161 0.01134 L 0.01536 0.00856" pathEditMode="relative" ptsTypes="AAAAAAAAAAAAAAAAAAAAA">
                                      <p:cBhvr>
                                        <p:cTn dur="1750" fill="hold" id="58"/>
                                        <p:tgtEl>
                                          <p:spTgt spid="26"/>
                                        </p:tgtEl>
                                        <p:attrNameLst>
                                          <p:attrName>ppt_x</p:attrName>
                                          <p:attrName>ppt_y</p:attrName>
                                        </p:attrNameLst>
                                      </p:cBhvr>
                                    </p:animMotion>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3"/>
      <p:bldP grpId="0" spid="4"/>
      <p:bldP grpId="0" spid="12"/>
      <p:bldP grpId="0" spid="11"/>
    </p:bldLst>
  </p:timing>
</p:sld>
</file>

<file path=ppt/slides/slide10.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showMasterPhAnim="0">
  <p:cSld>
    <p:spTree>
      <p:nvGrpSpPr>
        <p:cNvPr id="1" name=""/>
        <p:cNvGrpSpPr/>
        <p:nvPr/>
      </p:nvGrpSpPr>
      <p:grpSpPr>
        <a:xfrm>
          <a:off x="0" y="0"/>
          <a:ext cx="0" cy="0"/>
        </a:xfrm>
      </p:grpSpPr>
      <p:sp>
        <p:nvSpPr>
          <p:cNvPr id="2" name="矩形 1">
            <a:extLst>
              <a:ext uri="{FF2B5EF4-FFF2-40B4-BE49-F238E27FC236}">
                <a16:creationId xmlns:a16="http://schemas.microsoft.com/office/drawing/2014/main" id="{5569A3F1-AF4A-4D3D-A2D4-070BC24B0AD7}"/>
              </a:ext>
            </a:extLst>
          </p:cNvPr>
          <p:cNvSpPr/>
          <p:nvPr/>
        </p:nvSpPr>
        <p:spPr>
          <a:xfrm>
            <a:off x="1199456" y="620688"/>
            <a:ext cx="9801081" cy="630942"/>
          </a:xfrm>
          <a:prstGeom prst="rect">
            <a:avLst/>
          </a:prstGeom>
        </p:spPr>
        <p:txBody>
          <a:bodyPr anchor="ctr" bIns="45720" lIns="91440" rIns="91440" rtlCol="0" tIns="45720" vert="horz">
            <a:normAutofit/>
          </a:bodyPr>
          <a:lstStyle/>
          <a:p>
            <a:pPr algn="dist">
              <a:spcBef>
                <a:spcPct val="0"/>
              </a:spcBef>
            </a:pPr>
            <a:r>
              <a:rPr altLang="zh-CN" lang="en-US" sz="3000">
                <a:solidFill>
                  <a:schemeClr val="tx1">
                    <a:lumMod val="85000"/>
                    <a:lumOff val="15000"/>
                  </a:schemeClr>
                </a:solidFill>
                <a:latin charset="-122" panose="020b0503020204020204" pitchFamily="34" typeface="微软雅黑"/>
                <a:ea charset="-122" panose="020b0503020204020204" pitchFamily="34" typeface="微软雅黑"/>
                <a:cs typeface="+mj-cs"/>
              </a:rPr>
              <a:t>   要弘扬“团结协作”的精神，在互助中合力改坚</a:t>
            </a:r>
          </a:p>
        </p:txBody>
      </p:sp>
      <p:pic>
        <p:nvPicPr>
          <p:cNvPr id="6" name="图片 5">
            <a:extLst>
              <a:ext uri="{FF2B5EF4-FFF2-40B4-BE49-F238E27FC236}">
                <a16:creationId xmlns:a16="http://schemas.microsoft.com/office/drawing/2014/main" id="{2AF9BFA1-0FD9-44A4-997A-8011FAAF373D}"/>
              </a:ext>
            </a:extLst>
          </p:cNvPr>
          <p:cNvPicPr>
            <a:picLocks noChangeAspect="1"/>
          </p:cNvPicPr>
          <p:nvPr/>
        </p:nvPicPr>
        <p:blipFill>
          <a:blip r:embed="rId2">
            <a:extLst>
              <a:ext uri="{28A0092B-C50C-407E-A947-70E740481C1C}">
                <a14:useLocalDpi val="0"/>
              </a:ext>
            </a:extLst>
          </a:blip>
          <a:srcRect l="28391" r="22911"/>
          <a:stretch>
            <a:fillRect/>
          </a:stretch>
        </p:blipFill>
        <p:spPr>
          <a:xfrm>
            <a:off x="528091" y="1827363"/>
            <a:ext cx="2147529" cy="4409949"/>
          </a:xfrm>
          <a:prstGeom prst="rect">
            <a:avLst/>
          </a:prstGeom>
        </p:spPr>
      </p:pic>
      <p:grpSp>
        <p:nvGrpSpPr>
          <p:cNvPr id="9" name="组合 8">
            <a:extLst>
              <a:ext uri="{FF2B5EF4-FFF2-40B4-BE49-F238E27FC236}">
                <a16:creationId xmlns:a16="http://schemas.microsoft.com/office/drawing/2014/main" id="{293448F4-892C-4003-BA77-9D23E4216C50}"/>
              </a:ext>
            </a:extLst>
          </p:cNvPr>
          <p:cNvGrpSpPr/>
          <p:nvPr/>
        </p:nvGrpSpPr>
        <p:grpSpPr>
          <a:xfrm>
            <a:off x="2423592" y="1988840"/>
            <a:ext cx="7704856" cy="3690857"/>
            <a:chOff x="2628895" y="1844824"/>
            <a:chExt cx="7704856" cy="3690857"/>
          </a:xfrm>
        </p:grpSpPr>
        <p:sp>
          <p:nvSpPr>
            <p:cNvPr id="10" name="矩形: 圆角 9">
              <a:extLst>
                <a:ext uri="{FF2B5EF4-FFF2-40B4-BE49-F238E27FC236}">
                  <a16:creationId xmlns:a16="http://schemas.microsoft.com/office/drawing/2014/main" id="{D14470A3-81FE-4202-BC54-B1C481677A18}"/>
                </a:ext>
              </a:extLst>
            </p:cNvPr>
            <p:cNvSpPr/>
            <p:nvPr/>
          </p:nvSpPr>
          <p:spPr>
            <a:xfrm>
              <a:off x="2628895" y="1982344"/>
              <a:ext cx="7704856" cy="3415819"/>
            </a:xfrm>
            <a:prstGeom prst="roundRect">
              <a:avLst>
                <a:gd fmla="val 5844" name="adj"/>
              </a:avLst>
            </a:prstGeom>
            <a:solidFill>
              <a:srgbClr val="558ED5"/>
            </a:solidFill>
            <a:ln>
              <a:solidFill>
                <a:srgbClr val="7401FF"/>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lumMod val="85000"/>
                    <a:lumOff val="15000"/>
                  </a:schemeClr>
                </a:solidFill>
              </a:endParaRPr>
            </a:p>
          </p:txBody>
        </p:sp>
        <p:sp>
          <p:nvSpPr>
            <p:cNvPr id="11" name="矩形: 圆角 10">
              <a:extLst>
                <a:ext uri="{FF2B5EF4-FFF2-40B4-BE49-F238E27FC236}">
                  <a16:creationId xmlns:a16="http://schemas.microsoft.com/office/drawing/2014/main" id="{06FACFBE-C4B8-4299-8ACA-902AF658EAD7}"/>
                </a:ext>
              </a:extLst>
            </p:cNvPr>
            <p:cNvSpPr/>
            <p:nvPr/>
          </p:nvSpPr>
          <p:spPr>
            <a:xfrm>
              <a:off x="2880923" y="1844824"/>
              <a:ext cx="7200800" cy="3690857"/>
            </a:xfrm>
            <a:prstGeom prst="roundRect">
              <a:avLst>
                <a:gd fmla="val 5844" name="adj"/>
              </a:avLst>
            </a:prstGeom>
            <a:solidFill>
              <a:schemeClr val="bg1"/>
            </a:solidFill>
            <a:ln>
              <a:solidFill>
                <a:srgbClr val="7401FF"/>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lumMod val="85000"/>
                    <a:lumOff val="15000"/>
                  </a:schemeClr>
                </a:solidFill>
              </a:endParaRPr>
            </a:p>
          </p:txBody>
        </p:sp>
        <p:sp>
          <p:nvSpPr>
            <p:cNvPr id="12" name="矩形 11">
              <a:extLst>
                <a:ext uri="{FF2B5EF4-FFF2-40B4-BE49-F238E27FC236}">
                  <a16:creationId xmlns:a16="http://schemas.microsoft.com/office/drawing/2014/main" id="{A5A6AB53-2EFD-41D6-AAB2-D0B3D7501E2F}"/>
                </a:ext>
              </a:extLst>
            </p:cNvPr>
            <p:cNvSpPr>
              <a:spLocks noChangeArrowheads="1"/>
            </p:cNvSpPr>
            <p:nvPr/>
          </p:nvSpPr>
          <p:spPr bwMode="auto">
            <a:xfrm>
              <a:off x="3132951" y="2132856"/>
              <a:ext cx="6840760" cy="225044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square">
              <a:spAutoFit/>
            </a:bodyPr>
            <a:lstStyle>
              <a:lvl1pPr eaLnBrk="0" hangingPunct="0">
                <a:defRPr>
                  <a:solidFill>
                    <a:schemeClr val="tx1"/>
                  </a:solidFill>
                  <a:latin charset="0" panose="020b0604030504040204" pitchFamily="34" typeface="Tahoma"/>
                  <a:ea charset="-122" panose="02010600030101010101" pitchFamily="2" typeface="宋体"/>
                </a:defRPr>
              </a:lvl1pPr>
              <a:lvl2pPr eaLnBrk="0" hangingPunct="0" indent="-285750" marL="742950">
                <a:defRPr>
                  <a:solidFill>
                    <a:schemeClr val="tx1"/>
                  </a:solidFill>
                  <a:latin charset="0" panose="020b0604030504040204" pitchFamily="34" typeface="Tahoma"/>
                  <a:ea charset="-122" panose="02010600030101010101" pitchFamily="2" typeface="宋体"/>
                </a:defRPr>
              </a:lvl2pPr>
              <a:lvl3pPr eaLnBrk="0" hangingPunct="0" indent="-228600" marL="1143000">
                <a:defRPr>
                  <a:solidFill>
                    <a:schemeClr val="tx1"/>
                  </a:solidFill>
                  <a:latin charset="0" panose="020b0604030504040204" pitchFamily="34" typeface="Tahoma"/>
                  <a:ea charset="-122" panose="02010600030101010101" pitchFamily="2" typeface="宋体"/>
                </a:defRPr>
              </a:lvl3pPr>
              <a:lvl4pPr eaLnBrk="0" hangingPunct="0" indent="-228600" marL="1600200">
                <a:defRPr>
                  <a:solidFill>
                    <a:schemeClr val="tx1"/>
                  </a:solidFill>
                  <a:latin charset="0" panose="020b0604030504040204" pitchFamily="34" typeface="Tahoma"/>
                  <a:ea charset="-122" panose="02010600030101010101" pitchFamily="2" typeface="宋体"/>
                </a:defRPr>
              </a:lvl4pPr>
              <a:lvl5pPr eaLnBrk="0" hangingPunct="0" indent="-228600" marL="2057400">
                <a:defRPr>
                  <a:solidFill>
                    <a:schemeClr val="tx1"/>
                  </a:solidFill>
                  <a:latin charset="0" panose="020b0604030504040204" pitchFamily="34" typeface="Tahoma"/>
                  <a:ea charset="-122" panose="02010600030101010101" pitchFamily="2" typeface="宋体"/>
                </a:defRPr>
              </a:lvl5pPr>
              <a:lvl6pPr eaLnBrk="0" fontAlgn="base" hangingPunct="0" indent="-228600" marL="2514600">
                <a:spcBef>
                  <a:spcPct val="0"/>
                </a:spcBef>
                <a:spcAft>
                  <a:spcPct val="0"/>
                </a:spcAft>
                <a:defRPr>
                  <a:solidFill>
                    <a:schemeClr val="tx1"/>
                  </a:solidFill>
                  <a:latin charset="0" panose="020b0604030504040204" pitchFamily="34" typeface="Tahoma"/>
                  <a:ea charset="-122" panose="02010600030101010101" pitchFamily="2" typeface="宋体"/>
                </a:defRPr>
              </a:lvl6pPr>
              <a:lvl7pPr eaLnBrk="0" fontAlgn="base" hangingPunct="0" indent="-228600" marL="2971800">
                <a:spcBef>
                  <a:spcPct val="0"/>
                </a:spcBef>
                <a:spcAft>
                  <a:spcPct val="0"/>
                </a:spcAft>
                <a:defRPr>
                  <a:solidFill>
                    <a:schemeClr val="tx1"/>
                  </a:solidFill>
                  <a:latin charset="0" panose="020b0604030504040204" pitchFamily="34" typeface="Tahoma"/>
                  <a:ea charset="-122" panose="02010600030101010101" pitchFamily="2" typeface="宋体"/>
                </a:defRPr>
              </a:lvl7pPr>
              <a:lvl8pPr eaLnBrk="0" fontAlgn="base" hangingPunct="0" indent="-228600" marL="3429000">
                <a:spcBef>
                  <a:spcPct val="0"/>
                </a:spcBef>
                <a:spcAft>
                  <a:spcPct val="0"/>
                </a:spcAft>
                <a:defRPr>
                  <a:solidFill>
                    <a:schemeClr val="tx1"/>
                  </a:solidFill>
                  <a:latin charset="0" panose="020b0604030504040204" pitchFamily="34" typeface="Tahoma"/>
                  <a:ea charset="-122" panose="02010600030101010101" pitchFamily="2" typeface="宋体"/>
                </a:defRPr>
              </a:lvl8pPr>
              <a:lvl9pPr eaLnBrk="0" fontAlgn="base" hangingPunct="0" indent="-228600" marL="3886200">
                <a:spcBef>
                  <a:spcPct val="0"/>
                </a:spcBef>
                <a:spcAft>
                  <a:spcPct val="0"/>
                </a:spcAft>
                <a:defRPr>
                  <a:solidFill>
                    <a:schemeClr val="tx1"/>
                  </a:solidFill>
                  <a:latin charset="0" panose="020b0604030504040204" pitchFamily="34" typeface="Tahoma"/>
                  <a:ea charset="-122" panose="02010600030101010101" pitchFamily="2" typeface="宋体"/>
                </a:defRPr>
              </a:lvl9pPr>
            </a:lstStyle>
            <a:p>
              <a:pPr eaLnBrk="1" hangingPunct="1">
                <a:lnSpc>
                  <a:spcPts val="3400"/>
                </a:lnSpc>
              </a:pPr>
              <a:r>
                <a:rPr altLang="zh-CN" lang="zh-CN" spc="150" sz="1600">
                  <a:solidFill>
                    <a:schemeClr val="tx1">
                      <a:lumMod val="85000"/>
                      <a:lumOff val="15000"/>
                    </a:schemeClr>
                  </a:solidFill>
                  <a:latin charset="-122" panose="020b0503020204020204" pitchFamily="34" typeface="微软雅黑"/>
                  <a:ea charset="-122" panose="020b0503020204020204" pitchFamily="34" typeface="微软雅黑"/>
                </a:rPr>
                <a:t>一个班级，就像一个木桶，四周都一样齐，乘的水才会更多，这就是团结协作。女排队长惠若琪与队友团结合作，不畏强手、奋力拼搏，充分展示了中国体育健儿的风采。作为班干部，我们同样要发扬女排的团结协作精神，不能在自己身上掉链子，要和班主任及任课老师、同学们齐心合作完成好工作。</a:t>
              </a:r>
            </a:p>
          </p:txBody>
        </p:sp>
      </p:grpSp>
    </p:spTree>
  </p:cSld>
  <p:clrMapOvr>
    <a:masterClrMapping/>
  </p:clrMapOvr>
  <mc:AlternateContent>
    <mc:Choice Requires="p14">
      <p:transition advClick="0" p14:dur="1250" spd="slow">
        <p14:switch dir="r"/>
      </p:transition>
    </mc:Choice>
    <mc:Fallback>
      <p:transition advClick="0"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afterEffect" presetClass="entr" presetID="2" presetSubtype="2">
                                  <p:stCondLst>
                                    <p:cond delay="0"/>
                                  </p:stCondLst>
                                  <p:iterate type="lt">
                                    <p:tmPct val="10000"/>
                                  </p:iterate>
                                  <p:childTnLst>
                                    <p:set>
                                      <p:cBhvr>
                                        <p:cTn dur="1" fill="hold" id="6">
                                          <p:stCondLst>
                                            <p:cond delay="0"/>
                                          </p:stCondLst>
                                        </p:cTn>
                                        <p:tgtEl>
                                          <p:spTgt spid="2"/>
                                        </p:tgtEl>
                                        <p:attrNameLst>
                                          <p:attrName>style.visibility</p:attrName>
                                        </p:attrNameLst>
                                      </p:cBhvr>
                                      <p:to>
                                        <p:strVal val="visible"/>
                                      </p:to>
                                    </p:set>
                                    <p:anim calcmode="lin" valueType="num">
                                      <p:cBhvr additive="base">
                                        <p:cTn dur="500" fill="hold" id="7"/>
                                        <p:tgtEl>
                                          <p:spTgt spid="2"/>
                                        </p:tgtEl>
                                        <p:attrNameLst>
                                          <p:attrName>ppt_x</p:attrName>
                                        </p:attrNameLst>
                                      </p:cBhvr>
                                      <p:tavLst>
                                        <p:tav tm="0">
                                          <p:val>
                                            <p:strVal val="1+#ppt_w/2"/>
                                          </p:val>
                                        </p:tav>
                                        <p:tav tm="100000">
                                          <p:val>
                                            <p:strVal val="#ppt_x"/>
                                          </p:val>
                                        </p:tav>
                                      </p:tavLst>
                                    </p:anim>
                                    <p:anim calcmode="lin" valueType="num">
                                      <p:cBhvr additive="base">
                                        <p:cTn dur="500" fill="hold" id="8"/>
                                        <p:tgtEl>
                                          <p:spTgt spid="2"/>
                                        </p:tgtEl>
                                        <p:attrNameLst>
                                          <p:attrName>ppt_y</p:attrName>
                                        </p:attrNameLst>
                                      </p:cBhvr>
                                      <p:tavLst>
                                        <p:tav tm="0">
                                          <p:val>
                                            <p:strVal val="#ppt_y"/>
                                          </p:val>
                                        </p:tav>
                                        <p:tav tm="100000">
                                          <p:val>
                                            <p:strVal val="#ppt_y"/>
                                          </p:val>
                                        </p:tav>
                                      </p:tavLst>
                                    </p:anim>
                                  </p:childTnLst>
                                </p:cTn>
                              </p:par>
                            </p:childTnLst>
                          </p:cTn>
                        </p:par>
                        <p:par>
                          <p:cTn fill="hold" id="9" nodeType="afterGroup">
                            <p:stCondLst>
                              <p:cond delay="500"/>
                            </p:stCondLst>
                            <p:childTnLst>
                              <p:par>
                                <p:cTn fill="hold" id="10" nodeType="afterEffect" presetClass="entr" presetID="16" presetSubtype="21">
                                  <p:stCondLst>
                                    <p:cond delay="0"/>
                                  </p:stCondLst>
                                  <p:childTnLst>
                                    <p:set>
                                      <p:cBhvr>
                                        <p:cTn dur="1" fill="hold" id="11">
                                          <p:stCondLst>
                                            <p:cond delay="0"/>
                                          </p:stCondLst>
                                        </p:cTn>
                                        <p:tgtEl>
                                          <p:spTgt spid="9"/>
                                        </p:tgtEl>
                                        <p:attrNameLst>
                                          <p:attrName>style.visibility</p:attrName>
                                        </p:attrNameLst>
                                      </p:cBhvr>
                                      <p:to>
                                        <p:strVal val="visible"/>
                                      </p:to>
                                    </p:set>
                                    <p:animEffect filter="barn(inVertical)" transition="in">
                                      <p:cBhvr>
                                        <p:cTn dur="750" id="12"/>
                                        <p:tgtEl>
                                          <p:spTgt spid="9"/>
                                        </p:tgtEl>
                                      </p:cBhvr>
                                    </p:animEffect>
                                  </p:childTnLst>
                                </p:cTn>
                              </p:par>
                            </p:childTnLst>
                          </p:cTn>
                        </p:par>
                        <p:par>
                          <p:cTn fill="hold" id="13" nodeType="afterGroup">
                            <p:stCondLst>
                              <p:cond delay="1250"/>
                            </p:stCondLst>
                            <p:childTnLst>
                              <p:par>
                                <p:cTn fill="hold" id="14" nodeType="afterEffect" presetClass="entr" presetID="22" presetSubtype="4">
                                  <p:stCondLst>
                                    <p:cond delay="0"/>
                                  </p:stCondLst>
                                  <p:childTnLst>
                                    <p:set>
                                      <p:cBhvr>
                                        <p:cTn dur="1" fill="hold" id="15">
                                          <p:stCondLst>
                                            <p:cond delay="0"/>
                                          </p:stCondLst>
                                        </p:cTn>
                                        <p:tgtEl>
                                          <p:spTgt spid="6"/>
                                        </p:tgtEl>
                                        <p:attrNameLst>
                                          <p:attrName>style.visibility</p:attrName>
                                        </p:attrNameLst>
                                      </p:cBhvr>
                                      <p:to>
                                        <p:strVal val="visible"/>
                                      </p:to>
                                    </p:set>
                                    <p:animEffect filter="wipe(down)" transition="in">
                                      <p:cBhvr>
                                        <p:cTn dur="500" id="16"/>
                                        <p:tgtEl>
                                          <p:spTgt spid="6"/>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2"/>
    </p:bldLst>
  </p:timing>
</p:sld>
</file>

<file path=ppt/slides/slide11.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20" name="矩形 19">
            <a:extLst>
              <a:ext uri="{FF2B5EF4-FFF2-40B4-BE49-F238E27FC236}">
                <a16:creationId xmlns:a16="http://schemas.microsoft.com/office/drawing/2014/main" id="{0F059716-F2BB-4662-81F4-5B4CD298FFDC}"/>
              </a:ext>
            </a:extLst>
          </p:cNvPr>
          <p:cNvSpPr/>
          <p:nvPr/>
        </p:nvSpPr>
        <p:spPr>
          <a:xfrm>
            <a:off x="1793379" y="443928"/>
            <a:ext cx="8605241" cy="553998"/>
          </a:xfrm>
          <a:prstGeom prst="rect">
            <a:avLst/>
          </a:prstGeom>
        </p:spPr>
        <p:txBody>
          <a:bodyPr anchor="ctr" bIns="45720" lIns="91440" rIns="91440" rtlCol="0" tIns="45720" vert="horz">
            <a:normAutofit/>
          </a:bodyPr>
          <a:lstStyle/>
          <a:p>
            <a:pPr algn="dist">
              <a:spcBef>
                <a:spcPct val="0"/>
              </a:spcBef>
            </a:pPr>
            <a:r>
              <a:rPr altLang="zh-CN" lang="en-US" sz="3000">
                <a:solidFill>
                  <a:schemeClr val="tx1">
                    <a:lumMod val="85000"/>
                    <a:lumOff val="15000"/>
                  </a:schemeClr>
                </a:solidFill>
                <a:latin charset="-122" panose="020b0503020204020204" pitchFamily="34" typeface="微软雅黑"/>
                <a:ea charset="-122" panose="020b0503020204020204" pitchFamily="34" typeface="微软雅黑"/>
                <a:cs typeface="+mj-cs"/>
              </a:rPr>
              <a:t>   要弘扬“团结协作”的精神，在互助中合力改坚</a:t>
            </a:r>
          </a:p>
        </p:txBody>
      </p:sp>
      <p:grpSp>
        <p:nvGrpSpPr>
          <p:cNvPr id="24" name="组合 23">
            <a:extLst>
              <a:ext uri="{FF2B5EF4-FFF2-40B4-BE49-F238E27FC236}">
                <a16:creationId xmlns:a16="http://schemas.microsoft.com/office/drawing/2014/main" id="{A87128D8-0AE7-4D88-A0F5-A6CEB3996749}"/>
              </a:ext>
            </a:extLst>
          </p:cNvPr>
          <p:cNvGrpSpPr/>
          <p:nvPr/>
        </p:nvGrpSpPr>
        <p:grpSpPr>
          <a:xfrm>
            <a:off x="3539890" y="1831452"/>
            <a:ext cx="3510533" cy="2088232"/>
            <a:chOff x="1631504" y="1624017"/>
            <a:chExt cx="3510533" cy="2088232"/>
          </a:xfrm>
        </p:grpSpPr>
        <p:sp>
          <p:nvSpPr>
            <p:cNvPr id="21" name="椭圆 20">
              <a:extLst>
                <a:ext uri="{FF2B5EF4-FFF2-40B4-BE49-F238E27FC236}">
                  <a16:creationId xmlns:a16="http://schemas.microsoft.com/office/drawing/2014/main" id="{94A143E7-0D5B-476A-9417-315186B976C9}"/>
                </a:ext>
              </a:extLst>
            </p:cNvPr>
            <p:cNvSpPr/>
            <p:nvPr/>
          </p:nvSpPr>
          <p:spPr>
            <a:xfrm>
              <a:off x="1631504" y="1624017"/>
              <a:ext cx="3510533" cy="2088232"/>
            </a:xfrm>
            <a:prstGeom prst="ellipse">
              <a:avLst/>
            </a:prstGeom>
            <a:solidFill>
              <a:srgbClr val="558ED5"/>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9" name="矩形 18">
              <a:extLst>
                <a:ext uri="{FF2B5EF4-FFF2-40B4-BE49-F238E27FC236}">
                  <a16:creationId xmlns:a16="http://schemas.microsoft.com/office/drawing/2014/main" id="{09E7A90D-36FB-4B6E-AA10-F4B81458E2FD}"/>
                </a:ext>
              </a:extLst>
            </p:cNvPr>
            <p:cNvSpPr/>
            <p:nvPr/>
          </p:nvSpPr>
          <p:spPr>
            <a:xfrm>
              <a:off x="2135561" y="2276872"/>
              <a:ext cx="2592288" cy="751840"/>
            </a:xfrm>
            <a:prstGeom prst="rect">
              <a:avLst/>
            </a:prstGeom>
          </p:spPr>
          <p:txBody>
            <a:bodyPr wrap="square">
              <a:spAutoFit/>
            </a:bodyPr>
            <a:lstStyle/>
            <a:p>
              <a:pPr>
                <a:lnSpc>
                  <a:spcPts val="2600"/>
                </a:lnSpc>
              </a:pPr>
              <a:r>
                <a:rPr altLang="zh-CN" lang="zh-CN" sz="1600">
                  <a:solidFill>
                    <a:schemeClr val="bg1"/>
                  </a:solidFill>
                  <a:latin charset="-122" panose="020b0503020204020204" pitchFamily="34" typeface="微软雅黑"/>
                  <a:ea charset="-122" panose="020b0503020204020204" pitchFamily="34" typeface="微软雅黑"/>
                </a:rPr>
                <a:t>要尊重人格，尊重个性，求同存异，发挥个人长处;</a:t>
              </a:r>
            </a:p>
          </p:txBody>
        </p:sp>
      </p:grpSp>
      <p:grpSp>
        <p:nvGrpSpPr>
          <p:cNvPr id="23" name="组合 22">
            <a:extLst>
              <a:ext uri="{FF2B5EF4-FFF2-40B4-BE49-F238E27FC236}">
                <a16:creationId xmlns:a16="http://schemas.microsoft.com/office/drawing/2014/main" id="{8F276437-08BB-49AF-8D41-46F5B0EA25B8}"/>
              </a:ext>
            </a:extLst>
          </p:cNvPr>
          <p:cNvGrpSpPr/>
          <p:nvPr/>
        </p:nvGrpSpPr>
        <p:grpSpPr>
          <a:xfrm>
            <a:off x="6600056" y="3789040"/>
            <a:ext cx="3510533" cy="2088232"/>
            <a:chOff x="5807968" y="3535635"/>
            <a:chExt cx="3510533" cy="2088232"/>
          </a:xfrm>
        </p:grpSpPr>
        <p:sp>
          <p:nvSpPr>
            <p:cNvPr id="22" name="椭圆 21">
              <a:extLst>
                <a:ext uri="{FF2B5EF4-FFF2-40B4-BE49-F238E27FC236}">
                  <a16:creationId xmlns:a16="http://schemas.microsoft.com/office/drawing/2014/main" id="{B8D071CD-5724-41D0-B9FE-40D5E3970B2A}"/>
                </a:ext>
              </a:extLst>
            </p:cNvPr>
            <p:cNvSpPr/>
            <p:nvPr/>
          </p:nvSpPr>
          <p:spPr>
            <a:xfrm>
              <a:off x="5807968" y="3535635"/>
              <a:ext cx="3510533" cy="2088232"/>
            </a:xfrm>
            <a:prstGeom prst="ellipse">
              <a:avLst/>
            </a:prstGeom>
            <a:solidFill>
              <a:srgbClr val="FFC00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8" name="矩形 17">
              <a:extLst>
                <a:ext uri="{FF2B5EF4-FFF2-40B4-BE49-F238E27FC236}">
                  <a16:creationId xmlns:a16="http://schemas.microsoft.com/office/drawing/2014/main" id="{76250BAB-91E9-41FC-9DEF-7598B4282BA2}"/>
                </a:ext>
              </a:extLst>
            </p:cNvPr>
            <p:cNvSpPr/>
            <p:nvPr/>
          </p:nvSpPr>
          <p:spPr>
            <a:xfrm>
              <a:off x="6267090" y="3883983"/>
              <a:ext cx="2592288" cy="1412240"/>
            </a:xfrm>
            <a:prstGeom prst="rect">
              <a:avLst/>
            </a:prstGeom>
          </p:spPr>
          <p:txBody>
            <a:bodyPr wrap="square">
              <a:spAutoFit/>
            </a:bodyPr>
            <a:lstStyle/>
            <a:p>
              <a:pPr>
                <a:lnSpc>
                  <a:spcPts val="2600"/>
                </a:lnSpc>
              </a:pPr>
              <a:r>
                <a:rPr altLang="en-US" lang="zh-CN" sz="1600">
                  <a:solidFill>
                    <a:schemeClr val="bg1"/>
                  </a:solidFill>
                  <a:latin charset="-122" panose="020b0503020204020204" pitchFamily="34" typeface="微软雅黑"/>
                  <a:ea charset="-122" panose="020b0503020204020204" pitchFamily="34" typeface="微软雅黑"/>
                </a:rPr>
                <a:t>有什么问题要经常和老师沟通，解除思想迷惑，相互谅解，消除误会，化解矛盾，增进理解;</a:t>
              </a:r>
            </a:p>
          </p:txBody>
        </p:sp>
      </p:grpSp>
      <p:pic>
        <p:nvPicPr>
          <p:cNvPr id="26" name="图片 25">
            <a:extLst>
              <a:ext uri="{FF2B5EF4-FFF2-40B4-BE49-F238E27FC236}">
                <a16:creationId xmlns:a16="http://schemas.microsoft.com/office/drawing/2014/main" id="{5C173B07-729D-4C27-8503-0CF6CE9D9D67}"/>
              </a:ext>
            </a:extLst>
          </p:cNvPr>
          <p:cNvPicPr>
            <a:picLocks noChangeAspect="1"/>
          </p:cNvPicPr>
          <p:nvPr/>
        </p:nvPicPr>
        <p:blipFill>
          <a:blip r:embed="rId2">
            <a:extLst>
              <a:ext uri="{28A0092B-C50C-407E-A947-70E740481C1C}">
                <a14:useLocalDpi val="0"/>
              </a:ext>
            </a:extLst>
          </a:blip>
          <a:stretch>
            <a:fillRect/>
          </a:stretch>
        </p:blipFill>
        <p:spPr>
          <a:xfrm>
            <a:off x="36396" y="2875568"/>
            <a:ext cx="4149080" cy="4149080"/>
          </a:xfrm>
          <a:prstGeom prst="rect">
            <a:avLst/>
          </a:prstGeom>
        </p:spPr>
      </p:pic>
    </p:spTree>
    <p:extLst>
      <p:ext uri="{BB962C8B-B14F-4D97-AF65-F5344CB8AC3E}">
        <p14:creationId val="3374155698"/>
      </p:ext>
    </p:extLst>
  </p:cSld>
  <p:clrMapOvr>
    <a:masterClrMapping/>
  </p:clrMapOvr>
  <mc:AlternateContent>
    <mc:Choice Requires="p14">
      <p:transition advClick="0" p14:dur="1250" spd="slow">
        <p14:flip dir="r"/>
      </p:transition>
    </mc:Choice>
    <mc:Fallback>
      <p:transition advClick="0"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afterEffect" presetClass="entr" presetID="2" presetSubtype="2">
                                  <p:stCondLst>
                                    <p:cond delay="0"/>
                                  </p:stCondLst>
                                  <p:iterate type="lt">
                                    <p:tmPct val="10000"/>
                                  </p:iterate>
                                  <p:childTnLst>
                                    <p:set>
                                      <p:cBhvr>
                                        <p:cTn dur="1" fill="hold" id="6">
                                          <p:stCondLst>
                                            <p:cond delay="0"/>
                                          </p:stCondLst>
                                        </p:cTn>
                                        <p:tgtEl>
                                          <p:spTgt spid="20"/>
                                        </p:tgtEl>
                                        <p:attrNameLst>
                                          <p:attrName>style.visibility</p:attrName>
                                        </p:attrNameLst>
                                      </p:cBhvr>
                                      <p:to>
                                        <p:strVal val="visible"/>
                                      </p:to>
                                    </p:set>
                                    <p:anim calcmode="lin" valueType="num">
                                      <p:cBhvr additive="base">
                                        <p:cTn dur="500" fill="hold" id="7"/>
                                        <p:tgtEl>
                                          <p:spTgt spid="20"/>
                                        </p:tgtEl>
                                        <p:attrNameLst>
                                          <p:attrName>ppt_x</p:attrName>
                                        </p:attrNameLst>
                                      </p:cBhvr>
                                      <p:tavLst>
                                        <p:tav tm="0">
                                          <p:val>
                                            <p:strVal val="1+#ppt_w/2"/>
                                          </p:val>
                                        </p:tav>
                                        <p:tav tm="100000">
                                          <p:val>
                                            <p:strVal val="#ppt_x"/>
                                          </p:val>
                                        </p:tav>
                                      </p:tavLst>
                                    </p:anim>
                                    <p:anim calcmode="lin" valueType="num">
                                      <p:cBhvr additive="base">
                                        <p:cTn dur="500" fill="hold" id="8"/>
                                        <p:tgtEl>
                                          <p:spTgt spid="20"/>
                                        </p:tgtEl>
                                        <p:attrNameLst>
                                          <p:attrName>ppt_y</p:attrName>
                                        </p:attrNameLst>
                                      </p:cBhvr>
                                      <p:tavLst>
                                        <p:tav tm="0">
                                          <p:val>
                                            <p:strVal val="#ppt_y"/>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20"/>
    </p:bldLst>
  </p:timing>
</p:sld>
</file>

<file path=ppt/slides/slide12.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20" name="矩形 19">
            <a:extLst>
              <a:ext uri="{FF2B5EF4-FFF2-40B4-BE49-F238E27FC236}">
                <a16:creationId xmlns:a16="http://schemas.microsoft.com/office/drawing/2014/main" id="{0F059716-F2BB-4662-81F4-5B4CD298FFDC}"/>
              </a:ext>
            </a:extLst>
          </p:cNvPr>
          <p:cNvSpPr/>
          <p:nvPr/>
        </p:nvSpPr>
        <p:spPr>
          <a:xfrm>
            <a:off x="1793379" y="443928"/>
            <a:ext cx="8605241" cy="553998"/>
          </a:xfrm>
          <a:prstGeom prst="rect">
            <a:avLst/>
          </a:prstGeom>
        </p:spPr>
        <p:txBody>
          <a:bodyPr anchor="ctr" bIns="45720" lIns="91440" rIns="91440" rtlCol="0" tIns="45720" vert="horz">
            <a:normAutofit/>
          </a:bodyPr>
          <a:lstStyle/>
          <a:p>
            <a:pPr algn="dist">
              <a:spcBef>
                <a:spcPct val="0"/>
              </a:spcBef>
            </a:pPr>
            <a:r>
              <a:rPr altLang="zh-CN" lang="en-US" sz="3000">
                <a:solidFill>
                  <a:schemeClr val="tx1">
                    <a:lumMod val="85000"/>
                    <a:lumOff val="15000"/>
                  </a:schemeClr>
                </a:solidFill>
                <a:latin charset="-122" panose="020b0503020204020204" pitchFamily="34" typeface="微软雅黑"/>
                <a:ea charset="-122" panose="020b0503020204020204" pitchFamily="34" typeface="微软雅黑"/>
                <a:cs typeface="+mj-cs"/>
              </a:rPr>
              <a:t>   要弘扬“团结协作”的精神，在互助中合力改坚</a:t>
            </a:r>
          </a:p>
        </p:txBody>
      </p:sp>
      <p:grpSp>
        <p:nvGrpSpPr>
          <p:cNvPr id="24" name="组合 23">
            <a:extLst>
              <a:ext uri="{FF2B5EF4-FFF2-40B4-BE49-F238E27FC236}">
                <a16:creationId xmlns:a16="http://schemas.microsoft.com/office/drawing/2014/main" id="{A87128D8-0AE7-4D88-A0F5-A6CEB3996749}"/>
              </a:ext>
            </a:extLst>
          </p:cNvPr>
          <p:cNvGrpSpPr/>
          <p:nvPr/>
        </p:nvGrpSpPr>
        <p:grpSpPr>
          <a:xfrm>
            <a:off x="3539890" y="1831452"/>
            <a:ext cx="3510533" cy="2088232"/>
            <a:chOff x="1631504" y="1624017"/>
            <a:chExt cx="3510533" cy="2088232"/>
          </a:xfrm>
        </p:grpSpPr>
        <p:sp>
          <p:nvSpPr>
            <p:cNvPr id="21" name="椭圆 20">
              <a:extLst>
                <a:ext uri="{FF2B5EF4-FFF2-40B4-BE49-F238E27FC236}">
                  <a16:creationId xmlns:a16="http://schemas.microsoft.com/office/drawing/2014/main" id="{94A143E7-0D5B-476A-9417-315186B976C9}"/>
                </a:ext>
              </a:extLst>
            </p:cNvPr>
            <p:cNvSpPr/>
            <p:nvPr/>
          </p:nvSpPr>
          <p:spPr>
            <a:xfrm>
              <a:off x="1631504" y="1624017"/>
              <a:ext cx="3510533" cy="2088232"/>
            </a:xfrm>
            <a:prstGeom prst="ellipse">
              <a:avLst/>
            </a:prstGeom>
            <a:solidFill>
              <a:srgbClr val="558ED5"/>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9" name="矩形 18">
              <a:extLst>
                <a:ext uri="{FF2B5EF4-FFF2-40B4-BE49-F238E27FC236}">
                  <a16:creationId xmlns:a16="http://schemas.microsoft.com/office/drawing/2014/main" id="{09E7A90D-36FB-4B6E-AA10-F4B81458E2FD}"/>
                </a:ext>
              </a:extLst>
            </p:cNvPr>
            <p:cNvSpPr/>
            <p:nvPr/>
          </p:nvSpPr>
          <p:spPr>
            <a:xfrm>
              <a:off x="2188236" y="2052311"/>
              <a:ext cx="2592288" cy="1412240"/>
            </a:xfrm>
            <a:prstGeom prst="rect">
              <a:avLst/>
            </a:prstGeom>
          </p:spPr>
          <p:txBody>
            <a:bodyPr wrap="square">
              <a:spAutoFit/>
            </a:bodyPr>
            <a:lstStyle/>
            <a:p>
              <a:pPr>
                <a:lnSpc>
                  <a:spcPts val="2600"/>
                </a:lnSpc>
              </a:pPr>
              <a:r>
                <a:rPr altLang="zh-CN" lang="zh-CN" sz="1600">
                  <a:solidFill>
                    <a:schemeClr val="bg1"/>
                  </a:solidFill>
                  <a:latin charset="-122" panose="020b0503020204020204" pitchFamily="34" typeface="微软雅黑"/>
                  <a:ea charset="-122" panose="020b0503020204020204" pitchFamily="34" typeface="微软雅黑"/>
                </a:rPr>
                <a:t>要有一盘棋思想，从全盘出发，从大局出发，凝心聚力谋发展，齐心协力求进步。</a:t>
              </a:r>
            </a:p>
          </p:txBody>
        </p:sp>
      </p:grpSp>
      <p:grpSp>
        <p:nvGrpSpPr>
          <p:cNvPr id="23" name="组合 22">
            <a:extLst>
              <a:ext uri="{FF2B5EF4-FFF2-40B4-BE49-F238E27FC236}">
                <a16:creationId xmlns:a16="http://schemas.microsoft.com/office/drawing/2014/main" id="{8F276437-08BB-49AF-8D41-46F5B0EA25B8}"/>
              </a:ext>
            </a:extLst>
          </p:cNvPr>
          <p:cNvGrpSpPr/>
          <p:nvPr/>
        </p:nvGrpSpPr>
        <p:grpSpPr>
          <a:xfrm>
            <a:off x="6444759" y="3775731"/>
            <a:ext cx="3953861" cy="2448272"/>
            <a:chOff x="5652671" y="3522326"/>
            <a:chExt cx="3953861" cy="2448272"/>
          </a:xfrm>
        </p:grpSpPr>
        <p:sp>
          <p:nvSpPr>
            <p:cNvPr id="22" name="椭圆 21">
              <a:extLst>
                <a:ext uri="{FF2B5EF4-FFF2-40B4-BE49-F238E27FC236}">
                  <a16:creationId xmlns:a16="http://schemas.microsoft.com/office/drawing/2014/main" id="{B8D071CD-5724-41D0-B9FE-40D5E3970B2A}"/>
                </a:ext>
              </a:extLst>
            </p:cNvPr>
            <p:cNvSpPr/>
            <p:nvPr/>
          </p:nvSpPr>
          <p:spPr>
            <a:xfrm>
              <a:off x="5652671" y="3522326"/>
              <a:ext cx="3953861" cy="2448272"/>
            </a:xfrm>
            <a:prstGeom prst="ellipse">
              <a:avLst/>
            </a:prstGeom>
            <a:solidFill>
              <a:srgbClr val="FFC00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8" name="矩形 17">
              <a:extLst>
                <a:ext uri="{FF2B5EF4-FFF2-40B4-BE49-F238E27FC236}">
                  <a16:creationId xmlns:a16="http://schemas.microsoft.com/office/drawing/2014/main" id="{76250BAB-91E9-41FC-9DEF-7598B4282BA2}"/>
                </a:ext>
              </a:extLst>
            </p:cNvPr>
            <p:cNvSpPr/>
            <p:nvPr/>
          </p:nvSpPr>
          <p:spPr>
            <a:xfrm>
              <a:off x="6267090" y="3883983"/>
              <a:ext cx="2853246" cy="1742440"/>
            </a:xfrm>
            <a:prstGeom prst="rect">
              <a:avLst/>
            </a:prstGeom>
          </p:spPr>
          <p:txBody>
            <a:bodyPr wrap="square">
              <a:spAutoFit/>
            </a:bodyPr>
            <a:lstStyle/>
            <a:p>
              <a:pPr>
                <a:lnSpc>
                  <a:spcPts val="2600"/>
                </a:lnSpc>
              </a:pPr>
              <a:r>
                <a:rPr altLang="zh-CN" lang="zh-CN" sz="1600">
                  <a:solidFill>
                    <a:schemeClr val="bg1"/>
                  </a:solidFill>
                  <a:latin charset="-122" panose="020b0503020204020204" pitchFamily="34" typeface="微软雅黑"/>
                  <a:ea charset="-122" panose="020b0503020204020204" pitchFamily="34" typeface="微软雅黑"/>
                </a:rPr>
                <a:t>要胸襟坦白，光明磊落，多鼓劲，多配合，工作上补台不拆台，遇到困难不袖手旁观，以激发“洪荒之力”，形成一个坚强的集体。</a:t>
              </a:r>
            </a:p>
          </p:txBody>
        </p:sp>
      </p:grpSp>
      <p:pic>
        <p:nvPicPr>
          <p:cNvPr id="3" name="图片 2">
            <a:extLst>
              <a:ext uri="{FF2B5EF4-FFF2-40B4-BE49-F238E27FC236}">
                <a16:creationId xmlns:a16="http://schemas.microsoft.com/office/drawing/2014/main" id="{E6557291-619A-4982-8F0F-5A2A4BBB19F3}"/>
              </a:ext>
            </a:extLst>
          </p:cNvPr>
          <p:cNvPicPr>
            <a:picLocks noChangeAspect="1"/>
          </p:cNvPicPr>
          <p:nvPr/>
        </p:nvPicPr>
        <p:blipFill>
          <a:blip r:embed="rId2">
            <a:extLst>
              <a:ext uri="{28A0092B-C50C-407E-A947-70E740481C1C}">
                <a14:useLocalDpi val="0"/>
              </a:ext>
            </a:extLst>
          </a:blip>
          <a:stretch>
            <a:fillRect/>
          </a:stretch>
        </p:blipFill>
        <p:spPr>
          <a:xfrm>
            <a:off x="-711791" y="1188596"/>
            <a:ext cx="5669404" cy="5669404"/>
          </a:xfrm>
          <a:prstGeom prst="rect">
            <a:avLst/>
          </a:prstGeom>
        </p:spPr>
      </p:pic>
    </p:spTree>
    <p:extLst>
      <p:ext uri="{BB962C8B-B14F-4D97-AF65-F5344CB8AC3E}">
        <p14:creationId val="2730935742"/>
      </p:ext>
    </p:extLst>
  </p:cSld>
  <p:clrMapOvr>
    <a:masterClrMapping/>
  </p:clrMapOvr>
  <mc:AlternateContent>
    <mc:Choice Requires="p14">
      <p:transition advClick="0" p14:dur="1600" spd="slow">
        <p14:gallery dir="l"/>
      </p:transition>
    </mc:Choice>
    <mc:Fallback>
      <p:transition advClick="0"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afterEffect" presetClass="entr" presetID="2" presetSubtype="2">
                                  <p:stCondLst>
                                    <p:cond delay="0"/>
                                  </p:stCondLst>
                                  <p:iterate type="lt">
                                    <p:tmPct val="10000"/>
                                  </p:iterate>
                                  <p:childTnLst>
                                    <p:set>
                                      <p:cBhvr>
                                        <p:cTn dur="1" fill="hold" id="6">
                                          <p:stCondLst>
                                            <p:cond delay="0"/>
                                          </p:stCondLst>
                                        </p:cTn>
                                        <p:tgtEl>
                                          <p:spTgt spid="20"/>
                                        </p:tgtEl>
                                        <p:attrNameLst>
                                          <p:attrName>style.visibility</p:attrName>
                                        </p:attrNameLst>
                                      </p:cBhvr>
                                      <p:to>
                                        <p:strVal val="visible"/>
                                      </p:to>
                                    </p:set>
                                    <p:anim calcmode="lin" valueType="num">
                                      <p:cBhvr additive="base">
                                        <p:cTn dur="500" fill="hold" id="7"/>
                                        <p:tgtEl>
                                          <p:spTgt spid="20"/>
                                        </p:tgtEl>
                                        <p:attrNameLst>
                                          <p:attrName>ppt_x</p:attrName>
                                        </p:attrNameLst>
                                      </p:cBhvr>
                                      <p:tavLst>
                                        <p:tav tm="0">
                                          <p:val>
                                            <p:strVal val="1+#ppt_w/2"/>
                                          </p:val>
                                        </p:tav>
                                        <p:tav tm="100000">
                                          <p:val>
                                            <p:strVal val="#ppt_x"/>
                                          </p:val>
                                        </p:tav>
                                      </p:tavLst>
                                    </p:anim>
                                    <p:anim calcmode="lin" valueType="num">
                                      <p:cBhvr additive="base">
                                        <p:cTn dur="500" fill="hold" id="8"/>
                                        <p:tgtEl>
                                          <p:spTgt spid="20"/>
                                        </p:tgtEl>
                                        <p:attrNameLst>
                                          <p:attrName>ppt_y</p:attrName>
                                        </p:attrNameLst>
                                      </p:cBhvr>
                                      <p:tavLst>
                                        <p:tav tm="0">
                                          <p:val>
                                            <p:strVal val="#ppt_y"/>
                                          </p:val>
                                        </p:tav>
                                        <p:tav tm="100000">
                                          <p:val>
                                            <p:strVal val="#ppt_y"/>
                                          </p:val>
                                        </p:tav>
                                      </p:tavLst>
                                    </p:anim>
                                  </p:childTnLst>
                                </p:cTn>
                              </p:par>
                            </p:childTnLst>
                          </p:cTn>
                        </p:par>
                        <p:par>
                          <p:cTn fill="hold" id="9" nodeType="afterGroup">
                            <p:stCondLst>
                              <p:cond delay="500"/>
                            </p:stCondLst>
                            <p:childTnLst>
                              <p:par>
                                <p:cTn fill="hold" id="10" nodeType="afterEffect" presetClass="entr" presetID="16" presetSubtype="21">
                                  <p:stCondLst>
                                    <p:cond delay="0"/>
                                  </p:stCondLst>
                                  <p:childTnLst>
                                    <p:set>
                                      <p:cBhvr>
                                        <p:cTn dur="1" fill="hold" id="11">
                                          <p:stCondLst>
                                            <p:cond delay="0"/>
                                          </p:stCondLst>
                                        </p:cTn>
                                        <p:tgtEl>
                                          <p:spTgt spid="24"/>
                                        </p:tgtEl>
                                        <p:attrNameLst>
                                          <p:attrName>style.visibility</p:attrName>
                                        </p:attrNameLst>
                                      </p:cBhvr>
                                      <p:to>
                                        <p:strVal val="visible"/>
                                      </p:to>
                                    </p:set>
                                    <p:animEffect filter="barn(inVertical)" transition="in">
                                      <p:cBhvr>
                                        <p:cTn dur="500" id="12"/>
                                        <p:tgtEl>
                                          <p:spTgt spid="24"/>
                                        </p:tgtEl>
                                      </p:cBhvr>
                                    </p:animEffect>
                                  </p:childTnLst>
                                </p:cTn>
                              </p:par>
                            </p:childTnLst>
                          </p:cTn>
                        </p:par>
                        <p:par>
                          <p:cTn fill="hold" id="13" nodeType="afterGroup">
                            <p:stCondLst>
                              <p:cond delay="1000"/>
                            </p:stCondLst>
                            <p:childTnLst>
                              <p:par>
                                <p:cTn fill="hold" id="14" nodeType="afterEffect" presetClass="entr" presetID="16" presetSubtype="21">
                                  <p:stCondLst>
                                    <p:cond delay="0"/>
                                  </p:stCondLst>
                                  <p:childTnLst>
                                    <p:set>
                                      <p:cBhvr>
                                        <p:cTn dur="1" fill="hold" id="15">
                                          <p:stCondLst>
                                            <p:cond delay="0"/>
                                          </p:stCondLst>
                                        </p:cTn>
                                        <p:tgtEl>
                                          <p:spTgt spid="23"/>
                                        </p:tgtEl>
                                        <p:attrNameLst>
                                          <p:attrName>style.visibility</p:attrName>
                                        </p:attrNameLst>
                                      </p:cBhvr>
                                      <p:to>
                                        <p:strVal val="visible"/>
                                      </p:to>
                                    </p:set>
                                    <p:animEffect filter="barn(inVertical)" transition="in">
                                      <p:cBhvr>
                                        <p:cTn dur="500" id="16"/>
                                        <p:tgtEl>
                                          <p:spTgt spid="23"/>
                                        </p:tgtEl>
                                      </p:cBhvr>
                                    </p:animEffect>
                                  </p:childTnLst>
                                </p:cTn>
                              </p:par>
                            </p:childTnLst>
                          </p:cTn>
                        </p:par>
                        <p:par>
                          <p:cTn fill="hold" id="17" nodeType="afterGroup">
                            <p:stCondLst>
                              <p:cond delay="1500"/>
                            </p:stCondLst>
                            <p:childTnLst>
                              <p:par>
                                <p:cTn fill="hold" id="18" nodeType="afterEffect" presetClass="entr" presetID="22" presetSubtype="4">
                                  <p:stCondLst>
                                    <p:cond delay="0"/>
                                  </p:stCondLst>
                                  <p:childTnLst>
                                    <p:set>
                                      <p:cBhvr>
                                        <p:cTn dur="1" fill="hold" id="19">
                                          <p:stCondLst>
                                            <p:cond delay="0"/>
                                          </p:stCondLst>
                                        </p:cTn>
                                        <p:tgtEl>
                                          <p:spTgt spid="3"/>
                                        </p:tgtEl>
                                        <p:attrNameLst>
                                          <p:attrName>style.visibility</p:attrName>
                                        </p:attrNameLst>
                                      </p:cBhvr>
                                      <p:to>
                                        <p:strVal val="visible"/>
                                      </p:to>
                                    </p:set>
                                    <p:animEffect filter="wipe(down)" transition="in">
                                      <p:cBhvr>
                                        <p:cTn dur="500" id="20"/>
                                        <p:tgtEl>
                                          <p:spTgt spid="3"/>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20"/>
    </p:bldLst>
  </p:timing>
</p:sld>
</file>

<file path=ppt/slides/slide13.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showMasterPhAnim="0">
  <p:cSld>
    <p:spTree>
      <p:nvGrpSpPr>
        <p:cNvPr id="1" name=""/>
        <p:cNvGrpSpPr/>
        <p:nvPr/>
      </p:nvGrpSpPr>
      <p:grpSpPr>
        <a:xfrm>
          <a:off x="0" y="0"/>
          <a:ext cx="0" cy="0"/>
        </a:xfrm>
      </p:grpSpPr>
      <p:sp>
        <p:nvSpPr>
          <p:cNvPr id="2" name="矩形 1">
            <a:extLst>
              <a:ext uri="{FF2B5EF4-FFF2-40B4-BE49-F238E27FC236}">
                <a16:creationId xmlns:a16="http://schemas.microsoft.com/office/drawing/2014/main" id="{E99DEA0F-8D5D-4876-8582-4EB9869F2697}"/>
              </a:ext>
            </a:extLst>
          </p:cNvPr>
          <p:cNvSpPr/>
          <p:nvPr/>
        </p:nvSpPr>
        <p:spPr>
          <a:xfrm>
            <a:off x="1195458" y="478844"/>
            <a:ext cx="9801081" cy="630942"/>
          </a:xfrm>
          <a:prstGeom prst="rect">
            <a:avLst/>
          </a:prstGeom>
        </p:spPr>
        <p:txBody>
          <a:bodyPr anchor="ctr" bIns="45720" lIns="91440" rIns="91440" rtlCol="0" tIns="45720" vert="horz">
            <a:normAutofit/>
          </a:bodyPr>
          <a:lstStyle/>
          <a:p>
            <a:pPr algn="dist">
              <a:spcBef>
                <a:spcPct val="0"/>
              </a:spcBef>
            </a:pPr>
            <a:r>
              <a:rPr altLang="zh-CN" lang="en-US" sz="3000">
                <a:solidFill>
                  <a:schemeClr val="tx1">
                    <a:lumMod val="85000"/>
                    <a:lumOff val="15000"/>
                  </a:schemeClr>
                </a:solidFill>
                <a:latin charset="-122" panose="020b0503020204020204" pitchFamily="34" typeface="微软雅黑"/>
                <a:ea charset="-122" panose="020b0503020204020204" pitchFamily="34" typeface="微软雅黑"/>
                <a:cs typeface="+mj-cs"/>
              </a:rPr>
              <a:t>   要弘扬“脚踏实地”的精神，在实干中注重细节</a:t>
            </a:r>
          </a:p>
        </p:txBody>
      </p:sp>
      <p:grpSp>
        <p:nvGrpSpPr>
          <p:cNvPr id="8" name="组合 7">
            <a:extLst>
              <a:ext uri="{FF2B5EF4-FFF2-40B4-BE49-F238E27FC236}">
                <a16:creationId xmlns:a16="http://schemas.microsoft.com/office/drawing/2014/main" id="{A48DFB2E-1641-40C9-9BDE-CA7DDAB2CA9F}"/>
              </a:ext>
            </a:extLst>
          </p:cNvPr>
          <p:cNvGrpSpPr/>
          <p:nvPr/>
        </p:nvGrpSpPr>
        <p:grpSpPr>
          <a:xfrm>
            <a:off x="2495600" y="1988840"/>
            <a:ext cx="7704856" cy="3690857"/>
            <a:chOff x="2628895" y="1844824"/>
            <a:chExt cx="7704856" cy="3690857"/>
          </a:xfrm>
        </p:grpSpPr>
        <p:sp>
          <p:nvSpPr>
            <p:cNvPr id="9" name="矩形: 圆角 8">
              <a:extLst>
                <a:ext uri="{FF2B5EF4-FFF2-40B4-BE49-F238E27FC236}">
                  <a16:creationId xmlns:a16="http://schemas.microsoft.com/office/drawing/2014/main" id="{74244C9D-A039-44C6-A63C-76290EEADDD8}"/>
                </a:ext>
              </a:extLst>
            </p:cNvPr>
            <p:cNvSpPr/>
            <p:nvPr/>
          </p:nvSpPr>
          <p:spPr>
            <a:xfrm>
              <a:off x="2628895" y="1982344"/>
              <a:ext cx="7704856" cy="3415819"/>
            </a:xfrm>
            <a:prstGeom prst="roundRect">
              <a:avLst>
                <a:gd fmla="val 5844" name="adj"/>
              </a:avLst>
            </a:prstGeom>
            <a:solidFill>
              <a:srgbClr val="558ED5"/>
            </a:solidFill>
            <a:ln>
              <a:solidFill>
                <a:srgbClr val="7401FF"/>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lumMod val="85000"/>
                    <a:lumOff val="15000"/>
                  </a:schemeClr>
                </a:solidFill>
              </a:endParaRPr>
            </a:p>
          </p:txBody>
        </p:sp>
        <p:sp>
          <p:nvSpPr>
            <p:cNvPr id="10" name="矩形: 圆角 9">
              <a:extLst>
                <a:ext uri="{FF2B5EF4-FFF2-40B4-BE49-F238E27FC236}">
                  <a16:creationId xmlns:a16="http://schemas.microsoft.com/office/drawing/2014/main" id="{65D19CEA-6DBF-468E-897A-17895C242B51}"/>
                </a:ext>
              </a:extLst>
            </p:cNvPr>
            <p:cNvSpPr/>
            <p:nvPr/>
          </p:nvSpPr>
          <p:spPr>
            <a:xfrm>
              <a:off x="2880923" y="1844824"/>
              <a:ext cx="7200800" cy="3690857"/>
            </a:xfrm>
            <a:prstGeom prst="roundRect">
              <a:avLst>
                <a:gd fmla="val 5844" name="adj"/>
              </a:avLst>
            </a:prstGeom>
            <a:solidFill>
              <a:schemeClr val="bg1"/>
            </a:solidFill>
            <a:ln>
              <a:solidFill>
                <a:srgbClr val="7401FF"/>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lumMod val="85000"/>
                    <a:lumOff val="15000"/>
                  </a:schemeClr>
                </a:solidFill>
              </a:endParaRPr>
            </a:p>
          </p:txBody>
        </p:sp>
        <p:sp>
          <p:nvSpPr>
            <p:cNvPr id="11" name="矩形 10">
              <a:extLst>
                <a:ext uri="{FF2B5EF4-FFF2-40B4-BE49-F238E27FC236}">
                  <a16:creationId xmlns:a16="http://schemas.microsoft.com/office/drawing/2014/main" id="{19123478-6AAC-4716-8BDB-A4AFB3C1988B}"/>
                </a:ext>
              </a:extLst>
            </p:cNvPr>
            <p:cNvSpPr>
              <a:spLocks noChangeArrowheads="1"/>
            </p:cNvSpPr>
            <p:nvPr/>
          </p:nvSpPr>
          <p:spPr bwMode="auto">
            <a:xfrm>
              <a:off x="3132951" y="2132856"/>
              <a:ext cx="6840760" cy="311404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square">
              <a:spAutoFit/>
            </a:bodyPr>
            <a:lstStyle>
              <a:lvl1pPr eaLnBrk="0" hangingPunct="0">
                <a:defRPr>
                  <a:solidFill>
                    <a:schemeClr val="tx1"/>
                  </a:solidFill>
                  <a:latin charset="0" panose="020b0604030504040204" pitchFamily="34" typeface="Tahoma"/>
                  <a:ea charset="-122" panose="02010600030101010101" pitchFamily="2" typeface="宋体"/>
                </a:defRPr>
              </a:lvl1pPr>
              <a:lvl2pPr eaLnBrk="0" hangingPunct="0" indent="-285750" marL="742950">
                <a:defRPr>
                  <a:solidFill>
                    <a:schemeClr val="tx1"/>
                  </a:solidFill>
                  <a:latin charset="0" panose="020b0604030504040204" pitchFamily="34" typeface="Tahoma"/>
                  <a:ea charset="-122" panose="02010600030101010101" pitchFamily="2" typeface="宋体"/>
                </a:defRPr>
              </a:lvl2pPr>
              <a:lvl3pPr eaLnBrk="0" hangingPunct="0" indent="-228600" marL="1143000">
                <a:defRPr>
                  <a:solidFill>
                    <a:schemeClr val="tx1"/>
                  </a:solidFill>
                  <a:latin charset="0" panose="020b0604030504040204" pitchFamily="34" typeface="Tahoma"/>
                  <a:ea charset="-122" panose="02010600030101010101" pitchFamily="2" typeface="宋体"/>
                </a:defRPr>
              </a:lvl3pPr>
              <a:lvl4pPr eaLnBrk="0" hangingPunct="0" indent="-228600" marL="1600200">
                <a:defRPr>
                  <a:solidFill>
                    <a:schemeClr val="tx1"/>
                  </a:solidFill>
                  <a:latin charset="0" panose="020b0604030504040204" pitchFamily="34" typeface="Tahoma"/>
                  <a:ea charset="-122" panose="02010600030101010101" pitchFamily="2" typeface="宋体"/>
                </a:defRPr>
              </a:lvl4pPr>
              <a:lvl5pPr eaLnBrk="0" hangingPunct="0" indent="-228600" marL="2057400">
                <a:defRPr>
                  <a:solidFill>
                    <a:schemeClr val="tx1"/>
                  </a:solidFill>
                  <a:latin charset="0" panose="020b0604030504040204" pitchFamily="34" typeface="Tahoma"/>
                  <a:ea charset="-122" panose="02010600030101010101" pitchFamily="2" typeface="宋体"/>
                </a:defRPr>
              </a:lvl5pPr>
              <a:lvl6pPr eaLnBrk="0" fontAlgn="base" hangingPunct="0" indent="-228600" marL="2514600">
                <a:spcBef>
                  <a:spcPct val="0"/>
                </a:spcBef>
                <a:spcAft>
                  <a:spcPct val="0"/>
                </a:spcAft>
                <a:defRPr>
                  <a:solidFill>
                    <a:schemeClr val="tx1"/>
                  </a:solidFill>
                  <a:latin charset="0" panose="020b0604030504040204" pitchFamily="34" typeface="Tahoma"/>
                  <a:ea charset="-122" panose="02010600030101010101" pitchFamily="2" typeface="宋体"/>
                </a:defRPr>
              </a:lvl6pPr>
              <a:lvl7pPr eaLnBrk="0" fontAlgn="base" hangingPunct="0" indent="-228600" marL="2971800">
                <a:spcBef>
                  <a:spcPct val="0"/>
                </a:spcBef>
                <a:spcAft>
                  <a:spcPct val="0"/>
                </a:spcAft>
                <a:defRPr>
                  <a:solidFill>
                    <a:schemeClr val="tx1"/>
                  </a:solidFill>
                  <a:latin charset="0" panose="020b0604030504040204" pitchFamily="34" typeface="Tahoma"/>
                  <a:ea charset="-122" panose="02010600030101010101" pitchFamily="2" typeface="宋体"/>
                </a:defRPr>
              </a:lvl7pPr>
              <a:lvl8pPr eaLnBrk="0" fontAlgn="base" hangingPunct="0" indent="-228600" marL="3429000">
                <a:spcBef>
                  <a:spcPct val="0"/>
                </a:spcBef>
                <a:spcAft>
                  <a:spcPct val="0"/>
                </a:spcAft>
                <a:defRPr>
                  <a:solidFill>
                    <a:schemeClr val="tx1"/>
                  </a:solidFill>
                  <a:latin charset="0" panose="020b0604030504040204" pitchFamily="34" typeface="Tahoma"/>
                  <a:ea charset="-122" panose="02010600030101010101" pitchFamily="2" typeface="宋体"/>
                </a:defRPr>
              </a:lvl8pPr>
              <a:lvl9pPr eaLnBrk="0" fontAlgn="base" hangingPunct="0" indent="-228600" marL="3886200">
                <a:spcBef>
                  <a:spcPct val="0"/>
                </a:spcBef>
                <a:spcAft>
                  <a:spcPct val="0"/>
                </a:spcAft>
                <a:defRPr>
                  <a:solidFill>
                    <a:schemeClr val="tx1"/>
                  </a:solidFill>
                  <a:latin charset="0" panose="020b0604030504040204" pitchFamily="34" typeface="Tahoma"/>
                  <a:ea charset="-122" panose="02010600030101010101" pitchFamily="2" typeface="宋体"/>
                </a:defRPr>
              </a:lvl9pPr>
            </a:lstStyle>
            <a:p>
              <a:pPr eaLnBrk="1" hangingPunct="1">
                <a:lnSpc>
                  <a:spcPts val="3400"/>
                </a:lnSpc>
              </a:pPr>
              <a:r>
                <a:rPr altLang="zh-CN" lang="zh-CN" spc="150" sz="1600">
                  <a:solidFill>
                    <a:schemeClr val="tx1">
                      <a:lumMod val="85000"/>
                      <a:lumOff val="15000"/>
                    </a:schemeClr>
                  </a:solidFill>
                  <a:latin charset="-122" panose="020b0503020204020204" pitchFamily="34" typeface="微软雅黑"/>
                  <a:ea charset="-122" panose="020b0503020204020204" pitchFamily="34" typeface="微软雅黑"/>
                </a:rPr>
                <a:t>整个女排队伍都没有人去刻意规划比赛结果，而是努力打好每场比赛、每一分，连教练郎平都亲承：“没有想过今天的结果，是大家靠着被对手打不死的意志打好的比赛”。班级工作无小事，班干部无小节，担任班干部工作的学生任何时候都来不得半点疏忽和大意。要以“螺丝钉”的精神，坚持高标准、严要求，工作上从大处着眼、小处入手，脚踏实地，勤勉认真，我们每一个班级成员也要严谨细致，努力做到做每件事都要用心考虑，用心去做，决不敷衍。</a:t>
              </a:r>
            </a:p>
          </p:txBody>
        </p:sp>
      </p:grpSp>
      <p:pic>
        <p:nvPicPr>
          <p:cNvPr id="13" name="图片 12">
            <a:extLst>
              <a:ext uri="{FF2B5EF4-FFF2-40B4-BE49-F238E27FC236}">
                <a16:creationId xmlns:a16="http://schemas.microsoft.com/office/drawing/2014/main" id="{B0A23171-E4F6-4B13-A350-03B2F4A89953}"/>
              </a:ext>
            </a:extLst>
          </p:cNvPr>
          <p:cNvPicPr>
            <a:picLocks noChangeAspect="1"/>
          </p:cNvPicPr>
          <p:nvPr/>
        </p:nvPicPr>
        <p:blipFill>
          <a:blip r:embed="rId2">
            <a:extLst>
              <a:ext uri="{28A0092B-C50C-407E-A947-70E740481C1C}">
                <a14:useLocalDpi val="0"/>
              </a:ext>
            </a:extLst>
          </a:blip>
          <a:stretch>
            <a:fillRect/>
          </a:stretch>
        </p:blipFill>
        <p:spPr>
          <a:xfrm flipH="1">
            <a:off x="-240704" y="2688298"/>
            <a:ext cx="3690858" cy="3690858"/>
          </a:xfrm>
          <a:prstGeom prst="rect">
            <a:avLst/>
          </a:prstGeom>
        </p:spPr>
      </p:pic>
    </p:spTree>
  </p:cSld>
  <p:clrMapOvr>
    <a:masterClrMapping/>
  </p:clrMapOvr>
  <mc:AlternateContent>
    <mc:Choice Requires="p14">
      <p:transition advClick="0" p14:dur="1200" spd="slow">
        <p14:prism/>
      </p:transition>
    </mc:Choice>
    <mc:Fallback>
      <p:transition advClick="0"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afterEffect" presetClass="entr" presetID="2" presetSubtype="2">
                                  <p:stCondLst>
                                    <p:cond delay="0"/>
                                  </p:stCondLst>
                                  <p:iterate type="lt">
                                    <p:tmPct val="10000"/>
                                  </p:iterate>
                                  <p:childTnLst>
                                    <p:set>
                                      <p:cBhvr>
                                        <p:cTn dur="1" fill="hold" id="6">
                                          <p:stCondLst>
                                            <p:cond delay="0"/>
                                          </p:stCondLst>
                                        </p:cTn>
                                        <p:tgtEl>
                                          <p:spTgt spid="2"/>
                                        </p:tgtEl>
                                        <p:attrNameLst>
                                          <p:attrName>style.visibility</p:attrName>
                                        </p:attrNameLst>
                                      </p:cBhvr>
                                      <p:to>
                                        <p:strVal val="visible"/>
                                      </p:to>
                                    </p:set>
                                    <p:anim calcmode="lin" valueType="num">
                                      <p:cBhvr additive="base">
                                        <p:cTn dur="500" fill="hold" id="7"/>
                                        <p:tgtEl>
                                          <p:spTgt spid="2"/>
                                        </p:tgtEl>
                                        <p:attrNameLst>
                                          <p:attrName>ppt_x</p:attrName>
                                        </p:attrNameLst>
                                      </p:cBhvr>
                                      <p:tavLst>
                                        <p:tav tm="0">
                                          <p:val>
                                            <p:strVal val="1+#ppt_w/2"/>
                                          </p:val>
                                        </p:tav>
                                        <p:tav tm="100000">
                                          <p:val>
                                            <p:strVal val="#ppt_x"/>
                                          </p:val>
                                        </p:tav>
                                      </p:tavLst>
                                    </p:anim>
                                    <p:anim calcmode="lin" valueType="num">
                                      <p:cBhvr additive="base">
                                        <p:cTn dur="500" fill="hold" id="8"/>
                                        <p:tgtEl>
                                          <p:spTgt spid="2"/>
                                        </p:tgtEl>
                                        <p:attrNameLst>
                                          <p:attrName>ppt_y</p:attrName>
                                        </p:attrNameLst>
                                      </p:cBhvr>
                                      <p:tavLst>
                                        <p:tav tm="0">
                                          <p:val>
                                            <p:strVal val="#ppt_y"/>
                                          </p:val>
                                        </p:tav>
                                        <p:tav tm="100000">
                                          <p:val>
                                            <p:strVal val="#ppt_y"/>
                                          </p:val>
                                        </p:tav>
                                      </p:tavLst>
                                    </p:anim>
                                  </p:childTnLst>
                                </p:cTn>
                              </p:par>
                            </p:childTnLst>
                          </p:cTn>
                        </p:par>
                        <p:par>
                          <p:cTn fill="hold" id="9" nodeType="afterGroup">
                            <p:stCondLst>
                              <p:cond delay="500"/>
                            </p:stCondLst>
                            <p:childTnLst>
                              <p:par>
                                <p:cTn fill="hold" id="10" nodeType="afterEffect" presetClass="entr" presetID="16" presetSubtype="21">
                                  <p:stCondLst>
                                    <p:cond delay="0"/>
                                  </p:stCondLst>
                                  <p:childTnLst>
                                    <p:set>
                                      <p:cBhvr>
                                        <p:cTn dur="1" fill="hold" id="11">
                                          <p:stCondLst>
                                            <p:cond delay="0"/>
                                          </p:stCondLst>
                                        </p:cTn>
                                        <p:tgtEl>
                                          <p:spTgt spid="8"/>
                                        </p:tgtEl>
                                        <p:attrNameLst>
                                          <p:attrName>style.visibility</p:attrName>
                                        </p:attrNameLst>
                                      </p:cBhvr>
                                      <p:to>
                                        <p:strVal val="visible"/>
                                      </p:to>
                                    </p:set>
                                    <p:animEffect filter="barn(inVertical)" transition="in">
                                      <p:cBhvr>
                                        <p:cTn dur="750" id="12"/>
                                        <p:tgtEl>
                                          <p:spTgt spid="8"/>
                                        </p:tgtEl>
                                      </p:cBhvr>
                                    </p:animEffect>
                                  </p:childTnLst>
                                </p:cTn>
                              </p:par>
                            </p:childTnLst>
                          </p:cTn>
                        </p:par>
                        <p:par>
                          <p:cTn fill="hold" id="13" nodeType="afterGroup">
                            <p:stCondLst>
                              <p:cond delay="1250"/>
                            </p:stCondLst>
                            <p:childTnLst>
                              <p:par>
                                <p:cTn fill="hold" id="14" nodeType="afterEffect" presetClass="entr" presetID="22" presetSubtype="4">
                                  <p:stCondLst>
                                    <p:cond delay="0"/>
                                  </p:stCondLst>
                                  <p:childTnLst>
                                    <p:set>
                                      <p:cBhvr>
                                        <p:cTn dur="1" fill="hold" id="15">
                                          <p:stCondLst>
                                            <p:cond delay="0"/>
                                          </p:stCondLst>
                                        </p:cTn>
                                        <p:tgtEl>
                                          <p:spTgt spid="13"/>
                                        </p:tgtEl>
                                        <p:attrNameLst>
                                          <p:attrName>style.visibility</p:attrName>
                                        </p:attrNameLst>
                                      </p:cBhvr>
                                      <p:to>
                                        <p:strVal val="visible"/>
                                      </p:to>
                                    </p:set>
                                    <p:animEffect filter="wipe(down)" transition="in">
                                      <p:cBhvr>
                                        <p:cTn dur="500" id="16"/>
                                        <p:tgtEl>
                                          <p:spTgt spid="13"/>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2"/>
    </p:bldLst>
  </p:timing>
</p:sld>
</file>

<file path=ppt/slides/slide14.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bg>
      <p:bgPr>
        <a:solidFill>
          <a:schemeClr val="bg1"/>
        </a:solidFill>
        <a:effectLst/>
      </p:bgPr>
    </p:bg>
    <p:spTree>
      <p:nvGrpSpPr>
        <p:cNvPr id="1" name=""/>
        <p:cNvGrpSpPr/>
        <p:nvPr/>
      </p:nvGrpSpPr>
      <p:grpSpPr>
        <a:xfrm>
          <a:off x="0" y="0"/>
          <a:ext cx="0" cy="0"/>
        </a:xfrm>
      </p:grpSpPr>
      <p:sp>
        <p:nvSpPr>
          <p:cNvPr id="3" name="矩形 2">
            <a:extLst>
              <a:ext uri="{FF2B5EF4-FFF2-40B4-BE49-F238E27FC236}">
                <a16:creationId xmlns:a16="http://schemas.microsoft.com/office/drawing/2014/main" id="{D25993DD-842F-4F52-BBBF-E8593A969DB0}"/>
              </a:ext>
            </a:extLst>
          </p:cNvPr>
          <p:cNvSpPr/>
          <p:nvPr/>
        </p:nvSpPr>
        <p:spPr>
          <a:xfrm>
            <a:off x="0" y="0"/>
            <a:ext cx="3575720" cy="6858000"/>
          </a:xfrm>
          <a:custGeom>
            <a:gdLst>
              <a:gd fmla="*/ 0 w 3575720" name="connsiteX0"/>
              <a:gd fmla="*/ 0 h 6858000" name="connsiteY0"/>
              <a:gd fmla="*/ 3575720 w 3575720" name="connsiteX1"/>
              <a:gd fmla="*/ 0 h 6858000" name="connsiteY1"/>
              <a:gd fmla="*/ 2470820 w 3575720" name="connsiteX2"/>
              <a:gd fmla="*/ 6858000 h 6858000" name="connsiteY2"/>
              <a:gd fmla="*/ 0 w 3575720" name="connsiteX3"/>
              <a:gd fmla="*/ 6858000 h 6858000" name="connsiteY3"/>
              <a:gd fmla="*/ 0 w 3575720" name="connsiteX4"/>
              <a:gd fmla="*/ 0 h 6858000" name="connsiteY4"/>
            </a:gdLst>
            <a:cxnLst>
              <a:cxn ang="0">
                <a:pos x="connsiteX0" y="connsiteY0"/>
              </a:cxn>
              <a:cxn ang="0">
                <a:pos x="connsiteX1" y="connsiteY1"/>
              </a:cxn>
              <a:cxn ang="0">
                <a:pos x="connsiteX2" y="connsiteY2"/>
              </a:cxn>
              <a:cxn ang="0">
                <a:pos x="connsiteX3" y="connsiteY3"/>
              </a:cxn>
              <a:cxn ang="0">
                <a:pos x="connsiteX4" y="connsiteY4"/>
              </a:cxn>
            </a:cxnLst>
            <a:rect b="b" l="l" r="r" t="t"/>
            <a:pathLst>
              <a:path h="6858000" w="3575719">
                <a:moveTo>
                  <a:pt x="0" y="0"/>
                </a:moveTo>
                <a:lnTo>
                  <a:pt x="3575720" y="0"/>
                </a:lnTo>
                <a:lnTo>
                  <a:pt x="2470820" y="6858000"/>
                </a:lnTo>
                <a:lnTo>
                  <a:pt x="0" y="6858000"/>
                </a:lnTo>
                <a:lnTo>
                  <a:pt x="0" y="0"/>
                </a:lnTo>
                <a:close/>
              </a:path>
            </a:pathLst>
          </a:cu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2">
                  <a:lumMod val="60000"/>
                  <a:lumOff val="40000"/>
                </a:schemeClr>
              </a:solidFill>
            </a:endParaRPr>
          </a:p>
        </p:txBody>
      </p:sp>
      <p:sp>
        <p:nvSpPr>
          <p:cNvPr id="4" name="矩形 2">
            <a:extLst>
              <a:ext uri="{FF2B5EF4-FFF2-40B4-BE49-F238E27FC236}">
                <a16:creationId xmlns:a16="http://schemas.microsoft.com/office/drawing/2014/main" id="{159B9BEC-0D3E-44EF-BFAA-B3E8B44C582A}"/>
              </a:ext>
            </a:extLst>
          </p:cNvPr>
          <p:cNvSpPr/>
          <p:nvPr/>
        </p:nvSpPr>
        <p:spPr>
          <a:xfrm flipH="1" flipV="1">
            <a:off x="8616282" y="-27384"/>
            <a:ext cx="3575720" cy="6858000"/>
          </a:xfrm>
          <a:custGeom>
            <a:gdLst>
              <a:gd fmla="*/ 0 w 3575720" name="connsiteX0"/>
              <a:gd fmla="*/ 0 h 6858000" name="connsiteY0"/>
              <a:gd fmla="*/ 3575720 w 3575720" name="connsiteX1"/>
              <a:gd fmla="*/ 0 h 6858000" name="connsiteY1"/>
              <a:gd fmla="*/ 2470820 w 3575720" name="connsiteX2"/>
              <a:gd fmla="*/ 6858000 h 6858000" name="connsiteY2"/>
              <a:gd fmla="*/ 0 w 3575720" name="connsiteX3"/>
              <a:gd fmla="*/ 6858000 h 6858000" name="connsiteY3"/>
              <a:gd fmla="*/ 0 w 3575720" name="connsiteX4"/>
              <a:gd fmla="*/ 0 h 6858000" name="connsiteY4"/>
            </a:gdLst>
            <a:cxnLst>
              <a:cxn ang="0">
                <a:pos x="connsiteX0" y="connsiteY0"/>
              </a:cxn>
              <a:cxn ang="0">
                <a:pos x="connsiteX1" y="connsiteY1"/>
              </a:cxn>
              <a:cxn ang="0">
                <a:pos x="connsiteX2" y="connsiteY2"/>
              </a:cxn>
              <a:cxn ang="0">
                <a:pos x="connsiteX3" y="connsiteY3"/>
              </a:cxn>
              <a:cxn ang="0">
                <a:pos x="connsiteX4" y="connsiteY4"/>
              </a:cxn>
            </a:cxnLst>
            <a:rect b="b" l="l" r="r" t="t"/>
            <a:pathLst>
              <a:path h="6858000" w="3575719">
                <a:moveTo>
                  <a:pt x="0" y="0"/>
                </a:moveTo>
                <a:lnTo>
                  <a:pt x="3575720" y="0"/>
                </a:lnTo>
                <a:lnTo>
                  <a:pt x="2470820" y="6858000"/>
                </a:lnTo>
                <a:lnTo>
                  <a:pt x="0" y="6858000"/>
                </a:lnTo>
                <a:lnTo>
                  <a:pt x="0" y="0"/>
                </a:lnTo>
                <a:close/>
              </a:path>
            </a:pathLst>
          </a:cu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pic>
        <p:nvPicPr>
          <p:cNvPr id="6" name="图片 5">
            <a:extLst>
              <a:ext uri="{FF2B5EF4-FFF2-40B4-BE49-F238E27FC236}">
                <a16:creationId xmlns:a16="http://schemas.microsoft.com/office/drawing/2014/main" id="{7A81A42B-7F79-4D33-902D-B8998C0A0C31}"/>
              </a:ext>
            </a:extLst>
          </p:cNvPr>
          <p:cNvPicPr>
            <a:picLocks noChangeAspect="1"/>
          </p:cNvPicPr>
          <p:nvPr/>
        </p:nvPicPr>
        <p:blipFill>
          <a:blip r:embed="rId2">
            <a:extLst>
              <a:ext uri="{28A0092B-C50C-407E-A947-70E740481C1C}">
                <a14:useLocalDpi val="0"/>
              </a:ext>
            </a:extLst>
          </a:blip>
          <a:srcRect l="28391" r="22911"/>
          <a:stretch>
            <a:fillRect/>
          </a:stretch>
        </p:blipFill>
        <p:spPr>
          <a:xfrm flipH="1">
            <a:off x="9700155" y="2567132"/>
            <a:ext cx="2115503" cy="4344184"/>
          </a:xfrm>
          <a:prstGeom prst="rect">
            <a:avLst/>
          </a:prstGeom>
        </p:spPr>
      </p:pic>
      <p:sp>
        <p:nvSpPr>
          <p:cNvPr id="12" name="文本框 11">
            <a:extLst>
              <a:ext uri="{FF2B5EF4-FFF2-40B4-BE49-F238E27FC236}">
                <a16:creationId xmlns:a16="http://schemas.microsoft.com/office/drawing/2014/main" id="{B9312CF5-E836-46BC-A191-2976FE5E52C9}"/>
              </a:ext>
            </a:extLst>
          </p:cNvPr>
          <p:cNvSpPr txBox="1"/>
          <p:nvPr/>
        </p:nvSpPr>
        <p:spPr>
          <a:xfrm rot="21323028">
            <a:off x="2270608" y="4013285"/>
            <a:ext cx="7733615" cy="457200"/>
          </a:xfrm>
          <a:prstGeom prst="rect">
            <a:avLst/>
          </a:prstGeom>
          <a:noFill/>
        </p:spPr>
        <p:txBody>
          <a:bodyPr rtlCol="0" wrap="square">
            <a:spAutoFit/>
          </a:bodyPr>
          <a:lstStyle/>
          <a:p>
            <a:pPr algn="ctr"/>
            <a:r>
              <a:rPr altLang="zh-CN" lang="en-US" sz="1200">
                <a:solidFill>
                  <a:schemeClr val="tx2">
                    <a:lumMod val="75000"/>
                  </a:schemeClr>
                </a:solidFill>
                <a:latin charset="-122" panose="020b0503020204020204" pitchFamily="34" typeface="微软雅黑"/>
                <a:ea charset="-122" panose="020b0503020204020204" pitchFamily="34" typeface="微软雅黑"/>
              </a:rPr>
              <a:t>Lorem ipsum dolor sit amet, consectetuer adipiscing elit. Maecenas porttitor congue massa. Fusce posuere, magna sed pulvinar ultricies, purus lectus malesuada libero</a:t>
            </a:r>
          </a:p>
        </p:txBody>
      </p:sp>
      <p:grpSp>
        <p:nvGrpSpPr>
          <p:cNvPr id="13" name="组合 12">
            <a:extLst>
              <a:ext uri="{FF2B5EF4-FFF2-40B4-BE49-F238E27FC236}">
                <a16:creationId xmlns:a16="http://schemas.microsoft.com/office/drawing/2014/main" id="{B6FA4B6F-F7E1-4DB7-B354-07B2D59BD6B2}"/>
              </a:ext>
            </a:extLst>
          </p:cNvPr>
          <p:cNvGrpSpPr/>
          <p:nvPr/>
        </p:nvGrpSpPr>
        <p:grpSpPr>
          <a:xfrm rot="21323028">
            <a:off x="4453549" y="4523789"/>
            <a:ext cx="3725130" cy="523220"/>
            <a:chOff x="5804240" y="4899034"/>
            <a:chExt cx="3725130" cy="523220"/>
          </a:xfrm>
        </p:grpSpPr>
        <p:sp>
          <p:nvSpPr>
            <p:cNvPr id="14" name="PA-102219">
              <a:extLst>
                <a:ext uri="{FF2B5EF4-FFF2-40B4-BE49-F238E27FC236}">
                  <a16:creationId xmlns:a16="http://schemas.microsoft.com/office/drawing/2014/main" id="{1502DE18-F7C0-4BA2-8A53-B112EE3697EF}"/>
                </a:ext>
              </a:extLst>
            </p:cNvPr>
            <p:cNvSpPr/>
            <p:nvPr>
              <p:custDataLst>
                <p:tags r:id="rId3"/>
              </p:custDataLst>
            </p:nvPr>
          </p:nvSpPr>
          <p:spPr>
            <a:xfrm>
              <a:off x="5804240" y="4899034"/>
              <a:ext cx="1992299" cy="523220"/>
            </a:xfrm>
            <a:prstGeom prst="roundRect">
              <a:avLst/>
            </a:prstGeom>
            <a:no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dist"/>
              <a:r>
                <a:rPr altLang="en-US" lang="zh-CN" sz="1600">
                  <a:solidFill>
                    <a:schemeClr val="tx2">
                      <a:lumMod val="75000"/>
                    </a:schemeClr>
                  </a:solidFill>
                  <a:latin charset="-122" panose="020b0503020204020204" pitchFamily="34" typeface="微软雅黑"/>
                  <a:ea charset="-122" panose="020b0503020204020204" pitchFamily="34" typeface="微软雅黑"/>
                </a:rPr>
                <a:t>汇报人：优页PPT</a:t>
              </a:r>
            </a:p>
          </p:txBody>
        </p:sp>
        <p:sp>
          <p:nvSpPr>
            <p:cNvPr id="15" name="PA-102220">
              <a:extLst>
                <a:ext uri="{FF2B5EF4-FFF2-40B4-BE49-F238E27FC236}">
                  <a16:creationId xmlns:a16="http://schemas.microsoft.com/office/drawing/2014/main" id="{1416B2C3-BED2-4F9A-AC8A-BFB899351ED4}"/>
                </a:ext>
              </a:extLst>
            </p:cNvPr>
            <p:cNvSpPr/>
            <p:nvPr>
              <p:custDataLst>
                <p:tags r:id="rId4"/>
              </p:custDataLst>
            </p:nvPr>
          </p:nvSpPr>
          <p:spPr>
            <a:xfrm>
              <a:off x="8035850" y="5001755"/>
              <a:ext cx="1493520" cy="317778"/>
            </a:xfrm>
            <a:prstGeom prst="roundRect">
              <a:avLst/>
            </a:prstGeom>
            <a:no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dist"/>
              <a:r>
                <a:rPr altLang="zh-CN" lang="en-US" sz="1600">
                  <a:solidFill>
                    <a:schemeClr val="tx2">
                      <a:lumMod val="75000"/>
                    </a:schemeClr>
                  </a:solidFill>
                  <a:latin charset="-122" panose="020b0503020204020204" pitchFamily="34" typeface="微软雅黑"/>
                  <a:ea charset="-122" panose="020b0503020204020204" pitchFamily="34" typeface="微软雅黑"/>
                </a:rPr>
                <a:t>202X年XX月</a:t>
              </a:r>
            </a:p>
          </p:txBody>
        </p:sp>
      </p:grpSp>
      <p:grpSp>
        <p:nvGrpSpPr>
          <p:cNvPr id="18" name="组合 17">
            <a:extLst>
              <a:ext uri="{FF2B5EF4-FFF2-40B4-BE49-F238E27FC236}">
                <a16:creationId xmlns:a16="http://schemas.microsoft.com/office/drawing/2014/main" id="{6AD82FA3-071E-4D3E-9DBE-26E8F5B571AE}"/>
              </a:ext>
            </a:extLst>
          </p:cNvPr>
          <p:cNvGrpSpPr/>
          <p:nvPr/>
        </p:nvGrpSpPr>
        <p:grpSpPr>
          <a:xfrm>
            <a:off x="2226756" y="402632"/>
            <a:ext cx="1685818" cy="1620801"/>
            <a:chOff x="2226756" y="402632"/>
            <a:chExt cx="1685818" cy="1620801"/>
          </a:xfrm>
        </p:grpSpPr>
        <p:sp>
          <p:nvSpPr>
            <p:cNvPr id="16" name="对话气泡: 椭圆形 15">
              <a:extLst>
                <a:ext uri="{FF2B5EF4-FFF2-40B4-BE49-F238E27FC236}">
                  <a16:creationId xmlns:a16="http://schemas.microsoft.com/office/drawing/2014/main" id="{5AB4480E-70BC-4CE5-BC25-1981ECA1A7C1}"/>
                </a:ext>
              </a:extLst>
            </p:cNvPr>
            <p:cNvSpPr/>
            <p:nvPr/>
          </p:nvSpPr>
          <p:spPr>
            <a:xfrm>
              <a:off x="2226756" y="402632"/>
              <a:ext cx="1685818" cy="1620801"/>
            </a:xfrm>
            <a:prstGeom prst="wedgeEllipseCallout">
              <a:avLst>
                <a:gd fmla="val 66999" name="adj1"/>
                <a:gd fmla="val 60149" name="adj2"/>
              </a:avLst>
            </a:prstGeom>
            <a:solidFill>
              <a:srgbClr val="FFC000"/>
            </a:solidFill>
            <a:ln>
              <a:noFill/>
            </a:ln>
            <a:effectLst>
              <a:outerShdw algn="tr" blurRad="50800" dir="8100000" dist="381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7" name="PA-102218">
              <a:extLst>
                <a:ext uri="{FF2B5EF4-FFF2-40B4-BE49-F238E27FC236}">
                  <a16:creationId xmlns:a16="http://schemas.microsoft.com/office/drawing/2014/main" id="{7442ABF4-3CCC-4F30-BB26-65B87E7EC16F}"/>
                </a:ext>
              </a:extLst>
            </p:cNvPr>
            <p:cNvSpPr txBox="1"/>
            <p:nvPr>
              <p:custDataLst>
                <p:tags r:id="rId5"/>
              </p:custDataLst>
            </p:nvPr>
          </p:nvSpPr>
          <p:spPr>
            <a:xfrm rot="21323028">
              <a:off x="2356606" y="763559"/>
              <a:ext cx="1351289" cy="914400"/>
            </a:xfrm>
            <a:prstGeom prst="rect">
              <a:avLst/>
            </a:prstGeom>
            <a:noFill/>
          </p:spPr>
          <p:txBody>
            <a:bodyPr rtlCol="0" wrap="square">
              <a:spAutoFit/>
            </a:bodyPr>
            <a:lstStyle/>
            <a:p>
              <a:pPr algn="ctr" fontAlgn="ctr" lvl="0">
                <a:lnSpc>
                  <a:spcPct val="90000"/>
                </a:lnSpc>
                <a:spcBef>
                  <a:spcPct val="20000"/>
                </a:spcBef>
                <a:spcAft>
                  <a:spcPct val="0"/>
                </a:spcAft>
              </a:pPr>
              <a:r>
                <a:rPr altLang="en-US" b="1" lang="zh-CN" sz="3000">
                  <a:solidFill>
                    <a:schemeClr val="bg1"/>
                  </a:solidFill>
                  <a:latin charset="-122" panose="020b0503020204020204" pitchFamily="34" typeface="微软雅黑"/>
                  <a:ea charset="-122" panose="020b0503020204020204" pitchFamily="34" typeface="微软雅黑"/>
                </a:rPr>
                <a:t>精神永流传</a:t>
              </a:r>
            </a:p>
          </p:txBody>
        </p:sp>
      </p:grpSp>
      <p:sp>
        <p:nvSpPr>
          <p:cNvPr id="19" name="矩形 18">
            <a:extLst>
              <a:ext uri="{FF2B5EF4-FFF2-40B4-BE49-F238E27FC236}">
                <a16:creationId xmlns:a16="http://schemas.microsoft.com/office/drawing/2014/main" id="{70351AA5-CD9C-45BF-B517-3C489277FEF4}"/>
              </a:ext>
            </a:extLst>
          </p:cNvPr>
          <p:cNvSpPr/>
          <p:nvPr/>
        </p:nvSpPr>
        <p:spPr>
          <a:xfrm>
            <a:off x="11801702" y="795472"/>
            <a:ext cx="365760" cy="5267056"/>
          </a:xfrm>
          <a:prstGeom prst="rect">
            <a:avLst/>
          </a:prstGeom>
        </p:spPr>
        <p:txBody>
          <a:bodyPr vert="eaVert" wrap="square">
            <a:spAutoFit/>
          </a:bodyPr>
          <a:lstStyle/>
          <a:p>
            <a:pPr algn="dist"/>
            <a:r>
              <a:rPr altLang="zh-CN" b="1" lang="en-US" sz="1200">
                <a:solidFill>
                  <a:schemeClr val="bg1"/>
                </a:solidFill>
                <a:latin charset="-122" panose="020b0503020204020204" pitchFamily="34" typeface="微软雅黑"/>
                <a:ea charset="-122" panose="020b0503020204020204" pitchFamily="34" typeface="微软雅黑"/>
              </a:rPr>
              <a:t>V-O-L-L-E-Y-B-A-L-L</a:t>
            </a:r>
          </a:p>
        </p:txBody>
      </p:sp>
      <p:pic>
        <p:nvPicPr>
          <p:cNvPr id="21" name="图片 20">
            <a:extLst>
              <a:ext uri="{FF2B5EF4-FFF2-40B4-BE49-F238E27FC236}">
                <a16:creationId xmlns:a16="http://schemas.microsoft.com/office/drawing/2014/main" id="{404E689C-9651-4AEE-AACB-B8BE8E4F5A70}"/>
              </a:ext>
            </a:extLst>
          </p:cNvPr>
          <p:cNvPicPr>
            <a:picLocks noChangeAspect="1"/>
          </p:cNvPicPr>
          <p:nvPr/>
        </p:nvPicPr>
        <p:blipFill>
          <a:blip r:embed="rId6">
            <a:extLst>
              <a:ext uri="{28A0092B-C50C-407E-A947-70E740481C1C}">
                <a14:useLocalDpi val="0"/>
              </a:ext>
            </a:extLst>
          </a:blip>
          <a:srcRect b="57906" l="62208" r="27715"/>
          <a:stretch>
            <a:fillRect/>
          </a:stretch>
        </p:blipFill>
        <p:spPr>
          <a:xfrm>
            <a:off x="1891910" y="1121707"/>
            <a:ext cx="1228538" cy="2566083"/>
          </a:xfrm>
          <a:prstGeom prst="rect">
            <a:avLst/>
          </a:prstGeom>
          <a:effectLst>
            <a:outerShdw algn="tl" blurRad="50800" dir="2700000" dist="38100" rotWithShape="0">
              <a:prstClr val="black">
                <a:alpha val="30000"/>
              </a:prstClr>
            </a:outerShdw>
          </a:effectLst>
        </p:spPr>
      </p:pic>
      <p:sp>
        <p:nvSpPr>
          <p:cNvPr id="25" name="任意多边形: 形状 24">
            <a:extLst>
              <a:ext uri="{FF2B5EF4-FFF2-40B4-BE49-F238E27FC236}">
                <a16:creationId xmlns:a16="http://schemas.microsoft.com/office/drawing/2014/main" id="{E1D6FA54-D34A-4E3B-A9A1-46B04CFAD138}"/>
              </a:ext>
            </a:extLst>
          </p:cNvPr>
          <p:cNvSpPr/>
          <p:nvPr/>
        </p:nvSpPr>
        <p:spPr>
          <a:xfrm>
            <a:off x="11467160" y="-27384"/>
            <a:ext cx="749520" cy="716891"/>
          </a:xfrm>
          <a:custGeom>
            <a:gdLst>
              <a:gd fmla="*/ 28637 w 749520" name="connsiteX0"/>
              <a:gd fmla="*/ 0 h 716891" name="connsiteY0"/>
              <a:gd fmla="*/ 749520 w 749520" name="connsiteX1"/>
              <a:gd fmla="*/ 0 h 716891" name="connsiteY1"/>
              <a:gd fmla="*/ 749520 w 749520" name="connsiteX2"/>
              <a:gd fmla="*/ 675648 h 716891" name="connsiteY2"/>
              <a:gd fmla="*/ 653502 w 749520" name="connsiteX3"/>
              <a:gd fmla="*/ 705736 h 716891" name="connsiteY3"/>
              <a:gd fmla="*/ 543889 w 749520" name="connsiteX4"/>
              <a:gd fmla="*/ 716891 h 716891" name="connsiteY4"/>
              <a:gd fmla="*/ 0 w 749520" name="connsiteX5"/>
              <a:gd fmla="*/ 167846 h 716891" name="connsiteY5"/>
              <a:gd fmla="*/ 11050 w 749520" name="connsiteX6"/>
              <a:gd fmla="*/ 57194 h 716891" name="connsiteY6"/>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b="b" l="l" r="r" t="t"/>
            <a:pathLst>
              <a:path h="716891" w="749520">
                <a:moveTo>
                  <a:pt x="28637" y="0"/>
                </a:moveTo>
                <a:lnTo>
                  <a:pt x="749520" y="0"/>
                </a:lnTo>
                <a:lnTo>
                  <a:pt x="749520" y="675648"/>
                </a:lnTo>
                <a:lnTo>
                  <a:pt x="653502" y="705736"/>
                </a:lnTo>
                <a:cubicBezTo>
                  <a:pt x="618096" y="713050"/>
                  <a:pt x="581437" y="716891"/>
                  <a:pt x="543889" y="716891"/>
                </a:cubicBezTo>
                <a:cubicBezTo>
                  <a:pt x="243507" y="716891"/>
                  <a:pt x="0" y="471075"/>
                  <a:pt x="0" y="167846"/>
                </a:cubicBezTo>
                <a:cubicBezTo>
                  <a:pt x="0" y="129942"/>
                  <a:pt x="3805" y="92936"/>
                  <a:pt x="11050" y="57194"/>
                </a:cubicBezTo>
                <a:close/>
              </a:path>
            </a:pathLst>
          </a:custGeom>
          <a:solidFill>
            <a:srgbClr val="FFC000"/>
          </a:solidFill>
          <a:ln>
            <a:noFill/>
          </a:ln>
          <a:effectLst>
            <a:outerShdw algn="ctr" blurRad="63500" rotWithShape="0" sx="102000" sy="10200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pic>
        <p:nvPicPr>
          <p:cNvPr id="26" name="图片 25">
            <a:extLst>
              <a:ext uri="{FF2B5EF4-FFF2-40B4-BE49-F238E27FC236}">
                <a16:creationId xmlns:a16="http://schemas.microsoft.com/office/drawing/2014/main" id="{D1C57EDE-8AD0-419F-AD3F-CF2F64B078A6}"/>
              </a:ext>
            </a:extLst>
          </p:cNvPr>
          <p:cNvPicPr>
            <a:picLocks noChangeAspect="1"/>
          </p:cNvPicPr>
          <p:nvPr/>
        </p:nvPicPr>
        <p:blipFill>
          <a:blip r:embed="rId2">
            <a:extLst>
              <a:ext uri="{28A0092B-C50C-407E-A947-70E740481C1C}">
                <a14:useLocalDpi val="0"/>
              </a:ext>
            </a:extLst>
          </a:blip>
          <a:srcRect b="84205" l="54889" r="22911" t="-708"/>
          <a:stretch>
            <a:fillRect/>
          </a:stretch>
        </p:blipFill>
        <p:spPr>
          <a:xfrm flipH="1">
            <a:off x="6720951" y="1354580"/>
            <a:ext cx="964418" cy="716891"/>
          </a:xfrm>
          <a:prstGeom prst="rect">
            <a:avLst/>
          </a:prstGeom>
          <a:effectLst>
            <a:outerShdw algn="tl" blurRad="50800" dir="2700000" dist="38100" rotWithShape="0">
              <a:prstClr val="black">
                <a:alpha val="40000"/>
              </a:prstClr>
            </a:outerShdw>
          </a:effectLst>
        </p:spPr>
      </p:pic>
      <p:pic>
        <p:nvPicPr>
          <p:cNvPr id="28" name="图片 27">
            <a:extLst>
              <a:ext uri="{FF2B5EF4-FFF2-40B4-BE49-F238E27FC236}">
                <a16:creationId xmlns:a16="http://schemas.microsoft.com/office/drawing/2014/main" id="{BD5937CE-BF18-48C9-A1ED-686369F317BD}"/>
              </a:ext>
            </a:extLst>
          </p:cNvPr>
          <p:cNvPicPr>
            <a:picLocks noChangeAspect="1"/>
          </p:cNvPicPr>
          <p:nvPr/>
        </p:nvPicPr>
        <p:blipFill>
          <a:blip r:embed="rId7">
            <a:extLst>
              <a:ext uri="{BEBA8EAE-BF5A-486C-A8C5-ECC9F3942E4B}">
                <a14:imgProps>
                  <a14:imgLayer xmlns:d3p1="http://schemas.openxmlformats.org/officeDocument/2006/relationships" d3p1:embed="">
                    <a14:imgEffect>
                      <a14:brightnessContrast bright="20000" contrast="-20000"/>
                    </a14:imgEffect>
                  </a14:imgLayer>
                </a14:imgProps>
              </a:ext>
              <a:ext uri="{28A0092B-C50C-407E-A947-70E740481C1C}">
                <a14:useLocalDpi val="0"/>
              </a:ext>
            </a:extLst>
          </a:blip>
          <a:srcRect b="25458" l="34382" r="33773" t="23537"/>
          <a:stretch>
            <a:fillRect/>
          </a:stretch>
        </p:blipFill>
        <p:spPr>
          <a:xfrm>
            <a:off x="5765506" y="4669206"/>
            <a:ext cx="1847650" cy="2277602"/>
          </a:xfrm>
          <a:prstGeom prst="rect">
            <a:avLst/>
          </a:prstGeom>
          <a:effectLst>
            <a:outerShdw algn="tl" blurRad="50800" dir="2700000" dist="38100" rotWithShape="0">
              <a:prstClr val="black">
                <a:alpha val="22000"/>
              </a:prstClr>
            </a:outerShdw>
          </a:effectLst>
        </p:spPr>
      </p:pic>
      <p:sp>
        <p:nvSpPr>
          <p:cNvPr id="11" name="PA-102218">
            <a:extLst>
              <a:ext uri="{FF2B5EF4-FFF2-40B4-BE49-F238E27FC236}">
                <a16:creationId xmlns:a16="http://schemas.microsoft.com/office/drawing/2014/main" id="{9D1CF6C7-ADC3-414E-9FA5-57F105B4249E}"/>
              </a:ext>
            </a:extLst>
          </p:cNvPr>
          <p:cNvSpPr txBox="1"/>
          <p:nvPr>
            <p:custDataLst>
              <p:tags r:id="rId8"/>
            </p:custDataLst>
          </p:nvPr>
        </p:nvSpPr>
        <p:spPr>
          <a:xfrm rot="21299308">
            <a:off x="3482939" y="3471633"/>
            <a:ext cx="5463586" cy="448056"/>
          </a:xfrm>
          <a:prstGeom prst="rect">
            <a:avLst/>
          </a:prstGeom>
          <a:noFill/>
        </p:spPr>
        <p:txBody>
          <a:bodyPr rtlCol="0" wrap="square">
            <a:spAutoFit/>
          </a:bodyPr>
          <a:lstStyle/>
          <a:p>
            <a:pPr algn="dist" fontAlgn="ctr" lvl="0">
              <a:lnSpc>
                <a:spcPct val="90000"/>
              </a:lnSpc>
              <a:spcBef>
                <a:spcPct val="20000"/>
              </a:spcBef>
              <a:spcAft>
                <a:spcPct val="0"/>
              </a:spcAft>
            </a:pPr>
            <a:r>
              <a:rPr altLang="en-US" b="1" lang="zh-CN" sz="2600">
                <a:solidFill>
                  <a:schemeClr val="tx2">
                    <a:lumMod val="75000"/>
                  </a:schemeClr>
                </a:solidFill>
                <a:effectLst>
                  <a:outerShdw algn="tl" blurRad="50800" dir="2700000" dist="38100" rotWithShape="0">
                    <a:prstClr val="black">
                      <a:alpha val="20000"/>
                    </a:prstClr>
                  </a:outerShdw>
                </a:effectLst>
                <a:latin charset="-122" panose="020b0503020204020204" pitchFamily="34" typeface="微软雅黑"/>
                <a:ea charset="-122" panose="020b0503020204020204" pitchFamily="34" typeface="微软雅黑"/>
              </a:rPr>
              <a:t>感谢您的观看与分享</a:t>
            </a:r>
          </a:p>
        </p:txBody>
      </p:sp>
      <p:grpSp>
        <p:nvGrpSpPr>
          <p:cNvPr id="2" name="组合 1">
            <a:extLst>
              <a:ext uri="{FF2B5EF4-FFF2-40B4-BE49-F238E27FC236}">
                <a16:creationId xmlns:a16="http://schemas.microsoft.com/office/drawing/2014/main" id="{2D8EFF0B-FEA4-4B32-9DBF-2683BCE129CF}"/>
              </a:ext>
            </a:extLst>
          </p:cNvPr>
          <p:cNvGrpSpPr/>
          <p:nvPr/>
        </p:nvGrpSpPr>
        <p:grpSpPr>
          <a:xfrm>
            <a:off x="2571766" y="1621846"/>
            <a:ext cx="7171389" cy="2192784"/>
            <a:chOff x="2571766" y="1621846"/>
            <a:chExt cx="7171389" cy="2192784"/>
          </a:xfrm>
        </p:grpSpPr>
        <p:sp>
          <p:nvSpPr>
            <p:cNvPr id="8" name="文本框 7">
              <a:extLst>
                <a:ext uri="{FF2B5EF4-FFF2-40B4-BE49-F238E27FC236}">
                  <a16:creationId xmlns:a16="http://schemas.microsoft.com/office/drawing/2014/main" id="{E6B21019-794F-41C9-A653-462365AD0B9B}"/>
                </a:ext>
              </a:extLst>
            </p:cNvPr>
            <p:cNvSpPr txBox="1"/>
            <p:nvPr/>
          </p:nvSpPr>
          <p:spPr>
            <a:xfrm rot="21260692">
              <a:off x="2610500" y="1721798"/>
              <a:ext cx="7131658" cy="2072640"/>
            </a:xfrm>
            <a:prstGeom prst="rect">
              <a:avLst/>
            </a:prstGeom>
            <a:noFill/>
          </p:spPr>
          <p:txBody>
            <a:bodyPr rtlCol="0" wrap="square">
              <a:spAutoFit/>
            </a:bodyPr>
            <a:lstStyle/>
            <a:p>
              <a:pPr algn="dist"/>
              <a:r>
                <a:rPr altLang="en-US" b="1" lang="zh-CN" sz="13000">
                  <a:ln w="0">
                    <a:solidFill>
                      <a:schemeClr val="bg1"/>
                    </a:solidFill>
                  </a:ln>
                  <a:solidFill>
                    <a:srgbClr val="F6BB00"/>
                  </a:solidFill>
                  <a:effectLst>
                    <a:outerShdw algn="tl" blurRad="50800" dir="2700000" dist="38100" rotWithShape="0">
                      <a:prstClr val="black">
                        <a:alpha val="20000"/>
                      </a:prstClr>
                    </a:outerShdw>
                  </a:effectLst>
                  <a:latin charset="-122" panose="02010600030101010101" pitchFamily="2" typeface="站酷高端黑"/>
                  <a:ea charset="-122" panose="02010600030101010101" pitchFamily="2" typeface="站酷高端黑"/>
                </a:rPr>
                <a:t>女排精神</a:t>
              </a:r>
            </a:p>
          </p:txBody>
        </p:sp>
        <p:sp>
          <p:nvSpPr>
            <p:cNvPr id="30" name="文本框 29">
              <a:extLst>
                <a:ext uri="{FF2B5EF4-FFF2-40B4-BE49-F238E27FC236}">
                  <a16:creationId xmlns:a16="http://schemas.microsoft.com/office/drawing/2014/main" id="{0EEDF17C-9155-4435-AD03-7C8DC6CE17D4}"/>
                </a:ext>
              </a:extLst>
            </p:cNvPr>
            <p:cNvSpPr txBox="1"/>
            <p:nvPr/>
          </p:nvSpPr>
          <p:spPr>
            <a:xfrm rot="21260692">
              <a:off x="2604824" y="1707526"/>
              <a:ext cx="7131658" cy="2072640"/>
            </a:xfrm>
            <a:prstGeom prst="rect">
              <a:avLst/>
            </a:prstGeom>
            <a:noFill/>
            <a:effectLst/>
          </p:spPr>
          <p:txBody>
            <a:bodyPr rtlCol="0" wrap="square">
              <a:spAutoFit/>
            </a:bodyPr>
            <a:lstStyle/>
            <a:p>
              <a:pPr algn="dist"/>
              <a:r>
                <a:rPr altLang="en-US" b="1" lang="zh-CN" sz="13000">
                  <a:ln w="0">
                    <a:solidFill>
                      <a:schemeClr val="bg1"/>
                    </a:solidFill>
                  </a:ln>
                  <a:solidFill>
                    <a:srgbClr val="F6BB00"/>
                  </a:solidFill>
                  <a:effectLst>
                    <a:outerShdw algn="tl" blurRad="50800" dir="2700000" dist="38100" rotWithShape="0">
                      <a:prstClr val="black">
                        <a:alpha val="20000"/>
                      </a:prstClr>
                    </a:outerShdw>
                  </a:effectLst>
                  <a:latin charset="-122" panose="02010600030101010101" pitchFamily="2" typeface="站酷高端黑"/>
                  <a:ea charset="-122" panose="02010600030101010101" pitchFamily="2" typeface="站酷高端黑"/>
                </a:rPr>
                <a:t>女排精神</a:t>
              </a:r>
            </a:p>
          </p:txBody>
        </p:sp>
        <p:sp>
          <p:nvSpPr>
            <p:cNvPr id="31" name="文本框 30">
              <a:extLst>
                <a:ext uri="{FF2B5EF4-FFF2-40B4-BE49-F238E27FC236}">
                  <a16:creationId xmlns:a16="http://schemas.microsoft.com/office/drawing/2014/main" id="{0065CCC4-947A-460D-9D4D-C0A940E292D3}"/>
                </a:ext>
              </a:extLst>
            </p:cNvPr>
            <p:cNvSpPr txBox="1"/>
            <p:nvPr/>
          </p:nvSpPr>
          <p:spPr>
            <a:xfrm rot="21260692">
              <a:off x="2599148" y="1693254"/>
              <a:ext cx="7131658" cy="2072640"/>
            </a:xfrm>
            <a:prstGeom prst="rect">
              <a:avLst/>
            </a:prstGeom>
            <a:noFill/>
            <a:effectLst/>
          </p:spPr>
          <p:txBody>
            <a:bodyPr rtlCol="0" wrap="square">
              <a:spAutoFit/>
            </a:bodyPr>
            <a:lstStyle/>
            <a:p>
              <a:pPr algn="dist"/>
              <a:r>
                <a:rPr altLang="en-US" b="1" lang="zh-CN" sz="13000">
                  <a:ln w="0">
                    <a:solidFill>
                      <a:schemeClr val="bg1"/>
                    </a:solidFill>
                  </a:ln>
                  <a:solidFill>
                    <a:srgbClr val="F6BB00"/>
                  </a:solidFill>
                  <a:effectLst>
                    <a:outerShdw algn="tl" blurRad="50800" dir="2700000" dist="38100" rotWithShape="0">
                      <a:prstClr val="black">
                        <a:alpha val="20000"/>
                      </a:prstClr>
                    </a:outerShdw>
                  </a:effectLst>
                  <a:latin charset="-122" panose="02010600030101010101" pitchFamily="2" typeface="站酷高端黑"/>
                  <a:ea charset="-122" panose="02010600030101010101" pitchFamily="2" typeface="站酷高端黑"/>
                </a:rPr>
                <a:t>女排精神</a:t>
              </a:r>
            </a:p>
          </p:txBody>
        </p:sp>
        <p:sp>
          <p:nvSpPr>
            <p:cNvPr id="32" name="文本框 31">
              <a:extLst>
                <a:ext uri="{FF2B5EF4-FFF2-40B4-BE49-F238E27FC236}">
                  <a16:creationId xmlns:a16="http://schemas.microsoft.com/office/drawing/2014/main" id="{45AF49FD-173A-49CB-89CF-AFD3A00C3514}"/>
                </a:ext>
              </a:extLst>
            </p:cNvPr>
            <p:cNvSpPr txBox="1"/>
            <p:nvPr/>
          </p:nvSpPr>
          <p:spPr>
            <a:xfrm rot="21260692">
              <a:off x="2593473" y="1678982"/>
              <a:ext cx="7131658" cy="2072640"/>
            </a:xfrm>
            <a:prstGeom prst="rect">
              <a:avLst/>
            </a:prstGeom>
            <a:noFill/>
            <a:effectLst/>
          </p:spPr>
          <p:txBody>
            <a:bodyPr rtlCol="0" wrap="square">
              <a:spAutoFit/>
            </a:bodyPr>
            <a:lstStyle/>
            <a:p>
              <a:pPr algn="dist"/>
              <a:r>
                <a:rPr altLang="en-US" b="1" lang="zh-CN" sz="13000">
                  <a:ln w="0">
                    <a:solidFill>
                      <a:schemeClr val="bg1"/>
                    </a:solidFill>
                  </a:ln>
                  <a:solidFill>
                    <a:srgbClr val="F6BB00"/>
                  </a:solidFill>
                  <a:effectLst>
                    <a:outerShdw algn="tl" blurRad="50800" dir="2700000" dist="38100" rotWithShape="0">
                      <a:prstClr val="black">
                        <a:alpha val="20000"/>
                      </a:prstClr>
                    </a:outerShdw>
                  </a:effectLst>
                  <a:latin charset="-122" panose="02010600030101010101" pitchFamily="2" typeface="站酷高端黑"/>
                  <a:ea charset="-122" panose="02010600030101010101" pitchFamily="2" typeface="站酷高端黑"/>
                </a:rPr>
                <a:t>女排精神</a:t>
              </a:r>
            </a:p>
          </p:txBody>
        </p:sp>
        <p:sp>
          <p:nvSpPr>
            <p:cNvPr id="33" name="文本框 32">
              <a:extLst>
                <a:ext uri="{FF2B5EF4-FFF2-40B4-BE49-F238E27FC236}">
                  <a16:creationId xmlns:a16="http://schemas.microsoft.com/office/drawing/2014/main" id="{741EB2F6-93BF-409B-88A4-28AE7DA6BFFE}"/>
                </a:ext>
              </a:extLst>
            </p:cNvPr>
            <p:cNvSpPr txBox="1"/>
            <p:nvPr/>
          </p:nvSpPr>
          <p:spPr>
            <a:xfrm rot="21260692">
              <a:off x="2587797" y="1664711"/>
              <a:ext cx="7131658" cy="2072640"/>
            </a:xfrm>
            <a:prstGeom prst="rect">
              <a:avLst/>
            </a:prstGeom>
            <a:noFill/>
            <a:effectLst/>
          </p:spPr>
          <p:txBody>
            <a:bodyPr rtlCol="0" wrap="square">
              <a:spAutoFit/>
            </a:bodyPr>
            <a:lstStyle/>
            <a:p>
              <a:pPr algn="dist"/>
              <a:r>
                <a:rPr altLang="en-US" b="1" lang="zh-CN" sz="13000">
                  <a:ln w="0">
                    <a:solidFill>
                      <a:schemeClr val="bg1"/>
                    </a:solidFill>
                  </a:ln>
                  <a:solidFill>
                    <a:srgbClr val="F6BB00"/>
                  </a:solidFill>
                  <a:effectLst>
                    <a:outerShdw algn="tl" blurRad="50800" dir="2700000" dist="38100" rotWithShape="0">
                      <a:prstClr val="black">
                        <a:alpha val="20000"/>
                      </a:prstClr>
                    </a:outerShdw>
                  </a:effectLst>
                  <a:latin charset="-122" panose="02010600030101010101" pitchFamily="2" typeface="站酷高端黑"/>
                  <a:ea charset="-122" panose="02010600030101010101" pitchFamily="2" typeface="站酷高端黑"/>
                </a:rPr>
                <a:t>女排精神</a:t>
              </a:r>
            </a:p>
          </p:txBody>
        </p:sp>
        <p:sp>
          <p:nvSpPr>
            <p:cNvPr id="34" name="文本框 33">
              <a:extLst>
                <a:ext uri="{FF2B5EF4-FFF2-40B4-BE49-F238E27FC236}">
                  <a16:creationId xmlns:a16="http://schemas.microsoft.com/office/drawing/2014/main" id="{06292B98-6D97-4B67-89EC-7C8D707797EA}"/>
                </a:ext>
              </a:extLst>
            </p:cNvPr>
            <p:cNvSpPr txBox="1"/>
            <p:nvPr/>
          </p:nvSpPr>
          <p:spPr>
            <a:xfrm rot="21260692">
              <a:off x="2582120" y="1650439"/>
              <a:ext cx="7131658" cy="2072640"/>
            </a:xfrm>
            <a:prstGeom prst="rect">
              <a:avLst/>
            </a:prstGeom>
            <a:noFill/>
            <a:effectLst/>
          </p:spPr>
          <p:txBody>
            <a:bodyPr rtlCol="0" wrap="square">
              <a:spAutoFit/>
            </a:bodyPr>
            <a:lstStyle/>
            <a:p>
              <a:pPr algn="dist"/>
              <a:r>
                <a:rPr altLang="en-US" b="1" lang="zh-CN" sz="13000">
                  <a:ln w="0">
                    <a:solidFill>
                      <a:schemeClr val="bg1"/>
                    </a:solidFill>
                  </a:ln>
                  <a:solidFill>
                    <a:srgbClr val="F6BB00"/>
                  </a:solidFill>
                  <a:effectLst>
                    <a:outerShdw algn="tl" blurRad="50800" dir="2700000" dist="38100" rotWithShape="0">
                      <a:prstClr val="black">
                        <a:alpha val="20000"/>
                      </a:prstClr>
                    </a:outerShdw>
                  </a:effectLst>
                  <a:latin charset="-122" panose="02010600030101010101" pitchFamily="2" typeface="站酷高端黑"/>
                  <a:ea charset="-122" panose="02010600030101010101" pitchFamily="2" typeface="站酷高端黑"/>
                </a:rPr>
                <a:t>女排精神</a:t>
              </a:r>
            </a:p>
          </p:txBody>
        </p:sp>
        <p:sp>
          <p:nvSpPr>
            <p:cNvPr id="35" name="文本框 34">
              <a:extLst>
                <a:ext uri="{FF2B5EF4-FFF2-40B4-BE49-F238E27FC236}">
                  <a16:creationId xmlns:a16="http://schemas.microsoft.com/office/drawing/2014/main" id="{A222FFAA-7CCB-47F1-89AA-BF585F34EE7A}"/>
                </a:ext>
              </a:extLst>
            </p:cNvPr>
            <p:cNvSpPr txBox="1"/>
            <p:nvPr/>
          </p:nvSpPr>
          <p:spPr>
            <a:xfrm rot="21260692">
              <a:off x="2576445" y="1636168"/>
              <a:ext cx="7131658" cy="2072640"/>
            </a:xfrm>
            <a:prstGeom prst="rect">
              <a:avLst/>
            </a:prstGeom>
            <a:noFill/>
            <a:effectLst/>
          </p:spPr>
          <p:txBody>
            <a:bodyPr rtlCol="0" wrap="square">
              <a:spAutoFit/>
            </a:bodyPr>
            <a:lstStyle/>
            <a:p>
              <a:pPr algn="dist"/>
              <a:r>
                <a:rPr altLang="en-US" b="1" lang="zh-CN" sz="13000">
                  <a:ln w="0">
                    <a:solidFill>
                      <a:schemeClr val="bg1"/>
                    </a:solidFill>
                  </a:ln>
                  <a:solidFill>
                    <a:srgbClr val="F6BB00"/>
                  </a:solidFill>
                  <a:effectLst>
                    <a:outerShdw algn="tl" blurRad="50800" dir="2700000" dist="38100" rotWithShape="0">
                      <a:prstClr val="black">
                        <a:alpha val="20000"/>
                      </a:prstClr>
                    </a:outerShdw>
                  </a:effectLst>
                  <a:latin charset="-122" panose="02010600030101010101" pitchFamily="2" typeface="站酷高端黑"/>
                  <a:ea charset="-122" panose="02010600030101010101" pitchFamily="2" typeface="站酷高端黑"/>
                </a:rPr>
                <a:t>女排精神</a:t>
              </a:r>
            </a:p>
          </p:txBody>
        </p:sp>
        <p:sp>
          <p:nvSpPr>
            <p:cNvPr id="29" name="文本框 28">
              <a:extLst>
                <a:ext uri="{FF2B5EF4-FFF2-40B4-BE49-F238E27FC236}">
                  <a16:creationId xmlns:a16="http://schemas.microsoft.com/office/drawing/2014/main" id="{1A576D60-771B-4657-9ECC-944B64EB7FFE}"/>
                </a:ext>
              </a:extLst>
            </p:cNvPr>
            <p:cNvSpPr txBox="1"/>
            <p:nvPr/>
          </p:nvSpPr>
          <p:spPr>
            <a:xfrm rot="21260692">
              <a:off x="2570768" y="1621895"/>
              <a:ext cx="7131658" cy="2072640"/>
            </a:xfrm>
            <a:prstGeom prst="rect">
              <a:avLst/>
            </a:prstGeom>
            <a:noFill/>
          </p:spPr>
          <p:txBody>
            <a:bodyPr rtlCol="0" wrap="square">
              <a:spAutoFit/>
            </a:bodyPr>
            <a:lstStyle/>
            <a:p>
              <a:pPr algn="dist"/>
              <a:r>
                <a:rPr altLang="en-US" b="1" lang="zh-CN" sz="13000">
                  <a:ln w="0">
                    <a:solidFill>
                      <a:schemeClr val="bg1"/>
                    </a:solidFill>
                  </a:ln>
                  <a:solidFill>
                    <a:srgbClr val="E83826"/>
                  </a:solidFill>
                  <a:effectLst>
                    <a:outerShdw algn="tl" blurRad="50800" dir="2700000" dist="38100" rotWithShape="0">
                      <a:prstClr val="black">
                        <a:alpha val="20000"/>
                      </a:prstClr>
                    </a:outerShdw>
                  </a:effectLst>
                  <a:latin charset="-122" panose="02010600030101010101" pitchFamily="2" typeface="站酷高端黑"/>
                  <a:ea charset="-122" panose="02010600030101010101" pitchFamily="2" typeface="站酷高端黑"/>
                </a:rPr>
                <a:t>女排精神</a:t>
              </a:r>
            </a:p>
          </p:txBody>
        </p:sp>
      </p:grpSp>
      <p:pic>
        <p:nvPicPr>
          <p:cNvPr id="5" name="图片 4">
            <a:extLst>
              <a:ext uri="{FF2B5EF4-FFF2-40B4-BE49-F238E27FC236}">
                <a16:creationId xmlns:a16="http://schemas.microsoft.com/office/drawing/2014/main" id="{F9152EF4-0AF1-4326-AA57-43A82EC557B3}"/>
              </a:ext>
            </a:extLst>
          </p:cNvPr>
          <p:cNvPicPr>
            <a:picLocks noChangeAspect="1"/>
          </p:cNvPicPr>
          <p:nvPr/>
        </p:nvPicPr>
        <p:blipFill>
          <a:blip r:embed="rId9">
            <a:extLst>
              <a:ext uri="{28A0092B-C50C-407E-A947-70E740481C1C}">
                <a14:useLocalDpi val="0"/>
              </a:ext>
            </a:extLst>
          </a:blip>
          <a:stretch>
            <a:fillRect/>
          </a:stretch>
        </p:blipFill>
        <p:spPr>
          <a:xfrm>
            <a:off x="-541130" y="2388605"/>
            <a:ext cx="4592491" cy="4592491"/>
          </a:xfrm>
          <a:prstGeom prst="rect">
            <a:avLst/>
          </a:prstGeom>
          <a:effectLst>
            <a:outerShdw algn="tl" blurRad="50800" dir="2700000" dist="38100" rotWithShape="0">
              <a:prstClr val="black">
                <a:alpha val="40000"/>
              </a:prstClr>
            </a:outerShdw>
          </a:effectLst>
        </p:spPr>
      </p:pic>
    </p:spTree>
    <p:extLst>
      <p:ext uri="{BB962C8B-B14F-4D97-AF65-F5344CB8AC3E}">
        <p14:creationId val="2826000416"/>
      </p:ext>
    </p:extLst>
  </p:cSld>
  <p:clrMapOvr>
    <a:masterClrMapping/>
  </p:clrMapOvr>
  <mc:AlternateContent>
    <mc:Choice Requires="p14">
      <p:transition p14:dur="1200" spd="slow">
        <p:dissolve/>
      </p:transition>
    </mc:Choice>
    <mc:Fallback>
      <p:transition spd="slow">
        <p:dissolv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withEffect" presetClass="entr" presetID="22" presetSubtype="4">
                                  <p:stCondLst>
                                    <p:cond delay="0"/>
                                  </p:stCondLst>
                                  <p:childTnLst>
                                    <p:set>
                                      <p:cBhvr>
                                        <p:cTn dur="1" fill="hold" id="6">
                                          <p:stCondLst>
                                            <p:cond delay="0"/>
                                          </p:stCondLst>
                                        </p:cTn>
                                        <p:tgtEl>
                                          <p:spTgt spid="3"/>
                                        </p:tgtEl>
                                        <p:attrNameLst>
                                          <p:attrName>style.visibility</p:attrName>
                                        </p:attrNameLst>
                                      </p:cBhvr>
                                      <p:to>
                                        <p:strVal val="visible"/>
                                      </p:to>
                                    </p:set>
                                    <p:animEffect filter="wipe(down)" transition="in">
                                      <p:cBhvr>
                                        <p:cTn dur="500" id="7"/>
                                        <p:tgtEl>
                                          <p:spTgt spid="3"/>
                                        </p:tgtEl>
                                      </p:cBhvr>
                                    </p:animEffect>
                                  </p:childTnLst>
                                </p:cTn>
                              </p:par>
                              <p:par>
                                <p:cTn fill="hold" grpId="0" id="8" nodeType="withEffect" presetClass="entr" presetID="22" presetSubtype="1">
                                  <p:stCondLst>
                                    <p:cond delay="0"/>
                                  </p:stCondLst>
                                  <p:childTnLst>
                                    <p:set>
                                      <p:cBhvr>
                                        <p:cTn dur="1" fill="hold" id="9">
                                          <p:stCondLst>
                                            <p:cond delay="0"/>
                                          </p:stCondLst>
                                        </p:cTn>
                                        <p:tgtEl>
                                          <p:spTgt spid="4"/>
                                        </p:tgtEl>
                                        <p:attrNameLst>
                                          <p:attrName>style.visibility</p:attrName>
                                        </p:attrNameLst>
                                      </p:cBhvr>
                                      <p:to>
                                        <p:strVal val="visible"/>
                                      </p:to>
                                    </p:set>
                                    <p:animEffect filter="wipe(up)" transition="in">
                                      <p:cBhvr>
                                        <p:cTn dur="500" id="10"/>
                                        <p:tgtEl>
                                          <p:spTgt spid="4"/>
                                        </p:tgtEl>
                                      </p:cBhvr>
                                    </p:animEffect>
                                  </p:childTnLst>
                                </p:cTn>
                              </p:par>
                            </p:childTnLst>
                          </p:cTn>
                        </p:par>
                        <p:par>
                          <p:cTn fill="hold" id="11" nodeType="afterGroup">
                            <p:stCondLst>
                              <p:cond delay="500"/>
                            </p:stCondLst>
                            <p:childTnLst>
                              <p:par>
                                <p:cTn fill="hold" id="12" nodeType="afterEffect" presetClass="entr" presetID="37" presetSubtype="0">
                                  <p:stCondLst>
                                    <p:cond delay="0"/>
                                  </p:stCondLst>
                                  <p:childTnLst>
                                    <p:set>
                                      <p:cBhvr>
                                        <p:cTn dur="1" fill="hold" id="13">
                                          <p:stCondLst>
                                            <p:cond delay="0"/>
                                          </p:stCondLst>
                                        </p:cTn>
                                        <p:tgtEl>
                                          <p:spTgt spid="5"/>
                                        </p:tgtEl>
                                        <p:attrNameLst>
                                          <p:attrName>style.visibility</p:attrName>
                                        </p:attrNameLst>
                                      </p:cBhvr>
                                      <p:to>
                                        <p:strVal val="visible"/>
                                      </p:to>
                                    </p:set>
                                    <p:animEffect filter="fade" transition="in">
                                      <p:cBhvr>
                                        <p:cTn dur="1000" id="14"/>
                                        <p:tgtEl>
                                          <p:spTgt spid="5"/>
                                        </p:tgtEl>
                                      </p:cBhvr>
                                    </p:animEffect>
                                    <p:anim calcmode="lin" valueType="num">
                                      <p:cBhvr>
                                        <p:cTn dur="1000" fill="hold" id="15"/>
                                        <p:tgtEl>
                                          <p:spTgt spid="5"/>
                                        </p:tgtEl>
                                        <p:attrNameLst>
                                          <p:attrName>ppt_x</p:attrName>
                                        </p:attrNameLst>
                                      </p:cBhvr>
                                      <p:tavLst>
                                        <p:tav tm="0">
                                          <p:val>
                                            <p:strVal val="#ppt_x"/>
                                          </p:val>
                                        </p:tav>
                                        <p:tav tm="100000">
                                          <p:val>
                                            <p:strVal val="#ppt_x"/>
                                          </p:val>
                                        </p:tav>
                                      </p:tavLst>
                                    </p:anim>
                                    <p:anim calcmode="lin" valueType="num">
                                      <p:cBhvr>
                                        <p:cTn decel="100000" dur="900" fill="hold" id="16"/>
                                        <p:tgtEl>
                                          <p:spTgt spid="5"/>
                                        </p:tgtEl>
                                        <p:attrNameLst>
                                          <p:attrName>ppt_y</p:attrName>
                                        </p:attrNameLst>
                                      </p:cBhvr>
                                      <p:tavLst>
                                        <p:tav tm="0">
                                          <p:val>
                                            <p:strVal val="#ppt_y+1"/>
                                          </p:val>
                                        </p:tav>
                                        <p:tav tm="100000">
                                          <p:val>
                                            <p:strVal val="#ppt_y-.03"/>
                                          </p:val>
                                        </p:tav>
                                      </p:tavLst>
                                    </p:anim>
                                    <p:anim calcmode="lin" valueType="num">
                                      <p:cBhvr>
                                        <p:cTn accel="100000" dur="100" fill="hold" id="17">
                                          <p:stCondLst>
                                            <p:cond delay="900"/>
                                          </p:stCondLst>
                                        </p:cTn>
                                        <p:tgtEl>
                                          <p:spTgt spid="5"/>
                                        </p:tgtEl>
                                        <p:attrNameLst>
                                          <p:attrName>ppt_y</p:attrName>
                                        </p:attrNameLst>
                                      </p:cBhvr>
                                      <p:tavLst>
                                        <p:tav tm="0">
                                          <p:val>
                                            <p:strVal val="#ppt_y-.03"/>
                                          </p:val>
                                        </p:tav>
                                        <p:tav tm="100000">
                                          <p:val>
                                            <p:strVal val="#ppt_y"/>
                                          </p:val>
                                        </p:tav>
                                      </p:tavLst>
                                    </p:anim>
                                  </p:childTnLst>
                                </p:cTn>
                              </p:par>
                            </p:childTnLst>
                          </p:cTn>
                        </p:par>
                        <p:par>
                          <p:cTn fill="hold" id="18" nodeType="afterGroup">
                            <p:stCondLst>
                              <p:cond delay="1500"/>
                            </p:stCondLst>
                            <p:childTnLst>
                              <p:par>
                                <p:cTn fill="hold" id="19" nodeType="afterEffect" presetClass="entr" presetID="23" presetSubtype="32">
                                  <p:stCondLst>
                                    <p:cond delay="0"/>
                                  </p:stCondLst>
                                  <p:childTnLst>
                                    <p:set>
                                      <p:cBhvr>
                                        <p:cTn dur="1" fill="hold" id="20">
                                          <p:stCondLst>
                                            <p:cond delay="0"/>
                                          </p:stCondLst>
                                        </p:cTn>
                                        <p:tgtEl>
                                          <p:spTgt spid="2"/>
                                        </p:tgtEl>
                                        <p:attrNameLst>
                                          <p:attrName>style.visibility</p:attrName>
                                        </p:attrNameLst>
                                      </p:cBhvr>
                                      <p:to>
                                        <p:strVal val="visible"/>
                                      </p:to>
                                    </p:set>
                                    <p:anim calcmode="lin" valueType="num">
                                      <p:cBhvr>
                                        <p:cTn dur="750" fill="hold" id="21"/>
                                        <p:tgtEl>
                                          <p:spTgt spid="2"/>
                                        </p:tgtEl>
                                        <p:attrNameLst>
                                          <p:attrName>ppt_w</p:attrName>
                                        </p:attrNameLst>
                                      </p:cBhvr>
                                      <p:tavLst>
                                        <p:tav tm="0">
                                          <p:val>
                                            <p:strVal val="4*#ppt_w"/>
                                          </p:val>
                                        </p:tav>
                                        <p:tav tm="100000">
                                          <p:val>
                                            <p:strVal val="#ppt_w"/>
                                          </p:val>
                                        </p:tav>
                                      </p:tavLst>
                                    </p:anim>
                                    <p:anim calcmode="lin" valueType="num">
                                      <p:cBhvr>
                                        <p:cTn dur="750" fill="hold" id="22"/>
                                        <p:tgtEl>
                                          <p:spTgt spid="2"/>
                                        </p:tgtEl>
                                        <p:attrNameLst>
                                          <p:attrName>ppt_h</p:attrName>
                                        </p:attrNameLst>
                                      </p:cBhvr>
                                      <p:tavLst>
                                        <p:tav tm="0">
                                          <p:val>
                                            <p:strVal val="4*#ppt_h"/>
                                          </p:val>
                                        </p:tav>
                                        <p:tav tm="100000">
                                          <p:val>
                                            <p:strVal val="#ppt_h"/>
                                          </p:val>
                                        </p:tav>
                                      </p:tavLst>
                                    </p:anim>
                                  </p:childTnLst>
                                </p:cTn>
                              </p:par>
                            </p:childTnLst>
                          </p:cTn>
                        </p:par>
                        <p:par>
                          <p:cTn fill="hold" id="23" nodeType="afterGroup">
                            <p:stCondLst>
                              <p:cond delay="2250"/>
                            </p:stCondLst>
                            <p:childTnLst>
                              <p:par>
                                <p:cTn fill="hold" grpId="0" id="24" nodeType="afterEffect" presetClass="entr" presetID="22" presetSubtype="8">
                                  <p:stCondLst>
                                    <p:cond delay="0"/>
                                  </p:stCondLst>
                                  <p:iterate type="lt">
                                    <p:tmPct val="10000"/>
                                  </p:iterate>
                                  <p:childTnLst>
                                    <p:set>
                                      <p:cBhvr>
                                        <p:cTn dur="1" fill="hold" id="25">
                                          <p:stCondLst>
                                            <p:cond delay="0"/>
                                          </p:stCondLst>
                                        </p:cTn>
                                        <p:tgtEl>
                                          <p:spTgt spid="11"/>
                                        </p:tgtEl>
                                        <p:attrNameLst>
                                          <p:attrName>style.visibility</p:attrName>
                                        </p:attrNameLst>
                                      </p:cBhvr>
                                      <p:to>
                                        <p:strVal val="visible"/>
                                      </p:to>
                                    </p:set>
                                    <p:animEffect filter="wipe(left)" transition="in">
                                      <p:cBhvr>
                                        <p:cTn dur="750" id="26"/>
                                        <p:tgtEl>
                                          <p:spTgt spid="11"/>
                                        </p:tgtEl>
                                      </p:cBhvr>
                                    </p:animEffect>
                                  </p:childTnLst>
                                </p:cTn>
                              </p:par>
                            </p:childTnLst>
                          </p:cTn>
                        </p:par>
                        <p:par>
                          <p:cTn fill="hold" id="27" nodeType="afterGroup">
                            <p:stCondLst>
                              <p:cond delay="3000"/>
                            </p:stCondLst>
                            <p:childTnLst>
                              <p:par>
                                <p:cTn fill="hold" grpId="0" id="28" nodeType="afterEffect" presetClass="entr" presetID="31" presetSubtype="0">
                                  <p:stCondLst>
                                    <p:cond delay="0"/>
                                  </p:stCondLst>
                                  <p:iterate type="wd">
                                    <p:tmPct val="5000"/>
                                  </p:iterate>
                                  <p:childTnLst>
                                    <p:set>
                                      <p:cBhvr>
                                        <p:cTn dur="1" fill="hold" id="29">
                                          <p:stCondLst>
                                            <p:cond delay="0"/>
                                          </p:stCondLst>
                                        </p:cTn>
                                        <p:tgtEl>
                                          <p:spTgt spid="12"/>
                                        </p:tgtEl>
                                        <p:attrNameLst>
                                          <p:attrName>style.visibility</p:attrName>
                                        </p:attrNameLst>
                                      </p:cBhvr>
                                      <p:to>
                                        <p:strVal val="visible"/>
                                      </p:to>
                                    </p:set>
                                    <p:anim calcmode="lin" valueType="num">
                                      <p:cBhvr>
                                        <p:cTn dur="750" fill="hold" id="30"/>
                                        <p:tgtEl>
                                          <p:spTgt spid="12"/>
                                        </p:tgtEl>
                                        <p:attrNameLst>
                                          <p:attrName>ppt_w</p:attrName>
                                        </p:attrNameLst>
                                      </p:cBhvr>
                                      <p:tavLst>
                                        <p:tav tm="0">
                                          <p:val>
                                            <p:fltVal val="0"/>
                                          </p:val>
                                        </p:tav>
                                        <p:tav tm="100000">
                                          <p:val>
                                            <p:strVal val="#ppt_w"/>
                                          </p:val>
                                        </p:tav>
                                      </p:tavLst>
                                    </p:anim>
                                    <p:anim calcmode="lin" valueType="num">
                                      <p:cBhvr>
                                        <p:cTn dur="750" fill="hold" id="31"/>
                                        <p:tgtEl>
                                          <p:spTgt spid="12"/>
                                        </p:tgtEl>
                                        <p:attrNameLst>
                                          <p:attrName>ppt_h</p:attrName>
                                        </p:attrNameLst>
                                      </p:cBhvr>
                                      <p:tavLst>
                                        <p:tav tm="0">
                                          <p:val>
                                            <p:fltVal val="0"/>
                                          </p:val>
                                        </p:tav>
                                        <p:tav tm="100000">
                                          <p:val>
                                            <p:strVal val="#ppt_h"/>
                                          </p:val>
                                        </p:tav>
                                      </p:tavLst>
                                    </p:anim>
                                    <p:anim calcmode="lin" valueType="num">
                                      <p:cBhvr>
                                        <p:cTn dur="750" fill="hold" id="32"/>
                                        <p:tgtEl>
                                          <p:spTgt spid="12"/>
                                        </p:tgtEl>
                                        <p:attrNameLst>
                                          <p:attrName>style.rotation</p:attrName>
                                        </p:attrNameLst>
                                      </p:cBhvr>
                                      <p:tavLst>
                                        <p:tav tm="0">
                                          <p:val>
                                            <p:fltVal val="90"/>
                                          </p:val>
                                        </p:tav>
                                        <p:tav tm="100000">
                                          <p:val>
                                            <p:fltVal val="0"/>
                                          </p:val>
                                        </p:tav>
                                      </p:tavLst>
                                    </p:anim>
                                    <p:animEffect filter="fade" transition="in">
                                      <p:cBhvr>
                                        <p:cTn dur="750" id="33"/>
                                        <p:tgtEl>
                                          <p:spTgt spid="12"/>
                                        </p:tgtEl>
                                      </p:cBhvr>
                                    </p:animEffect>
                                  </p:childTnLst>
                                </p:cTn>
                              </p:par>
                            </p:childTnLst>
                          </p:cTn>
                        </p:par>
                        <p:par>
                          <p:cTn fill="hold" id="34" nodeType="afterGroup">
                            <p:stCondLst>
                              <p:cond delay="3750"/>
                            </p:stCondLst>
                            <p:childTnLst>
                              <p:par>
                                <p:cTn fill="hold" id="35" nodeType="afterEffect" presetClass="entr" presetID="16" presetSubtype="21">
                                  <p:stCondLst>
                                    <p:cond delay="0"/>
                                  </p:stCondLst>
                                  <p:childTnLst>
                                    <p:set>
                                      <p:cBhvr>
                                        <p:cTn dur="1" fill="hold" id="36">
                                          <p:stCondLst>
                                            <p:cond delay="0"/>
                                          </p:stCondLst>
                                        </p:cTn>
                                        <p:tgtEl>
                                          <p:spTgt spid="13"/>
                                        </p:tgtEl>
                                        <p:attrNameLst>
                                          <p:attrName>style.visibility</p:attrName>
                                        </p:attrNameLst>
                                      </p:cBhvr>
                                      <p:to>
                                        <p:strVal val="visible"/>
                                      </p:to>
                                    </p:set>
                                    <p:animEffect filter="barn(inVertical)" transition="in">
                                      <p:cBhvr>
                                        <p:cTn dur="500" id="37"/>
                                        <p:tgtEl>
                                          <p:spTgt spid="13"/>
                                        </p:tgtEl>
                                      </p:cBhvr>
                                    </p:animEffect>
                                  </p:childTnLst>
                                </p:cTn>
                              </p:par>
                            </p:childTnLst>
                          </p:cTn>
                        </p:par>
                        <p:par>
                          <p:cTn fill="hold" id="38" nodeType="afterGroup">
                            <p:stCondLst>
                              <p:cond delay="4250"/>
                            </p:stCondLst>
                            <p:childTnLst>
                              <p:par>
                                <p:cTn fill="hold" id="39" nodeType="afterEffect" presetClass="entr" presetID="12" presetSubtype="4">
                                  <p:stCondLst>
                                    <p:cond delay="0"/>
                                  </p:stCondLst>
                                  <p:childTnLst>
                                    <p:set>
                                      <p:cBhvr>
                                        <p:cTn dur="1" fill="hold" id="40">
                                          <p:stCondLst>
                                            <p:cond delay="0"/>
                                          </p:stCondLst>
                                        </p:cTn>
                                        <p:tgtEl>
                                          <p:spTgt spid="18"/>
                                        </p:tgtEl>
                                        <p:attrNameLst>
                                          <p:attrName>style.visibility</p:attrName>
                                        </p:attrNameLst>
                                      </p:cBhvr>
                                      <p:to>
                                        <p:strVal val="visible"/>
                                      </p:to>
                                    </p:set>
                                    <p:anim calcmode="lin" valueType="num">
                                      <p:cBhvr additive="base">
                                        <p:cTn dur="500" id="41"/>
                                        <p:tgtEl>
                                          <p:spTgt spid="18"/>
                                        </p:tgtEl>
                                        <p:attrNameLst>
                                          <p:attrName>ppt_y</p:attrName>
                                        </p:attrNameLst>
                                      </p:cBhvr>
                                      <p:tavLst>
                                        <p:tav tm="0">
                                          <p:val>
                                            <p:strVal val="#ppt_y+#ppt_h*1.125000"/>
                                          </p:val>
                                        </p:tav>
                                        <p:tav tm="100000">
                                          <p:val>
                                            <p:strVal val="#ppt_y"/>
                                          </p:val>
                                        </p:tav>
                                      </p:tavLst>
                                    </p:anim>
                                    <p:animEffect filter="wipe(up)" transition="in">
                                      <p:cBhvr>
                                        <p:cTn dur="500" id="42"/>
                                        <p:tgtEl>
                                          <p:spTgt spid="18"/>
                                        </p:tgtEl>
                                      </p:cBhvr>
                                    </p:animEffect>
                                  </p:childTnLst>
                                </p:cTn>
                              </p:par>
                            </p:childTnLst>
                          </p:cTn>
                        </p:par>
                        <p:par>
                          <p:cTn fill="hold" id="43" nodeType="afterGroup">
                            <p:stCondLst>
                              <p:cond delay="4750"/>
                            </p:stCondLst>
                            <p:childTnLst>
                              <p:par>
                                <p:cTn fill="hold" id="44" nodeType="afterEffect" presetClass="entr" presetID="22" presetSubtype="4">
                                  <p:stCondLst>
                                    <p:cond delay="0"/>
                                  </p:stCondLst>
                                  <p:childTnLst>
                                    <p:set>
                                      <p:cBhvr>
                                        <p:cTn dur="1" fill="hold" id="45">
                                          <p:stCondLst>
                                            <p:cond delay="0"/>
                                          </p:stCondLst>
                                        </p:cTn>
                                        <p:tgtEl>
                                          <p:spTgt spid="28"/>
                                        </p:tgtEl>
                                        <p:attrNameLst>
                                          <p:attrName>style.visibility</p:attrName>
                                        </p:attrNameLst>
                                      </p:cBhvr>
                                      <p:to>
                                        <p:strVal val="visible"/>
                                      </p:to>
                                    </p:set>
                                    <p:animEffect filter="wipe(down)" transition="in">
                                      <p:cBhvr>
                                        <p:cTn dur="500" id="46"/>
                                        <p:tgtEl>
                                          <p:spTgt spid="28"/>
                                        </p:tgtEl>
                                      </p:cBhvr>
                                    </p:animEffect>
                                  </p:childTnLst>
                                </p:cTn>
                              </p:par>
                            </p:childTnLst>
                          </p:cTn>
                        </p:par>
                        <p:par>
                          <p:cTn fill="hold" id="47" nodeType="afterGroup">
                            <p:stCondLst>
                              <p:cond delay="5250"/>
                            </p:stCondLst>
                            <p:childTnLst>
                              <p:par>
                                <p:cTn fill="hold" id="48" nodeType="afterEffect" presetClass="entr" presetID="37" presetSubtype="0">
                                  <p:stCondLst>
                                    <p:cond delay="0"/>
                                  </p:stCondLst>
                                  <p:childTnLst>
                                    <p:set>
                                      <p:cBhvr>
                                        <p:cTn dur="1" fill="hold" id="49">
                                          <p:stCondLst>
                                            <p:cond delay="0"/>
                                          </p:stCondLst>
                                        </p:cTn>
                                        <p:tgtEl>
                                          <p:spTgt spid="6"/>
                                        </p:tgtEl>
                                        <p:attrNameLst>
                                          <p:attrName>style.visibility</p:attrName>
                                        </p:attrNameLst>
                                      </p:cBhvr>
                                      <p:to>
                                        <p:strVal val="visible"/>
                                      </p:to>
                                    </p:set>
                                    <p:animEffect filter="fade" transition="in">
                                      <p:cBhvr>
                                        <p:cTn dur="1000" id="50"/>
                                        <p:tgtEl>
                                          <p:spTgt spid="6"/>
                                        </p:tgtEl>
                                      </p:cBhvr>
                                    </p:animEffect>
                                    <p:anim calcmode="lin" valueType="num">
                                      <p:cBhvr>
                                        <p:cTn dur="1000" fill="hold" id="51"/>
                                        <p:tgtEl>
                                          <p:spTgt spid="6"/>
                                        </p:tgtEl>
                                        <p:attrNameLst>
                                          <p:attrName>ppt_x</p:attrName>
                                        </p:attrNameLst>
                                      </p:cBhvr>
                                      <p:tavLst>
                                        <p:tav tm="0">
                                          <p:val>
                                            <p:strVal val="#ppt_x"/>
                                          </p:val>
                                        </p:tav>
                                        <p:tav tm="100000">
                                          <p:val>
                                            <p:strVal val="#ppt_x"/>
                                          </p:val>
                                        </p:tav>
                                      </p:tavLst>
                                    </p:anim>
                                    <p:anim calcmode="lin" valueType="num">
                                      <p:cBhvr>
                                        <p:cTn decel="100000" dur="900" fill="hold" id="52"/>
                                        <p:tgtEl>
                                          <p:spTgt spid="6"/>
                                        </p:tgtEl>
                                        <p:attrNameLst>
                                          <p:attrName>ppt_y</p:attrName>
                                        </p:attrNameLst>
                                      </p:cBhvr>
                                      <p:tavLst>
                                        <p:tav tm="0">
                                          <p:val>
                                            <p:strVal val="#ppt_y+1"/>
                                          </p:val>
                                        </p:tav>
                                        <p:tav tm="100000">
                                          <p:val>
                                            <p:strVal val="#ppt_y-.03"/>
                                          </p:val>
                                        </p:tav>
                                      </p:tavLst>
                                    </p:anim>
                                    <p:anim calcmode="lin" valueType="num">
                                      <p:cBhvr>
                                        <p:cTn accel="100000" dur="100" fill="hold" id="53">
                                          <p:stCondLst>
                                            <p:cond delay="900"/>
                                          </p:stCondLst>
                                        </p:cTn>
                                        <p:tgtEl>
                                          <p:spTgt spid="6"/>
                                        </p:tgtEl>
                                        <p:attrNameLst>
                                          <p:attrName>ppt_y</p:attrName>
                                        </p:attrNameLst>
                                      </p:cBhvr>
                                      <p:tavLst>
                                        <p:tav tm="0">
                                          <p:val>
                                            <p:strVal val="#ppt_y-.03"/>
                                          </p:val>
                                        </p:tav>
                                        <p:tav tm="100000">
                                          <p:val>
                                            <p:strVal val="#ppt_y"/>
                                          </p:val>
                                        </p:tav>
                                      </p:tavLst>
                                    </p:anim>
                                  </p:childTnLst>
                                </p:cTn>
                              </p:par>
                            </p:childTnLst>
                          </p:cTn>
                        </p:par>
                        <p:par>
                          <p:cTn fill="hold" id="54" nodeType="afterGroup">
                            <p:stCondLst>
                              <p:cond delay="6250"/>
                            </p:stCondLst>
                            <p:childTnLst>
                              <p:par>
                                <p:cTn fill="hold" id="55" nodeType="afterEffect" presetClass="entr" presetID="1" presetSubtype="0">
                                  <p:stCondLst>
                                    <p:cond delay="0"/>
                                  </p:stCondLst>
                                  <p:childTnLst>
                                    <p:set>
                                      <p:cBhvr>
                                        <p:cTn dur="1" fill="hold" id="56">
                                          <p:stCondLst>
                                            <p:cond delay="0"/>
                                          </p:stCondLst>
                                        </p:cTn>
                                        <p:tgtEl>
                                          <p:spTgt spid="26"/>
                                        </p:tgtEl>
                                        <p:attrNameLst>
                                          <p:attrName>style.visibility</p:attrName>
                                        </p:attrNameLst>
                                      </p:cBhvr>
                                      <p:to>
                                        <p:strVal val="visible"/>
                                      </p:to>
                                    </p:set>
                                  </p:childTnLst>
                                </p:cTn>
                              </p:par>
                              <p:par>
                                <p:cTn accel="50000" decel="50000" fill="hold" id="57" nodeType="withEffect" presetClass="path" presetID="0" presetSubtype="0">
                                  <p:stCondLst>
                                    <p:cond delay="0"/>
                                  </p:stCondLst>
                                  <p:childTnLst>
                                    <p:animMotion origin="layout" path="M 0.30612 0.19467 L 0.30612 0.19467 C 0.30585 0.18819 0.3052 0.15 0.30286 0.13611 C 0.30065 0.12222 0.29882 0.10764 0.29505 0.09467 C 0.26953 0.0037 0.29739 0.10463 0.28411 0.05301 C 0.28268 0.04722 0.28085 0.0419 0.27942 0.03634 C 0.26119 -0.03681 0.28411 0.04722 0.25911 -0.04144 C 0.25612 -0.05232 0.25286 -0.06574 0.24817 -0.07477 C 0.24596 -0.0794 0.24322 -0.08264 0.24036 -0.08588 C 0.22903 -0.1 0.22421 -0.10371 0.21067 -0.11366 C 0.20299 -0.11968 0.19531 -0.12616 0.18723 -0.13033 C 0.17604 -0.13634 0.15286 -0.14421 0.15286 -0.14421 C 0.1276 -0.14005 0.10351 -0.14005 0.07942 -0.12477 C 0.07213 -0.12014 0.06445 -0.11759 0.05755 -0.11088 C 0.03007 -0.08426 0.04947 -0.10417 0.01848 -0.06921 C 0.01601 -0.06644 0.01067 -0.06088 0.01067 -0.06088 C 0.00638 -0.0507 0.00377 -0.04792 0.00442 -0.0331 C 0.0052 -0.01991 0.0082 -0.01945 0.01223 -0.01088 C 0.01393 -0.00741 0.01549 -0.00371 0.01692 0.00023 C 0.02135 0.01111 0.01848 0.00555 0.02161 0.01134 L 0.01536 0.00856" pathEditMode="relative" ptsTypes="AAAAAAAAAAAAAAAAAAAAA">
                                      <p:cBhvr>
                                        <p:cTn dur="1750" fill="hold" id="58"/>
                                        <p:tgtEl>
                                          <p:spTgt spid="26"/>
                                        </p:tgtEl>
                                        <p:attrNameLst>
                                          <p:attrName>ppt_x</p:attrName>
                                          <p:attrName>ppt_y</p:attrName>
                                        </p:attrNameLst>
                                      </p:cBhvr>
                                    </p:animMotion>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3"/>
      <p:bldP grpId="0" spid="4"/>
      <p:bldP grpId="0" spid="12"/>
      <p:bldP grpId="0" spid="11"/>
    </p:bldLst>
  </p:timing>
</p:sld>
</file>

<file path=ppt/slides/slide2.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showMasterPhAnim="0">
  <p:cSld>
    <p:spTree>
      <p:nvGrpSpPr>
        <p:cNvPr id="1" name=""/>
        <p:cNvGrpSpPr/>
        <p:nvPr/>
      </p:nvGrpSpPr>
      <p:grpSpPr>
        <a:xfrm>
          <a:off x="0" y="0"/>
          <a:ext cx="0" cy="0"/>
        </a:xfrm>
      </p:grpSpPr>
      <p:sp>
        <p:nvSpPr>
          <p:cNvPr id="3074" name="Rectangle 2">
            <a:extLst>
              <a:ext uri="{FF2B5EF4-FFF2-40B4-BE49-F238E27FC236}">
                <a16:creationId xmlns:a16="http://schemas.microsoft.com/office/drawing/2014/main" id="{45C23517-3E46-4907-B2D6-8580963BB7DD}"/>
              </a:ext>
            </a:extLst>
          </p:cNvPr>
          <p:cNvSpPr>
            <a:spLocks noChangeArrowheads="1" noGrp="1"/>
          </p:cNvSpPr>
          <p:nvPr>
            <p:ph idx="4294967295" type="title"/>
          </p:nvPr>
        </p:nvSpPr>
        <p:spPr>
          <a:xfrm>
            <a:off x="3767546" y="0"/>
            <a:ext cx="5297711" cy="1143000"/>
          </a:xfrm>
        </p:spPr>
        <p:txBody>
          <a:bodyPr>
            <a:normAutofit/>
          </a:bodyPr>
          <a:lstStyle/>
          <a:p>
            <a:pPr algn="dist" eaLnBrk="1" hangingPunct="1">
              <a:defRPr/>
            </a:pPr>
            <a:r>
              <a:rPr altLang="zh-CN" lang="en-US" sz="3000">
                <a:solidFill>
                  <a:schemeClr val="tx1">
                    <a:lumMod val="85000"/>
                    <a:lumOff val="15000"/>
                  </a:schemeClr>
                </a:solidFill>
                <a:latin charset="-122" panose="020b0503020204020204" pitchFamily="34" typeface="微软雅黑"/>
                <a:ea charset="-122" panose="020b0503020204020204" pitchFamily="34" typeface="微软雅黑"/>
              </a:rPr>
              <a:t> 女排决赛场面历历在目</a:t>
            </a:r>
          </a:p>
        </p:txBody>
      </p:sp>
      <p:pic>
        <p:nvPicPr>
          <p:cNvPr id="15" name="图片 14">
            <a:extLst>
              <a:ext uri="{FF2B5EF4-FFF2-40B4-BE49-F238E27FC236}">
                <a16:creationId xmlns:a16="http://schemas.microsoft.com/office/drawing/2014/main" id="{D7E0A10D-C9A1-4137-B2DA-E79246A01E5A}"/>
              </a:ext>
            </a:extLst>
          </p:cNvPr>
          <p:cNvPicPr>
            <a:picLocks noChangeAspect="1"/>
          </p:cNvPicPr>
          <p:nvPr/>
        </p:nvPicPr>
        <p:blipFill>
          <a:blip r:embed="rId2">
            <a:extLst>
              <a:ext uri="{28A0092B-C50C-407E-A947-70E740481C1C}">
                <a14:useLocalDpi val="0"/>
              </a:ext>
            </a:extLst>
          </a:blip>
          <a:stretch>
            <a:fillRect/>
          </a:stretch>
        </p:blipFill>
        <p:spPr>
          <a:xfrm>
            <a:off x="1703512" y="1442941"/>
            <a:ext cx="4712890" cy="2443890"/>
          </a:xfrm>
          <a:prstGeom prst="rect">
            <a:avLst/>
          </a:prstGeom>
          <a:solidFill>
            <a:srgbClr val="FFFFFF">
              <a:shade val="85000"/>
            </a:srgbClr>
          </a:solidFill>
          <a:ln cap="sq" w="88900">
            <a:solidFill>
              <a:srgbClr val="FFFFFF"/>
            </a:solidFill>
            <a:miter lim="800000"/>
          </a:ln>
          <a:effectLst>
            <a:outerShdw algn="tl" blurRad="55000" dir="5400000" dist="18000" rotWithShape="0">
              <a:srgbClr val="000000">
                <a:alpha val="40000"/>
              </a:srgbClr>
            </a:outerShdw>
          </a:effectLst>
          <a:scene3d>
            <a:camera prst="orthographicFront"/>
            <a:lightRig dir="t" rig="twoPt">
              <a:rot lat="0" lon="0" rev="7200000"/>
            </a:lightRig>
          </a:scene3d>
          <a:sp3d>
            <a:bevelT h="19050" w="25400"/>
            <a:contourClr>
              <a:srgbClr val="FFFFFF"/>
            </a:contourClr>
          </a:sp3d>
        </p:spPr>
      </p:pic>
      <p:pic>
        <p:nvPicPr>
          <p:cNvPr id="16" name="图片 15">
            <a:extLst>
              <a:ext uri="{FF2B5EF4-FFF2-40B4-BE49-F238E27FC236}">
                <a16:creationId xmlns:a16="http://schemas.microsoft.com/office/drawing/2014/main" id="{C61FC374-5EBF-4804-A42D-30273F1A8811}"/>
              </a:ext>
            </a:extLst>
          </p:cNvPr>
          <p:cNvPicPr>
            <a:picLocks noChangeAspect="1"/>
          </p:cNvPicPr>
          <p:nvPr/>
        </p:nvPicPr>
        <p:blipFill>
          <a:blip r:embed="rId3">
            <a:extLst>
              <a:ext uri="{28A0092B-C50C-407E-A947-70E740481C1C}">
                <a14:useLocalDpi val="0"/>
              </a:ext>
            </a:extLst>
          </a:blip>
          <a:srcRect b="10378"/>
          <a:stretch>
            <a:fillRect/>
          </a:stretch>
        </p:blipFill>
        <p:spPr>
          <a:xfrm>
            <a:off x="6095999" y="3401938"/>
            <a:ext cx="4712890" cy="2814089"/>
          </a:xfrm>
          <a:prstGeom prst="rect">
            <a:avLst/>
          </a:prstGeom>
          <a:solidFill>
            <a:srgbClr val="FFFFFF">
              <a:shade val="85000"/>
            </a:srgbClr>
          </a:solidFill>
          <a:ln cap="sq" w="88900">
            <a:solidFill>
              <a:srgbClr val="FFFFFF"/>
            </a:solidFill>
            <a:miter lim="800000"/>
          </a:ln>
          <a:effectLst>
            <a:outerShdw algn="tl" blurRad="55000" dir="5400000" dist="18000" rotWithShape="0">
              <a:srgbClr val="000000">
                <a:alpha val="40000"/>
              </a:srgbClr>
            </a:outerShdw>
          </a:effectLst>
          <a:scene3d>
            <a:camera prst="orthographicFront"/>
            <a:lightRig dir="t" rig="twoPt">
              <a:rot lat="0" lon="0" rev="7200000"/>
            </a:lightRig>
          </a:scene3d>
          <a:sp3d>
            <a:bevelT h="19050" w="25400"/>
            <a:contourClr>
              <a:srgbClr val="FFFFFF"/>
            </a:contourClr>
          </a:sp3d>
        </p:spPr>
      </p:pic>
      <p:pic>
        <p:nvPicPr>
          <p:cNvPr id="17" name="图片 16">
            <a:extLst>
              <a:ext uri="{FF2B5EF4-FFF2-40B4-BE49-F238E27FC236}">
                <a16:creationId xmlns:a16="http://schemas.microsoft.com/office/drawing/2014/main" id="{8A4648D3-5979-42BC-8283-041DB6A14785}"/>
              </a:ext>
            </a:extLst>
          </p:cNvPr>
          <p:cNvPicPr>
            <a:picLocks noChangeAspect="1"/>
          </p:cNvPicPr>
          <p:nvPr/>
        </p:nvPicPr>
        <p:blipFill>
          <a:blip r:embed="rId4">
            <a:extLst>
              <a:ext uri="{28A0092B-C50C-407E-A947-70E740481C1C}">
                <a14:useLocalDpi val="0"/>
              </a:ext>
            </a:extLst>
          </a:blip>
          <a:srcRect l="28391" r="22911"/>
          <a:stretch>
            <a:fillRect/>
          </a:stretch>
        </p:blipFill>
        <p:spPr>
          <a:xfrm>
            <a:off x="4725611" y="4008014"/>
            <a:ext cx="1370388" cy="2814090"/>
          </a:xfrm>
          <a:prstGeom prst="rect">
            <a:avLst/>
          </a:prstGeom>
        </p:spPr>
      </p:pic>
    </p:spTree>
  </p:cSld>
  <p:clrMapOvr>
    <a:masterClrMapping/>
  </p:clrMapOvr>
  <mc:AlternateContent>
    <mc:Choice Requires="p14">
      <p:transition advClick="0" p14:dur="1600" spd="slow">
        <p14:conveyor dir="l"/>
      </p:transition>
    </mc:Choice>
    <mc:Fallback>
      <p:transition advClick="0"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afterEffect" presetClass="entr" presetID="2" presetSubtype="2">
                                  <p:stCondLst>
                                    <p:cond delay="0"/>
                                  </p:stCondLst>
                                  <p:iterate type="lt">
                                    <p:tmPct val="10000"/>
                                  </p:iterate>
                                  <p:childTnLst>
                                    <p:set>
                                      <p:cBhvr>
                                        <p:cTn dur="1" fill="hold" id="6">
                                          <p:stCondLst>
                                            <p:cond delay="0"/>
                                          </p:stCondLst>
                                        </p:cTn>
                                        <p:tgtEl>
                                          <p:spTgt spid="3074"/>
                                        </p:tgtEl>
                                        <p:attrNameLst>
                                          <p:attrName>style.visibility</p:attrName>
                                        </p:attrNameLst>
                                      </p:cBhvr>
                                      <p:to>
                                        <p:strVal val="visible"/>
                                      </p:to>
                                    </p:set>
                                    <p:anim calcmode="lin" valueType="num">
                                      <p:cBhvr additive="base">
                                        <p:cTn dur="500" fill="hold" id="7"/>
                                        <p:tgtEl>
                                          <p:spTgt spid="3074"/>
                                        </p:tgtEl>
                                        <p:attrNameLst>
                                          <p:attrName>ppt_x</p:attrName>
                                        </p:attrNameLst>
                                      </p:cBhvr>
                                      <p:tavLst>
                                        <p:tav tm="0">
                                          <p:val>
                                            <p:strVal val="1+#ppt_w/2"/>
                                          </p:val>
                                        </p:tav>
                                        <p:tav tm="100000">
                                          <p:val>
                                            <p:strVal val="#ppt_x"/>
                                          </p:val>
                                        </p:tav>
                                      </p:tavLst>
                                    </p:anim>
                                    <p:anim calcmode="lin" valueType="num">
                                      <p:cBhvr additive="base">
                                        <p:cTn dur="500" fill="hold" id="8"/>
                                        <p:tgtEl>
                                          <p:spTgt spid="3074"/>
                                        </p:tgtEl>
                                        <p:attrNameLst>
                                          <p:attrName>ppt_y</p:attrName>
                                        </p:attrNameLst>
                                      </p:cBhvr>
                                      <p:tavLst>
                                        <p:tav tm="0">
                                          <p:val>
                                            <p:strVal val="#ppt_y"/>
                                          </p:val>
                                        </p:tav>
                                        <p:tav tm="100000">
                                          <p:val>
                                            <p:strVal val="#ppt_y"/>
                                          </p:val>
                                        </p:tav>
                                      </p:tavLst>
                                    </p:anim>
                                  </p:childTnLst>
                                </p:cTn>
                              </p:par>
                            </p:childTnLst>
                          </p:cTn>
                        </p:par>
                        <p:par>
                          <p:cTn fill="hold" id="9" nodeType="afterGroup">
                            <p:stCondLst>
                              <p:cond delay="500"/>
                            </p:stCondLst>
                            <p:childTnLst>
                              <p:par>
                                <p:cTn fill="hold" id="10" nodeType="afterEffect" presetClass="entr" presetID="16" presetSubtype="21">
                                  <p:stCondLst>
                                    <p:cond delay="0"/>
                                  </p:stCondLst>
                                  <p:childTnLst>
                                    <p:set>
                                      <p:cBhvr>
                                        <p:cTn dur="1" fill="hold" id="11">
                                          <p:stCondLst>
                                            <p:cond delay="0"/>
                                          </p:stCondLst>
                                        </p:cTn>
                                        <p:tgtEl>
                                          <p:spTgt spid="15"/>
                                        </p:tgtEl>
                                        <p:attrNameLst>
                                          <p:attrName>style.visibility</p:attrName>
                                        </p:attrNameLst>
                                      </p:cBhvr>
                                      <p:to>
                                        <p:strVal val="visible"/>
                                      </p:to>
                                    </p:set>
                                    <p:animEffect filter="barn(inVertical)" transition="in">
                                      <p:cBhvr>
                                        <p:cTn dur="500" id="12"/>
                                        <p:tgtEl>
                                          <p:spTgt spid="15"/>
                                        </p:tgtEl>
                                      </p:cBhvr>
                                    </p:animEffect>
                                  </p:childTnLst>
                                </p:cTn>
                              </p:par>
                            </p:childTnLst>
                          </p:cTn>
                        </p:par>
                        <p:par>
                          <p:cTn fill="hold" id="13" nodeType="afterGroup">
                            <p:stCondLst>
                              <p:cond delay="1000"/>
                            </p:stCondLst>
                            <p:childTnLst>
                              <p:par>
                                <p:cTn fill="hold" id="14" nodeType="afterEffect" presetClass="entr" presetID="16" presetSubtype="21">
                                  <p:stCondLst>
                                    <p:cond delay="0"/>
                                  </p:stCondLst>
                                  <p:childTnLst>
                                    <p:set>
                                      <p:cBhvr>
                                        <p:cTn dur="1" fill="hold" id="15">
                                          <p:stCondLst>
                                            <p:cond delay="0"/>
                                          </p:stCondLst>
                                        </p:cTn>
                                        <p:tgtEl>
                                          <p:spTgt spid="16"/>
                                        </p:tgtEl>
                                        <p:attrNameLst>
                                          <p:attrName>style.visibility</p:attrName>
                                        </p:attrNameLst>
                                      </p:cBhvr>
                                      <p:to>
                                        <p:strVal val="visible"/>
                                      </p:to>
                                    </p:set>
                                    <p:animEffect filter="barn(inVertical)" transition="in">
                                      <p:cBhvr>
                                        <p:cTn dur="500" id="16"/>
                                        <p:tgtEl>
                                          <p:spTgt spid="16"/>
                                        </p:tgtEl>
                                      </p:cBhvr>
                                    </p:animEffect>
                                  </p:childTnLst>
                                </p:cTn>
                              </p:par>
                            </p:childTnLst>
                          </p:cTn>
                        </p:par>
                        <p:par>
                          <p:cTn fill="hold" id="17" nodeType="afterGroup">
                            <p:stCondLst>
                              <p:cond delay="1500"/>
                            </p:stCondLst>
                            <p:childTnLst>
                              <p:par>
                                <p:cTn fill="hold" id="18" nodeType="afterEffect" presetClass="entr" presetID="37" presetSubtype="0">
                                  <p:stCondLst>
                                    <p:cond delay="0"/>
                                  </p:stCondLst>
                                  <p:childTnLst>
                                    <p:set>
                                      <p:cBhvr>
                                        <p:cTn dur="1" fill="hold" id="19">
                                          <p:stCondLst>
                                            <p:cond delay="0"/>
                                          </p:stCondLst>
                                        </p:cTn>
                                        <p:tgtEl>
                                          <p:spTgt spid="17"/>
                                        </p:tgtEl>
                                        <p:attrNameLst>
                                          <p:attrName>style.visibility</p:attrName>
                                        </p:attrNameLst>
                                      </p:cBhvr>
                                      <p:to>
                                        <p:strVal val="visible"/>
                                      </p:to>
                                    </p:set>
                                    <p:animEffect filter="fade" transition="in">
                                      <p:cBhvr>
                                        <p:cTn dur="750" id="20"/>
                                        <p:tgtEl>
                                          <p:spTgt spid="17"/>
                                        </p:tgtEl>
                                      </p:cBhvr>
                                    </p:animEffect>
                                    <p:anim calcmode="lin" valueType="num">
                                      <p:cBhvr>
                                        <p:cTn dur="750" fill="hold" id="21"/>
                                        <p:tgtEl>
                                          <p:spTgt spid="17"/>
                                        </p:tgtEl>
                                        <p:attrNameLst>
                                          <p:attrName>ppt_x</p:attrName>
                                        </p:attrNameLst>
                                      </p:cBhvr>
                                      <p:tavLst>
                                        <p:tav tm="0">
                                          <p:val>
                                            <p:strVal val="#ppt_x"/>
                                          </p:val>
                                        </p:tav>
                                        <p:tav tm="100000">
                                          <p:val>
                                            <p:strVal val="#ppt_x"/>
                                          </p:val>
                                        </p:tav>
                                      </p:tavLst>
                                    </p:anim>
                                    <p:anim calcmode="lin" valueType="num">
                                      <p:cBhvr>
                                        <p:cTn decel="100000" dur="675" fill="hold" id="22"/>
                                        <p:tgtEl>
                                          <p:spTgt spid="17"/>
                                        </p:tgtEl>
                                        <p:attrNameLst>
                                          <p:attrName>ppt_y</p:attrName>
                                        </p:attrNameLst>
                                      </p:cBhvr>
                                      <p:tavLst>
                                        <p:tav tm="0">
                                          <p:val>
                                            <p:strVal val="#ppt_y+1"/>
                                          </p:val>
                                        </p:tav>
                                        <p:tav tm="100000">
                                          <p:val>
                                            <p:strVal val="#ppt_y-.03"/>
                                          </p:val>
                                        </p:tav>
                                      </p:tavLst>
                                    </p:anim>
                                    <p:anim calcmode="lin" valueType="num">
                                      <p:cBhvr>
                                        <p:cTn accel="100000" dur="75" fill="hold" id="23">
                                          <p:stCondLst>
                                            <p:cond delay="675"/>
                                          </p:stCondLst>
                                        </p:cTn>
                                        <p:tgtEl>
                                          <p:spTgt spid="17"/>
                                        </p:tgtEl>
                                        <p:attrNameLst>
                                          <p:attrName>ppt_y</p:attrName>
                                        </p:attrNameLst>
                                      </p:cBhvr>
                                      <p:tavLst>
                                        <p:tav tm="0">
                                          <p:val>
                                            <p:strVal val="#ppt_y-.03"/>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3074"/>
    </p:bldLst>
  </p:timing>
</p:sld>
</file>

<file path=ppt/slides/slide3.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showMasterPhAnim="0">
  <p:cSld>
    <p:spTree>
      <p:nvGrpSpPr>
        <p:cNvPr id="1" name=""/>
        <p:cNvGrpSpPr/>
        <p:nvPr/>
      </p:nvGrpSpPr>
      <p:grpSpPr>
        <a:xfrm>
          <a:off x="0" y="0"/>
          <a:ext cx="0" cy="0"/>
        </a:xfrm>
      </p:grpSpPr>
      <p:sp>
        <p:nvSpPr>
          <p:cNvPr id="3074" name="Rectangle 2">
            <a:extLst>
              <a:ext uri="{FF2B5EF4-FFF2-40B4-BE49-F238E27FC236}">
                <a16:creationId xmlns:a16="http://schemas.microsoft.com/office/drawing/2014/main" id="{45C23517-3E46-4907-B2D6-8580963BB7DD}"/>
              </a:ext>
            </a:extLst>
          </p:cNvPr>
          <p:cNvSpPr>
            <a:spLocks noChangeArrowheads="1" noGrp="1"/>
          </p:cNvSpPr>
          <p:nvPr>
            <p:ph idx="4294967295" type="title"/>
          </p:nvPr>
        </p:nvSpPr>
        <p:spPr>
          <a:xfrm>
            <a:off x="3447144" y="-19188"/>
            <a:ext cx="5297711" cy="1143000"/>
          </a:xfrm>
        </p:spPr>
        <p:txBody>
          <a:bodyPr>
            <a:normAutofit/>
          </a:bodyPr>
          <a:lstStyle/>
          <a:p>
            <a:pPr algn="dist" eaLnBrk="1" hangingPunct="1">
              <a:defRPr/>
            </a:pPr>
            <a:r>
              <a:rPr altLang="zh-CN" lang="en-US" sz="3000">
                <a:solidFill>
                  <a:schemeClr val="tx1">
                    <a:lumMod val="85000"/>
                    <a:lumOff val="15000"/>
                  </a:schemeClr>
                </a:solidFill>
                <a:latin charset="-122" panose="020b0503020204020204" pitchFamily="34" typeface="微软雅黑"/>
                <a:ea charset="-122" panose="020b0503020204020204" pitchFamily="34" typeface="微软雅黑"/>
              </a:rPr>
              <a:t> 女排决赛场面历历在目</a:t>
            </a:r>
          </a:p>
        </p:txBody>
      </p:sp>
      <p:sp>
        <p:nvSpPr>
          <p:cNvPr id="3" name="爆炸形 2 2">
            <a:extLst>
              <a:ext uri="{FF2B5EF4-FFF2-40B4-BE49-F238E27FC236}">
                <a16:creationId xmlns:a16="http://schemas.microsoft.com/office/drawing/2014/main" id="{F4C75181-664C-49D6-9F08-6377355A70C3}"/>
              </a:ext>
            </a:extLst>
          </p:cNvPr>
          <p:cNvSpPr>
            <a:spLocks noChangeArrowheads="1"/>
          </p:cNvSpPr>
          <p:nvPr/>
        </p:nvSpPr>
        <p:spPr bwMode="auto">
          <a:xfrm>
            <a:off x="4801963" y="1628800"/>
            <a:ext cx="3095625" cy="2881312"/>
          </a:xfrm>
          <a:prstGeom prst="irregularSeal2">
            <a:avLst/>
          </a:prstGeom>
          <a:solidFill>
            <a:srgbClr val="E83826"/>
          </a:solidFill>
          <a:ln algn="ctr" w="9525">
            <a:solidFill>
              <a:schemeClr val="bg1"/>
            </a:solidFill>
            <a:round/>
          </a:ln>
          <a:effectLst>
            <a:outerShdw algn="ctr" blurRad="63500" rotWithShape="0" sx="102000" sy="102000">
              <a:prstClr val="black">
                <a:alpha val="24000"/>
              </a:prstClr>
            </a:outerShdw>
          </a:effectLst>
        </p:spPr>
        <p:txBody>
          <a:bodyPr wrap="none"/>
          <a:lstStyle>
            <a:lvl1pPr eaLnBrk="0" hangingPunct="0">
              <a:defRPr>
                <a:solidFill>
                  <a:schemeClr val="tx1"/>
                </a:solidFill>
                <a:latin charset="0" panose="020b0604030504040204" pitchFamily="34" typeface="Tahoma"/>
                <a:ea charset="-122" panose="02010600030101010101" pitchFamily="2" typeface="宋体"/>
              </a:defRPr>
            </a:lvl1pPr>
            <a:lvl2pPr eaLnBrk="0" hangingPunct="0" indent="-285750" marL="742950">
              <a:defRPr>
                <a:solidFill>
                  <a:schemeClr val="tx1"/>
                </a:solidFill>
                <a:latin charset="0" panose="020b0604030504040204" pitchFamily="34" typeface="Tahoma"/>
                <a:ea charset="-122" panose="02010600030101010101" pitchFamily="2" typeface="宋体"/>
              </a:defRPr>
            </a:lvl2pPr>
            <a:lvl3pPr eaLnBrk="0" hangingPunct="0" indent="-228600" marL="1143000">
              <a:defRPr>
                <a:solidFill>
                  <a:schemeClr val="tx1"/>
                </a:solidFill>
                <a:latin charset="0" panose="020b0604030504040204" pitchFamily="34" typeface="Tahoma"/>
                <a:ea charset="-122" panose="02010600030101010101" pitchFamily="2" typeface="宋体"/>
              </a:defRPr>
            </a:lvl3pPr>
            <a:lvl4pPr eaLnBrk="0" hangingPunct="0" indent="-228600" marL="1600200">
              <a:defRPr>
                <a:solidFill>
                  <a:schemeClr val="tx1"/>
                </a:solidFill>
                <a:latin charset="0" panose="020b0604030504040204" pitchFamily="34" typeface="Tahoma"/>
                <a:ea charset="-122" panose="02010600030101010101" pitchFamily="2" typeface="宋体"/>
              </a:defRPr>
            </a:lvl4pPr>
            <a:lvl5pPr eaLnBrk="0" hangingPunct="0" indent="-228600" marL="2057400">
              <a:defRPr>
                <a:solidFill>
                  <a:schemeClr val="tx1"/>
                </a:solidFill>
                <a:latin charset="0" panose="020b0604030504040204" pitchFamily="34" typeface="Tahoma"/>
                <a:ea charset="-122" panose="02010600030101010101" pitchFamily="2" typeface="宋体"/>
              </a:defRPr>
            </a:lvl5pPr>
            <a:lvl6pPr eaLnBrk="0" fontAlgn="base" hangingPunct="0" indent="-228600" marL="2514600">
              <a:spcBef>
                <a:spcPct val="0"/>
              </a:spcBef>
              <a:spcAft>
                <a:spcPct val="0"/>
              </a:spcAft>
              <a:defRPr>
                <a:solidFill>
                  <a:schemeClr val="tx1"/>
                </a:solidFill>
                <a:latin charset="0" panose="020b0604030504040204" pitchFamily="34" typeface="Tahoma"/>
                <a:ea charset="-122" panose="02010600030101010101" pitchFamily="2" typeface="宋体"/>
              </a:defRPr>
            </a:lvl6pPr>
            <a:lvl7pPr eaLnBrk="0" fontAlgn="base" hangingPunct="0" indent="-228600" marL="2971800">
              <a:spcBef>
                <a:spcPct val="0"/>
              </a:spcBef>
              <a:spcAft>
                <a:spcPct val="0"/>
              </a:spcAft>
              <a:defRPr>
                <a:solidFill>
                  <a:schemeClr val="tx1"/>
                </a:solidFill>
                <a:latin charset="0" panose="020b0604030504040204" pitchFamily="34" typeface="Tahoma"/>
                <a:ea charset="-122" panose="02010600030101010101" pitchFamily="2" typeface="宋体"/>
              </a:defRPr>
            </a:lvl7pPr>
            <a:lvl8pPr eaLnBrk="0" fontAlgn="base" hangingPunct="0" indent="-228600" marL="3429000">
              <a:spcBef>
                <a:spcPct val="0"/>
              </a:spcBef>
              <a:spcAft>
                <a:spcPct val="0"/>
              </a:spcAft>
              <a:defRPr>
                <a:solidFill>
                  <a:schemeClr val="tx1"/>
                </a:solidFill>
                <a:latin charset="0" panose="020b0604030504040204" pitchFamily="34" typeface="Tahoma"/>
                <a:ea charset="-122" panose="02010600030101010101" pitchFamily="2" typeface="宋体"/>
              </a:defRPr>
            </a:lvl8pPr>
            <a:lvl9pPr eaLnBrk="0" fontAlgn="base" hangingPunct="0" indent="-228600" marL="3886200">
              <a:spcBef>
                <a:spcPct val="0"/>
              </a:spcBef>
              <a:spcAft>
                <a:spcPct val="0"/>
              </a:spcAft>
              <a:defRPr>
                <a:solidFill>
                  <a:schemeClr val="tx1"/>
                </a:solidFill>
                <a:latin charset="0" panose="020b0604030504040204" pitchFamily="34" typeface="Tahoma"/>
                <a:ea charset="-122" panose="02010600030101010101" pitchFamily="2" typeface="宋体"/>
              </a:defRPr>
            </a:lvl9pPr>
          </a:lstStyle>
          <a:p>
            <a:pPr algn="ctr" eaLnBrk="1" hangingPunct="1"/>
            <a:r>
              <a:rPr altLang="zh-CN" b="1" lang="en-US" sz="7200">
                <a:solidFill>
                  <a:schemeClr val="bg1"/>
                </a:solidFill>
                <a:latin charset="-122" panose="020b0503020204020204" pitchFamily="34" typeface="微软雅黑"/>
                <a:ea charset="-122" panose="020b0503020204020204" pitchFamily="34" typeface="微软雅黑"/>
                <a:cs charset="-122" panose="020b0604020202020204" pitchFamily="34" typeface="Arial Unicode MS"/>
              </a:rPr>
              <a:t>win</a:t>
            </a:r>
          </a:p>
        </p:txBody>
      </p:sp>
      <p:pic>
        <p:nvPicPr>
          <p:cNvPr id="11" name="图片 10">
            <a:extLst>
              <a:ext uri="{FF2B5EF4-FFF2-40B4-BE49-F238E27FC236}">
                <a16:creationId xmlns:a16="http://schemas.microsoft.com/office/drawing/2014/main" id="{F5962CB0-6C0D-4C8C-8DCD-AA2DE7DE80F8}"/>
              </a:ext>
            </a:extLst>
          </p:cNvPr>
          <p:cNvPicPr>
            <a:picLocks noChangeAspect="1"/>
          </p:cNvPicPr>
          <p:nvPr/>
        </p:nvPicPr>
        <p:blipFill>
          <a:blip r:embed="rId2">
            <a:extLst>
              <a:ext uri="{28A0092B-C50C-407E-A947-70E740481C1C}">
                <a14:useLocalDpi val="0"/>
              </a:ext>
            </a:extLst>
          </a:blip>
          <a:stretch>
            <a:fillRect/>
          </a:stretch>
        </p:blipFill>
        <p:spPr>
          <a:xfrm>
            <a:off x="544512" y="1159504"/>
            <a:ext cx="5805264" cy="5805264"/>
          </a:xfrm>
          <a:prstGeom prst="rect">
            <a:avLst/>
          </a:prstGeom>
        </p:spPr>
      </p:pic>
      <p:pic>
        <p:nvPicPr>
          <p:cNvPr id="13" name="图片 12">
            <a:extLst>
              <a:ext uri="{FF2B5EF4-FFF2-40B4-BE49-F238E27FC236}">
                <a16:creationId xmlns:a16="http://schemas.microsoft.com/office/drawing/2014/main" id="{ED635C88-CD75-4A64-8EB9-9DE0BC2C4F45}"/>
              </a:ext>
            </a:extLst>
          </p:cNvPr>
          <p:cNvPicPr>
            <a:picLocks noChangeAspect="1"/>
          </p:cNvPicPr>
          <p:nvPr/>
        </p:nvPicPr>
        <p:blipFill>
          <a:blip r:embed="rId3">
            <a:extLst>
              <a:ext uri="{28A0092B-C50C-407E-A947-70E740481C1C}">
                <a14:useLocalDpi val="0"/>
              </a:ext>
            </a:extLst>
          </a:blip>
          <a:stretch>
            <a:fillRect/>
          </a:stretch>
        </p:blipFill>
        <p:spPr>
          <a:xfrm flipH="1">
            <a:off x="6598307" y="3098006"/>
            <a:ext cx="4293096" cy="4293096"/>
          </a:xfrm>
          <a:prstGeom prst="rect">
            <a:avLst/>
          </a:prstGeom>
        </p:spPr>
      </p:pic>
    </p:spTree>
    <p:extLst>
      <p:ext uri="{BB962C8B-B14F-4D97-AF65-F5344CB8AC3E}">
        <p14:creationId val="3520900827"/>
      </p:ext>
    </p:extLst>
  </p:cSld>
  <p:clrMapOvr>
    <a:masterClrMapping/>
  </p:clrMapOvr>
  <mc:AlternateContent>
    <mc:Choice Requires="p14">
      <p:transition advClick="0" p14:dur="1300" spd="slow">
        <p14:pan dir="u"/>
      </p:transition>
    </mc:Choice>
    <mc:Fallback>
      <p:transition advClick="0"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afterEffect" presetClass="entr" presetID="2" presetSubtype="2">
                                  <p:stCondLst>
                                    <p:cond delay="0"/>
                                  </p:stCondLst>
                                  <p:iterate type="lt">
                                    <p:tmPct val="10000"/>
                                  </p:iterate>
                                  <p:childTnLst>
                                    <p:set>
                                      <p:cBhvr>
                                        <p:cTn dur="1" fill="hold" id="6">
                                          <p:stCondLst>
                                            <p:cond delay="0"/>
                                          </p:stCondLst>
                                        </p:cTn>
                                        <p:tgtEl>
                                          <p:spTgt spid="3074"/>
                                        </p:tgtEl>
                                        <p:attrNameLst>
                                          <p:attrName>style.visibility</p:attrName>
                                        </p:attrNameLst>
                                      </p:cBhvr>
                                      <p:to>
                                        <p:strVal val="visible"/>
                                      </p:to>
                                    </p:set>
                                    <p:anim calcmode="lin" valueType="num">
                                      <p:cBhvr additive="base">
                                        <p:cTn dur="500" fill="hold" id="7"/>
                                        <p:tgtEl>
                                          <p:spTgt spid="3074"/>
                                        </p:tgtEl>
                                        <p:attrNameLst>
                                          <p:attrName>ppt_x</p:attrName>
                                        </p:attrNameLst>
                                      </p:cBhvr>
                                      <p:tavLst>
                                        <p:tav tm="0">
                                          <p:val>
                                            <p:strVal val="1+#ppt_w/2"/>
                                          </p:val>
                                        </p:tav>
                                        <p:tav tm="100000">
                                          <p:val>
                                            <p:strVal val="#ppt_x"/>
                                          </p:val>
                                        </p:tav>
                                      </p:tavLst>
                                    </p:anim>
                                    <p:anim calcmode="lin" valueType="num">
                                      <p:cBhvr additive="base">
                                        <p:cTn dur="500" fill="hold" id="8"/>
                                        <p:tgtEl>
                                          <p:spTgt spid="3074"/>
                                        </p:tgtEl>
                                        <p:attrNameLst>
                                          <p:attrName>ppt_y</p:attrName>
                                        </p:attrNameLst>
                                      </p:cBhvr>
                                      <p:tavLst>
                                        <p:tav tm="0">
                                          <p:val>
                                            <p:strVal val="#ppt_y"/>
                                          </p:val>
                                        </p:tav>
                                        <p:tav tm="100000">
                                          <p:val>
                                            <p:strVal val="#ppt_y"/>
                                          </p:val>
                                        </p:tav>
                                      </p:tavLst>
                                    </p:anim>
                                  </p:childTnLst>
                                </p:cTn>
                              </p:par>
                            </p:childTnLst>
                          </p:cTn>
                        </p:par>
                        <p:par>
                          <p:cTn fill="hold" id="9" nodeType="afterGroup">
                            <p:stCondLst>
                              <p:cond delay="500"/>
                            </p:stCondLst>
                            <p:childTnLst>
                              <p:par>
                                <p:cTn fill="hold" grpId="0" id="10" nodeType="afterEffect" presetClass="entr" presetID="53" presetSubtype="0">
                                  <p:stCondLst>
                                    <p:cond delay="0"/>
                                  </p:stCondLst>
                                  <p:childTnLst>
                                    <p:set>
                                      <p:cBhvr>
                                        <p:cTn dur="1" fill="hold" id="11">
                                          <p:stCondLst>
                                            <p:cond delay="0"/>
                                          </p:stCondLst>
                                        </p:cTn>
                                        <p:tgtEl>
                                          <p:spTgt spid="3"/>
                                        </p:tgtEl>
                                        <p:attrNameLst>
                                          <p:attrName>style.visibility</p:attrName>
                                        </p:attrNameLst>
                                      </p:cBhvr>
                                      <p:to>
                                        <p:strVal val="visible"/>
                                      </p:to>
                                    </p:set>
                                    <p:anim calcmode="lin" valueType="num">
                                      <p:cBhvr>
                                        <p:cTn dur="500" fill="hold" id="12"/>
                                        <p:tgtEl>
                                          <p:spTgt spid="3"/>
                                        </p:tgtEl>
                                        <p:attrNameLst>
                                          <p:attrName>ppt_w</p:attrName>
                                        </p:attrNameLst>
                                      </p:cBhvr>
                                      <p:tavLst>
                                        <p:tav tm="0">
                                          <p:val>
                                            <p:fltVal val="0"/>
                                          </p:val>
                                        </p:tav>
                                        <p:tav tm="100000">
                                          <p:val>
                                            <p:strVal val="#ppt_w"/>
                                          </p:val>
                                        </p:tav>
                                      </p:tavLst>
                                    </p:anim>
                                    <p:anim calcmode="lin" valueType="num">
                                      <p:cBhvr>
                                        <p:cTn dur="500" fill="hold" id="13"/>
                                        <p:tgtEl>
                                          <p:spTgt spid="3"/>
                                        </p:tgtEl>
                                        <p:attrNameLst>
                                          <p:attrName>ppt_h</p:attrName>
                                        </p:attrNameLst>
                                      </p:cBhvr>
                                      <p:tavLst>
                                        <p:tav tm="0">
                                          <p:val>
                                            <p:fltVal val="0"/>
                                          </p:val>
                                        </p:tav>
                                        <p:tav tm="100000">
                                          <p:val>
                                            <p:strVal val="#ppt_h"/>
                                          </p:val>
                                        </p:tav>
                                      </p:tavLst>
                                    </p:anim>
                                    <p:animEffect filter="fade" transition="in">
                                      <p:cBhvr>
                                        <p:cTn dur="500" id="14"/>
                                        <p:tgtEl>
                                          <p:spTgt spid="3"/>
                                        </p:tgtEl>
                                      </p:cBhvr>
                                    </p:animEffect>
                                  </p:childTnLst>
                                </p:cTn>
                              </p:par>
                            </p:childTnLst>
                          </p:cTn>
                        </p:par>
                        <p:par>
                          <p:cTn fill="hold" id="15" nodeType="afterGroup">
                            <p:stCondLst>
                              <p:cond delay="1000"/>
                            </p:stCondLst>
                            <p:childTnLst>
                              <p:par>
                                <p:cTn fill="hold" id="16" nodeType="afterEffect" presetClass="entr" presetID="22" presetSubtype="4">
                                  <p:stCondLst>
                                    <p:cond delay="0"/>
                                  </p:stCondLst>
                                  <p:childTnLst>
                                    <p:set>
                                      <p:cBhvr>
                                        <p:cTn dur="1" fill="hold" id="17">
                                          <p:stCondLst>
                                            <p:cond delay="0"/>
                                          </p:stCondLst>
                                        </p:cTn>
                                        <p:tgtEl>
                                          <p:spTgt spid="11"/>
                                        </p:tgtEl>
                                        <p:attrNameLst>
                                          <p:attrName>style.visibility</p:attrName>
                                        </p:attrNameLst>
                                      </p:cBhvr>
                                      <p:to>
                                        <p:strVal val="visible"/>
                                      </p:to>
                                    </p:set>
                                    <p:animEffect filter="wipe(down)" transition="in">
                                      <p:cBhvr>
                                        <p:cTn dur="500" id="18"/>
                                        <p:tgtEl>
                                          <p:spTgt spid="11"/>
                                        </p:tgtEl>
                                      </p:cBhvr>
                                    </p:animEffect>
                                  </p:childTnLst>
                                </p:cTn>
                              </p:par>
                            </p:childTnLst>
                          </p:cTn>
                        </p:par>
                        <p:par>
                          <p:cTn fill="hold" id="19" nodeType="afterGroup">
                            <p:stCondLst>
                              <p:cond delay="1500"/>
                            </p:stCondLst>
                            <p:childTnLst>
                              <p:par>
                                <p:cTn fill="hold" id="20" nodeType="afterEffect" presetClass="entr" presetID="22" presetSubtype="4">
                                  <p:stCondLst>
                                    <p:cond delay="0"/>
                                  </p:stCondLst>
                                  <p:childTnLst>
                                    <p:set>
                                      <p:cBhvr>
                                        <p:cTn dur="1" fill="hold" id="21">
                                          <p:stCondLst>
                                            <p:cond delay="0"/>
                                          </p:stCondLst>
                                        </p:cTn>
                                        <p:tgtEl>
                                          <p:spTgt spid="13"/>
                                        </p:tgtEl>
                                        <p:attrNameLst>
                                          <p:attrName>style.visibility</p:attrName>
                                        </p:attrNameLst>
                                      </p:cBhvr>
                                      <p:to>
                                        <p:strVal val="visible"/>
                                      </p:to>
                                    </p:set>
                                    <p:animEffect filter="wipe(down)" transition="in">
                                      <p:cBhvr>
                                        <p:cTn dur="500" id="22"/>
                                        <p:tgtEl>
                                          <p:spTgt spid="13"/>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3074"/>
      <p:bldP grpId="0" spid="3"/>
    </p:bldLst>
  </p:timing>
</p:sld>
</file>

<file path=ppt/slides/slide4.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showMasterPhAnim="0">
  <p:cSld>
    <p:spTree>
      <p:nvGrpSpPr>
        <p:cNvPr id="1" name=""/>
        <p:cNvGrpSpPr/>
        <p:nvPr/>
      </p:nvGrpSpPr>
      <p:grpSpPr>
        <a:xfrm>
          <a:off x="0" y="0"/>
          <a:ext cx="0" cy="0"/>
        </a:xfrm>
      </p:grpSpPr>
      <p:sp>
        <p:nvSpPr>
          <p:cNvPr id="3" name="矩形: 圆角 2">
            <a:extLst>
              <a:ext uri="{FF2B5EF4-FFF2-40B4-BE49-F238E27FC236}">
                <a16:creationId xmlns:a16="http://schemas.microsoft.com/office/drawing/2014/main" id="{5DF0EC25-F994-467C-A00F-189240C38AC3}"/>
              </a:ext>
            </a:extLst>
          </p:cNvPr>
          <p:cNvSpPr>
            <a:spLocks noChangeArrowheads="1"/>
          </p:cNvSpPr>
          <p:nvPr/>
        </p:nvSpPr>
        <p:spPr bwMode="auto">
          <a:xfrm>
            <a:off x="4387510" y="1632751"/>
            <a:ext cx="2866637" cy="680352"/>
          </a:xfrm>
          <a:prstGeom prst="roundRect">
            <a:avLst>
              <a:gd fmla="val 8285" name="adj"/>
            </a:avLst>
          </a:prstGeom>
          <a:solidFill>
            <a:srgbClr val="558ED5"/>
          </a:solidFill>
          <a:ln algn="ctr" w="9525">
            <a:noFill/>
            <a:round/>
          </a:ln>
          <a:effectLst/>
        </p:spPr>
        <p:txBody>
          <a:bodyPr vert="horz" wrap="none"/>
          <a:lstStyle>
            <a:lvl1pPr eaLnBrk="0" hangingPunct="0">
              <a:defRPr>
                <a:solidFill>
                  <a:schemeClr val="tx1"/>
                </a:solidFill>
                <a:latin charset="0" panose="020b0604030504040204" pitchFamily="34" typeface="Tahoma"/>
                <a:ea charset="-122" panose="02010600030101010101" pitchFamily="2" typeface="宋体"/>
              </a:defRPr>
            </a:lvl1pPr>
            <a:lvl2pPr eaLnBrk="0" hangingPunct="0" indent="-285750" marL="742950">
              <a:defRPr>
                <a:solidFill>
                  <a:schemeClr val="tx1"/>
                </a:solidFill>
                <a:latin charset="0" panose="020b0604030504040204" pitchFamily="34" typeface="Tahoma"/>
                <a:ea charset="-122" panose="02010600030101010101" pitchFamily="2" typeface="宋体"/>
              </a:defRPr>
            </a:lvl2pPr>
            <a:lvl3pPr eaLnBrk="0" hangingPunct="0" indent="-228600" marL="1143000">
              <a:defRPr>
                <a:solidFill>
                  <a:schemeClr val="tx1"/>
                </a:solidFill>
                <a:latin charset="0" panose="020b0604030504040204" pitchFamily="34" typeface="Tahoma"/>
                <a:ea charset="-122" panose="02010600030101010101" pitchFamily="2" typeface="宋体"/>
              </a:defRPr>
            </a:lvl3pPr>
            <a:lvl4pPr eaLnBrk="0" hangingPunct="0" indent="-228600" marL="1600200">
              <a:defRPr>
                <a:solidFill>
                  <a:schemeClr val="tx1"/>
                </a:solidFill>
                <a:latin charset="0" panose="020b0604030504040204" pitchFamily="34" typeface="Tahoma"/>
                <a:ea charset="-122" panose="02010600030101010101" pitchFamily="2" typeface="宋体"/>
              </a:defRPr>
            </a:lvl4pPr>
            <a:lvl5pPr eaLnBrk="0" hangingPunct="0" indent="-228600" marL="2057400">
              <a:defRPr>
                <a:solidFill>
                  <a:schemeClr val="tx1"/>
                </a:solidFill>
                <a:latin charset="0" panose="020b0604030504040204" pitchFamily="34" typeface="Tahoma"/>
                <a:ea charset="-122" panose="02010600030101010101" pitchFamily="2" typeface="宋体"/>
              </a:defRPr>
            </a:lvl5pPr>
            <a:lvl6pPr eaLnBrk="0" fontAlgn="base" hangingPunct="0" indent="-228600" marL="2514600">
              <a:spcBef>
                <a:spcPct val="0"/>
              </a:spcBef>
              <a:spcAft>
                <a:spcPct val="0"/>
              </a:spcAft>
              <a:defRPr>
                <a:solidFill>
                  <a:schemeClr val="tx1"/>
                </a:solidFill>
                <a:latin charset="0" panose="020b0604030504040204" pitchFamily="34" typeface="Tahoma"/>
                <a:ea charset="-122" panose="02010600030101010101" pitchFamily="2" typeface="宋体"/>
              </a:defRPr>
            </a:lvl6pPr>
            <a:lvl7pPr eaLnBrk="0" fontAlgn="base" hangingPunct="0" indent="-228600" marL="2971800">
              <a:spcBef>
                <a:spcPct val="0"/>
              </a:spcBef>
              <a:spcAft>
                <a:spcPct val="0"/>
              </a:spcAft>
              <a:defRPr>
                <a:solidFill>
                  <a:schemeClr val="tx1"/>
                </a:solidFill>
                <a:latin charset="0" panose="020b0604030504040204" pitchFamily="34" typeface="Tahoma"/>
                <a:ea charset="-122" panose="02010600030101010101" pitchFamily="2" typeface="宋体"/>
              </a:defRPr>
            </a:lvl7pPr>
            <a:lvl8pPr eaLnBrk="0" fontAlgn="base" hangingPunct="0" indent="-228600" marL="3429000">
              <a:spcBef>
                <a:spcPct val="0"/>
              </a:spcBef>
              <a:spcAft>
                <a:spcPct val="0"/>
              </a:spcAft>
              <a:defRPr>
                <a:solidFill>
                  <a:schemeClr val="tx1"/>
                </a:solidFill>
                <a:latin charset="0" panose="020b0604030504040204" pitchFamily="34" typeface="Tahoma"/>
                <a:ea charset="-122" panose="02010600030101010101" pitchFamily="2" typeface="宋体"/>
              </a:defRPr>
            </a:lvl8pPr>
            <a:lvl9pPr eaLnBrk="0" fontAlgn="base" hangingPunct="0" indent="-228600" marL="3886200">
              <a:spcBef>
                <a:spcPct val="0"/>
              </a:spcBef>
              <a:spcAft>
                <a:spcPct val="0"/>
              </a:spcAft>
              <a:defRPr>
                <a:solidFill>
                  <a:schemeClr val="tx1"/>
                </a:solidFill>
                <a:latin charset="0" panose="020b0604030504040204" pitchFamily="34" typeface="Tahoma"/>
                <a:ea charset="-122" panose="02010600030101010101" pitchFamily="2" typeface="宋体"/>
              </a:defRPr>
            </a:lvl9pPr>
          </a:lstStyle>
          <a:p>
            <a:pPr algn="ctr" eaLnBrk="1" hangingPunct="1"/>
            <a:r>
              <a:rPr altLang="en-US" lang="zh-CN" sz="3500">
                <a:solidFill>
                  <a:schemeClr val="bg1"/>
                </a:solidFill>
                <a:latin charset="-122" panose="020b0503020204020204" pitchFamily="34" typeface="微软雅黑"/>
                <a:ea charset="-122" panose="020b0503020204020204" pitchFamily="34" typeface="微软雅黑"/>
              </a:rPr>
              <a:t>中国女排</a:t>
            </a:r>
          </a:p>
        </p:txBody>
      </p:sp>
      <p:sp>
        <p:nvSpPr>
          <p:cNvPr id="7" name="圆角矩形 6">
            <a:extLst>
              <a:ext uri="{FF2B5EF4-FFF2-40B4-BE49-F238E27FC236}">
                <a16:creationId xmlns:a16="http://schemas.microsoft.com/office/drawing/2014/main" id="{33DE4D21-2FDE-47CE-9ED6-B09ED7D896D8}"/>
              </a:ext>
            </a:extLst>
          </p:cNvPr>
          <p:cNvSpPr>
            <a:spLocks noChangeArrowheads="1"/>
          </p:cNvSpPr>
          <p:nvPr/>
        </p:nvSpPr>
        <p:spPr bwMode="auto">
          <a:xfrm>
            <a:off x="2830583" y="5131013"/>
            <a:ext cx="1201892" cy="754039"/>
          </a:xfrm>
          <a:prstGeom prst="roundRect">
            <a:avLst>
              <a:gd fmla="val 6561" name="adj"/>
            </a:avLst>
          </a:prstGeom>
          <a:solidFill>
            <a:srgbClr val="558ED5"/>
          </a:solidFill>
          <a:ln algn="ctr" w="9525">
            <a:noFill/>
            <a:round/>
          </a:ln>
          <a:effectLst/>
        </p:spPr>
        <p:txBody>
          <a:bodyPr anchor="ctr" wrap="none"/>
          <a:lstStyle>
            <a:lvl1pPr eaLnBrk="0" hangingPunct="0">
              <a:defRPr>
                <a:solidFill>
                  <a:schemeClr val="tx1"/>
                </a:solidFill>
                <a:latin charset="0" panose="020b0604030504040204" pitchFamily="34" typeface="Tahoma"/>
                <a:ea charset="-122" panose="02010600030101010101" pitchFamily="2" typeface="宋体"/>
              </a:defRPr>
            </a:lvl1pPr>
            <a:lvl2pPr eaLnBrk="0" hangingPunct="0" indent="-285750" marL="742950">
              <a:defRPr>
                <a:solidFill>
                  <a:schemeClr val="tx1"/>
                </a:solidFill>
                <a:latin charset="0" panose="020b0604030504040204" pitchFamily="34" typeface="Tahoma"/>
                <a:ea charset="-122" panose="02010600030101010101" pitchFamily="2" typeface="宋体"/>
              </a:defRPr>
            </a:lvl2pPr>
            <a:lvl3pPr eaLnBrk="0" hangingPunct="0" indent="-228600" marL="1143000">
              <a:defRPr>
                <a:solidFill>
                  <a:schemeClr val="tx1"/>
                </a:solidFill>
                <a:latin charset="0" panose="020b0604030504040204" pitchFamily="34" typeface="Tahoma"/>
                <a:ea charset="-122" panose="02010600030101010101" pitchFamily="2" typeface="宋体"/>
              </a:defRPr>
            </a:lvl3pPr>
            <a:lvl4pPr eaLnBrk="0" hangingPunct="0" indent="-228600" marL="1600200">
              <a:defRPr>
                <a:solidFill>
                  <a:schemeClr val="tx1"/>
                </a:solidFill>
                <a:latin charset="0" panose="020b0604030504040204" pitchFamily="34" typeface="Tahoma"/>
                <a:ea charset="-122" panose="02010600030101010101" pitchFamily="2" typeface="宋体"/>
              </a:defRPr>
            </a:lvl4pPr>
            <a:lvl5pPr eaLnBrk="0" hangingPunct="0" indent="-228600" marL="2057400">
              <a:defRPr>
                <a:solidFill>
                  <a:schemeClr val="tx1"/>
                </a:solidFill>
                <a:latin charset="0" panose="020b0604030504040204" pitchFamily="34" typeface="Tahoma"/>
                <a:ea charset="-122" panose="02010600030101010101" pitchFamily="2" typeface="宋体"/>
              </a:defRPr>
            </a:lvl5pPr>
            <a:lvl6pPr eaLnBrk="0" fontAlgn="base" hangingPunct="0" indent="-228600" marL="2514600">
              <a:spcBef>
                <a:spcPct val="0"/>
              </a:spcBef>
              <a:spcAft>
                <a:spcPct val="0"/>
              </a:spcAft>
              <a:defRPr>
                <a:solidFill>
                  <a:schemeClr val="tx1"/>
                </a:solidFill>
                <a:latin charset="0" panose="020b0604030504040204" pitchFamily="34" typeface="Tahoma"/>
                <a:ea charset="-122" panose="02010600030101010101" pitchFamily="2" typeface="宋体"/>
              </a:defRPr>
            </a:lvl6pPr>
            <a:lvl7pPr eaLnBrk="0" fontAlgn="base" hangingPunct="0" indent="-228600" marL="2971800">
              <a:spcBef>
                <a:spcPct val="0"/>
              </a:spcBef>
              <a:spcAft>
                <a:spcPct val="0"/>
              </a:spcAft>
              <a:defRPr>
                <a:solidFill>
                  <a:schemeClr val="tx1"/>
                </a:solidFill>
                <a:latin charset="0" panose="020b0604030504040204" pitchFamily="34" typeface="Tahoma"/>
                <a:ea charset="-122" panose="02010600030101010101" pitchFamily="2" typeface="宋体"/>
              </a:defRPr>
            </a:lvl7pPr>
            <a:lvl8pPr eaLnBrk="0" fontAlgn="base" hangingPunct="0" indent="-228600" marL="3429000">
              <a:spcBef>
                <a:spcPct val="0"/>
              </a:spcBef>
              <a:spcAft>
                <a:spcPct val="0"/>
              </a:spcAft>
              <a:defRPr>
                <a:solidFill>
                  <a:schemeClr val="tx1"/>
                </a:solidFill>
                <a:latin charset="0" panose="020b0604030504040204" pitchFamily="34" typeface="Tahoma"/>
                <a:ea charset="-122" panose="02010600030101010101" pitchFamily="2" typeface="宋体"/>
              </a:defRPr>
            </a:lvl8pPr>
            <a:lvl9pPr eaLnBrk="0" fontAlgn="base" hangingPunct="0" indent="-228600" marL="3886200">
              <a:spcBef>
                <a:spcPct val="0"/>
              </a:spcBef>
              <a:spcAft>
                <a:spcPct val="0"/>
              </a:spcAft>
              <a:defRPr>
                <a:solidFill>
                  <a:schemeClr val="tx1"/>
                </a:solidFill>
                <a:latin charset="0" panose="020b0604030504040204" pitchFamily="34" typeface="Tahoma"/>
                <a:ea charset="-122" panose="02010600030101010101" pitchFamily="2" typeface="宋体"/>
              </a:defRPr>
            </a:lvl9pPr>
          </a:lstStyle>
          <a:p>
            <a:pPr algn="ctr" eaLnBrk="1" hangingPunct="1"/>
            <a:r>
              <a:rPr altLang="en-US" lang="zh-CN" sz="3000">
                <a:solidFill>
                  <a:schemeClr val="bg1"/>
                </a:solidFill>
                <a:latin charset="-122" panose="020b0503020204020204" pitchFamily="34" typeface="微软雅黑"/>
                <a:ea charset="-122" panose="020b0503020204020204" pitchFamily="34" typeface="微软雅黑"/>
              </a:rPr>
              <a:t>巴西</a:t>
            </a:r>
          </a:p>
        </p:txBody>
      </p:sp>
      <p:sp>
        <p:nvSpPr>
          <p:cNvPr id="13" name="圆角矩形 12">
            <a:extLst>
              <a:ext uri="{FF2B5EF4-FFF2-40B4-BE49-F238E27FC236}">
                <a16:creationId xmlns:a16="http://schemas.microsoft.com/office/drawing/2014/main" id="{201093F4-12DE-49E9-A511-F60FA541899D}"/>
              </a:ext>
            </a:extLst>
          </p:cNvPr>
          <p:cNvSpPr>
            <a:spLocks noChangeArrowheads="1"/>
          </p:cNvSpPr>
          <p:nvPr/>
        </p:nvSpPr>
        <p:spPr bwMode="auto">
          <a:xfrm>
            <a:off x="5322489" y="5086698"/>
            <a:ext cx="1201892" cy="754039"/>
          </a:xfrm>
          <a:prstGeom prst="roundRect">
            <a:avLst>
              <a:gd fmla="val 7825" name="adj"/>
            </a:avLst>
          </a:prstGeom>
          <a:solidFill>
            <a:srgbClr val="558ED5"/>
          </a:solidFill>
          <a:ln algn="ctr" w="9525">
            <a:noFill/>
            <a:round/>
          </a:ln>
          <a:effectLst/>
        </p:spPr>
        <p:txBody>
          <a:bodyPr anchor="ctr" wrap="none"/>
          <a:lstStyle>
            <a:lvl1pPr eaLnBrk="0" hangingPunct="0">
              <a:defRPr>
                <a:solidFill>
                  <a:schemeClr val="tx1"/>
                </a:solidFill>
                <a:latin charset="0" panose="020b0604030504040204" pitchFamily="34" typeface="Tahoma"/>
                <a:ea charset="-122" panose="02010600030101010101" pitchFamily="2" typeface="宋体"/>
              </a:defRPr>
            </a:lvl1pPr>
            <a:lvl2pPr eaLnBrk="0" hangingPunct="0" indent="-285750" marL="742950">
              <a:defRPr>
                <a:solidFill>
                  <a:schemeClr val="tx1"/>
                </a:solidFill>
                <a:latin charset="0" panose="020b0604030504040204" pitchFamily="34" typeface="Tahoma"/>
                <a:ea charset="-122" panose="02010600030101010101" pitchFamily="2" typeface="宋体"/>
              </a:defRPr>
            </a:lvl2pPr>
            <a:lvl3pPr eaLnBrk="0" hangingPunct="0" indent="-228600" marL="1143000">
              <a:defRPr>
                <a:solidFill>
                  <a:schemeClr val="tx1"/>
                </a:solidFill>
                <a:latin charset="0" panose="020b0604030504040204" pitchFamily="34" typeface="Tahoma"/>
                <a:ea charset="-122" panose="02010600030101010101" pitchFamily="2" typeface="宋体"/>
              </a:defRPr>
            </a:lvl3pPr>
            <a:lvl4pPr eaLnBrk="0" hangingPunct="0" indent="-228600" marL="1600200">
              <a:defRPr>
                <a:solidFill>
                  <a:schemeClr val="tx1"/>
                </a:solidFill>
                <a:latin charset="0" panose="020b0604030504040204" pitchFamily="34" typeface="Tahoma"/>
                <a:ea charset="-122" panose="02010600030101010101" pitchFamily="2" typeface="宋体"/>
              </a:defRPr>
            </a:lvl4pPr>
            <a:lvl5pPr eaLnBrk="0" hangingPunct="0" indent="-228600" marL="2057400">
              <a:defRPr>
                <a:solidFill>
                  <a:schemeClr val="tx1"/>
                </a:solidFill>
                <a:latin charset="0" panose="020b0604030504040204" pitchFamily="34" typeface="Tahoma"/>
                <a:ea charset="-122" panose="02010600030101010101" pitchFamily="2" typeface="宋体"/>
              </a:defRPr>
            </a:lvl5pPr>
            <a:lvl6pPr eaLnBrk="0" fontAlgn="base" hangingPunct="0" indent="-228600" marL="2514600">
              <a:spcBef>
                <a:spcPct val="0"/>
              </a:spcBef>
              <a:spcAft>
                <a:spcPct val="0"/>
              </a:spcAft>
              <a:defRPr>
                <a:solidFill>
                  <a:schemeClr val="tx1"/>
                </a:solidFill>
                <a:latin charset="0" panose="020b0604030504040204" pitchFamily="34" typeface="Tahoma"/>
                <a:ea charset="-122" panose="02010600030101010101" pitchFamily="2" typeface="宋体"/>
              </a:defRPr>
            </a:lvl6pPr>
            <a:lvl7pPr eaLnBrk="0" fontAlgn="base" hangingPunct="0" indent="-228600" marL="2971800">
              <a:spcBef>
                <a:spcPct val="0"/>
              </a:spcBef>
              <a:spcAft>
                <a:spcPct val="0"/>
              </a:spcAft>
              <a:defRPr>
                <a:solidFill>
                  <a:schemeClr val="tx1"/>
                </a:solidFill>
                <a:latin charset="0" panose="020b0604030504040204" pitchFamily="34" typeface="Tahoma"/>
                <a:ea charset="-122" panose="02010600030101010101" pitchFamily="2" typeface="宋体"/>
              </a:defRPr>
            </a:lvl7pPr>
            <a:lvl8pPr eaLnBrk="0" fontAlgn="base" hangingPunct="0" indent="-228600" marL="3429000">
              <a:spcBef>
                <a:spcPct val="0"/>
              </a:spcBef>
              <a:spcAft>
                <a:spcPct val="0"/>
              </a:spcAft>
              <a:defRPr>
                <a:solidFill>
                  <a:schemeClr val="tx1"/>
                </a:solidFill>
                <a:latin charset="0" panose="020b0604030504040204" pitchFamily="34" typeface="Tahoma"/>
                <a:ea charset="-122" panose="02010600030101010101" pitchFamily="2" typeface="宋体"/>
              </a:defRPr>
            </a:lvl8pPr>
            <a:lvl9pPr eaLnBrk="0" fontAlgn="base" hangingPunct="0" indent="-228600" marL="3886200">
              <a:spcBef>
                <a:spcPct val="0"/>
              </a:spcBef>
              <a:spcAft>
                <a:spcPct val="0"/>
              </a:spcAft>
              <a:defRPr>
                <a:solidFill>
                  <a:schemeClr val="tx1"/>
                </a:solidFill>
                <a:latin charset="0" panose="020b0604030504040204" pitchFamily="34" typeface="Tahoma"/>
                <a:ea charset="-122" panose="02010600030101010101" pitchFamily="2" typeface="宋体"/>
              </a:defRPr>
            </a:lvl9pPr>
          </a:lstStyle>
          <a:p>
            <a:pPr algn="ctr" eaLnBrk="1" hangingPunct="1"/>
            <a:r>
              <a:rPr altLang="en-US" lang="zh-CN" sz="3000">
                <a:solidFill>
                  <a:schemeClr val="bg1"/>
                </a:solidFill>
                <a:latin charset="-122" panose="020b0503020204020204" pitchFamily="34" typeface="微软雅黑"/>
                <a:ea charset="-122" panose="020b0503020204020204" pitchFamily="34" typeface="微软雅黑"/>
              </a:rPr>
              <a:t>荷兰</a:t>
            </a:r>
          </a:p>
        </p:txBody>
      </p:sp>
      <p:sp>
        <p:nvSpPr>
          <p:cNvPr id="14" name="圆角矩形 13">
            <a:extLst>
              <a:ext uri="{FF2B5EF4-FFF2-40B4-BE49-F238E27FC236}">
                <a16:creationId xmlns:a16="http://schemas.microsoft.com/office/drawing/2014/main" id="{E727B19C-F03C-4E0F-8AE0-BD0859A7E129}"/>
              </a:ext>
            </a:extLst>
          </p:cNvPr>
          <p:cNvSpPr>
            <a:spLocks noChangeArrowheads="1"/>
          </p:cNvSpPr>
          <p:nvPr/>
        </p:nvSpPr>
        <p:spPr bwMode="auto">
          <a:xfrm>
            <a:off x="7490518" y="5067996"/>
            <a:ext cx="1744528" cy="798354"/>
          </a:xfrm>
          <a:prstGeom prst="roundRect">
            <a:avLst>
              <a:gd fmla="val 8315" name="adj"/>
            </a:avLst>
          </a:prstGeom>
          <a:solidFill>
            <a:srgbClr val="558ED5"/>
          </a:solidFill>
          <a:ln algn="ctr" w="9525">
            <a:noFill/>
            <a:round/>
          </a:ln>
          <a:effectLst/>
        </p:spPr>
        <p:txBody>
          <a:bodyPr anchor="ctr" wrap="none"/>
          <a:lstStyle>
            <a:lvl1pPr eaLnBrk="0" hangingPunct="0">
              <a:defRPr>
                <a:solidFill>
                  <a:schemeClr val="tx1"/>
                </a:solidFill>
                <a:latin charset="0" panose="020b0604030504040204" pitchFamily="34" typeface="Tahoma"/>
                <a:ea charset="-122" panose="02010600030101010101" pitchFamily="2" typeface="宋体"/>
              </a:defRPr>
            </a:lvl1pPr>
            <a:lvl2pPr eaLnBrk="0" hangingPunct="0" indent="-285750" marL="742950">
              <a:defRPr>
                <a:solidFill>
                  <a:schemeClr val="tx1"/>
                </a:solidFill>
                <a:latin charset="0" panose="020b0604030504040204" pitchFamily="34" typeface="Tahoma"/>
                <a:ea charset="-122" panose="02010600030101010101" pitchFamily="2" typeface="宋体"/>
              </a:defRPr>
            </a:lvl2pPr>
            <a:lvl3pPr eaLnBrk="0" hangingPunct="0" indent="-228600" marL="1143000">
              <a:defRPr>
                <a:solidFill>
                  <a:schemeClr val="tx1"/>
                </a:solidFill>
                <a:latin charset="0" panose="020b0604030504040204" pitchFamily="34" typeface="Tahoma"/>
                <a:ea charset="-122" panose="02010600030101010101" pitchFamily="2" typeface="宋体"/>
              </a:defRPr>
            </a:lvl3pPr>
            <a:lvl4pPr eaLnBrk="0" hangingPunct="0" indent="-228600" marL="1600200">
              <a:defRPr>
                <a:solidFill>
                  <a:schemeClr val="tx1"/>
                </a:solidFill>
                <a:latin charset="0" panose="020b0604030504040204" pitchFamily="34" typeface="Tahoma"/>
                <a:ea charset="-122" panose="02010600030101010101" pitchFamily="2" typeface="宋体"/>
              </a:defRPr>
            </a:lvl4pPr>
            <a:lvl5pPr eaLnBrk="0" hangingPunct="0" indent="-228600" marL="2057400">
              <a:defRPr>
                <a:solidFill>
                  <a:schemeClr val="tx1"/>
                </a:solidFill>
                <a:latin charset="0" panose="020b0604030504040204" pitchFamily="34" typeface="Tahoma"/>
                <a:ea charset="-122" panose="02010600030101010101" pitchFamily="2" typeface="宋体"/>
              </a:defRPr>
            </a:lvl5pPr>
            <a:lvl6pPr eaLnBrk="0" fontAlgn="base" hangingPunct="0" indent="-228600" marL="2514600">
              <a:spcBef>
                <a:spcPct val="0"/>
              </a:spcBef>
              <a:spcAft>
                <a:spcPct val="0"/>
              </a:spcAft>
              <a:defRPr>
                <a:solidFill>
                  <a:schemeClr val="tx1"/>
                </a:solidFill>
                <a:latin charset="0" panose="020b0604030504040204" pitchFamily="34" typeface="Tahoma"/>
                <a:ea charset="-122" panose="02010600030101010101" pitchFamily="2" typeface="宋体"/>
              </a:defRPr>
            </a:lvl6pPr>
            <a:lvl7pPr eaLnBrk="0" fontAlgn="base" hangingPunct="0" indent="-228600" marL="2971800">
              <a:spcBef>
                <a:spcPct val="0"/>
              </a:spcBef>
              <a:spcAft>
                <a:spcPct val="0"/>
              </a:spcAft>
              <a:defRPr>
                <a:solidFill>
                  <a:schemeClr val="tx1"/>
                </a:solidFill>
                <a:latin charset="0" panose="020b0604030504040204" pitchFamily="34" typeface="Tahoma"/>
                <a:ea charset="-122" panose="02010600030101010101" pitchFamily="2" typeface="宋体"/>
              </a:defRPr>
            </a:lvl7pPr>
            <a:lvl8pPr eaLnBrk="0" fontAlgn="base" hangingPunct="0" indent="-228600" marL="3429000">
              <a:spcBef>
                <a:spcPct val="0"/>
              </a:spcBef>
              <a:spcAft>
                <a:spcPct val="0"/>
              </a:spcAft>
              <a:defRPr>
                <a:solidFill>
                  <a:schemeClr val="tx1"/>
                </a:solidFill>
                <a:latin charset="0" panose="020b0604030504040204" pitchFamily="34" typeface="Tahoma"/>
                <a:ea charset="-122" panose="02010600030101010101" pitchFamily="2" typeface="宋体"/>
              </a:defRPr>
            </a:lvl8pPr>
            <a:lvl9pPr eaLnBrk="0" fontAlgn="base" hangingPunct="0" indent="-228600" marL="3886200">
              <a:spcBef>
                <a:spcPct val="0"/>
              </a:spcBef>
              <a:spcAft>
                <a:spcPct val="0"/>
              </a:spcAft>
              <a:defRPr>
                <a:solidFill>
                  <a:schemeClr val="tx1"/>
                </a:solidFill>
                <a:latin charset="0" panose="020b0604030504040204" pitchFamily="34" typeface="Tahoma"/>
                <a:ea charset="-122" panose="02010600030101010101" pitchFamily="2" typeface="宋体"/>
              </a:defRPr>
            </a:lvl9pPr>
          </a:lstStyle>
          <a:p>
            <a:pPr algn="ctr" eaLnBrk="1" hangingPunct="1"/>
            <a:r>
              <a:rPr altLang="en-US" lang="zh-CN" sz="3000">
                <a:solidFill>
                  <a:schemeClr val="bg1"/>
                </a:solidFill>
                <a:latin charset="-122" panose="020b0503020204020204" pitchFamily="34" typeface="微软雅黑"/>
                <a:ea charset="-122" panose="020b0503020204020204" pitchFamily="34" typeface="微软雅黑"/>
              </a:rPr>
              <a:t>塞尔维亚</a:t>
            </a:r>
          </a:p>
        </p:txBody>
      </p:sp>
      <p:sp>
        <p:nvSpPr>
          <p:cNvPr id="12" name="Rectangle 2">
            <a:extLst>
              <a:ext uri="{FF2B5EF4-FFF2-40B4-BE49-F238E27FC236}">
                <a16:creationId xmlns:a16="http://schemas.microsoft.com/office/drawing/2014/main" id="{A4577AD2-4429-4A8D-8D8D-F539C38C8460}"/>
              </a:ext>
            </a:extLst>
          </p:cNvPr>
          <p:cNvSpPr txBox="1">
            <a:spLocks noChangeArrowheads="1"/>
          </p:cNvSpPr>
          <p:nvPr/>
        </p:nvSpPr>
        <p:spPr>
          <a:xfrm>
            <a:off x="4079776" y="254001"/>
            <a:ext cx="3482106" cy="1143000"/>
          </a:xfrm>
          <a:prstGeom prst="rect">
            <a:avLst/>
          </a:prstGeom>
        </p:spPr>
        <p:txBody>
          <a:bodyPr anchor="ctr" bIns="45720" lIns="91440" rIns="91440" rtlCol="0" tIns="45720" vert="horz">
            <a:normAutofit/>
          </a:bodyPr>
          <a:lstStyle>
            <a:lvl1pPr algn="dist">
              <a:spcBef>
                <a:spcPct val="0"/>
              </a:spcBef>
              <a:buNone/>
              <a:defRPr sz="3000">
                <a:solidFill>
                  <a:schemeClr val="tx1">
                    <a:lumMod val="85000"/>
                    <a:lumOff val="15000"/>
                  </a:schemeClr>
                </a:solidFill>
                <a:latin charset="-122" panose="020b0503020204020204" pitchFamily="34" typeface="微软雅黑"/>
                <a:ea charset="-122" panose="020b0503020204020204" pitchFamily="34" typeface="微软雅黑"/>
                <a:cs typeface="+mj-cs"/>
              </a:defRPr>
            </a:lvl1pPr>
          </a:lstStyle>
          <a:p>
            <a:r>
              <a:rPr altLang="zh-CN" lang="en-US"/>
              <a:t> 赛场回顾</a:t>
            </a:r>
          </a:p>
        </p:txBody>
      </p:sp>
      <p:grpSp>
        <p:nvGrpSpPr>
          <p:cNvPr id="5" name="组合 4">
            <a:extLst>
              <a:ext uri="{FF2B5EF4-FFF2-40B4-BE49-F238E27FC236}">
                <a16:creationId xmlns:a16="http://schemas.microsoft.com/office/drawing/2014/main" id="{A0C08175-456F-4978-BEE1-C39381E6B109}"/>
              </a:ext>
            </a:extLst>
          </p:cNvPr>
          <p:cNvGrpSpPr/>
          <p:nvPr/>
        </p:nvGrpSpPr>
        <p:grpSpPr>
          <a:xfrm rot="5400000">
            <a:off x="2312588" y="3317374"/>
            <a:ext cx="2142120" cy="720000"/>
            <a:chOff x="3719735" y="1715691"/>
            <a:chExt cx="3240087" cy="720000"/>
          </a:xfrm>
        </p:grpSpPr>
        <p:sp>
          <p:nvSpPr>
            <p:cNvPr id="4" name="右箭头 3">
              <a:extLst>
                <a:ext uri="{FF2B5EF4-FFF2-40B4-BE49-F238E27FC236}">
                  <a16:creationId xmlns:a16="http://schemas.microsoft.com/office/drawing/2014/main" id="{A7C1DA40-33BD-47C9-93D0-4BFE977B3CED}"/>
                </a:ext>
              </a:extLst>
            </p:cNvPr>
            <p:cNvSpPr>
              <a:spLocks noChangeArrowheads="1"/>
            </p:cNvSpPr>
            <p:nvPr/>
          </p:nvSpPr>
          <p:spPr bwMode="auto">
            <a:xfrm>
              <a:off x="3719735" y="1715691"/>
              <a:ext cx="3240087" cy="720000"/>
            </a:xfrm>
            <a:prstGeom prst="rightArrow">
              <a:avLst>
                <a:gd fmla="val 50000" name="adj1"/>
                <a:gd fmla="val 49979" name="adj2"/>
              </a:avLst>
            </a:prstGeom>
            <a:solidFill>
              <a:srgbClr val="FFC000"/>
            </a:solidFill>
            <a:ln algn="ctr" w="9525">
              <a:noFill/>
              <a:round/>
            </a:ln>
            <a:effectLst/>
          </p:spPr>
          <p:txBody>
            <a:bodyPr wrap="none"/>
            <a:lstStyle>
              <a:lvl1pPr eaLnBrk="0" hangingPunct="0">
                <a:defRPr>
                  <a:solidFill>
                    <a:schemeClr val="tx1"/>
                  </a:solidFill>
                  <a:latin charset="0" panose="020b0604030504040204" pitchFamily="34" typeface="Tahoma"/>
                  <a:ea charset="-122" panose="02010600030101010101" pitchFamily="2" typeface="宋体"/>
                </a:defRPr>
              </a:lvl1pPr>
              <a:lvl2pPr eaLnBrk="0" hangingPunct="0" indent="-285750" marL="742950">
                <a:defRPr>
                  <a:solidFill>
                    <a:schemeClr val="tx1"/>
                  </a:solidFill>
                  <a:latin charset="0" panose="020b0604030504040204" pitchFamily="34" typeface="Tahoma"/>
                  <a:ea charset="-122" panose="02010600030101010101" pitchFamily="2" typeface="宋体"/>
                </a:defRPr>
              </a:lvl2pPr>
              <a:lvl3pPr eaLnBrk="0" hangingPunct="0" indent="-228600" marL="1143000">
                <a:defRPr>
                  <a:solidFill>
                    <a:schemeClr val="tx1"/>
                  </a:solidFill>
                  <a:latin charset="0" panose="020b0604030504040204" pitchFamily="34" typeface="Tahoma"/>
                  <a:ea charset="-122" panose="02010600030101010101" pitchFamily="2" typeface="宋体"/>
                </a:defRPr>
              </a:lvl3pPr>
              <a:lvl4pPr eaLnBrk="0" hangingPunct="0" indent="-228600" marL="1600200">
                <a:defRPr>
                  <a:solidFill>
                    <a:schemeClr val="tx1"/>
                  </a:solidFill>
                  <a:latin charset="0" panose="020b0604030504040204" pitchFamily="34" typeface="Tahoma"/>
                  <a:ea charset="-122" panose="02010600030101010101" pitchFamily="2" typeface="宋体"/>
                </a:defRPr>
              </a:lvl4pPr>
              <a:lvl5pPr eaLnBrk="0" hangingPunct="0" indent="-228600" marL="2057400">
                <a:defRPr>
                  <a:solidFill>
                    <a:schemeClr val="tx1"/>
                  </a:solidFill>
                  <a:latin charset="0" panose="020b0604030504040204" pitchFamily="34" typeface="Tahoma"/>
                  <a:ea charset="-122" panose="02010600030101010101" pitchFamily="2" typeface="宋体"/>
                </a:defRPr>
              </a:lvl5pPr>
              <a:lvl6pPr eaLnBrk="0" fontAlgn="base" hangingPunct="0" indent="-228600" marL="2514600">
                <a:spcBef>
                  <a:spcPct val="0"/>
                </a:spcBef>
                <a:spcAft>
                  <a:spcPct val="0"/>
                </a:spcAft>
                <a:defRPr>
                  <a:solidFill>
                    <a:schemeClr val="tx1"/>
                  </a:solidFill>
                  <a:latin charset="0" panose="020b0604030504040204" pitchFamily="34" typeface="Tahoma"/>
                  <a:ea charset="-122" panose="02010600030101010101" pitchFamily="2" typeface="宋体"/>
                </a:defRPr>
              </a:lvl6pPr>
              <a:lvl7pPr eaLnBrk="0" fontAlgn="base" hangingPunct="0" indent="-228600" marL="2971800">
                <a:spcBef>
                  <a:spcPct val="0"/>
                </a:spcBef>
                <a:spcAft>
                  <a:spcPct val="0"/>
                </a:spcAft>
                <a:defRPr>
                  <a:solidFill>
                    <a:schemeClr val="tx1"/>
                  </a:solidFill>
                  <a:latin charset="0" panose="020b0604030504040204" pitchFamily="34" typeface="Tahoma"/>
                  <a:ea charset="-122" panose="02010600030101010101" pitchFamily="2" typeface="宋体"/>
                </a:defRPr>
              </a:lvl7pPr>
              <a:lvl8pPr eaLnBrk="0" fontAlgn="base" hangingPunct="0" indent="-228600" marL="3429000">
                <a:spcBef>
                  <a:spcPct val="0"/>
                </a:spcBef>
                <a:spcAft>
                  <a:spcPct val="0"/>
                </a:spcAft>
                <a:defRPr>
                  <a:solidFill>
                    <a:schemeClr val="tx1"/>
                  </a:solidFill>
                  <a:latin charset="0" panose="020b0604030504040204" pitchFamily="34" typeface="Tahoma"/>
                  <a:ea charset="-122" panose="02010600030101010101" pitchFamily="2" typeface="宋体"/>
                </a:defRPr>
              </a:lvl8pPr>
              <a:lvl9pPr eaLnBrk="0" fontAlgn="base" hangingPunct="0" indent="-228600" marL="3886200">
                <a:spcBef>
                  <a:spcPct val="0"/>
                </a:spcBef>
                <a:spcAft>
                  <a:spcPct val="0"/>
                </a:spcAft>
                <a:defRPr>
                  <a:solidFill>
                    <a:schemeClr val="tx1"/>
                  </a:solidFill>
                  <a:latin charset="0" panose="020b0604030504040204" pitchFamily="34" typeface="Tahoma"/>
                  <a:ea charset="-122" panose="02010600030101010101" pitchFamily="2" typeface="宋体"/>
                </a:defRPr>
              </a:lvl9pPr>
            </a:lstStyle>
            <a:p>
              <a:pPr eaLnBrk="1" hangingPunct="1"/>
              <a:endParaRPr altLang="en-US" b="1" lang="zh-CN" sz="3200">
                <a:solidFill>
                  <a:srgbClr val="FF0000"/>
                </a:solidFill>
                <a:latin charset="-122" panose="020b0503020204020204" pitchFamily="34" typeface="微软雅黑"/>
                <a:ea charset="-122" panose="020b0503020204020204" pitchFamily="34" typeface="微软雅黑"/>
              </a:endParaRPr>
            </a:p>
          </p:txBody>
        </p:sp>
        <p:sp>
          <p:nvSpPr>
            <p:cNvPr id="2" name="文本框 1">
              <a:extLst>
                <a:ext uri="{FF2B5EF4-FFF2-40B4-BE49-F238E27FC236}">
                  <a16:creationId xmlns:a16="http://schemas.microsoft.com/office/drawing/2014/main" id="{E14B3BE1-839C-4654-BBE8-4C44485DA19B}"/>
                </a:ext>
              </a:extLst>
            </p:cNvPr>
            <p:cNvSpPr txBox="1"/>
            <p:nvPr/>
          </p:nvSpPr>
          <p:spPr>
            <a:xfrm>
              <a:off x="4223653" y="1891025"/>
              <a:ext cx="2232248" cy="365760"/>
            </a:xfrm>
            <a:prstGeom prst="rect">
              <a:avLst/>
            </a:prstGeom>
            <a:noFill/>
          </p:spPr>
          <p:txBody>
            <a:bodyPr rtlCol="0" wrap="square">
              <a:spAutoFit/>
            </a:bodyPr>
            <a:lstStyle/>
            <a:p>
              <a:pPr algn="dist"/>
              <a:r>
                <a:rPr altLang="en-US" lang="zh-CN">
                  <a:solidFill>
                    <a:schemeClr val="bg1"/>
                  </a:solidFill>
                  <a:latin charset="-122" panose="020b0503020204020204" pitchFamily="34" typeface="微软雅黑"/>
                  <a:ea charset="-122" panose="020b0503020204020204" pitchFamily="34" typeface="微软雅黑"/>
                </a:rPr>
                <a:t>淘汰出局</a:t>
              </a:r>
            </a:p>
          </p:txBody>
        </p:sp>
      </p:grpSp>
      <p:grpSp>
        <p:nvGrpSpPr>
          <p:cNvPr id="16" name="组合 15">
            <a:extLst>
              <a:ext uri="{FF2B5EF4-FFF2-40B4-BE49-F238E27FC236}">
                <a16:creationId xmlns:a16="http://schemas.microsoft.com/office/drawing/2014/main" id="{0831A58A-EBC5-4E6F-B5B0-72906005A85D}"/>
              </a:ext>
            </a:extLst>
          </p:cNvPr>
          <p:cNvGrpSpPr/>
          <p:nvPr/>
        </p:nvGrpSpPr>
        <p:grpSpPr>
          <a:xfrm rot="5400000">
            <a:off x="4852375" y="3339901"/>
            <a:ext cx="2142121" cy="720000"/>
            <a:chOff x="3719735" y="1715691"/>
            <a:chExt cx="3240087" cy="720000"/>
          </a:xfrm>
        </p:grpSpPr>
        <p:sp>
          <p:nvSpPr>
            <p:cNvPr id="17" name="右箭头 3">
              <a:extLst>
                <a:ext uri="{FF2B5EF4-FFF2-40B4-BE49-F238E27FC236}">
                  <a16:creationId xmlns:a16="http://schemas.microsoft.com/office/drawing/2014/main" id="{A2608FD5-0165-40B9-AD1A-CC541169A7C7}"/>
                </a:ext>
              </a:extLst>
            </p:cNvPr>
            <p:cNvSpPr>
              <a:spLocks noChangeArrowheads="1"/>
            </p:cNvSpPr>
            <p:nvPr/>
          </p:nvSpPr>
          <p:spPr bwMode="auto">
            <a:xfrm>
              <a:off x="3719735" y="1715691"/>
              <a:ext cx="3240087" cy="720000"/>
            </a:xfrm>
            <a:prstGeom prst="rightArrow">
              <a:avLst>
                <a:gd fmla="val 50000" name="adj1"/>
                <a:gd fmla="val 49979" name="adj2"/>
              </a:avLst>
            </a:prstGeom>
            <a:solidFill>
              <a:srgbClr val="FFC000"/>
            </a:solidFill>
            <a:ln algn="ctr" w="9525">
              <a:noFill/>
              <a:round/>
            </a:ln>
            <a:effectLst/>
          </p:spPr>
          <p:txBody>
            <a:bodyPr wrap="none"/>
            <a:lstStyle>
              <a:lvl1pPr eaLnBrk="0" hangingPunct="0">
                <a:defRPr>
                  <a:solidFill>
                    <a:schemeClr val="tx1"/>
                  </a:solidFill>
                  <a:latin charset="0" panose="020b0604030504040204" pitchFamily="34" typeface="Tahoma"/>
                  <a:ea charset="-122" panose="02010600030101010101" pitchFamily="2" typeface="宋体"/>
                </a:defRPr>
              </a:lvl1pPr>
              <a:lvl2pPr eaLnBrk="0" hangingPunct="0" indent="-285750" marL="742950">
                <a:defRPr>
                  <a:solidFill>
                    <a:schemeClr val="tx1"/>
                  </a:solidFill>
                  <a:latin charset="0" panose="020b0604030504040204" pitchFamily="34" typeface="Tahoma"/>
                  <a:ea charset="-122" panose="02010600030101010101" pitchFamily="2" typeface="宋体"/>
                </a:defRPr>
              </a:lvl2pPr>
              <a:lvl3pPr eaLnBrk="0" hangingPunct="0" indent="-228600" marL="1143000">
                <a:defRPr>
                  <a:solidFill>
                    <a:schemeClr val="tx1"/>
                  </a:solidFill>
                  <a:latin charset="0" panose="020b0604030504040204" pitchFamily="34" typeface="Tahoma"/>
                  <a:ea charset="-122" panose="02010600030101010101" pitchFamily="2" typeface="宋体"/>
                </a:defRPr>
              </a:lvl3pPr>
              <a:lvl4pPr eaLnBrk="0" hangingPunct="0" indent="-228600" marL="1600200">
                <a:defRPr>
                  <a:solidFill>
                    <a:schemeClr val="tx1"/>
                  </a:solidFill>
                  <a:latin charset="0" panose="020b0604030504040204" pitchFamily="34" typeface="Tahoma"/>
                  <a:ea charset="-122" panose="02010600030101010101" pitchFamily="2" typeface="宋体"/>
                </a:defRPr>
              </a:lvl4pPr>
              <a:lvl5pPr eaLnBrk="0" hangingPunct="0" indent="-228600" marL="2057400">
                <a:defRPr>
                  <a:solidFill>
                    <a:schemeClr val="tx1"/>
                  </a:solidFill>
                  <a:latin charset="0" panose="020b0604030504040204" pitchFamily="34" typeface="Tahoma"/>
                  <a:ea charset="-122" panose="02010600030101010101" pitchFamily="2" typeface="宋体"/>
                </a:defRPr>
              </a:lvl5pPr>
              <a:lvl6pPr eaLnBrk="0" fontAlgn="base" hangingPunct="0" indent="-228600" marL="2514600">
                <a:spcBef>
                  <a:spcPct val="0"/>
                </a:spcBef>
                <a:spcAft>
                  <a:spcPct val="0"/>
                </a:spcAft>
                <a:defRPr>
                  <a:solidFill>
                    <a:schemeClr val="tx1"/>
                  </a:solidFill>
                  <a:latin charset="0" panose="020b0604030504040204" pitchFamily="34" typeface="Tahoma"/>
                  <a:ea charset="-122" panose="02010600030101010101" pitchFamily="2" typeface="宋体"/>
                </a:defRPr>
              </a:lvl6pPr>
              <a:lvl7pPr eaLnBrk="0" fontAlgn="base" hangingPunct="0" indent="-228600" marL="2971800">
                <a:spcBef>
                  <a:spcPct val="0"/>
                </a:spcBef>
                <a:spcAft>
                  <a:spcPct val="0"/>
                </a:spcAft>
                <a:defRPr>
                  <a:solidFill>
                    <a:schemeClr val="tx1"/>
                  </a:solidFill>
                  <a:latin charset="0" panose="020b0604030504040204" pitchFamily="34" typeface="Tahoma"/>
                  <a:ea charset="-122" panose="02010600030101010101" pitchFamily="2" typeface="宋体"/>
                </a:defRPr>
              </a:lvl7pPr>
              <a:lvl8pPr eaLnBrk="0" fontAlgn="base" hangingPunct="0" indent="-228600" marL="3429000">
                <a:spcBef>
                  <a:spcPct val="0"/>
                </a:spcBef>
                <a:spcAft>
                  <a:spcPct val="0"/>
                </a:spcAft>
                <a:defRPr>
                  <a:solidFill>
                    <a:schemeClr val="tx1"/>
                  </a:solidFill>
                  <a:latin charset="0" panose="020b0604030504040204" pitchFamily="34" typeface="Tahoma"/>
                  <a:ea charset="-122" panose="02010600030101010101" pitchFamily="2" typeface="宋体"/>
                </a:defRPr>
              </a:lvl8pPr>
              <a:lvl9pPr eaLnBrk="0" fontAlgn="base" hangingPunct="0" indent="-228600" marL="3886200">
                <a:spcBef>
                  <a:spcPct val="0"/>
                </a:spcBef>
                <a:spcAft>
                  <a:spcPct val="0"/>
                </a:spcAft>
                <a:defRPr>
                  <a:solidFill>
                    <a:schemeClr val="tx1"/>
                  </a:solidFill>
                  <a:latin charset="0" panose="020b0604030504040204" pitchFamily="34" typeface="Tahoma"/>
                  <a:ea charset="-122" panose="02010600030101010101" pitchFamily="2" typeface="宋体"/>
                </a:defRPr>
              </a:lvl9pPr>
            </a:lstStyle>
            <a:p>
              <a:pPr eaLnBrk="1" hangingPunct="1"/>
              <a:endParaRPr altLang="en-US" b="1" lang="zh-CN" sz="3200">
                <a:solidFill>
                  <a:srgbClr val="FF0000"/>
                </a:solidFill>
                <a:latin charset="-122" panose="020b0503020204020204" pitchFamily="34" typeface="微软雅黑"/>
                <a:ea charset="-122" panose="020b0503020204020204" pitchFamily="34" typeface="微软雅黑"/>
              </a:endParaRPr>
            </a:p>
          </p:txBody>
        </p:sp>
        <p:sp>
          <p:nvSpPr>
            <p:cNvPr id="18" name="文本框 17">
              <a:extLst>
                <a:ext uri="{FF2B5EF4-FFF2-40B4-BE49-F238E27FC236}">
                  <a16:creationId xmlns:a16="http://schemas.microsoft.com/office/drawing/2014/main" id="{D2E55E9E-36E4-46CB-990F-7AEE2E7F5205}"/>
                </a:ext>
              </a:extLst>
            </p:cNvPr>
            <p:cNvSpPr txBox="1"/>
            <p:nvPr/>
          </p:nvSpPr>
          <p:spPr>
            <a:xfrm>
              <a:off x="4799857" y="1891026"/>
              <a:ext cx="1008112" cy="365760"/>
            </a:xfrm>
            <a:prstGeom prst="rect">
              <a:avLst/>
            </a:prstGeom>
            <a:noFill/>
          </p:spPr>
          <p:txBody>
            <a:bodyPr rtlCol="0" wrap="square">
              <a:spAutoFit/>
            </a:bodyPr>
            <a:lstStyle/>
            <a:p>
              <a:pPr algn="dist"/>
              <a:r>
                <a:rPr altLang="en-US" lang="zh-CN">
                  <a:solidFill>
                    <a:schemeClr val="bg1"/>
                  </a:solidFill>
                  <a:latin charset="-122" panose="020b0503020204020204" pitchFamily="34" typeface="微软雅黑"/>
                  <a:ea charset="-122" panose="020b0503020204020204" pitchFamily="34" typeface="微软雅黑"/>
                </a:rPr>
                <a:t>面对</a:t>
              </a:r>
            </a:p>
          </p:txBody>
        </p:sp>
      </p:grpSp>
      <p:grpSp>
        <p:nvGrpSpPr>
          <p:cNvPr id="19" name="组合 18">
            <a:extLst>
              <a:ext uri="{FF2B5EF4-FFF2-40B4-BE49-F238E27FC236}">
                <a16:creationId xmlns:a16="http://schemas.microsoft.com/office/drawing/2014/main" id="{42DF546A-CBDF-49F5-96B2-9D4E9F9633F5}"/>
              </a:ext>
            </a:extLst>
          </p:cNvPr>
          <p:cNvGrpSpPr/>
          <p:nvPr/>
        </p:nvGrpSpPr>
        <p:grpSpPr>
          <a:xfrm rot="5400000">
            <a:off x="7269195" y="3339901"/>
            <a:ext cx="2187174" cy="720000"/>
            <a:chOff x="3719735" y="1715691"/>
            <a:chExt cx="3240087" cy="720000"/>
          </a:xfrm>
        </p:grpSpPr>
        <p:sp>
          <p:nvSpPr>
            <p:cNvPr id="20" name="右箭头 3">
              <a:extLst>
                <a:ext uri="{FF2B5EF4-FFF2-40B4-BE49-F238E27FC236}">
                  <a16:creationId xmlns:a16="http://schemas.microsoft.com/office/drawing/2014/main" id="{A2CF3A6F-A2E0-4294-AEE1-BAFF99D35D71}"/>
                </a:ext>
              </a:extLst>
            </p:cNvPr>
            <p:cNvSpPr>
              <a:spLocks noChangeArrowheads="1"/>
            </p:cNvSpPr>
            <p:nvPr/>
          </p:nvSpPr>
          <p:spPr bwMode="auto">
            <a:xfrm>
              <a:off x="3719735" y="1715691"/>
              <a:ext cx="3240087" cy="720000"/>
            </a:xfrm>
            <a:prstGeom prst="rightArrow">
              <a:avLst>
                <a:gd fmla="val 50000" name="adj1"/>
                <a:gd fmla="val 49979" name="adj2"/>
              </a:avLst>
            </a:prstGeom>
            <a:solidFill>
              <a:srgbClr val="FFC000"/>
            </a:solidFill>
            <a:ln algn="ctr" w="9525">
              <a:noFill/>
              <a:round/>
            </a:ln>
            <a:effectLst/>
          </p:spPr>
          <p:txBody>
            <a:bodyPr wrap="none"/>
            <a:lstStyle>
              <a:lvl1pPr eaLnBrk="0" hangingPunct="0">
                <a:defRPr>
                  <a:solidFill>
                    <a:schemeClr val="tx1"/>
                  </a:solidFill>
                  <a:latin charset="0" panose="020b0604030504040204" pitchFamily="34" typeface="Tahoma"/>
                  <a:ea charset="-122" panose="02010600030101010101" pitchFamily="2" typeface="宋体"/>
                </a:defRPr>
              </a:lvl1pPr>
              <a:lvl2pPr eaLnBrk="0" hangingPunct="0" indent="-285750" marL="742950">
                <a:defRPr>
                  <a:solidFill>
                    <a:schemeClr val="tx1"/>
                  </a:solidFill>
                  <a:latin charset="0" panose="020b0604030504040204" pitchFamily="34" typeface="Tahoma"/>
                  <a:ea charset="-122" panose="02010600030101010101" pitchFamily="2" typeface="宋体"/>
                </a:defRPr>
              </a:lvl2pPr>
              <a:lvl3pPr eaLnBrk="0" hangingPunct="0" indent="-228600" marL="1143000">
                <a:defRPr>
                  <a:solidFill>
                    <a:schemeClr val="tx1"/>
                  </a:solidFill>
                  <a:latin charset="0" panose="020b0604030504040204" pitchFamily="34" typeface="Tahoma"/>
                  <a:ea charset="-122" panose="02010600030101010101" pitchFamily="2" typeface="宋体"/>
                </a:defRPr>
              </a:lvl3pPr>
              <a:lvl4pPr eaLnBrk="0" hangingPunct="0" indent="-228600" marL="1600200">
                <a:defRPr>
                  <a:solidFill>
                    <a:schemeClr val="tx1"/>
                  </a:solidFill>
                  <a:latin charset="0" panose="020b0604030504040204" pitchFamily="34" typeface="Tahoma"/>
                  <a:ea charset="-122" panose="02010600030101010101" pitchFamily="2" typeface="宋体"/>
                </a:defRPr>
              </a:lvl4pPr>
              <a:lvl5pPr eaLnBrk="0" hangingPunct="0" indent="-228600" marL="2057400">
                <a:defRPr>
                  <a:solidFill>
                    <a:schemeClr val="tx1"/>
                  </a:solidFill>
                  <a:latin charset="0" panose="020b0604030504040204" pitchFamily="34" typeface="Tahoma"/>
                  <a:ea charset="-122" panose="02010600030101010101" pitchFamily="2" typeface="宋体"/>
                </a:defRPr>
              </a:lvl5pPr>
              <a:lvl6pPr eaLnBrk="0" fontAlgn="base" hangingPunct="0" indent="-228600" marL="2514600">
                <a:spcBef>
                  <a:spcPct val="0"/>
                </a:spcBef>
                <a:spcAft>
                  <a:spcPct val="0"/>
                </a:spcAft>
                <a:defRPr>
                  <a:solidFill>
                    <a:schemeClr val="tx1"/>
                  </a:solidFill>
                  <a:latin charset="0" panose="020b0604030504040204" pitchFamily="34" typeface="Tahoma"/>
                  <a:ea charset="-122" panose="02010600030101010101" pitchFamily="2" typeface="宋体"/>
                </a:defRPr>
              </a:lvl6pPr>
              <a:lvl7pPr eaLnBrk="0" fontAlgn="base" hangingPunct="0" indent="-228600" marL="2971800">
                <a:spcBef>
                  <a:spcPct val="0"/>
                </a:spcBef>
                <a:spcAft>
                  <a:spcPct val="0"/>
                </a:spcAft>
                <a:defRPr>
                  <a:solidFill>
                    <a:schemeClr val="tx1"/>
                  </a:solidFill>
                  <a:latin charset="0" panose="020b0604030504040204" pitchFamily="34" typeface="Tahoma"/>
                  <a:ea charset="-122" panose="02010600030101010101" pitchFamily="2" typeface="宋体"/>
                </a:defRPr>
              </a:lvl7pPr>
              <a:lvl8pPr eaLnBrk="0" fontAlgn="base" hangingPunct="0" indent="-228600" marL="3429000">
                <a:spcBef>
                  <a:spcPct val="0"/>
                </a:spcBef>
                <a:spcAft>
                  <a:spcPct val="0"/>
                </a:spcAft>
                <a:defRPr>
                  <a:solidFill>
                    <a:schemeClr val="tx1"/>
                  </a:solidFill>
                  <a:latin charset="0" panose="020b0604030504040204" pitchFamily="34" typeface="Tahoma"/>
                  <a:ea charset="-122" panose="02010600030101010101" pitchFamily="2" typeface="宋体"/>
                </a:defRPr>
              </a:lvl8pPr>
              <a:lvl9pPr eaLnBrk="0" fontAlgn="base" hangingPunct="0" indent="-228600" marL="3886200">
                <a:spcBef>
                  <a:spcPct val="0"/>
                </a:spcBef>
                <a:spcAft>
                  <a:spcPct val="0"/>
                </a:spcAft>
                <a:defRPr>
                  <a:solidFill>
                    <a:schemeClr val="tx1"/>
                  </a:solidFill>
                  <a:latin charset="0" panose="020b0604030504040204" pitchFamily="34" typeface="Tahoma"/>
                  <a:ea charset="-122" panose="02010600030101010101" pitchFamily="2" typeface="宋体"/>
                </a:defRPr>
              </a:lvl9pPr>
            </a:lstStyle>
            <a:p>
              <a:pPr eaLnBrk="1" hangingPunct="1"/>
              <a:endParaRPr altLang="en-US" b="1" lang="zh-CN" sz="3200">
                <a:solidFill>
                  <a:srgbClr val="FF0000"/>
                </a:solidFill>
                <a:latin charset="-122" panose="020b0503020204020204" pitchFamily="34" typeface="微软雅黑"/>
                <a:ea charset="-122" panose="020b0503020204020204" pitchFamily="34" typeface="微软雅黑"/>
              </a:endParaRPr>
            </a:p>
          </p:txBody>
        </p:sp>
        <p:sp>
          <p:nvSpPr>
            <p:cNvPr id="21" name="文本框 20">
              <a:extLst>
                <a:ext uri="{FF2B5EF4-FFF2-40B4-BE49-F238E27FC236}">
                  <a16:creationId xmlns:a16="http://schemas.microsoft.com/office/drawing/2014/main" id="{20FDC4FF-BDFD-49A9-B514-1EF6F25D6C9D}"/>
                </a:ext>
              </a:extLst>
            </p:cNvPr>
            <p:cNvSpPr txBox="1"/>
            <p:nvPr/>
          </p:nvSpPr>
          <p:spPr>
            <a:xfrm>
              <a:off x="4280805" y="1891025"/>
              <a:ext cx="2175098" cy="365760"/>
            </a:xfrm>
            <a:prstGeom prst="rect">
              <a:avLst/>
            </a:prstGeom>
            <a:noFill/>
          </p:spPr>
          <p:txBody>
            <a:bodyPr rtlCol="0" wrap="square">
              <a:spAutoFit/>
            </a:bodyPr>
            <a:lstStyle/>
            <a:p>
              <a:pPr algn="dist"/>
              <a:r>
                <a:rPr altLang="en-US" lang="zh-CN">
                  <a:solidFill>
                    <a:schemeClr val="bg1"/>
                  </a:solidFill>
                  <a:latin charset="-122" panose="020b0503020204020204" pitchFamily="34" typeface="微软雅黑"/>
                  <a:ea charset="-122" panose="020b0503020204020204" pitchFamily="34" typeface="微软雅黑"/>
                </a:rPr>
                <a:t>决赛苦战</a:t>
              </a:r>
            </a:p>
          </p:txBody>
        </p:sp>
      </p:grpSp>
      <p:pic>
        <p:nvPicPr>
          <p:cNvPr id="22" name="图片 21">
            <a:extLst>
              <a:ext uri="{FF2B5EF4-FFF2-40B4-BE49-F238E27FC236}">
                <a16:creationId xmlns:a16="http://schemas.microsoft.com/office/drawing/2014/main" id="{ABB671E1-244B-4A91-9C24-03DAEBB54D08}"/>
              </a:ext>
            </a:extLst>
          </p:cNvPr>
          <p:cNvPicPr>
            <a:picLocks noChangeAspect="1"/>
          </p:cNvPicPr>
          <p:nvPr/>
        </p:nvPicPr>
        <p:blipFill>
          <a:blip r:embed="rId2">
            <a:extLst>
              <a:ext uri="{28A0092B-C50C-407E-A947-70E740481C1C}">
                <a14:useLocalDpi val="0"/>
              </a:ext>
            </a:extLst>
          </a:blip>
          <a:srcRect l="15181" r="12534"/>
          <a:stretch>
            <a:fillRect/>
          </a:stretch>
        </p:blipFill>
        <p:spPr>
          <a:xfrm flipH="1">
            <a:off x="220840" y="2658928"/>
            <a:ext cx="2166924" cy="2881312"/>
          </a:xfrm>
          <a:prstGeom prst="rect">
            <a:avLst/>
          </a:prstGeom>
          <a:effectLst>
            <a:outerShdw algn="tl" blurRad="50800" dir="2700000" dist="38100" rotWithShape="0">
              <a:prstClr val="black">
                <a:alpha val="40000"/>
              </a:prstClr>
            </a:outerShdw>
          </a:effectLst>
        </p:spPr>
      </p:pic>
    </p:spTree>
  </p:cSld>
  <p:clrMapOvr>
    <a:masterClrMapping/>
  </p:clrMapOvr>
  <mc:AlternateContent>
    <mc:Choice Requires="p14">
      <p:transition advClick="0" p14:dur="2000" spd="slow">
        <p14:ferris dir="l"/>
      </p:transition>
    </mc:Choice>
    <mc:Fallback>
      <p:transition advClick="0"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afterEffect" presetClass="entr" presetID="2" presetSubtype="2">
                                  <p:stCondLst>
                                    <p:cond delay="0"/>
                                  </p:stCondLst>
                                  <p:iterate type="lt">
                                    <p:tmPct val="10000"/>
                                  </p:iterate>
                                  <p:childTnLst>
                                    <p:set>
                                      <p:cBhvr>
                                        <p:cTn dur="1" fill="hold" id="6">
                                          <p:stCondLst>
                                            <p:cond delay="0"/>
                                          </p:stCondLst>
                                        </p:cTn>
                                        <p:tgtEl>
                                          <p:spTgt spid="12"/>
                                        </p:tgtEl>
                                        <p:attrNameLst>
                                          <p:attrName>style.visibility</p:attrName>
                                        </p:attrNameLst>
                                      </p:cBhvr>
                                      <p:to>
                                        <p:strVal val="visible"/>
                                      </p:to>
                                    </p:set>
                                    <p:anim calcmode="lin" valueType="num">
                                      <p:cBhvr additive="base">
                                        <p:cTn dur="500" fill="hold" id="7"/>
                                        <p:tgtEl>
                                          <p:spTgt spid="12"/>
                                        </p:tgtEl>
                                        <p:attrNameLst>
                                          <p:attrName>ppt_x</p:attrName>
                                        </p:attrNameLst>
                                      </p:cBhvr>
                                      <p:tavLst>
                                        <p:tav tm="0">
                                          <p:val>
                                            <p:strVal val="1+#ppt_w/2"/>
                                          </p:val>
                                        </p:tav>
                                        <p:tav tm="100000">
                                          <p:val>
                                            <p:strVal val="#ppt_x"/>
                                          </p:val>
                                        </p:tav>
                                      </p:tavLst>
                                    </p:anim>
                                    <p:anim calcmode="lin" valueType="num">
                                      <p:cBhvr additive="base">
                                        <p:cTn dur="500" fill="hold" id="8"/>
                                        <p:tgtEl>
                                          <p:spTgt spid="12"/>
                                        </p:tgtEl>
                                        <p:attrNameLst>
                                          <p:attrName>ppt_y</p:attrName>
                                        </p:attrNameLst>
                                      </p:cBhvr>
                                      <p:tavLst>
                                        <p:tav tm="0">
                                          <p:val>
                                            <p:strVal val="#ppt_y"/>
                                          </p:val>
                                        </p:tav>
                                        <p:tav tm="100000">
                                          <p:val>
                                            <p:strVal val="#ppt_y"/>
                                          </p:val>
                                        </p:tav>
                                      </p:tavLst>
                                    </p:anim>
                                  </p:childTnLst>
                                </p:cTn>
                              </p:par>
                            </p:childTnLst>
                          </p:cTn>
                        </p:par>
                        <p:par>
                          <p:cTn fill="hold" id="9" nodeType="afterGroup">
                            <p:stCondLst>
                              <p:cond delay="500"/>
                            </p:stCondLst>
                            <p:childTnLst>
                              <p:par>
                                <p:cTn fill="hold" grpId="0" id="10" nodeType="afterEffect" presetClass="entr" presetID="16" presetSubtype="21">
                                  <p:stCondLst>
                                    <p:cond delay="0"/>
                                  </p:stCondLst>
                                  <p:childTnLst>
                                    <p:set>
                                      <p:cBhvr>
                                        <p:cTn dur="1" fill="hold" id="11">
                                          <p:stCondLst>
                                            <p:cond delay="0"/>
                                          </p:stCondLst>
                                        </p:cTn>
                                        <p:tgtEl>
                                          <p:spTgt spid="3"/>
                                        </p:tgtEl>
                                        <p:attrNameLst>
                                          <p:attrName>style.visibility</p:attrName>
                                        </p:attrNameLst>
                                      </p:cBhvr>
                                      <p:to>
                                        <p:strVal val="visible"/>
                                      </p:to>
                                    </p:set>
                                    <p:animEffect filter="barn(inVertical)" transition="in">
                                      <p:cBhvr>
                                        <p:cTn dur="500" id="12"/>
                                        <p:tgtEl>
                                          <p:spTgt spid="3"/>
                                        </p:tgtEl>
                                      </p:cBhvr>
                                    </p:animEffect>
                                  </p:childTnLst>
                                </p:cTn>
                              </p:par>
                              <p:par>
                                <p:cTn fill="hold" id="13" nodeType="withEffect" presetClass="entr" presetID="22" presetSubtype="1">
                                  <p:stCondLst>
                                    <p:cond delay="500"/>
                                  </p:stCondLst>
                                  <p:childTnLst>
                                    <p:set>
                                      <p:cBhvr>
                                        <p:cTn dur="1" fill="hold" id="14">
                                          <p:stCondLst>
                                            <p:cond delay="0"/>
                                          </p:stCondLst>
                                        </p:cTn>
                                        <p:tgtEl>
                                          <p:spTgt spid="5"/>
                                        </p:tgtEl>
                                        <p:attrNameLst>
                                          <p:attrName>style.visibility</p:attrName>
                                        </p:attrNameLst>
                                      </p:cBhvr>
                                      <p:to>
                                        <p:strVal val="visible"/>
                                      </p:to>
                                    </p:set>
                                    <p:animEffect filter="wipe(up)" transition="in">
                                      <p:cBhvr>
                                        <p:cTn dur="500" id="15"/>
                                        <p:tgtEl>
                                          <p:spTgt spid="5"/>
                                        </p:tgtEl>
                                      </p:cBhvr>
                                    </p:animEffect>
                                  </p:childTnLst>
                                </p:cTn>
                              </p:par>
                              <p:par>
                                <p:cTn fill="hold" id="16" nodeType="withEffect" presetClass="entr" presetID="22" presetSubtype="1">
                                  <p:stCondLst>
                                    <p:cond delay="500"/>
                                  </p:stCondLst>
                                  <p:childTnLst>
                                    <p:set>
                                      <p:cBhvr>
                                        <p:cTn dur="1" fill="hold" id="17">
                                          <p:stCondLst>
                                            <p:cond delay="0"/>
                                          </p:stCondLst>
                                        </p:cTn>
                                        <p:tgtEl>
                                          <p:spTgt spid="16"/>
                                        </p:tgtEl>
                                        <p:attrNameLst>
                                          <p:attrName>style.visibility</p:attrName>
                                        </p:attrNameLst>
                                      </p:cBhvr>
                                      <p:to>
                                        <p:strVal val="visible"/>
                                      </p:to>
                                    </p:set>
                                    <p:animEffect filter="wipe(up)" transition="in">
                                      <p:cBhvr>
                                        <p:cTn dur="500" id="18"/>
                                        <p:tgtEl>
                                          <p:spTgt spid="16"/>
                                        </p:tgtEl>
                                      </p:cBhvr>
                                    </p:animEffect>
                                  </p:childTnLst>
                                </p:cTn>
                              </p:par>
                              <p:par>
                                <p:cTn fill="hold" id="19" nodeType="withEffect" presetClass="entr" presetID="22" presetSubtype="1">
                                  <p:stCondLst>
                                    <p:cond delay="500"/>
                                  </p:stCondLst>
                                  <p:childTnLst>
                                    <p:set>
                                      <p:cBhvr>
                                        <p:cTn dur="1" fill="hold" id="20">
                                          <p:stCondLst>
                                            <p:cond delay="0"/>
                                          </p:stCondLst>
                                        </p:cTn>
                                        <p:tgtEl>
                                          <p:spTgt spid="19"/>
                                        </p:tgtEl>
                                        <p:attrNameLst>
                                          <p:attrName>style.visibility</p:attrName>
                                        </p:attrNameLst>
                                      </p:cBhvr>
                                      <p:to>
                                        <p:strVal val="visible"/>
                                      </p:to>
                                    </p:set>
                                    <p:animEffect filter="wipe(up)" transition="in">
                                      <p:cBhvr>
                                        <p:cTn dur="500" id="21"/>
                                        <p:tgtEl>
                                          <p:spTgt spid="19"/>
                                        </p:tgtEl>
                                      </p:cBhvr>
                                    </p:animEffect>
                                  </p:childTnLst>
                                </p:cTn>
                              </p:par>
                            </p:childTnLst>
                          </p:cTn>
                        </p:par>
                        <p:par>
                          <p:cTn fill="hold" id="22" nodeType="afterGroup">
                            <p:stCondLst>
                              <p:cond delay="1500"/>
                            </p:stCondLst>
                            <p:childTnLst>
                              <p:par>
                                <p:cTn fill="hold" grpId="0" id="23" nodeType="afterEffect" presetClass="entr" presetID="16" presetSubtype="21">
                                  <p:stCondLst>
                                    <p:cond delay="0"/>
                                  </p:stCondLst>
                                  <p:childTnLst>
                                    <p:set>
                                      <p:cBhvr>
                                        <p:cTn dur="1" fill="hold" id="24">
                                          <p:stCondLst>
                                            <p:cond delay="0"/>
                                          </p:stCondLst>
                                        </p:cTn>
                                        <p:tgtEl>
                                          <p:spTgt spid="7"/>
                                        </p:tgtEl>
                                        <p:attrNameLst>
                                          <p:attrName>style.visibility</p:attrName>
                                        </p:attrNameLst>
                                      </p:cBhvr>
                                      <p:to>
                                        <p:strVal val="visible"/>
                                      </p:to>
                                    </p:set>
                                    <p:animEffect filter="barn(inVertical)" transition="in">
                                      <p:cBhvr>
                                        <p:cTn dur="500" id="25"/>
                                        <p:tgtEl>
                                          <p:spTgt spid="7"/>
                                        </p:tgtEl>
                                      </p:cBhvr>
                                    </p:animEffect>
                                  </p:childTnLst>
                                </p:cTn>
                              </p:par>
                            </p:childTnLst>
                          </p:cTn>
                        </p:par>
                        <p:par>
                          <p:cTn fill="hold" id="26" nodeType="afterGroup">
                            <p:stCondLst>
                              <p:cond delay="2000"/>
                            </p:stCondLst>
                            <p:childTnLst>
                              <p:par>
                                <p:cTn fill="hold" grpId="0" id="27" nodeType="afterEffect" presetClass="entr" presetID="16" presetSubtype="21">
                                  <p:stCondLst>
                                    <p:cond delay="0"/>
                                  </p:stCondLst>
                                  <p:childTnLst>
                                    <p:set>
                                      <p:cBhvr>
                                        <p:cTn dur="1" fill="hold" id="28">
                                          <p:stCondLst>
                                            <p:cond delay="0"/>
                                          </p:stCondLst>
                                        </p:cTn>
                                        <p:tgtEl>
                                          <p:spTgt spid="13"/>
                                        </p:tgtEl>
                                        <p:attrNameLst>
                                          <p:attrName>style.visibility</p:attrName>
                                        </p:attrNameLst>
                                      </p:cBhvr>
                                      <p:to>
                                        <p:strVal val="visible"/>
                                      </p:to>
                                    </p:set>
                                    <p:animEffect filter="barn(inVertical)" transition="in">
                                      <p:cBhvr>
                                        <p:cTn dur="500" id="29"/>
                                        <p:tgtEl>
                                          <p:spTgt spid="13"/>
                                        </p:tgtEl>
                                      </p:cBhvr>
                                    </p:animEffect>
                                  </p:childTnLst>
                                </p:cTn>
                              </p:par>
                            </p:childTnLst>
                          </p:cTn>
                        </p:par>
                        <p:par>
                          <p:cTn fill="hold" id="30" nodeType="afterGroup">
                            <p:stCondLst>
                              <p:cond delay="2500"/>
                            </p:stCondLst>
                            <p:childTnLst>
                              <p:par>
                                <p:cTn fill="hold" grpId="0" id="31" nodeType="afterEffect" presetClass="entr" presetID="16" presetSubtype="21">
                                  <p:stCondLst>
                                    <p:cond delay="0"/>
                                  </p:stCondLst>
                                  <p:childTnLst>
                                    <p:set>
                                      <p:cBhvr>
                                        <p:cTn dur="1" fill="hold" id="32">
                                          <p:stCondLst>
                                            <p:cond delay="0"/>
                                          </p:stCondLst>
                                        </p:cTn>
                                        <p:tgtEl>
                                          <p:spTgt spid="14"/>
                                        </p:tgtEl>
                                        <p:attrNameLst>
                                          <p:attrName>style.visibility</p:attrName>
                                        </p:attrNameLst>
                                      </p:cBhvr>
                                      <p:to>
                                        <p:strVal val="visible"/>
                                      </p:to>
                                    </p:set>
                                    <p:animEffect filter="barn(inVertical)" transition="in">
                                      <p:cBhvr>
                                        <p:cTn dur="500" id="33"/>
                                        <p:tgtEl>
                                          <p:spTgt spid="14"/>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3"/>
      <p:bldP grpId="0" spid="7"/>
      <p:bldP grpId="0" spid="13"/>
      <p:bldP grpId="0" spid="14"/>
      <p:bldP grpId="0" spid="12"/>
    </p:bldLst>
  </p:timing>
</p:sld>
</file>

<file path=ppt/slides/slide5.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showMasterPhAnim="0">
  <p:cSld>
    <p:spTree>
      <p:nvGrpSpPr>
        <p:cNvPr id="1" name=""/>
        <p:cNvGrpSpPr/>
        <p:nvPr/>
      </p:nvGrpSpPr>
      <p:grpSpPr>
        <a:xfrm>
          <a:off x="0" y="0"/>
          <a:ext cx="0" cy="0"/>
        </a:xfrm>
      </p:grpSpPr>
      <p:sp>
        <p:nvSpPr>
          <p:cNvPr id="8" name="矩形 7">
            <a:extLst>
              <a:ext uri="{FF2B5EF4-FFF2-40B4-BE49-F238E27FC236}">
                <a16:creationId xmlns:a16="http://schemas.microsoft.com/office/drawing/2014/main" id="{7830F4E7-4FC4-47EB-AF2C-7EF40865A2AA}"/>
              </a:ext>
            </a:extLst>
          </p:cNvPr>
          <p:cNvSpPr>
            <a:spLocks noChangeArrowheads="1"/>
          </p:cNvSpPr>
          <p:nvPr/>
        </p:nvSpPr>
        <p:spPr bwMode="auto">
          <a:xfrm>
            <a:off x="5375920" y="474018"/>
            <a:ext cx="4392488" cy="3240360"/>
          </a:xfrm>
          <a:prstGeom prst="rect">
            <a:avLst/>
          </a:prstGeom>
        </p:spPr>
        <p:txBody>
          <a:bodyPr anchor="ctr" bIns="45720" lIns="91440" rIns="91440" rtlCol="0" tIns="45720" vert="horz">
            <a:normAutofit/>
          </a:bodyPr>
          <a:lstStyle/>
          <a:p>
            <a:pPr>
              <a:spcBef>
                <a:spcPct val="0"/>
              </a:spcBef>
            </a:pPr>
            <a:r>
              <a:rPr altLang="zh-CN" lang="zh-CN" sz="2600">
                <a:solidFill>
                  <a:schemeClr val="tx1">
                    <a:lumMod val="85000"/>
                    <a:lumOff val="15000"/>
                  </a:schemeClr>
                </a:solidFill>
                <a:latin charset="-122" panose="020b0503020204020204" pitchFamily="34" typeface="微软雅黑"/>
                <a:ea charset="-122" panose="020b0503020204020204" pitchFamily="34" typeface="微软雅黑"/>
                <a:cs typeface="+mj-cs"/>
              </a:rPr>
              <a:t>从落后、到扳平、再被逆转、再扳平，最终将胜利揽入怀中，打不死、冲不垮、压不倒的中国女排又回来了。</a:t>
            </a:r>
          </a:p>
        </p:txBody>
      </p:sp>
      <p:pic>
        <p:nvPicPr>
          <p:cNvPr id="3" name="图片 2">
            <a:extLst>
              <a:ext uri="{FF2B5EF4-FFF2-40B4-BE49-F238E27FC236}">
                <a16:creationId xmlns:a16="http://schemas.microsoft.com/office/drawing/2014/main" id="{A2417270-10C2-4F5F-9A92-3B43EE2384E9}"/>
              </a:ext>
            </a:extLst>
          </p:cNvPr>
          <p:cNvPicPr>
            <a:picLocks noChangeAspect="1"/>
          </p:cNvPicPr>
          <p:nvPr/>
        </p:nvPicPr>
        <p:blipFill>
          <a:blip r:embed="rId2">
            <a:extLst>
              <a:ext uri="{28A0092B-C50C-407E-A947-70E740481C1C}">
                <a14:useLocalDpi val="0"/>
              </a:ext>
            </a:extLst>
          </a:blip>
          <a:stretch>
            <a:fillRect/>
          </a:stretch>
        </p:blipFill>
        <p:spPr>
          <a:xfrm flipH="1">
            <a:off x="-888776" y="1772816"/>
            <a:ext cx="7608331" cy="5435179"/>
          </a:xfrm>
          <a:prstGeom prst="rect">
            <a:avLst/>
          </a:prstGeom>
        </p:spPr>
      </p:pic>
      <p:pic>
        <p:nvPicPr>
          <p:cNvPr id="5" name="图片 4">
            <a:extLst>
              <a:ext uri="{FF2B5EF4-FFF2-40B4-BE49-F238E27FC236}">
                <a16:creationId xmlns:a16="http://schemas.microsoft.com/office/drawing/2014/main" id="{BB43A76A-7D27-49AD-9043-4DED7DCC54F5}"/>
              </a:ext>
            </a:extLst>
          </p:cNvPr>
          <p:cNvPicPr>
            <a:picLocks noChangeAspect="1"/>
          </p:cNvPicPr>
          <p:nvPr/>
        </p:nvPicPr>
        <p:blipFill>
          <a:blip r:embed="rId3">
            <a:extLst>
              <a:ext uri="{28A0092B-C50C-407E-A947-70E740481C1C}">
                <a14:useLocalDpi val="0"/>
              </a:ext>
            </a:extLst>
          </a:blip>
          <a:stretch>
            <a:fillRect/>
          </a:stretch>
        </p:blipFill>
        <p:spPr>
          <a:xfrm>
            <a:off x="5375920" y="3119599"/>
            <a:ext cx="4149944" cy="2741612"/>
          </a:xfrm>
          <a:prstGeom prst="rect">
            <a:avLst/>
          </a:prstGeom>
          <a:solidFill>
            <a:srgbClr val="FFFFFF">
              <a:shade val="85000"/>
            </a:srgbClr>
          </a:solidFill>
          <a:ln cap="sq" w="88900">
            <a:solidFill>
              <a:srgbClr val="FFFFFF"/>
            </a:solidFill>
            <a:miter lim="800000"/>
          </a:ln>
          <a:effectLst>
            <a:outerShdw algn="tl" blurRad="55000" dir="5400000" dist="18000" rotWithShape="0">
              <a:srgbClr val="000000">
                <a:alpha val="40000"/>
              </a:srgbClr>
            </a:outerShdw>
          </a:effectLst>
          <a:scene3d>
            <a:camera prst="orthographicFront"/>
            <a:lightRig dir="t" rig="twoPt">
              <a:rot lat="0" lon="0" rev="7200000"/>
            </a:lightRig>
          </a:scene3d>
          <a:sp3d>
            <a:bevelT h="19050" w="25400"/>
            <a:contourClr>
              <a:srgbClr val="FFFFFF"/>
            </a:contourClr>
          </a:sp3d>
        </p:spPr>
      </p:pic>
    </p:spTree>
  </p:cSld>
  <p:clrMapOvr>
    <a:masterClrMapping/>
  </p:clrMapOvr>
  <mc:AlternateContent>
    <mc:Choice Requires="p14">
      <p:transition advClick="0" p14:dur="1600" spd="slow">
        <p14:prism isContent="1" isInverted="1"/>
      </p:transition>
    </mc:Choice>
    <mc:Fallback>
      <p:transition advClick="0"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afterEffect" presetClass="entr" presetID="22" presetSubtype="4">
                                  <p:stCondLst>
                                    <p:cond delay="0"/>
                                  </p:stCondLst>
                                  <p:childTnLst>
                                    <p:set>
                                      <p:cBhvr>
                                        <p:cTn dur="1" fill="hold" id="6">
                                          <p:stCondLst>
                                            <p:cond delay="0"/>
                                          </p:stCondLst>
                                        </p:cTn>
                                        <p:tgtEl>
                                          <p:spTgt spid="3"/>
                                        </p:tgtEl>
                                        <p:attrNameLst>
                                          <p:attrName>style.visibility</p:attrName>
                                        </p:attrNameLst>
                                      </p:cBhvr>
                                      <p:to>
                                        <p:strVal val="visible"/>
                                      </p:to>
                                    </p:set>
                                    <p:animEffect filter="wipe(down)" transition="in">
                                      <p:cBhvr>
                                        <p:cTn dur="500" id="7"/>
                                        <p:tgtEl>
                                          <p:spTgt spid="3"/>
                                        </p:tgtEl>
                                      </p:cBhvr>
                                    </p:animEffect>
                                  </p:childTnLst>
                                </p:cTn>
                              </p:par>
                            </p:childTnLst>
                          </p:cTn>
                        </p:par>
                        <p:par>
                          <p:cTn fill="hold" id="8" nodeType="afterGroup">
                            <p:stCondLst>
                              <p:cond delay="500"/>
                            </p:stCondLst>
                            <p:childTnLst>
                              <p:par>
                                <p:cTn fill="hold" grpId="0" id="9" nodeType="afterEffect" presetClass="entr" presetID="2" presetSubtype="2">
                                  <p:stCondLst>
                                    <p:cond delay="0"/>
                                  </p:stCondLst>
                                  <p:childTnLst>
                                    <p:set>
                                      <p:cBhvr>
                                        <p:cTn dur="1" fill="hold" id="10">
                                          <p:stCondLst>
                                            <p:cond delay="0"/>
                                          </p:stCondLst>
                                        </p:cTn>
                                        <p:tgtEl>
                                          <p:spTgt spid="8"/>
                                        </p:tgtEl>
                                        <p:attrNameLst>
                                          <p:attrName>style.visibility</p:attrName>
                                        </p:attrNameLst>
                                      </p:cBhvr>
                                      <p:to>
                                        <p:strVal val="visible"/>
                                      </p:to>
                                    </p:set>
                                    <p:anim calcmode="lin" valueType="num">
                                      <p:cBhvr additive="base">
                                        <p:cTn dur="750" fill="hold" id="11"/>
                                        <p:tgtEl>
                                          <p:spTgt spid="8"/>
                                        </p:tgtEl>
                                        <p:attrNameLst>
                                          <p:attrName>ppt_x</p:attrName>
                                        </p:attrNameLst>
                                      </p:cBhvr>
                                      <p:tavLst>
                                        <p:tav tm="0">
                                          <p:val>
                                            <p:strVal val="1+#ppt_w/2"/>
                                          </p:val>
                                        </p:tav>
                                        <p:tav tm="100000">
                                          <p:val>
                                            <p:strVal val="#ppt_x"/>
                                          </p:val>
                                        </p:tav>
                                      </p:tavLst>
                                    </p:anim>
                                    <p:anim calcmode="lin" valueType="num">
                                      <p:cBhvr additive="base">
                                        <p:cTn dur="750" fill="hold" id="12"/>
                                        <p:tgtEl>
                                          <p:spTgt spid="8"/>
                                        </p:tgtEl>
                                        <p:attrNameLst>
                                          <p:attrName>ppt_y</p:attrName>
                                        </p:attrNameLst>
                                      </p:cBhvr>
                                      <p:tavLst>
                                        <p:tav tm="0">
                                          <p:val>
                                            <p:strVal val="#ppt_y"/>
                                          </p:val>
                                        </p:tav>
                                        <p:tav tm="100000">
                                          <p:val>
                                            <p:strVal val="#ppt_y"/>
                                          </p:val>
                                        </p:tav>
                                      </p:tavLst>
                                    </p:anim>
                                  </p:childTnLst>
                                </p:cTn>
                              </p:par>
                            </p:childTnLst>
                          </p:cTn>
                        </p:par>
                        <p:par>
                          <p:cTn fill="hold" id="13" nodeType="afterGroup">
                            <p:stCondLst>
                              <p:cond delay="1250"/>
                            </p:stCondLst>
                            <p:childTnLst>
                              <p:par>
                                <p:cTn fill="hold" id="14" nodeType="afterEffect" presetClass="entr" presetID="26" presetSubtype="0">
                                  <p:stCondLst>
                                    <p:cond delay="0"/>
                                  </p:stCondLst>
                                  <p:childTnLst>
                                    <p:set>
                                      <p:cBhvr>
                                        <p:cTn dur="1" fill="hold" id="15">
                                          <p:stCondLst>
                                            <p:cond delay="0"/>
                                          </p:stCondLst>
                                        </p:cTn>
                                        <p:tgtEl>
                                          <p:spTgt spid="5"/>
                                        </p:tgtEl>
                                        <p:attrNameLst>
                                          <p:attrName>style.visibility</p:attrName>
                                        </p:attrNameLst>
                                      </p:cBhvr>
                                      <p:to>
                                        <p:strVal val="visible"/>
                                      </p:to>
                                    </p:set>
                                    <p:animEffect filter="wipe(down)" transition="in">
                                      <p:cBhvr>
                                        <p:cTn dur="290" id="16">
                                          <p:stCondLst>
                                            <p:cond delay="0"/>
                                          </p:stCondLst>
                                        </p:cTn>
                                        <p:tgtEl>
                                          <p:spTgt spid="5"/>
                                        </p:tgtEl>
                                      </p:cBhvr>
                                    </p:animEffect>
                                    <p:anim calcmode="lin" valueType="num">
                                      <p:cBhvr>
                                        <p:cTn dur="911" id="17" tmFilter="0,0; 0.14,0.36; 0.43,0.73; 0.71,0.91; 1.0,1.0">
                                          <p:stCondLst>
                                            <p:cond delay="0"/>
                                          </p:stCondLst>
                                        </p:cTn>
                                        <p:tgtEl>
                                          <p:spTgt spid="5"/>
                                        </p:tgtEl>
                                        <p:attrNameLst>
                                          <p:attrName>ppt_x</p:attrName>
                                        </p:attrNameLst>
                                      </p:cBhvr>
                                      <p:tavLst>
                                        <p:tav tm="0">
                                          <p:val>
                                            <p:strVal val="#ppt_x-0.25"/>
                                          </p:val>
                                        </p:tav>
                                        <p:tav tm="100000">
                                          <p:val>
                                            <p:strVal val="#ppt_x"/>
                                          </p:val>
                                        </p:tav>
                                      </p:tavLst>
                                    </p:anim>
                                    <p:anim calcmode="lin" valueType="num">
                                      <p:cBhvr>
                                        <p:cTn dur="332" id="18" tmFilter="0.0,0.0; 0.25,0.07; 0.50,0.2; 0.75,0.467; 1.0,1.0">
                                          <p:stCondLst>
                                            <p:cond delay="0"/>
                                          </p:stCondLst>
                                        </p:cTn>
                                        <p:tgtEl>
                                          <p:spTgt spid="5"/>
                                        </p:tgtEl>
                                        <p:attrNameLst>
                                          <p:attrName>ppt_y</p:attrName>
                                        </p:attrNameLst>
                                      </p:cBhvr>
                                      <p:tavLst>
                                        <p:tav fmla="#ppt_y-sin(pi*$)/3" tm="0">
                                          <p:val>
                                            <p:fltVal val="0.5"/>
                                          </p:val>
                                        </p:tav>
                                        <p:tav tm="100000">
                                          <p:val>
                                            <p:fltVal val="1"/>
                                          </p:val>
                                        </p:tav>
                                      </p:tavLst>
                                    </p:anim>
                                    <p:anim calcmode="lin" valueType="num">
                                      <p:cBhvr>
                                        <p:cTn dur="332" id="19" tmFilter="0, 0; 0.125,0.2665; 0.25,0.4; 0.375,0.465; 0.5,0.5;  0.625,0.535; 0.75,0.6; 0.875,0.7335; 1,1">
                                          <p:stCondLst>
                                            <p:cond delay="332"/>
                                          </p:stCondLst>
                                        </p:cTn>
                                        <p:tgtEl>
                                          <p:spTgt spid="5"/>
                                        </p:tgtEl>
                                        <p:attrNameLst>
                                          <p:attrName>ppt_y</p:attrName>
                                        </p:attrNameLst>
                                      </p:cBhvr>
                                      <p:tavLst>
                                        <p:tav fmla="#ppt_y-sin(pi*$)/9" tm="0">
                                          <p:val>
                                            <p:fltVal val="0"/>
                                          </p:val>
                                        </p:tav>
                                        <p:tav tm="100000">
                                          <p:val>
                                            <p:fltVal val="1"/>
                                          </p:val>
                                        </p:tav>
                                      </p:tavLst>
                                    </p:anim>
                                    <p:anim calcmode="lin" valueType="num">
                                      <p:cBhvr>
                                        <p:cTn dur="166" id="20" tmFilter="0, 0; 0.125,0.2665; 0.25,0.4; 0.375,0.465; 0.5,0.5;  0.625,0.535; 0.75,0.6; 0.875,0.7335; 1,1">
                                          <p:stCondLst>
                                            <p:cond delay="662"/>
                                          </p:stCondLst>
                                        </p:cTn>
                                        <p:tgtEl>
                                          <p:spTgt spid="5"/>
                                        </p:tgtEl>
                                        <p:attrNameLst>
                                          <p:attrName>ppt_y</p:attrName>
                                        </p:attrNameLst>
                                      </p:cBhvr>
                                      <p:tavLst>
                                        <p:tav fmla="#ppt_y-sin(pi*$)/27" tm="0">
                                          <p:val>
                                            <p:fltVal val="0"/>
                                          </p:val>
                                        </p:tav>
                                        <p:tav tm="100000">
                                          <p:val>
                                            <p:fltVal val="1"/>
                                          </p:val>
                                        </p:tav>
                                      </p:tavLst>
                                    </p:anim>
                                    <p:anim calcmode="lin" valueType="num">
                                      <p:cBhvr>
                                        <p:cTn dur="82" id="21" tmFilter="0, 0; 0.125,0.2665; 0.25,0.4; 0.375,0.465; 0.5,0.5;  0.625,0.535; 0.75,0.6; 0.875,0.7335; 1,1">
                                          <p:stCondLst>
                                            <p:cond delay="828"/>
                                          </p:stCondLst>
                                        </p:cTn>
                                        <p:tgtEl>
                                          <p:spTgt spid="5"/>
                                        </p:tgtEl>
                                        <p:attrNameLst>
                                          <p:attrName>ppt_y</p:attrName>
                                        </p:attrNameLst>
                                      </p:cBhvr>
                                      <p:tavLst>
                                        <p:tav fmla="#ppt_y-sin(pi*$)/81" tm="0">
                                          <p:val>
                                            <p:fltVal val="0"/>
                                          </p:val>
                                        </p:tav>
                                        <p:tav tm="100000">
                                          <p:val>
                                            <p:fltVal val="1"/>
                                          </p:val>
                                        </p:tav>
                                      </p:tavLst>
                                    </p:anim>
                                    <p:animScale>
                                      <p:cBhvr>
                                        <p:cTn dur="13" id="22">
                                          <p:stCondLst>
                                            <p:cond delay="325"/>
                                          </p:stCondLst>
                                        </p:cTn>
                                        <p:tgtEl>
                                          <p:spTgt spid="5"/>
                                        </p:tgtEl>
                                      </p:cBhvr>
                                      <p:to x="100000" y="60000"/>
                                    </p:animScale>
                                    <p:animScale>
                                      <p:cBhvr>
                                        <p:cTn decel="50000" dur="83" id="23">
                                          <p:stCondLst>
                                            <p:cond delay="338"/>
                                          </p:stCondLst>
                                        </p:cTn>
                                        <p:tgtEl>
                                          <p:spTgt spid="5"/>
                                        </p:tgtEl>
                                      </p:cBhvr>
                                      <p:to x="100000" y="100000"/>
                                    </p:animScale>
                                    <p:animScale>
                                      <p:cBhvr>
                                        <p:cTn dur="13" id="24">
                                          <p:stCondLst>
                                            <p:cond delay="656"/>
                                          </p:stCondLst>
                                        </p:cTn>
                                        <p:tgtEl>
                                          <p:spTgt spid="5"/>
                                        </p:tgtEl>
                                      </p:cBhvr>
                                      <p:to x="100000" y="80000"/>
                                    </p:animScale>
                                    <p:animScale>
                                      <p:cBhvr>
                                        <p:cTn decel="50000" dur="83" id="25">
                                          <p:stCondLst>
                                            <p:cond delay="669"/>
                                          </p:stCondLst>
                                        </p:cTn>
                                        <p:tgtEl>
                                          <p:spTgt spid="5"/>
                                        </p:tgtEl>
                                      </p:cBhvr>
                                      <p:to x="100000" y="100000"/>
                                    </p:animScale>
                                    <p:animScale>
                                      <p:cBhvr>
                                        <p:cTn dur="13" id="26">
                                          <p:stCondLst>
                                            <p:cond delay="821"/>
                                          </p:stCondLst>
                                        </p:cTn>
                                        <p:tgtEl>
                                          <p:spTgt spid="5"/>
                                        </p:tgtEl>
                                      </p:cBhvr>
                                      <p:to x="100000" y="90000"/>
                                    </p:animScale>
                                    <p:animScale>
                                      <p:cBhvr>
                                        <p:cTn decel="50000" dur="83" id="27">
                                          <p:stCondLst>
                                            <p:cond delay="834"/>
                                          </p:stCondLst>
                                        </p:cTn>
                                        <p:tgtEl>
                                          <p:spTgt spid="5"/>
                                        </p:tgtEl>
                                      </p:cBhvr>
                                      <p:to x="100000" y="100000"/>
                                    </p:animScale>
                                    <p:animScale>
                                      <p:cBhvr>
                                        <p:cTn dur="13" id="28">
                                          <p:stCondLst>
                                            <p:cond delay="904"/>
                                          </p:stCondLst>
                                        </p:cTn>
                                        <p:tgtEl>
                                          <p:spTgt spid="5"/>
                                        </p:tgtEl>
                                      </p:cBhvr>
                                      <p:to x="100000" y="95000"/>
                                    </p:animScale>
                                    <p:animScale>
                                      <p:cBhvr>
                                        <p:cTn decel="50000" dur="83" id="29">
                                          <p:stCondLst>
                                            <p:cond delay="917"/>
                                          </p:stCondLst>
                                        </p:cTn>
                                        <p:tgtEl>
                                          <p:spTgt spid="5"/>
                                        </p:tgtEl>
                                      </p:cBhvr>
                                      <p:to x="100000" y="100000"/>
                                    </p:animScale>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8"/>
    </p:bldLst>
  </p:timing>
</p:sld>
</file>

<file path=ppt/slides/slide6.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showMasterPhAnim="0">
  <p:cSld>
    <p:spTree>
      <p:nvGrpSpPr>
        <p:cNvPr id="1" name=""/>
        <p:cNvGrpSpPr/>
        <p:nvPr/>
      </p:nvGrpSpPr>
      <p:grpSpPr>
        <a:xfrm>
          <a:off x="0" y="0"/>
          <a:ext cx="0" cy="0"/>
        </a:xfrm>
      </p:grpSpPr>
      <p:sp>
        <p:nvSpPr>
          <p:cNvPr id="10" name="任意多边形: 形状 9">
            <a:extLst>
              <a:ext uri="{FF2B5EF4-FFF2-40B4-BE49-F238E27FC236}">
                <a16:creationId xmlns:a16="http://schemas.microsoft.com/office/drawing/2014/main" id="{E591787E-BBED-49C3-9E12-1A12203B0241}"/>
              </a:ext>
            </a:extLst>
          </p:cNvPr>
          <p:cNvSpPr/>
          <p:nvPr/>
        </p:nvSpPr>
        <p:spPr>
          <a:xfrm>
            <a:off x="4547888" y="1737730"/>
            <a:ext cx="3096224" cy="883444"/>
          </a:xfrm>
          <a:prstGeom prst="flowChartTerminator">
            <a:avLst/>
          </a:prstGeom>
          <a:solidFill>
            <a:srgbClr val="FFC000"/>
          </a:solidFill>
          <a:ln>
            <a:noFill/>
          </a:ln>
        </p:spPr>
        <p:style>
          <a:lnRef idx="2">
            <a:schemeClr val="lt1">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dk1">
              <a:hueOff val="0"/>
              <a:satOff val="0"/>
              <a:lumOff val="0"/>
              <a:alphaOff val="0"/>
            </a:schemeClr>
          </a:fontRef>
        </p:style>
        <p:txBody>
          <a:bodyPr anchor="ctr" anchorCtr="0" bIns="423040" lIns="423004" numCol="1" rIns="423004" spcCol="1270" spcFirstLastPara="0" tIns="423040" vert="horz" wrap="square">
            <a:noAutofit/>
          </a:bodyPr>
          <a:lstStyle/>
          <a:p>
            <a:pPr algn="ctr" defTabSz="1244600" indent="0" lvl="0" marL="0">
              <a:lnSpc>
                <a:spcPct val="90000"/>
              </a:lnSpc>
              <a:spcBef>
                <a:spcPct val="0"/>
              </a:spcBef>
              <a:spcAft>
                <a:spcPct val="35000"/>
              </a:spcAft>
              <a:buNone/>
            </a:pPr>
            <a:r>
              <a:rPr altLang="en-US" b="1" kern="1200" lang="zh-CN" sz="2800">
                <a:solidFill>
                  <a:schemeClr val="bg1"/>
                </a:solidFill>
                <a:latin charset="-122" panose="020b0503020204020204" pitchFamily="34" typeface="微软雅黑"/>
                <a:ea charset="-122" panose="020b0503020204020204" pitchFamily="34" typeface="微软雅黑"/>
              </a:rPr>
              <a:t>女排精神</a:t>
            </a:r>
          </a:p>
        </p:txBody>
      </p:sp>
      <p:sp>
        <p:nvSpPr>
          <p:cNvPr id="5" name="Rectangle 2">
            <a:extLst>
              <a:ext uri="{FF2B5EF4-FFF2-40B4-BE49-F238E27FC236}">
                <a16:creationId xmlns:a16="http://schemas.microsoft.com/office/drawing/2014/main" id="{08063BF6-F54D-486B-88B2-684D65C330A7}"/>
              </a:ext>
            </a:extLst>
          </p:cNvPr>
          <p:cNvSpPr txBox="1">
            <a:spLocks noChangeArrowheads="1"/>
          </p:cNvSpPr>
          <p:nvPr/>
        </p:nvSpPr>
        <p:spPr>
          <a:xfrm>
            <a:off x="3863752" y="254000"/>
            <a:ext cx="4464496" cy="1143000"/>
          </a:xfrm>
          <a:prstGeom prst="rect">
            <a:avLst/>
          </a:prstGeom>
        </p:spPr>
        <p:txBody>
          <a:bodyPr anchor="ctr" bIns="45720" lIns="91440" rIns="91440" rtlCol="0" tIns="45720" vert="horz">
            <a:normAutofit/>
          </a:bodyPr>
          <a:lstStyle>
            <a:lvl1pPr algn="dist">
              <a:spcBef>
                <a:spcPct val="0"/>
              </a:spcBef>
              <a:buNone/>
              <a:defRPr sz="3000">
                <a:solidFill>
                  <a:schemeClr val="tx1">
                    <a:lumMod val="85000"/>
                    <a:lumOff val="15000"/>
                  </a:schemeClr>
                </a:solidFill>
                <a:latin charset="-122" panose="020b0503020204020204" pitchFamily="34" typeface="微软雅黑"/>
                <a:ea charset="-122" panose="020b0503020204020204" pitchFamily="34" typeface="微软雅黑"/>
                <a:cs typeface="+mj-cs"/>
              </a:defRPr>
            </a:lvl1pPr>
          </a:lstStyle>
          <a:p>
            <a:r>
              <a:rPr altLang="zh-CN" lang="en-US"/>
              <a:t> 我眼中的女排精神</a:t>
            </a:r>
          </a:p>
        </p:txBody>
      </p:sp>
      <p:grpSp>
        <p:nvGrpSpPr>
          <p:cNvPr id="17" name="组合 16">
            <a:extLst>
              <a:ext uri="{FF2B5EF4-FFF2-40B4-BE49-F238E27FC236}">
                <a16:creationId xmlns:a16="http://schemas.microsoft.com/office/drawing/2014/main" id="{7D71B6CD-C6E7-41D8-BEF2-FC658568F98F}"/>
              </a:ext>
            </a:extLst>
          </p:cNvPr>
          <p:cNvGrpSpPr/>
          <p:nvPr/>
        </p:nvGrpSpPr>
        <p:grpSpPr>
          <a:xfrm>
            <a:off x="2902779" y="3184432"/>
            <a:ext cx="1800000" cy="1800000"/>
            <a:chOff x="7176000" y="1742428"/>
            <a:chExt cx="1800000" cy="1800000"/>
          </a:xfrm>
          <a:solidFill>
            <a:srgbClr val="558ED5"/>
          </a:solidFill>
        </p:grpSpPr>
        <p:sp>
          <p:nvSpPr>
            <p:cNvPr id="18" name="任意多边形: 形状 5">
              <a:extLst>
                <a:ext uri="{FF2B5EF4-FFF2-40B4-BE49-F238E27FC236}">
                  <a16:creationId xmlns:a16="http://schemas.microsoft.com/office/drawing/2014/main" id="{7FF5A396-232A-4B25-B6F2-5A0159F228E8}"/>
                </a:ext>
              </a:extLst>
            </p:cNvPr>
            <p:cNvSpPr/>
            <p:nvPr/>
          </p:nvSpPr>
          <p:spPr>
            <a:xfrm>
              <a:off x="7176000" y="1742428"/>
              <a:ext cx="1800000" cy="1800000"/>
            </a:xfrm>
            <a:prstGeom prst="ellipse">
              <a:avLst/>
            </a:prstGeom>
            <a:grp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nchor="ctr" anchorCtr="0" bIns="835152" lIns="327152" numCol="1" rIns="327152" spcCol="1270" spcFirstLastPara="0" tIns="327152" vert="horz" wrap="square">
              <a:noAutofit/>
            </a:bodyPr>
            <a:lstStyle/>
            <a:p>
              <a:pPr algn="ctr" defTabSz="2044700" indent="0" lvl="0" marL="0">
                <a:lnSpc>
                  <a:spcPct val="90000"/>
                </a:lnSpc>
                <a:spcBef>
                  <a:spcPct val="0"/>
                </a:spcBef>
                <a:spcAft>
                  <a:spcPct val="35000"/>
                </a:spcAft>
                <a:buNone/>
              </a:pPr>
              <a:endParaRPr altLang="en-US" b="1" kern="1200" lang="zh-CN" sz="2500">
                <a:solidFill>
                  <a:schemeClr val="bg1"/>
                </a:solidFill>
              </a:endParaRPr>
            </a:p>
          </p:txBody>
        </p:sp>
        <p:sp>
          <p:nvSpPr>
            <p:cNvPr id="19" name="文本框 18">
              <a:extLst>
                <a:ext uri="{FF2B5EF4-FFF2-40B4-BE49-F238E27FC236}">
                  <a16:creationId xmlns:a16="http://schemas.microsoft.com/office/drawing/2014/main" id="{A53831C2-FB21-4CAF-8D0B-222DDD98F2B6}"/>
                </a:ext>
              </a:extLst>
            </p:cNvPr>
            <p:cNvSpPr txBox="1"/>
            <p:nvPr/>
          </p:nvSpPr>
          <p:spPr>
            <a:xfrm>
              <a:off x="7608168" y="2149208"/>
              <a:ext cx="1224136" cy="1005840"/>
            </a:xfrm>
            <a:prstGeom prst="rect">
              <a:avLst/>
            </a:prstGeom>
            <a:grpFill/>
          </p:spPr>
          <p:txBody>
            <a:bodyPr rtlCol="0" wrap="square">
              <a:spAutoFit/>
            </a:bodyPr>
            <a:lstStyle/>
            <a:p>
              <a:r>
                <a:rPr altLang="en-US" b="1" lang="zh-CN" sz="3000">
                  <a:solidFill>
                    <a:schemeClr val="bg1"/>
                  </a:solidFill>
                  <a:latin charset="-122" panose="020b0503020204020204" pitchFamily="34" typeface="微软雅黑"/>
                  <a:ea charset="-122" panose="020b0503020204020204" pitchFamily="34" typeface="微软雅黑"/>
                </a:rPr>
                <a:t>稳扎稳打</a:t>
              </a:r>
            </a:p>
          </p:txBody>
        </p:sp>
      </p:grpSp>
      <p:grpSp>
        <p:nvGrpSpPr>
          <p:cNvPr id="20" name="组合 19">
            <a:extLst>
              <a:ext uri="{FF2B5EF4-FFF2-40B4-BE49-F238E27FC236}">
                <a16:creationId xmlns:a16="http://schemas.microsoft.com/office/drawing/2014/main" id="{134D1FFB-0E87-4CAA-84CC-5F1D4D4BD194}"/>
              </a:ext>
            </a:extLst>
          </p:cNvPr>
          <p:cNvGrpSpPr/>
          <p:nvPr/>
        </p:nvGrpSpPr>
        <p:grpSpPr>
          <a:xfrm>
            <a:off x="7495217" y="3184432"/>
            <a:ext cx="1800000" cy="1800000"/>
            <a:chOff x="7176000" y="1742428"/>
            <a:chExt cx="1800000" cy="1800000"/>
          </a:xfrm>
          <a:solidFill>
            <a:srgbClr val="558ED5"/>
          </a:solidFill>
        </p:grpSpPr>
        <p:sp>
          <p:nvSpPr>
            <p:cNvPr id="21" name="任意多边形: 形状 5">
              <a:extLst>
                <a:ext uri="{FF2B5EF4-FFF2-40B4-BE49-F238E27FC236}">
                  <a16:creationId xmlns:a16="http://schemas.microsoft.com/office/drawing/2014/main" id="{6A8D94F3-6322-47E2-B041-00FBAA6E98C7}"/>
                </a:ext>
              </a:extLst>
            </p:cNvPr>
            <p:cNvSpPr/>
            <p:nvPr/>
          </p:nvSpPr>
          <p:spPr>
            <a:xfrm>
              <a:off x="7176000" y="1742428"/>
              <a:ext cx="1800000" cy="1800000"/>
            </a:xfrm>
            <a:prstGeom prst="ellipse">
              <a:avLst/>
            </a:prstGeom>
            <a:grp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nchor="ctr" anchorCtr="0" bIns="835152" lIns="327152" numCol="1" rIns="327152" spcCol="1270" spcFirstLastPara="0" tIns="327152" vert="horz" wrap="square">
              <a:noAutofit/>
            </a:bodyPr>
            <a:lstStyle/>
            <a:p>
              <a:pPr algn="ctr" defTabSz="2044700" indent="0" lvl="0" marL="0">
                <a:lnSpc>
                  <a:spcPct val="90000"/>
                </a:lnSpc>
                <a:spcBef>
                  <a:spcPct val="0"/>
                </a:spcBef>
                <a:spcAft>
                  <a:spcPct val="35000"/>
                </a:spcAft>
                <a:buNone/>
              </a:pPr>
              <a:endParaRPr altLang="en-US" b="1" kern="1200" lang="zh-CN" sz="2500">
                <a:solidFill>
                  <a:schemeClr val="bg1"/>
                </a:solidFill>
              </a:endParaRPr>
            </a:p>
          </p:txBody>
        </p:sp>
        <p:sp>
          <p:nvSpPr>
            <p:cNvPr id="22" name="文本框 21">
              <a:extLst>
                <a:ext uri="{FF2B5EF4-FFF2-40B4-BE49-F238E27FC236}">
                  <a16:creationId xmlns:a16="http://schemas.microsoft.com/office/drawing/2014/main" id="{E10074BF-408B-4BDA-A781-AD20BCF210A6}"/>
                </a:ext>
              </a:extLst>
            </p:cNvPr>
            <p:cNvSpPr txBox="1"/>
            <p:nvPr/>
          </p:nvSpPr>
          <p:spPr>
            <a:xfrm>
              <a:off x="7608169" y="2149208"/>
              <a:ext cx="1224136" cy="1005840"/>
            </a:xfrm>
            <a:prstGeom prst="rect">
              <a:avLst/>
            </a:prstGeom>
            <a:grpFill/>
          </p:spPr>
          <p:txBody>
            <a:bodyPr rtlCol="0" wrap="square">
              <a:spAutoFit/>
            </a:bodyPr>
            <a:lstStyle/>
            <a:p>
              <a:r>
                <a:rPr altLang="en-US" b="1" lang="zh-CN" sz="3000">
                  <a:solidFill>
                    <a:schemeClr val="bg1"/>
                  </a:solidFill>
                  <a:latin charset="-122" panose="020b0503020204020204" pitchFamily="34" typeface="微软雅黑"/>
                  <a:ea charset="-122" panose="020b0503020204020204" pitchFamily="34" typeface="微软雅黑"/>
                </a:rPr>
                <a:t>脚踏实地</a:t>
              </a:r>
            </a:p>
          </p:txBody>
        </p:sp>
      </p:grpSp>
      <p:sp>
        <p:nvSpPr>
          <p:cNvPr id="13" name="文本框 12">
            <a:extLst>
              <a:ext uri="{FF2B5EF4-FFF2-40B4-BE49-F238E27FC236}">
                <a16:creationId xmlns:a16="http://schemas.microsoft.com/office/drawing/2014/main" id="{7036243C-FD67-4F66-BA38-7445F809A2F5}"/>
              </a:ext>
            </a:extLst>
          </p:cNvPr>
          <p:cNvSpPr txBox="1"/>
          <p:nvPr/>
        </p:nvSpPr>
        <p:spPr>
          <a:xfrm>
            <a:off x="7013932" y="5148211"/>
            <a:ext cx="2628632" cy="624840"/>
          </a:xfrm>
          <a:prstGeom prst="rect">
            <a:avLst/>
          </a:prstGeom>
          <a:noFill/>
        </p:spPr>
        <p:txBody>
          <a:bodyPr rtlCol="0" wrap="square">
            <a:spAutoFit/>
          </a:bodyPr>
          <a:lstStyle/>
          <a:p>
            <a:pPr algn="r">
              <a:lnSpc>
                <a:spcPts val="2100"/>
              </a:lnSpc>
            </a:pPr>
            <a:r>
              <a:rPr altLang="en-US" lang="zh-CN" spc="150" sz="1300">
                <a:latin charset="-122" panose="020b0503020204020204" pitchFamily="34" typeface="微软雅黑"/>
                <a:ea charset="-122" panose="020b0503020204020204" pitchFamily="34" typeface="微软雅黑"/>
              </a:rPr>
              <a:t>点击此处输入文本内容，点击此处输入文本内容……</a:t>
            </a:r>
          </a:p>
        </p:txBody>
      </p:sp>
      <p:sp>
        <p:nvSpPr>
          <p:cNvPr id="24" name="文本框 23">
            <a:extLst>
              <a:ext uri="{FF2B5EF4-FFF2-40B4-BE49-F238E27FC236}">
                <a16:creationId xmlns:a16="http://schemas.microsoft.com/office/drawing/2014/main" id="{733388B7-60F3-4AF5-9D7C-5B89E8DCB93B}"/>
              </a:ext>
            </a:extLst>
          </p:cNvPr>
          <p:cNvSpPr txBox="1"/>
          <p:nvPr/>
        </p:nvSpPr>
        <p:spPr>
          <a:xfrm>
            <a:off x="2387368" y="5148211"/>
            <a:ext cx="2628632" cy="624840"/>
          </a:xfrm>
          <a:prstGeom prst="rect">
            <a:avLst/>
          </a:prstGeom>
          <a:noFill/>
        </p:spPr>
        <p:txBody>
          <a:bodyPr rtlCol="0" wrap="square">
            <a:spAutoFit/>
          </a:bodyPr>
          <a:lstStyle/>
          <a:p>
            <a:pPr algn="r">
              <a:lnSpc>
                <a:spcPts val="2100"/>
              </a:lnSpc>
            </a:pPr>
            <a:r>
              <a:rPr altLang="en-US" lang="zh-CN" spc="150" sz="1300">
                <a:latin charset="-122" panose="020b0503020204020204" pitchFamily="34" typeface="微软雅黑"/>
                <a:ea charset="-122" panose="020b0503020204020204" pitchFamily="34" typeface="微软雅黑"/>
              </a:rPr>
              <a:t>点击此处输入文本内容，点击此处输入文本内容……</a:t>
            </a:r>
          </a:p>
        </p:txBody>
      </p:sp>
      <p:sp>
        <p:nvSpPr>
          <p:cNvPr id="2" name="箭头: V 形 1">
            <a:extLst>
              <a:ext uri="{FF2B5EF4-FFF2-40B4-BE49-F238E27FC236}">
                <a16:creationId xmlns:a16="http://schemas.microsoft.com/office/drawing/2014/main" id="{3DF908BC-9BF4-4724-B517-A64447C6AE90}"/>
              </a:ext>
            </a:extLst>
          </p:cNvPr>
          <p:cNvSpPr/>
          <p:nvPr/>
        </p:nvSpPr>
        <p:spPr>
          <a:xfrm rot="7704643">
            <a:off x="4044152" y="2621174"/>
            <a:ext cx="612068" cy="406779"/>
          </a:xfrm>
          <a:prstGeom prst="chevron">
            <a:avLst/>
          </a:prstGeom>
          <a:solidFill>
            <a:srgbClr val="FFC00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sp>
        <p:nvSpPr>
          <p:cNvPr id="23" name="箭头: V 形 22">
            <a:extLst>
              <a:ext uri="{FF2B5EF4-FFF2-40B4-BE49-F238E27FC236}">
                <a16:creationId xmlns:a16="http://schemas.microsoft.com/office/drawing/2014/main" id="{F794DA95-B6C5-4745-8B30-8A60BC91F794}"/>
              </a:ext>
            </a:extLst>
          </p:cNvPr>
          <p:cNvSpPr/>
          <p:nvPr/>
        </p:nvSpPr>
        <p:spPr>
          <a:xfrm rot="2807467">
            <a:off x="7565441" y="2617318"/>
            <a:ext cx="612068" cy="406779"/>
          </a:xfrm>
          <a:prstGeom prst="chevron">
            <a:avLst/>
          </a:prstGeom>
          <a:solidFill>
            <a:srgbClr val="FFC00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spTree>
  </p:cSld>
  <p:clrMapOvr>
    <a:masterClrMapping/>
  </p:clrMapOvr>
  <mc:AlternateContent>
    <mc:Choice Requires="p14">
      <p:transition advClick="0" p14:dur="800" spd="slow">
        <p14:flythrough/>
      </p:transition>
    </mc:Choice>
    <mc:Fallback>
      <p:transition advClick="0"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afterEffect" presetClass="entr" presetID="2" presetSubtype="2">
                                  <p:stCondLst>
                                    <p:cond delay="0"/>
                                  </p:stCondLst>
                                  <p:iterate type="lt">
                                    <p:tmPct val="10000"/>
                                  </p:iterate>
                                  <p:childTnLst>
                                    <p:set>
                                      <p:cBhvr>
                                        <p:cTn dur="1" fill="hold" id="6">
                                          <p:stCondLst>
                                            <p:cond delay="0"/>
                                          </p:stCondLst>
                                        </p:cTn>
                                        <p:tgtEl>
                                          <p:spTgt spid="5"/>
                                        </p:tgtEl>
                                        <p:attrNameLst>
                                          <p:attrName>style.visibility</p:attrName>
                                        </p:attrNameLst>
                                      </p:cBhvr>
                                      <p:to>
                                        <p:strVal val="visible"/>
                                      </p:to>
                                    </p:set>
                                    <p:anim calcmode="lin" valueType="num">
                                      <p:cBhvr additive="base">
                                        <p:cTn dur="500" fill="hold" id="7"/>
                                        <p:tgtEl>
                                          <p:spTgt spid="5"/>
                                        </p:tgtEl>
                                        <p:attrNameLst>
                                          <p:attrName>ppt_x</p:attrName>
                                        </p:attrNameLst>
                                      </p:cBhvr>
                                      <p:tavLst>
                                        <p:tav tm="0">
                                          <p:val>
                                            <p:strVal val="1+#ppt_w/2"/>
                                          </p:val>
                                        </p:tav>
                                        <p:tav tm="100000">
                                          <p:val>
                                            <p:strVal val="#ppt_x"/>
                                          </p:val>
                                        </p:tav>
                                      </p:tavLst>
                                    </p:anim>
                                    <p:anim calcmode="lin" valueType="num">
                                      <p:cBhvr additive="base">
                                        <p:cTn dur="500" fill="hold" id="8"/>
                                        <p:tgtEl>
                                          <p:spTgt spid="5"/>
                                        </p:tgtEl>
                                        <p:attrNameLst>
                                          <p:attrName>ppt_y</p:attrName>
                                        </p:attrNameLst>
                                      </p:cBhvr>
                                      <p:tavLst>
                                        <p:tav tm="0">
                                          <p:val>
                                            <p:strVal val="#ppt_y"/>
                                          </p:val>
                                        </p:tav>
                                        <p:tav tm="100000">
                                          <p:val>
                                            <p:strVal val="#ppt_y"/>
                                          </p:val>
                                        </p:tav>
                                      </p:tavLst>
                                    </p:anim>
                                  </p:childTnLst>
                                </p:cTn>
                              </p:par>
                            </p:childTnLst>
                          </p:cTn>
                        </p:par>
                        <p:par>
                          <p:cTn fill="hold" id="9" nodeType="afterGroup">
                            <p:stCondLst>
                              <p:cond delay="500"/>
                            </p:stCondLst>
                            <p:childTnLst>
                              <p:par>
                                <p:cTn fill="hold" grpId="0" id="10" nodeType="afterEffect" presetClass="entr" presetID="16" presetSubtype="21">
                                  <p:stCondLst>
                                    <p:cond delay="0"/>
                                  </p:stCondLst>
                                  <p:childTnLst>
                                    <p:set>
                                      <p:cBhvr>
                                        <p:cTn dur="1" fill="hold" id="11">
                                          <p:stCondLst>
                                            <p:cond delay="0"/>
                                          </p:stCondLst>
                                        </p:cTn>
                                        <p:tgtEl>
                                          <p:spTgt spid="10"/>
                                        </p:tgtEl>
                                        <p:attrNameLst>
                                          <p:attrName>style.visibility</p:attrName>
                                        </p:attrNameLst>
                                      </p:cBhvr>
                                      <p:to>
                                        <p:strVal val="visible"/>
                                      </p:to>
                                    </p:set>
                                    <p:animEffect filter="barn(inVertical)" transition="in">
                                      <p:cBhvr>
                                        <p:cTn dur="500" id="12"/>
                                        <p:tgtEl>
                                          <p:spTgt spid="10"/>
                                        </p:tgtEl>
                                      </p:cBhvr>
                                    </p:animEffect>
                                  </p:childTnLst>
                                </p:cTn>
                              </p:par>
                              <p:par>
                                <p:cTn fill="hold" grpId="0" id="13" nodeType="withEffect" presetClass="entr" presetID="12" presetSubtype="1">
                                  <p:stCondLst>
                                    <p:cond delay="500"/>
                                  </p:stCondLst>
                                  <p:childTnLst>
                                    <p:set>
                                      <p:cBhvr>
                                        <p:cTn dur="1" fill="hold" id="14">
                                          <p:stCondLst>
                                            <p:cond delay="0"/>
                                          </p:stCondLst>
                                        </p:cTn>
                                        <p:tgtEl>
                                          <p:spTgt spid="2"/>
                                        </p:tgtEl>
                                        <p:attrNameLst>
                                          <p:attrName>style.visibility</p:attrName>
                                        </p:attrNameLst>
                                      </p:cBhvr>
                                      <p:to>
                                        <p:strVal val="visible"/>
                                      </p:to>
                                    </p:set>
                                    <p:anim calcmode="lin" valueType="num">
                                      <p:cBhvr additive="base">
                                        <p:cTn dur="500" id="15"/>
                                        <p:tgtEl>
                                          <p:spTgt spid="2"/>
                                        </p:tgtEl>
                                        <p:attrNameLst>
                                          <p:attrName>ppt_y</p:attrName>
                                        </p:attrNameLst>
                                      </p:cBhvr>
                                      <p:tavLst>
                                        <p:tav tm="0">
                                          <p:val>
                                            <p:strVal val="#ppt_y-#ppt_h*1.125000"/>
                                          </p:val>
                                        </p:tav>
                                        <p:tav tm="100000">
                                          <p:val>
                                            <p:strVal val="#ppt_y"/>
                                          </p:val>
                                        </p:tav>
                                      </p:tavLst>
                                    </p:anim>
                                    <p:animEffect filter="wipe(down)" transition="in">
                                      <p:cBhvr>
                                        <p:cTn dur="500" id="16"/>
                                        <p:tgtEl>
                                          <p:spTgt spid="2"/>
                                        </p:tgtEl>
                                      </p:cBhvr>
                                    </p:animEffect>
                                  </p:childTnLst>
                                </p:cTn>
                              </p:par>
                              <p:par>
                                <p:cTn fill="hold" grpId="0" id="17" nodeType="withEffect" presetClass="entr" presetID="12" presetSubtype="1">
                                  <p:stCondLst>
                                    <p:cond delay="500"/>
                                  </p:stCondLst>
                                  <p:childTnLst>
                                    <p:set>
                                      <p:cBhvr>
                                        <p:cTn dur="1" fill="hold" id="18">
                                          <p:stCondLst>
                                            <p:cond delay="0"/>
                                          </p:stCondLst>
                                        </p:cTn>
                                        <p:tgtEl>
                                          <p:spTgt spid="23"/>
                                        </p:tgtEl>
                                        <p:attrNameLst>
                                          <p:attrName>style.visibility</p:attrName>
                                        </p:attrNameLst>
                                      </p:cBhvr>
                                      <p:to>
                                        <p:strVal val="visible"/>
                                      </p:to>
                                    </p:set>
                                    <p:anim calcmode="lin" valueType="num">
                                      <p:cBhvr additive="base">
                                        <p:cTn dur="500" id="19"/>
                                        <p:tgtEl>
                                          <p:spTgt spid="23"/>
                                        </p:tgtEl>
                                        <p:attrNameLst>
                                          <p:attrName>ppt_y</p:attrName>
                                        </p:attrNameLst>
                                      </p:cBhvr>
                                      <p:tavLst>
                                        <p:tav tm="0">
                                          <p:val>
                                            <p:strVal val="#ppt_y-#ppt_h*1.125000"/>
                                          </p:val>
                                        </p:tav>
                                        <p:tav tm="100000">
                                          <p:val>
                                            <p:strVal val="#ppt_y"/>
                                          </p:val>
                                        </p:tav>
                                      </p:tavLst>
                                    </p:anim>
                                    <p:animEffect filter="wipe(down)" transition="in">
                                      <p:cBhvr>
                                        <p:cTn dur="500" id="20"/>
                                        <p:tgtEl>
                                          <p:spTgt spid="23"/>
                                        </p:tgtEl>
                                      </p:cBhvr>
                                    </p:animEffect>
                                  </p:childTnLst>
                                </p:cTn>
                              </p:par>
                              <p:par>
                                <p:cTn fill="hold" id="21" nodeType="withEffect" presetClass="entr" presetID="53" presetSubtype="0">
                                  <p:stCondLst>
                                    <p:cond delay="1000"/>
                                  </p:stCondLst>
                                  <p:childTnLst>
                                    <p:set>
                                      <p:cBhvr>
                                        <p:cTn dur="1" fill="hold" id="22">
                                          <p:stCondLst>
                                            <p:cond delay="0"/>
                                          </p:stCondLst>
                                        </p:cTn>
                                        <p:tgtEl>
                                          <p:spTgt spid="17"/>
                                        </p:tgtEl>
                                        <p:attrNameLst>
                                          <p:attrName>style.visibility</p:attrName>
                                        </p:attrNameLst>
                                      </p:cBhvr>
                                      <p:to>
                                        <p:strVal val="visible"/>
                                      </p:to>
                                    </p:set>
                                    <p:anim calcmode="lin" valueType="num">
                                      <p:cBhvr>
                                        <p:cTn dur="500" fill="hold" id="23"/>
                                        <p:tgtEl>
                                          <p:spTgt spid="17"/>
                                        </p:tgtEl>
                                        <p:attrNameLst>
                                          <p:attrName>ppt_w</p:attrName>
                                        </p:attrNameLst>
                                      </p:cBhvr>
                                      <p:tavLst>
                                        <p:tav tm="0">
                                          <p:val>
                                            <p:fltVal val="0"/>
                                          </p:val>
                                        </p:tav>
                                        <p:tav tm="100000">
                                          <p:val>
                                            <p:strVal val="#ppt_w"/>
                                          </p:val>
                                        </p:tav>
                                      </p:tavLst>
                                    </p:anim>
                                    <p:anim calcmode="lin" valueType="num">
                                      <p:cBhvr>
                                        <p:cTn dur="500" fill="hold" id="24"/>
                                        <p:tgtEl>
                                          <p:spTgt spid="17"/>
                                        </p:tgtEl>
                                        <p:attrNameLst>
                                          <p:attrName>ppt_h</p:attrName>
                                        </p:attrNameLst>
                                      </p:cBhvr>
                                      <p:tavLst>
                                        <p:tav tm="0">
                                          <p:val>
                                            <p:fltVal val="0"/>
                                          </p:val>
                                        </p:tav>
                                        <p:tav tm="100000">
                                          <p:val>
                                            <p:strVal val="#ppt_h"/>
                                          </p:val>
                                        </p:tav>
                                      </p:tavLst>
                                    </p:anim>
                                    <p:animEffect filter="fade" transition="in">
                                      <p:cBhvr>
                                        <p:cTn dur="500" id="25"/>
                                        <p:tgtEl>
                                          <p:spTgt spid="17"/>
                                        </p:tgtEl>
                                      </p:cBhvr>
                                    </p:animEffect>
                                  </p:childTnLst>
                                </p:cTn>
                              </p:par>
                              <p:par>
                                <p:cTn fill="hold" id="26" nodeType="withEffect" presetClass="entr" presetID="53" presetSubtype="0">
                                  <p:stCondLst>
                                    <p:cond delay="1000"/>
                                  </p:stCondLst>
                                  <p:childTnLst>
                                    <p:set>
                                      <p:cBhvr>
                                        <p:cTn dur="1" fill="hold" id="27">
                                          <p:stCondLst>
                                            <p:cond delay="0"/>
                                          </p:stCondLst>
                                        </p:cTn>
                                        <p:tgtEl>
                                          <p:spTgt spid="20"/>
                                        </p:tgtEl>
                                        <p:attrNameLst>
                                          <p:attrName>style.visibility</p:attrName>
                                        </p:attrNameLst>
                                      </p:cBhvr>
                                      <p:to>
                                        <p:strVal val="visible"/>
                                      </p:to>
                                    </p:set>
                                    <p:anim calcmode="lin" valueType="num">
                                      <p:cBhvr>
                                        <p:cTn dur="500" fill="hold" id="28"/>
                                        <p:tgtEl>
                                          <p:spTgt spid="20"/>
                                        </p:tgtEl>
                                        <p:attrNameLst>
                                          <p:attrName>ppt_w</p:attrName>
                                        </p:attrNameLst>
                                      </p:cBhvr>
                                      <p:tavLst>
                                        <p:tav tm="0">
                                          <p:val>
                                            <p:fltVal val="0"/>
                                          </p:val>
                                        </p:tav>
                                        <p:tav tm="100000">
                                          <p:val>
                                            <p:strVal val="#ppt_w"/>
                                          </p:val>
                                        </p:tav>
                                      </p:tavLst>
                                    </p:anim>
                                    <p:anim calcmode="lin" valueType="num">
                                      <p:cBhvr>
                                        <p:cTn dur="500" fill="hold" id="29"/>
                                        <p:tgtEl>
                                          <p:spTgt spid="20"/>
                                        </p:tgtEl>
                                        <p:attrNameLst>
                                          <p:attrName>ppt_h</p:attrName>
                                        </p:attrNameLst>
                                      </p:cBhvr>
                                      <p:tavLst>
                                        <p:tav tm="0">
                                          <p:val>
                                            <p:fltVal val="0"/>
                                          </p:val>
                                        </p:tav>
                                        <p:tav tm="100000">
                                          <p:val>
                                            <p:strVal val="#ppt_h"/>
                                          </p:val>
                                        </p:tav>
                                      </p:tavLst>
                                    </p:anim>
                                    <p:animEffect filter="fade" transition="in">
                                      <p:cBhvr>
                                        <p:cTn dur="500" id="30"/>
                                        <p:tgtEl>
                                          <p:spTgt spid="20"/>
                                        </p:tgtEl>
                                      </p:cBhvr>
                                    </p:animEffect>
                                  </p:childTnLst>
                                </p:cTn>
                              </p:par>
                            </p:childTnLst>
                          </p:cTn>
                        </p:par>
                        <p:par>
                          <p:cTn fill="hold" id="31" nodeType="afterGroup">
                            <p:stCondLst>
                              <p:cond delay="2000"/>
                            </p:stCondLst>
                            <p:childTnLst>
                              <p:par>
                                <p:cTn fill="hold" grpId="0" id="32" nodeType="afterEffect" presetClass="entr" presetID="22" presetSubtype="4">
                                  <p:stCondLst>
                                    <p:cond delay="0"/>
                                  </p:stCondLst>
                                  <p:childTnLst>
                                    <p:set>
                                      <p:cBhvr>
                                        <p:cTn dur="1" fill="hold" id="33">
                                          <p:stCondLst>
                                            <p:cond delay="0"/>
                                          </p:stCondLst>
                                        </p:cTn>
                                        <p:tgtEl>
                                          <p:spTgt spid="24"/>
                                        </p:tgtEl>
                                        <p:attrNameLst>
                                          <p:attrName>style.visibility</p:attrName>
                                        </p:attrNameLst>
                                      </p:cBhvr>
                                      <p:to>
                                        <p:strVal val="visible"/>
                                      </p:to>
                                    </p:set>
                                    <p:animEffect filter="wipe(down)" transition="in">
                                      <p:cBhvr>
                                        <p:cTn dur="500" id="34"/>
                                        <p:tgtEl>
                                          <p:spTgt spid="24"/>
                                        </p:tgtEl>
                                      </p:cBhvr>
                                    </p:animEffect>
                                  </p:childTnLst>
                                </p:cTn>
                              </p:par>
                            </p:childTnLst>
                          </p:cTn>
                        </p:par>
                        <p:par>
                          <p:cTn fill="hold" id="35" nodeType="afterGroup">
                            <p:stCondLst>
                              <p:cond delay="2500"/>
                            </p:stCondLst>
                            <p:childTnLst>
                              <p:par>
                                <p:cTn fill="hold" grpId="0" id="36" nodeType="afterEffect" presetClass="entr" presetID="22" presetSubtype="4">
                                  <p:stCondLst>
                                    <p:cond delay="0"/>
                                  </p:stCondLst>
                                  <p:childTnLst>
                                    <p:set>
                                      <p:cBhvr>
                                        <p:cTn dur="1" fill="hold" id="37">
                                          <p:stCondLst>
                                            <p:cond delay="0"/>
                                          </p:stCondLst>
                                        </p:cTn>
                                        <p:tgtEl>
                                          <p:spTgt spid="13"/>
                                        </p:tgtEl>
                                        <p:attrNameLst>
                                          <p:attrName>style.visibility</p:attrName>
                                        </p:attrNameLst>
                                      </p:cBhvr>
                                      <p:to>
                                        <p:strVal val="visible"/>
                                      </p:to>
                                    </p:set>
                                    <p:animEffect filter="wipe(down)" transition="in">
                                      <p:cBhvr>
                                        <p:cTn dur="500" id="38"/>
                                        <p:tgtEl>
                                          <p:spTgt spid="13"/>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10"/>
      <p:bldP grpId="0" spid="5"/>
      <p:bldP grpId="0" spid="13"/>
      <p:bldP grpId="0" spid="24"/>
      <p:bldP grpId="0" spid="2"/>
      <p:bldP grpId="0" spid="23"/>
    </p:bldLst>
  </p:timing>
</p:sld>
</file>

<file path=ppt/slides/slide7.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showMasterPhAnim="0">
  <p:cSld>
    <p:spTree>
      <p:nvGrpSpPr>
        <p:cNvPr id="1" name=""/>
        <p:cNvGrpSpPr/>
        <p:nvPr/>
      </p:nvGrpSpPr>
      <p:grpSpPr>
        <a:xfrm>
          <a:off x="0" y="0"/>
          <a:ext cx="0" cy="0"/>
        </a:xfrm>
      </p:grpSpPr>
      <p:sp>
        <p:nvSpPr>
          <p:cNvPr id="10" name="任意多边形: 形状 9">
            <a:extLst>
              <a:ext uri="{FF2B5EF4-FFF2-40B4-BE49-F238E27FC236}">
                <a16:creationId xmlns:a16="http://schemas.microsoft.com/office/drawing/2014/main" id="{E591787E-BBED-49C3-9E12-1A12203B0241}"/>
              </a:ext>
            </a:extLst>
          </p:cNvPr>
          <p:cNvSpPr/>
          <p:nvPr/>
        </p:nvSpPr>
        <p:spPr>
          <a:xfrm>
            <a:off x="4547888" y="1737730"/>
            <a:ext cx="3096224" cy="883444"/>
          </a:xfrm>
          <a:prstGeom prst="flowChartTerminator">
            <a:avLst/>
          </a:prstGeom>
          <a:solidFill>
            <a:srgbClr val="FFC000"/>
          </a:solidFill>
          <a:ln>
            <a:noFill/>
          </a:ln>
        </p:spPr>
        <p:style>
          <a:lnRef idx="2">
            <a:schemeClr val="lt1">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dk1">
              <a:hueOff val="0"/>
              <a:satOff val="0"/>
              <a:lumOff val="0"/>
              <a:alphaOff val="0"/>
            </a:schemeClr>
          </a:fontRef>
        </p:style>
        <p:txBody>
          <a:bodyPr anchor="ctr" anchorCtr="0" bIns="423040" lIns="423004" numCol="1" rIns="423004" spcCol="1270" spcFirstLastPara="0" tIns="423040" vert="horz" wrap="square">
            <a:noAutofit/>
          </a:bodyPr>
          <a:lstStyle/>
          <a:p>
            <a:pPr algn="ctr" defTabSz="1244600" indent="0" lvl="0" marL="0">
              <a:lnSpc>
                <a:spcPct val="90000"/>
              </a:lnSpc>
              <a:spcBef>
                <a:spcPct val="0"/>
              </a:spcBef>
              <a:spcAft>
                <a:spcPct val="35000"/>
              </a:spcAft>
              <a:buNone/>
            </a:pPr>
            <a:r>
              <a:rPr altLang="en-US" b="1" kern="1200" lang="zh-CN" sz="2800">
                <a:solidFill>
                  <a:schemeClr val="bg1"/>
                </a:solidFill>
                <a:latin charset="-122" panose="020b0503020204020204" pitchFamily="34" typeface="微软雅黑"/>
                <a:ea charset="-122" panose="020b0503020204020204" pitchFamily="34" typeface="微软雅黑"/>
              </a:rPr>
              <a:t>女排精神</a:t>
            </a:r>
          </a:p>
        </p:txBody>
      </p:sp>
      <p:sp>
        <p:nvSpPr>
          <p:cNvPr id="5" name="Rectangle 2">
            <a:extLst>
              <a:ext uri="{FF2B5EF4-FFF2-40B4-BE49-F238E27FC236}">
                <a16:creationId xmlns:a16="http://schemas.microsoft.com/office/drawing/2014/main" id="{08063BF6-F54D-486B-88B2-684D65C330A7}"/>
              </a:ext>
            </a:extLst>
          </p:cNvPr>
          <p:cNvSpPr txBox="1">
            <a:spLocks noChangeArrowheads="1"/>
          </p:cNvSpPr>
          <p:nvPr/>
        </p:nvSpPr>
        <p:spPr>
          <a:xfrm>
            <a:off x="3863752" y="254000"/>
            <a:ext cx="4464496" cy="1143000"/>
          </a:xfrm>
          <a:prstGeom prst="rect">
            <a:avLst/>
          </a:prstGeom>
        </p:spPr>
        <p:txBody>
          <a:bodyPr anchor="ctr" bIns="45720" lIns="91440" rIns="91440" rtlCol="0" tIns="45720" vert="horz">
            <a:normAutofit/>
          </a:bodyPr>
          <a:lstStyle>
            <a:lvl1pPr algn="dist">
              <a:spcBef>
                <a:spcPct val="0"/>
              </a:spcBef>
              <a:buNone/>
              <a:defRPr sz="3000">
                <a:solidFill>
                  <a:schemeClr val="tx1">
                    <a:lumMod val="85000"/>
                    <a:lumOff val="15000"/>
                  </a:schemeClr>
                </a:solidFill>
                <a:latin charset="-122" panose="020b0503020204020204" pitchFamily="34" typeface="微软雅黑"/>
                <a:ea charset="-122" panose="020b0503020204020204" pitchFamily="34" typeface="微软雅黑"/>
                <a:cs typeface="+mj-cs"/>
              </a:defRPr>
            </a:lvl1pPr>
          </a:lstStyle>
          <a:p>
            <a:r>
              <a:rPr altLang="zh-CN" lang="en-US"/>
              <a:t> 我眼中的女排精神</a:t>
            </a:r>
          </a:p>
        </p:txBody>
      </p:sp>
      <p:grpSp>
        <p:nvGrpSpPr>
          <p:cNvPr id="17" name="组合 16">
            <a:extLst>
              <a:ext uri="{FF2B5EF4-FFF2-40B4-BE49-F238E27FC236}">
                <a16:creationId xmlns:a16="http://schemas.microsoft.com/office/drawing/2014/main" id="{7D71B6CD-C6E7-41D8-BEF2-FC658568F98F}"/>
              </a:ext>
            </a:extLst>
          </p:cNvPr>
          <p:cNvGrpSpPr/>
          <p:nvPr/>
        </p:nvGrpSpPr>
        <p:grpSpPr>
          <a:xfrm>
            <a:off x="2902779" y="3184432"/>
            <a:ext cx="1800000" cy="1800000"/>
            <a:chOff x="7176000" y="1742428"/>
            <a:chExt cx="1800000" cy="1800000"/>
          </a:xfrm>
          <a:solidFill>
            <a:srgbClr val="558ED5"/>
          </a:solidFill>
        </p:grpSpPr>
        <p:sp>
          <p:nvSpPr>
            <p:cNvPr id="18" name="任意多边形: 形状 5">
              <a:extLst>
                <a:ext uri="{FF2B5EF4-FFF2-40B4-BE49-F238E27FC236}">
                  <a16:creationId xmlns:a16="http://schemas.microsoft.com/office/drawing/2014/main" id="{7FF5A396-232A-4B25-B6F2-5A0159F228E8}"/>
                </a:ext>
              </a:extLst>
            </p:cNvPr>
            <p:cNvSpPr/>
            <p:nvPr/>
          </p:nvSpPr>
          <p:spPr>
            <a:xfrm>
              <a:off x="7176000" y="1742428"/>
              <a:ext cx="1800000" cy="1800000"/>
            </a:xfrm>
            <a:prstGeom prst="ellipse">
              <a:avLst/>
            </a:prstGeom>
            <a:grp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nchor="ctr" anchorCtr="0" bIns="835152" lIns="327152" numCol="1" rIns="327152" spcCol="1270" spcFirstLastPara="0" tIns="327152" vert="horz" wrap="square">
              <a:noAutofit/>
            </a:bodyPr>
            <a:lstStyle/>
            <a:p>
              <a:pPr algn="ctr" defTabSz="2044700" indent="0" lvl="0" marL="0">
                <a:lnSpc>
                  <a:spcPct val="90000"/>
                </a:lnSpc>
                <a:spcBef>
                  <a:spcPct val="0"/>
                </a:spcBef>
                <a:spcAft>
                  <a:spcPct val="35000"/>
                </a:spcAft>
                <a:buNone/>
              </a:pPr>
              <a:endParaRPr altLang="en-US" b="1" kern="1200" lang="zh-CN" sz="2500">
                <a:solidFill>
                  <a:schemeClr val="bg1"/>
                </a:solidFill>
              </a:endParaRPr>
            </a:p>
          </p:txBody>
        </p:sp>
        <p:sp>
          <p:nvSpPr>
            <p:cNvPr id="19" name="文本框 18">
              <a:extLst>
                <a:ext uri="{FF2B5EF4-FFF2-40B4-BE49-F238E27FC236}">
                  <a16:creationId xmlns:a16="http://schemas.microsoft.com/office/drawing/2014/main" id="{A53831C2-FB21-4CAF-8D0B-222DDD98F2B6}"/>
                </a:ext>
              </a:extLst>
            </p:cNvPr>
            <p:cNvSpPr txBox="1"/>
            <p:nvPr/>
          </p:nvSpPr>
          <p:spPr>
            <a:xfrm>
              <a:off x="7608168" y="2149208"/>
              <a:ext cx="1224136" cy="1005840"/>
            </a:xfrm>
            <a:prstGeom prst="rect">
              <a:avLst/>
            </a:prstGeom>
            <a:grpFill/>
          </p:spPr>
          <p:txBody>
            <a:bodyPr rtlCol="0" wrap="square">
              <a:spAutoFit/>
            </a:bodyPr>
            <a:lstStyle/>
            <a:p>
              <a:r>
                <a:rPr altLang="en-US" b="1" lang="zh-CN" sz="3000">
                  <a:solidFill>
                    <a:schemeClr val="bg1"/>
                  </a:solidFill>
                  <a:latin charset="-122" panose="020b0503020204020204" pitchFamily="34" typeface="微软雅黑"/>
                  <a:ea charset="-122" panose="020b0503020204020204" pitchFamily="34" typeface="微软雅黑"/>
                </a:rPr>
                <a:t>毫不退缩</a:t>
              </a:r>
            </a:p>
          </p:txBody>
        </p:sp>
      </p:grpSp>
      <p:grpSp>
        <p:nvGrpSpPr>
          <p:cNvPr id="20" name="组合 19">
            <a:extLst>
              <a:ext uri="{FF2B5EF4-FFF2-40B4-BE49-F238E27FC236}">
                <a16:creationId xmlns:a16="http://schemas.microsoft.com/office/drawing/2014/main" id="{134D1FFB-0E87-4CAA-84CC-5F1D4D4BD194}"/>
              </a:ext>
            </a:extLst>
          </p:cNvPr>
          <p:cNvGrpSpPr/>
          <p:nvPr/>
        </p:nvGrpSpPr>
        <p:grpSpPr>
          <a:xfrm>
            <a:off x="7495217" y="3184432"/>
            <a:ext cx="1800000" cy="1800000"/>
            <a:chOff x="7176000" y="1742428"/>
            <a:chExt cx="1800000" cy="1800000"/>
          </a:xfrm>
          <a:solidFill>
            <a:srgbClr val="558ED5"/>
          </a:solidFill>
        </p:grpSpPr>
        <p:sp>
          <p:nvSpPr>
            <p:cNvPr id="21" name="任意多边形: 形状 5">
              <a:extLst>
                <a:ext uri="{FF2B5EF4-FFF2-40B4-BE49-F238E27FC236}">
                  <a16:creationId xmlns:a16="http://schemas.microsoft.com/office/drawing/2014/main" id="{6A8D94F3-6322-47E2-B041-00FBAA6E98C7}"/>
                </a:ext>
              </a:extLst>
            </p:cNvPr>
            <p:cNvSpPr/>
            <p:nvPr/>
          </p:nvSpPr>
          <p:spPr>
            <a:xfrm>
              <a:off x="7176000" y="1742428"/>
              <a:ext cx="1800000" cy="1800000"/>
            </a:xfrm>
            <a:prstGeom prst="ellipse">
              <a:avLst/>
            </a:prstGeom>
            <a:grp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nchor="ctr" anchorCtr="0" bIns="835152" lIns="327152" numCol="1" rIns="327152" spcCol="1270" spcFirstLastPara="0" tIns="327152" vert="horz" wrap="square">
              <a:noAutofit/>
            </a:bodyPr>
            <a:lstStyle/>
            <a:p>
              <a:pPr algn="ctr" defTabSz="2044700" indent="0" lvl="0" marL="0">
                <a:lnSpc>
                  <a:spcPct val="90000"/>
                </a:lnSpc>
                <a:spcBef>
                  <a:spcPct val="0"/>
                </a:spcBef>
                <a:spcAft>
                  <a:spcPct val="35000"/>
                </a:spcAft>
                <a:buNone/>
              </a:pPr>
              <a:endParaRPr altLang="en-US" b="1" kern="1200" lang="zh-CN" sz="2500">
                <a:solidFill>
                  <a:schemeClr val="bg1"/>
                </a:solidFill>
              </a:endParaRPr>
            </a:p>
          </p:txBody>
        </p:sp>
        <p:sp>
          <p:nvSpPr>
            <p:cNvPr id="22" name="文本框 21">
              <a:extLst>
                <a:ext uri="{FF2B5EF4-FFF2-40B4-BE49-F238E27FC236}">
                  <a16:creationId xmlns:a16="http://schemas.microsoft.com/office/drawing/2014/main" id="{E10074BF-408B-4BDA-A781-AD20BCF210A6}"/>
                </a:ext>
              </a:extLst>
            </p:cNvPr>
            <p:cNvSpPr txBox="1"/>
            <p:nvPr/>
          </p:nvSpPr>
          <p:spPr>
            <a:xfrm>
              <a:off x="7608169" y="2149208"/>
              <a:ext cx="1224136" cy="1005840"/>
            </a:xfrm>
            <a:prstGeom prst="rect">
              <a:avLst/>
            </a:prstGeom>
            <a:grpFill/>
          </p:spPr>
          <p:txBody>
            <a:bodyPr rtlCol="0" wrap="square">
              <a:spAutoFit/>
            </a:bodyPr>
            <a:lstStyle/>
            <a:p>
              <a:r>
                <a:rPr altLang="en-US" b="1" lang="zh-CN" sz="3000">
                  <a:solidFill>
                    <a:schemeClr val="bg1"/>
                  </a:solidFill>
                  <a:latin charset="-122" panose="020b0503020204020204" pitchFamily="34" typeface="微软雅黑"/>
                  <a:ea charset="-122" panose="020b0503020204020204" pitchFamily="34" typeface="微软雅黑"/>
                </a:rPr>
                <a:t>团结协作</a:t>
              </a:r>
            </a:p>
          </p:txBody>
        </p:sp>
      </p:grpSp>
      <p:sp>
        <p:nvSpPr>
          <p:cNvPr id="13" name="文本框 12">
            <a:extLst>
              <a:ext uri="{FF2B5EF4-FFF2-40B4-BE49-F238E27FC236}">
                <a16:creationId xmlns:a16="http://schemas.microsoft.com/office/drawing/2014/main" id="{7036243C-FD67-4F66-BA38-7445F809A2F5}"/>
              </a:ext>
            </a:extLst>
          </p:cNvPr>
          <p:cNvSpPr txBox="1"/>
          <p:nvPr/>
        </p:nvSpPr>
        <p:spPr>
          <a:xfrm>
            <a:off x="7013932" y="5148211"/>
            <a:ext cx="2628632" cy="624840"/>
          </a:xfrm>
          <a:prstGeom prst="rect">
            <a:avLst/>
          </a:prstGeom>
          <a:noFill/>
        </p:spPr>
        <p:txBody>
          <a:bodyPr rtlCol="0" wrap="square">
            <a:spAutoFit/>
          </a:bodyPr>
          <a:lstStyle/>
          <a:p>
            <a:pPr algn="r">
              <a:lnSpc>
                <a:spcPts val="2100"/>
              </a:lnSpc>
            </a:pPr>
            <a:r>
              <a:rPr altLang="en-US" lang="zh-CN" spc="150" sz="1300">
                <a:latin charset="-122" panose="020b0503020204020204" pitchFamily="34" typeface="微软雅黑"/>
                <a:ea charset="-122" panose="020b0503020204020204" pitchFamily="34" typeface="微软雅黑"/>
              </a:rPr>
              <a:t>点击此处输入文本内容，点击此处输入文本内容……</a:t>
            </a:r>
          </a:p>
        </p:txBody>
      </p:sp>
      <p:sp>
        <p:nvSpPr>
          <p:cNvPr id="24" name="文本框 23">
            <a:extLst>
              <a:ext uri="{FF2B5EF4-FFF2-40B4-BE49-F238E27FC236}">
                <a16:creationId xmlns:a16="http://schemas.microsoft.com/office/drawing/2014/main" id="{733388B7-60F3-4AF5-9D7C-5B89E8DCB93B}"/>
              </a:ext>
            </a:extLst>
          </p:cNvPr>
          <p:cNvSpPr txBox="1"/>
          <p:nvPr/>
        </p:nvSpPr>
        <p:spPr>
          <a:xfrm>
            <a:off x="2387368" y="5148211"/>
            <a:ext cx="2628632" cy="624840"/>
          </a:xfrm>
          <a:prstGeom prst="rect">
            <a:avLst/>
          </a:prstGeom>
          <a:noFill/>
        </p:spPr>
        <p:txBody>
          <a:bodyPr rtlCol="0" wrap="square">
            <a:spAutoFit/>
          </a:bodyPr>
          <a:lstStyle/>
          <a:p>
            <a:pPr algn="r">
              <a:lnSpc>
                <a:spcPts val="2100"/>
              </a:lnSpc>
            </a:pPr>
            <a:r>
              <a:rPr altLang="en-US" lang="zh-CN" spc="150" sz="1300">
                <a:latin charset="-122" panose="020b0503020204020204" pitchFamily="34" typeface="微软雅黑"/>
                <a:ea charset="-122" panose="020b0503020204020204" pitchFamily="34" typeface="微软雅黑"/>
              </a:rPr>
              <a:t>点击此处输入文本内容，点击此处输入文本内容……</a:t>
            </a:r>
          </a:p>
        </p:txBody>
      </p:sp>
      <p:sp>
        <p:nvSpPr>
          <p:cNvPr id="2" name="箭头: V 形 1">
            <a:extLst>
              <a:ext uri="{FF2B5EF4-FFF2-40B4-BE49-F238E27FC236}">
                <a16:creationId xmlns:a16="http://schemas.microsoft.com/office/drawing/2014/main" id="{3DF908BC-9BF4-4724-B517-A64447C6AE90}"/>
              </a:ext>
            </a:extLst>
          </p:cNvPr>
          <p:cNvSpPr/>
          <p:nvPr/>
        </p:nvSpPr>
        <p:spPr>
          <a:xfrm rot="7704643">
            <a:off x="4044152" y="2621174"/>
            <a:ext cx="612068" cy="406779"/>
          </a:xfrm>
          <a:prstGeom prst="chevron">
            <a:avLst/>
          </a:prstGeom>
          <a:solidFill>
            <a:srgbClr val="FFC00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sp>
        <p:nvSpPr>
          <p:cNvPr id="23" name="箭头: V 形 22">
            <a:extLst>
              <a:ext uri="{FF2B5EF4-FFF2-40B4-BE49-F238E27FC236}">
                <a16:creationId xmlns:a16="http://schemas.microsoft.com/office/drawing/2014/main" id="{F794DA95-B6C5-4745-8B30-8A60BC91F794}"/>
              </a:ext>
            </a:extLst>
          </p:cNvPr>
          <p:cNvSpPr/>
          <p:nvPr/>
        </p:nvSpPr>
        <p:spPr>
          <a:xfrm rot="2807467">
            <a:off x="7565441" y="2617318"/>
            <a:ext cx="612068" cy="406779"/>
          </a:xfrm>
          <a:prstGeom prst="chevron">
            <a:avLst/>
          </a:prstGeom>
          <a:solidFill>
            <a:srgbClr val="FFC00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spTree>
    <p:extLst>
      <p:ext uri="{BB962C8B-B14F-4D97-AF65-F5344CB8AC3E}">
        <p14:creationId val="708288131"/>
      </p:ext>
    </p:extLst>
  </p:cSld>
  <p:clrMapOvr>
    <a:masterClrMapping/>
  </p:clrMapOvr>
  <p:transition advClick="0" spd="slow">
    <p:wheel spokes="1"/>
  </p:transition>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afterEffect" presetClass="entr" presetID="2" presetSubtype="2">
                                  <p:stCondLst>
                                    <p:cond delay="0"/>
                                  </p:stCondLst>
                                  <p:iterate type="lt">
                                    <p:tmPct val="10000"/>
                                  </p:iterate>
                                  <p:childTnLst>
                                    <p:set>
                                      <p:cBhvr>
                                        <p:cTn dur="1" fill="hold" id="6">
                                          <p:stCondLst>
                                            <p:cond delay="0"/>
                                          </p:stCondLst>
                                        </p:cTn>
                                        <p:tgtEl>
                                          <p:spTgt spid="5"/>
                                        </p:tgtEl>
                                        <p:attrNameLst>
                                          <p:attrName>style.visibility</p:attrName>
                                        </p:attrNameLst>
                                      </p:cBhvr>
                                      <p:to>
                                        <p:strVal val="visible"/>
                                      </p:to>
                                    </p:set>
                                    <p:anim calcmode="lin" valueType="num">
                                      <p:cBhvr additive="base">
                                        <p:cTn dur="500" fill="hold" id="7"/>
                                        <p:tgtEl>
                                          <p:spTgt spid="5"/>
                                        </p:tgtEl>
                                        <p:attrNameLst>
                                          <p:attrName>ppt_x</p:attrName>
                                        </p:attrNameLst>
                                      </p:cBhvr>
                                      <p:tavLst>
                                        <p:tav tm="0">
                                          <p:val>
                                            <p:strVal val="1+#ppt_w/2"/>
                                          </p:val>
                                        </p:tav>
                                        <p:tav tm="100000">
                                          <p:val>
                                            <p:strVal val="#ppt_x"/>
                                          </p:val>
                                        </p:tav>
                                      </p:tavLst>
                                    </p:anim>
                                    <p:anim calcmode="lin" valueType="num">
                                      <p:cBhvr additive="base">
                                        <p:cTn dur="500" fill="hold" id="8"/>
                                        <p:tgtEl>
                                          <p:spTgt spid="5"/>
                                        </p:tgtEl>
                                        <p:attrNameLst>
                                          <p:attrName>ppt_y</p:attrName>
                                        </p:attrNameLst>
                                      </p:cBhvr>
                                      <p:tavLst>
                                        <p:tav tm="0">
                                          <p:val>
                                            <p:strVal val="#ppt_y"/>
                                          </p:val>
                                        </p:tav>
                                        <p:tav tm="100000">
                                          <p:val>
                                            <p:strVal val="#ppt_y"/>
                                          </p:val>
                                        </p:tav>
                                      </p:tavLst>
                                    </p:anim>
                                  </p:childTnLst>
                                </p:cTn>
                              </p:par>
                            </p:childTnLst>
                          </p:cTn>
                        </p:par>
                        <p:par>
                          <p:cTn fill="hold" id="9" nodeType="afterGroup">
                            <p:stCondLst>
                              <p:cond delay="500"/>
                            </p:stCondLst>
                            <p:childTnLst>
                              <p:par>
                                <p:cTn fill="hold" grpId="0" id="10" nodeType="afterEffect" presetClass="entr" presetID="16" presetSubtype="21">
                                  <p:stCondLst>
                                    <p:cond delay="0"/>
                                  </p:stCondLst>
                                  <p:childTnLst>
                                    <p:set>
                                      <p:cBhvr>
                                        <p:cTn dur="1" fill="hold" id="11">
                                          <p:stCondLst>
                                            <p:cond delay="0"/>
                                          </p:stCondLst>
                                        </p:cTn>
                                        <p:tgtEl>
                                          <p:spTgt spid="10"/>
                                        </p:tgtEl>
                                        <p:attrNameLst>
                                          <p:attrName>style.visibility</p:attrName>
                                        </p:attrNameLst>
                                      </p:cBhvr>
                                      <p:to>
                                        <p:strVal val="visible"/>
                                      </p:to>
                                    </p:set>
                                    <p:animEffect filter="barn(inVertical)" transition="in">
                                      <p:cBhvr>
                                        <p:cTn dur="500" id="12"/>
                                        <p:tgtEl>
                                          <p:spTgt spid="10"/>
                                        </p:tgtEl>
                                      </p:cBhvr>
                                    </p:animEffect>
                                  </p:childTnLst>
                                </p:cTn>
                              </p:par>
                              <p:par>
                                <p:cTn fill="hold" grpId="0" id="13" nodeType="withEffect" presetClass="entr" presetID="12" presetSubtype="1">
                                  <p:stCondLst>
                                    <p:cond delay="500"/>
                                  </p:stCondLst>
                                  <p:childTnLst>
                                    <p:set>
                                      <p:cBhvr>
                                        <p:cTn dur="1" fill="hold" id="14">
                                          <p:stCondLst>
                                            <p:cond delay="0"/>
                                          </p:stCondLst>
                                        </p:cTn>
                                        <p:tgtEl>
                                          <p:spTgt spid="2"/>
                                        </p:tgtEl>
                                        <p:attrNameLst>
                                          <p:attrName>style.visibility</p:attrName>
                                        </p:attrNameLst>
                                      </p:cBhvr>
                                      <p:to>
                                        <p:strVal val="visible"/>
                                      </p:to>
                                    </p:set>
                                    <p:anim calcmode="lin" valueType="num">
                                      <p:cBhvr additive="base">
                                        <p:cTn dur="500" id="15"/>
                                        <p:tgtEl>
                                          <p:spTgt spid="2"/>
                                        </p:tgtEl>
                                        <p:attrNameLst>
                                          <p:attrName>ppt_y</p:attrName>
                                        </p:attrNameLst>
                                      </p:cBhvr>
                                      <p:tavLst>
                                        <p:tav tm="0">
                                          <p:val>
                                            <p:strVal val="#ppt_y-#ppt_h*1.125000"/>
                                          </p:val>
                                        </p:tav>
                                        <p:tav tm="100000">
                                          <p:val>
                                            <p:strVal val="#ppt_y"/>
                                          </p:val>
                                        </p:tav>
                                      </p:tavLst>
                                    </p:anim>
                                    <p:animEffect filter="wipe(down)" transition="in">
                                      <p:cBhvr>
                                        <p:cTn dur="500" id="16"/>
                                        <p:tgtEl>
                                          <p:spTgt spid="2"/>
                                        </p:tgtEl>
                                      </p:cBhvr>
                                    </p:animEffect>
                                  </p:childTnLst>
                                </p:cTn>
                              </p:par>
                              <p:par>
                                <p:cTn fill="hold" grpId="0" id="17" nodeType="withEffect" presetClass="entr" presetID="12" presetSubtype="1">
                                  <p:stCondLst>
                                    <p:cond delay="500"/>
                                  </p:stCondLst>
                                  <p:childTnLst>
                                    <p:set>
                                      <p:cBhvr>
                                        <p:cTn dur="1" fill="hold" id="18">
                                          <p:stCondLst>
                                            <p:cond delay="0"/>
                                          </p:stCondLst>
                                        </p:cTn>
                                        <p:tgtEl>
                                          <p:spTgt spid="23"/>
                                        </p:tgtEl>
                                        <p:attrNameLst>
                                          <p:attrName>style.visibility</p:attrName>
                                        </p:attrNameLst>
                                      </p:cBhvr>
                                      <p:to>
                                        <p:strVal val="visible"/>
                                      </p:to>
                                    </p:set>
                                    <p:anim calcmode="lin" valueType="num">
                                      <p:cBhvr additive="base">
                                        <p:cTn dur="500" id="19"/>
                                        <p:tgtEl>
                                          <p:spTgt spid="23"/>
                                        </p:tgtEl>
                                        <p:attrNameLst>
                                          <p:attrName>ppt_y</p:attrName>
                                        </p:attrNameLst>
                                      </p:cBhvr>
                                      <p:tavLst>
                                        <p:tav tm="0">
                                          <p:val>
                                            <p:strVal val="#ppt_y-#ppt_h*1.125000"/>
                                          </p:val>
                                        </p:tav>
                                        <p:tav tm="100000">
                                          <p:val>
                                            <p:strVal val="#ppt_y"/>
                                          </p:val>
                                        </p:tav>
                                      </p:tavLst>
                                    </p:anim>
                                    <p:animEffect filter="wipe(down)" transition="in">
                                      <p:cBhvr>
                                        <p:cTn dur="500" id="20"/>
                                        <p:tgtEl>
                                          <p:spTgt spid="23"/>
                                        </p:tgtEl>
                                      </p:cBhvr>
                                    </p:animEffect>
                                  </p:childTnLst>
                                </p:cTn>
                              </p:par>
                              <p:par>
                                <p:cTn fill="hold" id="21" nodeType="withEffect" presetClass="entr" presetID="53" presetSubtype="0">
                                  <p:stCondLst>
                                    <p:cond delay="1000"/>
                                  </p:stCondLst>
                                  <p:childTnLst>
                                    <p:set>
                                      <p:cBhvr>
                                        <p:cTn dur="1" fill="hold" id="22">
                                          <p:stCondLst>
                                            <p:cond delay="0"/>
                                          </p:stCondLst>
                                        </p:cTn>
                                        <p:tgtEl>
                                          <p:spTgt spid="17"/>
                                        </p:tgtEl>
                                        <p:attrNameLst>
                                          <p:attrName>style.visibility</p:attrName>
                                        </p:attrNameLst>
                                      </p:cBhvr>
                                      <p:to>
                                        <p:strVal val="visible"/>
                                      </p:to>
                                    </p:set>
                                    <p:anim calcmode="lin" valueType="num">
                                      <p:cBhvr>
                                        <p:cTn dur="500" fill="hold" id="23"/>
                                        <p:tgtEl>
                                          <p:spTgt spid="17"/>
                                        </p:tgtEl>
                                        <p:attrNameLst>
                                          <p:attrName>ppt_w</p:attrName>
                                        </p:attrNameLst>
                                      </p:cBhvr>
                                      <p:tavLst>
                                        <p:tav tm="0">
                                          <p:val>
                                            <p:fltVal val="0"/>
                                          </p:val>
                                        </p:tav>
                                        <p:tav tm="100000">
                                          <p:val>
                                            <p:strVal val="#ppt_w"/>
                                          </p:val>
                                        </p:tav>
                                      </p:tavLst>
                                    </p:anim>
                                    <p:anim calcmode="lin" valueType="num">
                                      <p:cBhvr>
                                        <p:cTn dur="500" fill="hold" id="24"/>
                                        <p:tgtEl>
                                          <p:spTgt spid="17"/>
                                        </p:tgtEl>
                                        <p:attrNameLst>
                                          <p:attrName>ppt_h</p:attrName>
                                        </p:attrNameLst>
                                      </p:cBhvr>
                                      <p:tavLst>
                                        <p:tav tm="0">
                                          <p:val>
                                            <p:fltVal val="0"/>
                                          </p:val>
                                        </p:tav>
                                        <p:tav tm="100000">
                                          <p:val>
                                            <p:strVal val="#ppt_h"/>
                                          </p:val>
                                        </p:tav>
                                      </p:tavLst>
                                    </p:anim>
                                    <p:animEffect filter="fade" transition="in">
                                      <p:cBhvr>
                                        <p:cTn dur="500" id="25"/>
                                        <p:tgtEl>
                                          <p:spTgt spid="17"/>
                                        </p:tgtEl>
                                      </p:cBhvr>
                                    </p:animEffect>
                                  </p:childTnLst>
                                </p:cTn>
                              </p:par>
                              <p:par>
                                <p:cTn fill="hold" id="26" nodeType="withEffect" presetClass="entr" presetID="53" presetSubtype="0">
                                  <p:stCondLst>
                                    <p:cond delay="1000"/>
                                  </p:stCondLst>
                                  <p:childTnLst>
                                    <p:set>
                                      <p:cBhvr>
                                        <p:cTn dur="1" fill="hold" id="27">
                                          <p:stCondLst>
                                            <p:cond delay="0"/>
                                          </p:stCondLst>
                                        </p:cTn>
                                        <p:tgtEl>
                                          <p:spTgt spid="20"/>
                                        </p:tgtEl>
                                        <p:attrNameLst>
                                          <p:attrName>style.visibility</p:attrName>
                                        </p:attrNameLst>
                                      </p:cBhvr>
                                      <p:to>
                                        <p:strVal val="visible"/>
                                      </p:to>
                                    </p:set>
                                    <p:anim calcmode="lin" valueType="num">
                                      <p:cBhvr>
                                        <p:cTn dur="500" fill="hold" id="28"/>
                                        <p:tgtEl>
                                          <p:spTgt spid="20"/>
                                        </p:tgtEl>
                                        <p:attrNameLst>
                                          <p:attrName>ppt_w</p:attrName>
                                        </p:attrNameLst>
                                      </p:cBhvr>
                                      <p:tavLst>
                                        <p:tav tm="0">
                                          <p:val>
                                            <p:fltVal val="0"/>
                                          </p:val>
                                        </p:tav>
                                        <p:tav tm="100000">
                                          <p:val>
                                            <p:strVal val="#ppt_w"/>
                                          </p:val>
                                        </p:tav>
                                      </p:tavLst>
                                    </p:anim>
                                    <p:anim calcmode="lin" valueType="num">
                                      <p:cBhvr>
                                        <p:cTn dur="500" fill="hold" id="29"/>
                                        <p:tgtEl>
                                          <p:spTgt spid="20"/>
                                        </p:tgtEl>
                                        <p:attrNameLst>
                                          <p:attrName>ppt_h</p:attrName>
                                        </p:attrNameLst>
                                      </p:cBhvr>
                                      <p:tavLst>
                                        <p:tav tm="0">
                                          <p:val>
                                            <p:fltVal val="0"/>
                                          </p:val>
                                        </p:tav>
                                        <p:tav tm="100000">
                                          <p:val>
                                            <p:strVal val="#ppt_h"/>
                                          </p:val>
                                        </p:tav>
                                      </p:tavLst>
                                    </p:anim>
                                    <p:animEffect filter="fade" transition="in">
                                      <p:cBhvr>
                                        <p:cTn dur="500" id="30"/>
                                        <p:tgtEl>
                                          <p:spTgt spid="20"/>
                                        </p:tgtEl>
                                      </p:cBhvr>
                                    </p:animEffect>
                                  </p:childTnLst>
                                </p:cTn>
                              </p:par>
                            </p:childTnLst>
                          </p:cTn>
                        </p:par>
                        <p:par>
                          <p:cTn fill="hold" id="31" nodeType="afterGroup">
                            <p:stCondLst>
                              <p:cond delay="2000"/>
                            </p:stCondLst>
                            <p:childTnLst>
                              <p:par>
                                <p:cTn fill="hold" grpId="0" id="32" nodeType="afterEffect" presetClass="entr" presetID="22" presetSubtype="4">
                                  <p:stCondLst>
                                    <p:cond delay="0"/>
                                  </p:stCondLst>
                                  <p:childTnLst>
                                    <p:set>
                                      <p:cBhvr>
                                        <p:cTn dur="1" fill="hold" id="33">
                                          <p:stCondLst>
                                            <p:cond delay="0"/>
                                          </p:stCondLst>
                                        </p:cTn>
                                        <p:tgtEl>
                                          <p:spTgt spid="24"/>
                                        </p:tgtEl>
                                        <p:attrNameLst>
                                          <p:attrName>style.visibility</p:attrName>
                                        </p:attrNameLst>
                                      </p:cBhvr>
                                      <p:to>
                                        <p:strVal val="visible"/>
                                      </p:to>
                                    </p:set>
                                    <p:animEffect filter="wipe(down)" transition="in">
                                      <p:cBhvr>
                                        <p:cTn dur="500" id="34"/>
                                        <p:tgtEl>
                                          <p:spTgt spid="24"/>
                                        </p:tgtEl>
                                      </p:cBhvr>
                                    </p:animEffect>
                                  </p:childTnLst>
                                </p:cTn>
                              </p:par>
                            </p:childTnLst>
                          </p:cTn>
                        </p:par>
                        <p:par>
                          <p:cTn fill="hold" id="35" nodeType="afterGroup">
                            <p:stCondLst>
                              <p:cond delay="2500"/>
                            </p:stCondLst>
                            <p:childTnLst>
                              <p:par>
                                <p:cTn fill="hold" grpId="0" id="36" nodeType="afterEffect" presetClass="entr" presetID="22" presetSubtype="4">
                                  <p:stCondLst>
                                    <p:cond delay="0"/>
                                  </p:stCondLst>
                                  <p:childTnLst>
                                    <p:set>
                                      <p:cBhvr>
                                        <p:cTn dur="1" fill="hold" id="37">
                                          <p:stCondLst>
                                            <p:cond delay="0"/>
                                          </p:stCondLst>
                                        </p:cTn>
                                        <p:tgtEl>
                                          <p:spTgt spid="13"/>
                                        </p:tgtEl>
                                        <p:attrNameLst>
                                          <p:attrName>style.visibility</p:attrName>
                                        </p:attrNameLst>
                                      </p:cBhvr>
                                      <p:to>
                                        <p:strVal val="visible"/>
                                      </p:to>
                                    </p:set>
                                    <p:animEffect filter="wipe(down)" transition="in">
                                      <p:cBhvr>
                                        <p:cTn dur="500" id="38"/>
                                        <p:tgtEl>
                                          <p:spTgt spid="13"/>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10"/>
      <p:bldP grpId="0" spid="5"/>
      <p:bldP grpId="0" spid="13"/>
      <p:bldP grpId="0" spid="24"/>
      <p:bldP grpId="0" spid="2"/>
      <p:bldP grpId="0" spid="23"/>
    </p:bldLst>
  </p:timing>
</p:sld>
</file>

<file path=ppt/slides/slide8.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showMasterPhAnim="0">
  <p:cSld>
    <p:spTree>
      <p:nvGrpSpPr>
        <p:cNvPr id="1" name=""/>
        <p:cNvGrpSpPr/>
        <p:nvPr/>
      </p:nvGrpSpPr>
      <p:grpSpPr>
        <a:xfrm>
          <a:off x="0" y="0"/>
          <a:ext cx="0" cy="0"/>
        </a:xfrm>
      </p:grpSpPr>
      <p:grpSp>
        <p:nvGrpSpPr>
          <p:cNvPr id="7" name="组合 6">
            <a:extLst>
              <a:ext uri="{FF2B5EF4-FFF2-40B4-BE49-F238E27FC236}">
                <a16:creationId xmlns:a16="http://schemas.microsoft.com/office/drawing/2014/main" id="{A16584AA-DFA2-4D9A-8095-F785A6CC2DAE}"/>
              </a:ext>
            </a:extLst>
          </p:cNvPr>
          <p:cNvGrpSpPr/>
          <p:nvPr/>
        </p:nvGrpSpPr>
        <p:grpSpPr>
          <a:xfrm>
            <a:off x="2628895" y="1844824"/>
            <a:ext cx="7704856" cy="3690857"/>
            <a:chOff x="2628895" y="1844824"/>
            <a:chExt cx="7704856" cy="3690857"/>
          </a:xfrm>
        </p:grpSpPr>
        <p:sp>
          <p:nvSpPr>
            <p:cNvPr id="4" name="矩形: 圆角 3">
              <a:extLst>
                <a:ext uri="{FF2B5EF4-FFF2-40B4-BE49-F238E27FC236}">
                  <a16:creationId xmlns:a16="http://schemas.microsoft.com/office/drawing/2014/main" id="{A4F6F7DF-C8A2-482B-8564-B61E26E14823}"/>
                </a:ext>
              </a:extLst>
            </p:cNvPr>
            <p:cNvSpPr/>
            <p:nvPr/>
          </p:nvSpPr>
          <p:spPr>
            <a:xfrm>
              <a:off x="2628895" y="1982344"/>
              <a:ext cx="7704856" cy="3415819"/>
            </a:xfrm>
            <a:prstGeom prst="roundRect">
              <a:avLst>
                <a:gd fmla="val 5844" name="adj"/>
              </a:avLst>
            </a:prstGeom>
            <a:solidFill>
              <a:srgbClr val="558ED5"/>
            </a:solidFill>
            <a:ln>
              <a:solidFill>
                <a:srgbClr val="7401FF"/>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lumMod val="85000"/>
                    <a:lumOff val="15000"/>
                  </a:schemeClr>
                </a:solidFill>
              </a:endParaRPr>
            </a:p>
          </p:txBody>
        </p:sp>
        <p:sp>
          <p:nvSpPr>
            <p:cNvPr id="6" name="矩形: 圆角 5">
              <a:extLst>
                <a:ext uri="{FF2B5EF4-FFF2-40B4-BE49-F238E27FC236}">
                  <a16:creationId xmlns:a16="http://schemas.microsoft.com/office/drawing/2014/main" id="{D3A0D861-BD58-4B6A-A728-C9DAFAE3B6E8}"/>
                </a:ext>
              </a:extLst>
            </p:cNvPr>
            <p:cNvSpPr/>
            <p:nvPr/>
          </p:nvSpPr>
          <p:spPr>
            <a:xfrm>
              <a:off x="2880923" y="1844824"/>
              <a:ext cx="7200800" cy="3690857"/>
            </a:xfrm>
            <a:prstGeom prst="roundRect">
              <a:avLst>
                <a:gd fmla="val 5844" name="adj"/>
              </a:avLst>
            </a:prstGeom>
            <a:solidFill>
              <a:schemeClr val="bg1"/>
            </a:solidFill>
            <a:ln>
              <a:solidFill>
                <a:srgbClr val="7401FF"/>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lumMod val="85000"/>
                    <a:lumOff val="15000"/>
                  </a:schemeClr>
                </a:solidFill>
              </a:endParaRPr>
            </a:p>
          </p:txBody>
        </p:sp>
        <p:sp>
          <p:nvSpPr>
            <p:cNvPr id="3" name="矩形 2">
              <a:extLst>
                <a:ext uri="{FF2B5EF4-FFF2-40B4-BE49-F238E27FC236}">
                  <a16:creationId xmlns:a16="http://schemas.microsoft.com/office/drawing/2014/main" id="{6169236D-E2A8-4ED2-815B-DCC80D60AE54}"/>
                </a:ext>
              </a:extLst>
            </p:cNvPr>
            <p:cNvSpPr>
              <a:spLocks noChangeArrowheads="1"/>
            </p:cNvSpPr>
            <p:nvPr/>
          </p:nvSpPr>
          <p:spPr bwMode="auto">
            <a:xfrm>
              <a:off x="3182848" y="1844824"/>
              <a:ext cx="6840760" cy="352044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square">
              <a:spAutoFit/>
            </a:bodyPr>
            <a:lstStyle>
              <a:lvl1pPr eaLnBrk="0" hangingPunct="0">
                <a:defRPr>
                  <a:solidFill>
                    <a:schemeClr val="tx1"/>
                  </a:solidFill>
                  <a:latin charset="0" panose="020b0604030504040204" pitchFamily="34" typeface="Tahoma"/>
                  <a:ea charset="-122" panose="02010600030101010101" pitchFamily="2" typeface="宋体"/>
                </a:defRPr>
              </a:lvl1pPr>
              <a:lvl2pPr eaLnBrk="0" hangingPunct="0" indent="-285750" marL="742950">
                <a:defRPr>
                  <a:solidFill>
                    <a:schemeClr val="tx1"/>
                  </a:solidFill>
                  <a:latin charset="0" panose="020b0604030504040204" pitchFamily="34" typeface="Tahoma"/>
                  <a:ea charset="-122" panose="02010600030101010101" pitchFamily="2" typeface="宋体"/>
                </a:defRPr>
              </a:lvl2pPr>
              <a:lvl3pPr eaLnBrk="0" hangingPunct="0" indent="-228600" marL="1143000">
                <a:defRPr>
                  <a:solidFill>
                    <a:schemeClr val="tx1"/>
                  </a:solidFill>
                  <a:latin charset="0" panose="020b0604030504040204" pitchFamily="34" typeface="Tahoma"/>
                  <a:ea charset="-122" panose="02010600030101010101" pitchFamily="2" typeface="宋体"/>
                </a:defRPr>
              </a:lvl3pPr>
              <a:lvl4pPr eaLnBrk="0" hangingPunct="0" indent="-228600" marL="1600200">
                <a:defRPr>
                  <a:solidFill>
                    <a:schemeClr val="tx1"/>
                  </a:solidFill>
                  <a:latin charset="0" panose="020b0604030504040204" pitchFamily="34" typeface="Tahoma"/>
                  <a:ea charset="-122" panose="02010600030101010101" pitchFamily="2" typeface="宋体"/>
                </a:defRPr>
              </a:lvl4pPr>
              <a:lvl5pPr eaLnBrk="0" hangingPunct="0" indent="-228600" marL="2057400">
                <a:defRPr>
                  <a:solidFill>
                    <a:schemeClr val="tx1"/>
                  </a:solidFill>
                  <a:latin charset="0" panose="020b0604030504040204" pitchFamily="34" typeface="Tahoma"/>
                  <a:ea charset="-122" panose="02010600030101010101" pitchFamily="2" typeface="宋体"/>
                </a:defRPr>
              </a:lvl5pPr>
              <a:lvl6pPr eaLnBrk="0" fontAlgn="base" hangingPunct="0" indent="-228600" marL="2514600">
                <a:spcBef>
                  <a:spcPct val="0"/>
                </a:spcBef>
                <a:spcAft>
                  <a:spcPct val="0"/>
                </a:spcAft>
                <a:defRPr>
                  <a:solidFill>
                    <a:schemeClr val="tx1"/>
                  </a:solidFill>
                  <a:latin charset="0" panose="020b0604030504040204" pitchFamily="34" typeface="Tahoma"/>
                  <a:ea charset="-122" panose="02010600030101010101" pitchFamily="2" typeface="宋体"/>
                </a:defRPr>
              </a:lvl6pPr>
              <a:lvl7pPr eaLnBrk="0" fontAlgn="base" hangingPunct="0" indent="-228600" marL="2971800">
                <a:spcBef>
                  <a:spcPct val="0"/>
                </a:spcBef>
                <a:spcAft>
                  <a:spcPct val="0"/>
                </a:spcAft>
                <a:defRPr>
                  <a:solidFill>
                    <a:schemeClr val="tx1"/>
                  </a:solidFill>
                  <a:latin charset="0" panose="020b0604030504040204" pitchFamily="34" typeface="Tahoma"/>
                  <a:ea charset="-122" panose="02010600030101010101" pitchFamily="2" typeface="宋体"/>
                </a:defRPr>
              </a:lvl7pPr>
              <a:lvl8pPr eaLnBrk="0" fontAlgn="base" hangingPunct="0" indent="-228600" marL="3429000">
                <a:spcBef>
                  <a:spcPct val="0"/>
                </a:spcBef>
                <a:spcAft>
                  <a:spcPct val="0"/>
                </a:spcAft>
                <a:defRPr>
                  <a:solidFill>
                    <a:schemeClr val="tx1"/>
                  </a:solidFill>
                  <a:latin charset="0" panose="020b0604030504040204" pitchFamily="34" typeface="Tahoma"/>
                  <a:ea charset="-122" panose="02010600030101010101" pitchFamily="2" typeface="宋体"/>
                </a:defRPr>
              </a:lvl8pPr>
              <a:lvl9pPr eaLnBrk="0" fontAlgn="base" hangingPunct="0" indent="-228600" marL="3886200">
                <a:spcBef>
                  <a:spcPct val="0"/>
                </a:spcBef>
                <a:spcAft>
                  <a:spcPct val="0"/>
                </a:spcAft>
                <a:defRPr>
                  <a:solidFill>
                    <a:schemeClr val="tx1"/>
                  </a:solidFill>
                  <a:latin charset="0" panose="020b0604030504040204" pitchFamily="34" typeface="Tahoma"/>
                  <a:ea charset="-122" panose="02010600030101010101" pitchFamily="2" typeface="宋体"/>
                </a:defRPr>
              </a:lvl9pPr>
            </a:lstStyle>
            <a:p>
              <a:pPr eaLnBrk="1" hangingPunct="1">
                <a:lnSpc>
                  <a:spcPts val="3000"/>
                </a:lnSpc>
              </a:pPr>
              <a:endParaRPr altLang="zh-CN" lang="en-US" spc="150" sz="1600">
                <a:solidFill>
                  <a:schemeClr val="tx1">
                    <a:lumMod val="85000"/>
                    <a:lumOff val="15000"/>
                  </a:schemeClr>
                </a:solidFill>
                <a:latin charset="-122" panose="020b0503020204020204" pitchFamily="34" typeface="微软雅黑"/>
                <a:ea charset="-122" panose="020b0503020204020204" pitchFamily="34" typeface="微软雅黑"/>
              </a:endParaRPr>
            </a:p>
            <a:p>
              <a:pPr eaLnBrk="1" hangingPunct="1">
                <a:lnSpc>
                  <a:spcPts val="3000"/>
                </a:lnSpc>
              </a:pPr>
              <a:r>
                <a:rPr altLang="zh-CN" lang="en-US" spc="150" sz="1600">
                  <a:solidFill>
                    <a:schemeClr val="tx1">
                      <a:lumMod val="85000"/>
                      <a:lumOff val="15000"/>
                    </a:schemeClr>
                  </a:solidFill>
                  <a:latin charset="-122" panose="020b0503020204020204" pitchFamily="34" typeface="微软雅黑"/>
                  <a:ea charset="-122" panose="020b0503020204020204" pitchFamily="34" typeface="微软雅黑"/>
                </a:rPr>
                <a:t>素质的过硬不是注定与天生的，它是在不断地学习实践中积累而成的。就像女排教练郎平说的一样：“我们与对手没有明显的实力优势，靠的就是一点一点的拼”，我们的班干部和少先队员作为班级的排头兵，应强化学习意识，把学习当做一种责任、一种追求。既注重理论学习，更注重从生活实践中学习，并及时将学习成果应用于实践，不断完善自我、提高自我；要重视学习和生活中的小节，从小事做起，不要因为取得了一点成就，就产生骄傲自满、急功近利的思想。</a:t>
              </a:r>
            </a:p>
          </p:txBody>
        </p:sp>
      </p:grpSp>
      <p:sp>
        <p:nvSpPr>
          <p:cNvPr id="2" name="矩形 1">
            <a:extLst>
              <a:ext uri="{FF2B5EF4-FFF2-40B4-BE49-F238E27FC236}">
                <a16:creationId xmlns:a16="http://schemas.microsoft.com/office/drawing/2014/main" id="{7923DDD1-C367-4C1E-A0C3-5784604952A8}"/>
              </a:ext>
            </a:extLst>
          </p:cNvPr>
          <p:cNvSpPr/>
          <p:nvPr/>
        </p:nvSpPr>
        <p:spPr>
          <a:xfrm>
            <a:off x="1221909" y="620688"/>
            <a:ext cx="9748181" cy="630942"/>
          </a:xfrm>
          <a:prstGeom prst="rect">
            <a:avLst/>
          </a:prstGeom>
        </p:spPr>
        <p:txBody>
          <a:bodyPr anchor="ctr" bIns="45720" lIns="91440" rIns="91440" rtlCol="0" tIns="45720" vert="horz">
            <a:normAutofit/>
          </a:bodyPr>
          <a:lstStyle/>
          <a:p>
            <a:pPr algn="dist">
              <a:spcBef>
                <a:spcPct val="0"/>
              </a:spcBef>
            </a:pPr>
            <a:r>
              <a:rPr altLang="zh-CN" lang="en-US" sz="3000">
                <a:solidFill>
                  <a:schemeClr val="tx1">
                    <a:lumMod val="85000"/>
                    <a:lumOff val="15000"/>
                  </a:schemeClr>
                </a:solidFill>
                <a:latin charset="-122" panose="020b0503020204020204" pitchFamily="34" typeface="微软雅黑"/>
                <a:ea charset="-122" panose="020b0503020204020204" pitchFamily="34" typeface="微软雅黑"/>
                <a:cs typeface="+mj-cs"/>
              </a:rPr>
              <a:t>  要弘扬“稳扎稳打”的精神，在点滴中提升水平</a:t>
            </a:r>
          </a:p>
        </p:txBody>
      </p:sp>
      <p:pic>
        <p:nvPicPr>
          <p:cNvPr id="5" name="图片 4">
            <a:extLst>
              <a:ext uri="{FF2B5EF4-FFF2-40B4-BE49-F238E27FC236}">
                <a16:creationId xmlns:a16="http://schemas.microsoft.com/office/drawing/2014/main" id="{F2EBA24D-D176-4155-9984-777CA06A6916}"/>
              </a:ext>
            </a:extLst>
          </p:cNvPr>
          <p:cNvPicPr>
            <a:picLocks noChangeAspect="1"/>
          </p:cNvPicPr>
          <p:nvPr/>
        </p:nvPicPr>
        <p:blipFill>
          <a:blip r:embed="rId2">
            <a:extLst>
              <a:ext uri="{28A0092B-C50C-407E-A947-70E740481C1C}">
                <a14:useLocalDpi val="0"/>
              </a:ext>
            </a:extLst>
          </a:blip>
          <a:stretch>
            <a:fillRect/>
          </a:stretch>
        </p:blipFill>
        <p:spPr>
          <a:xfrm>
            <a:off x="-42632" y="3895197"/>
            <a:ext cx="2876161" cy="2688046"/>
          </a:xfrm>
          <a:prstGeom prst="rect">
            <a:avLst/>
          </a:prstGeom>
          <a:effectLst>
            <a:outerShdw algn="tl" blurRad="50800" dir="2700000" dist="38100" rotWithShape="0">
              <a:prstClr val="black">
                <a:alpha val="24000"/>
              </a:prstClr>
            </a:outerShdw>
          </a:effectLst>
        </p:spPr>
      </p:pic>
    </p:spTree>
  </p:cSld>
  <p:clrMapOvr>
    <a:masterClrMapping/>
  </p:clrMapOvr>
  <mc:AlternateContent>
    <mc:Choice Requires="p15">
      <p:transition advClick="0" p14:dur="1250" spd="slow">
        <p15:prstTrans prst="peelOff"/>
      </p:transition>
    </mc:Choice>
    <mc:Fallback>
      <p:transition advClick="0"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afterEffect" presetClass="entr" presetID="2" presetSubtype="2">
                                  <p:stCondLst>
                                    <p:cond delay="0"/>
                                  </p:stCondLst>
                                  <p:iterate type="lt">
                                    <p:tmPct val="10000"/>
                                  </p:iterate>
                                  <p:childTnLst>
                                    <p:set>
                                      <p:cBhvr>
                                        <p:cTn dur="1" fill="hold" id="6">
                                          <p:stCondLst>
                                            <p:cond delay="0"/>
                                          </p:stCondLst>
                                        </p:cTn>
                                        <p:tgtEl>
                                          <p:spTgt spid="2"/>
                                        </p:tgtEl>
                                        <p:attrNameLst>
                                          <p:attrName>style.visibility</p:attrName>
                                        </p:attrNameLst>
                                      </p:cBhvr>
                                      <p:to>
                                        <p:strVal val="visible"/>
                                      </p:to>
                                    </p:set>
                                    <p:anim calcmode="lin" valueType="num">
                                      <p:cBhvr additive="base">
                                        <p:cTn dur="500" fill="hold" id="7"/>
                                        <p:tgtEl>
                                          <p:spTgt spid="2"/>
                                        </p:tgtEl>
                                        <p:attrNameLst>
                                          <p:attrName>ppt_x</p:attrName>
                                        </p:attrNameLst>
                                      </p:cBhvr>
                                      <p:tavLst>
                                        <p:tav tm="0">
                                          <p:val>
                                            <p:strVal val="1+#ppt_w/2"/>
                                          </p:val>
                                        </p:tav>
                                        <p:tav tm="100000">
                                          <p:val>
                                            <p:strVal val="#ppt_x"/>
                                          </p:val>
                                        </p:tav>
                                      </p:tavLst>
                                    </p:anim>
                                    <p:anim calcmode="lin" valueType="num">
                                      <p:cBhvr additive="base">
                                        <p:cTn dur="500" fill="hold" id="8"/>
                                        <p:tgtEl>
                                          <p:spTgt spid="2"/>
                                        </p:tgtEl>
                                        <p:attrNameLst>
                                          <p:attrName>ppt_y</p:attrName>
                                        </p:attrNameLst>
                                      </p:cBhvr>
                                      <p:tavLst>
                                        <p:tav tm="0">
                                          <p:val>
                                            <p:strVal val="#ppt_y"/>
                                          </p:val>
                                        </p:tav>
                                        <p:tav tm="100000">
                                          <p:val>
                                            <p:strVal val="#ppt_y"/>
                                          </p:val>
                                        </p:tav>
                                      </p:tavLst>
                                    </p:anim>
                                  </p:childTnLst>
                                </p:cTn>
                              </p:par>
                            </p:childTnLst>
                          </p:cTn>
                        </p:par>
                        <p:par>
                          <p:cTn fill="hold" id="9" nodeType="afterGroup">
                            <p:stCondLst>
                              <p:cond delay="500"/>
                            </p:stCondLst>
                            <p:childTnLst>
                              <p:par>
                                <p:cTn fill="hold" id="10" nodeType="afterEffect" presetClass="entr" presetID="16" presetSubtype="21">
                                  <p:stCondLst>
                                    <p:cond delay="0"/>
                                  </p:stCondLst>
                                  <p:childTnLst>
                                    <p:set>
                                      <p:cBhvr>
                                        <p:cTn dur="1" fill="hold" id="11">
                                          <p:stCondLst>
                                            <p:cond delay="0"/>
                                          </p:stCondLst>
                                        </p:cTn>
                                        <p:tgtEl>
                                          <p:spTgt spid="7"/>
                                        </p:tgtEl>
                                        <p:attrNameLst>
                                          <p:attrName>style.visibility</p:attrName>
                                        </p:attrNameLst>
                                      </p:cBhvr>
                                      <p:to>
                                        <p:strVal val="visible"/>
                                      </p:to>
                                    </p:set>
                                    <p:animEffect filter="barn(inVertical)" transition="in">
                                      <p:cBhvr>
                                        <p:cTn dur="750" id="12"/>
                                        <p:tgtEl>
                                          <p:spTgt spid="7"/>
                                        </p:tgtEl>
                                      </p:cBhvr>
                                    </p:animEffect>
                                  </p:childTnLst>
                                </p:cTn>
                              </p:par>
                            </p:childTnLst>
                          </p:cTn>
                        </p:par>
                        <p:par>
                          <p:cTn fill="hold" id="13" nodeType="afterGroup">
                            <p:stCondLst>
                              <p:cond delay="1250"/>
                            </p:stCondLst>
                            <p:childTnLst>
                              <p:par>
                                <p:cTn fill="hold" id="14" nodeType="afterEffect" presetClass="entr" presetID="22" presetSubtype="4">
                                  <p:stCondLst>
                                    <p:cond delay="0"/>
                                  </p:stCondLst>
                                  <p:childTnLst>
                                    <p:set>
                                      <p:cBhvr>
                                        <p:cTn dur="1" fill="hold" id="15">
                                          <p:stCondLst>
                                            <p:cond delay="0"/>
                                          </p:stCondLst>
                                        </p:cTn>
                                        <p:tgtEl>
                                          <p:spTgt spid="5"/>
                                        </p:tgtEl>
                                        <p:attrNameLst>
                                          <p:attrName>style.visibility</p:attrName>
                                        </p:attrNameLst>
                                      </p:cBhvr>
                                      <p:to>
                                        <p:strVal val="visible"/>
                                      </p:to>
                                    </p:set>
                                    <p:animEffect filter="wipe(down)" transition="in">
                                      <p:cBhvr>
                                        <p:cTn dur="500" id="16"/>
                                        <p:tgtEl>
                                          <p:spTgt spid="5"/>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2"/>
    </p:bldLst>
  </p:timing>
</p:sld>
</file>

<file path=ppt/slides/slide9.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showMasterPhAnim="0">
  <p:cSld>
    <p:spTree>
      <p:nvGrpSpPr>
        <p:cNvPr id="1" name=""/>
        <p:cNvGrpSpPr/>
        <p:nvPr/>
      </p:nvGrpSpPr>
      <p:grpSpPr>
        <a:xfrm>
          <a:off x="0" y="0"/>
          <a:ext cx="0" cy="0"/>
        </a:xfrm>
      </p:grpSpPr>
      <p:sp>
        <p:nvSpPr>
          <p:cNvPr id="2" name="矩形 1">
            <a:extLst>
              <a:ext uri="{FF2B5EF4-FFF2-40B4-BE49-F238E27FC236}">
                <a16:creationId xmlns:a16="http://schemas.microsoft.com/office/drawing/2014/main" id="{58F11B49-7D38-4D24-8599-53E2780088B4}"/>
              </a:ext>
            </a:extLst>
          </p:cNvPr>
          <p:cNvSpPr/>
          <p:nvPr/>
        </p:nvSpPr>
        <p:spPr>
          <a:xfrm>
            <a:off x="1127448" y="620688"/>
            <a:ext cx="9870010" cy="630942"/>
          </a:xfrm>
          <a:prstGeom prst="rect">
            <a:avLst/>
          </a:prstGeom>
        </p:spPr>
        <p:txBody>
          <a:bodyPr anchor="ctr" bIns="45720" lIns="91440" rIns="91440" rtlCol="0" tIns="45720" vert="horz">
            <a:normAutofit/>
          </a:bodyPr>
          <a:lstStyle/>
          <a:p>
            <a:pPr algn="dist">
              <a:spcBef>
                <a:spcPct val="0"/>
              </a:spcBef>
            </a:pPr>
            <a:r>
              <a:rPr altLang="zh-CN" lang="en-US" sz="3000">
                <a:solidFill>
                  <a:schemeClr val="tx1">
                    <a:lumMod val="85000"/>
                    <a:lumOff val="15000"/>
                  </a:schemeClr>
                </a:solidFill>
                <a:latin charset="-122" panose="020b0503020204020204" pitchFamily="34" typeface="微软雅黑"/>
                <a:ea charset="-122" panose="020b0503020204020204" pitchFamily="34" typeface="微软雅黑"/>
                <a:cs typeface="+mj-cs"/>
              </a:rPr>
              <a:t>    要弘扬“毫不退缩”的精神，在曲折中创新局面</a:t>
            </a:r>
          </a:p>
        </p:txBody>
      </p:sp>
      <p:grpSp>
        <p:nvGrpSpPr>
          <p:cNvPr id="7" name="组合 6">
            <a:extLst>
              <a:ext uri="{FF2B5EF4-FFF2-40B4-BE49-F238E27FC236}">
                <a16:creationId xmlns:a16="http://schemas.microsoft.com/office/drawing/2014/main" id="{2881C084-2D76-4E77-A8A8-E264AC15AAD8}"/>
              </a:ext>
            </a:extLst>
          </p:cNvPr>
          <p:cNvGrpSpPr/>
          <p:nvPr/>
        </p:nvGrpSpPr>
        <p:grpSpPr>
          <a:xfrm>
            <a:off x="2423592" y="1988840"/>
            <a:ext cx="7704856" cy="3690857"/>
            <a:chOff x="2628895" y="1844824"/>
            <a:chExt cx="7704856" cy="3690857"/>
          </a:xfrm>
        </p:grpSpPr>
        <p:sp>
          <p:nvSpPr>
            <p:cNvPr id="8" name="矩形: 圆角 7">
              <a:extLst>
                <a:ext uri="{FF2B5EF4-FFF2-40B4-BE49-F238E27FC236}">
                  <a16:creationId xmlns:a16="http://schemas.microsoft.com/office/drawing/2014/main" id="{0473F1B0-77B0-4762-9FD8-2EBBBC4F5CB7}"/>
                </a:ext>
              </a:extLst>
            </p:cNvPr>
            <p:cNvSpPr/>
            <p:nvPr/>
          </p:nvSpPr>
          <p:spPr>
            <a:xfrm>
              <a:off x="2628895" y="1982344"/>
              <a:ext cx="7704856" cy="3415819"/>
            </a:xfrm>
            <a:prstGeom prst="roundRect">
              <a:avLst>
                <a:gd fmla="val 5844" name="adj"/>
              </a:avLst>
            </a:prstGeom>
            <a:solidFill>
              <a:srgbClr val="558ED5"/>
            </a:solidFill>
            <a:ln>
              <a:solidFill>
                <a:srgbClr val="7401FF"/>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lumMod val="85000"/>
                    <a:lumOff val="15000"/>
                  </a:schemeClr>
                </a:solidFill>
              </a:endParaRPr>
            </a:p>
          </p:txBody>
        </p:sp>
        <p:sp>
          <p:nvSpPr>
            <p:cNvPr id="9" name="矩形: 圆角 8">
              <a:extLst>
                <a:ext uri="{FF2B5EF4-FFF2-40B4-BE49-F238E27FC236}">
                  <a16:creationId xmlns:a16="http://schemas.microsoft.com/office/drawing/2014/main" id="{D106F67A-A0BF-406D-A93E-00CEB12C61CF}"/>
                </a:ext>
              </a:extLst>
            </p:cNvPr>
            <p:cNvSpPr/>
            <p:nvPr/>
          </p:nvSpPr>
          <p:spPr>
            <a:xfrm>
              <a:off x="2880923" y="1844824"/>
              <a:ext cx="7200800" cy="3690857"/>
            </a:xfrm>
            <a:prstGeom prst="roundRect">
              <a:avLst>
                <a:gd fmla="val 5844" name="adj"/>
              </a:avLst>
            </a:prstGeom>
            <a:solidFill>
              <a:schemeClr val="bg1"/>
            </a:solidFill>
            <a:ln>
              <a:solidFill>
                <a:srgbClr val="7401FF"/>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lumMod val="85000"/>
                    <a:lumOff val="15000"/>
                  </a:schemeClr>
                </a:solidFill>
              </a:endParaRPr>
            </a:p>
          </p:txBody>
        </p:sp>
        <p:sp>
          <p:nvSpPr>
            <p:cNvPr id="10" name="矩形 9">
              <a:extLst>
                <a:ext uri="{FF2B5EF4-FFF2-40B4-BE49-F238E27FC236}">
                  <a16:creationId xmlns:a16="http://schemas.microsoft.com/office/drawing/2014/main" id="{B525AF64-BEAB-464E-9674-9C05EF414A58}"/>
                </a:ext>
              </a:extLst>
            </p:cNvPr>
            <p:cNvSpPr>
              <a:spLocks noChangeArrowheads="1"/>
            </p:cNvSpPr>
            <p:nvPr/>
          </p:nvSpPr>
          <p:spPr bwMode="auto">
            <a:xfrm>
              <a:off x="3132951" y="2132856"/>
              <a:ext cx="6840760" cy="237744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square">
              <a:spAutoFit/>
            </a:bodyPr>
            <a:lstStyle>
              <a:lvl1pPr eaLnBrk="0" hangingPunct="0">
                <a:defRPr>
                  <a:solidFill>
                    <a:schemeClr val="tx1"/>
                  </a:solidFill>
                  <a:latin charset="0" panose="020b0604030504040204" pitchFamily="34" typeface="Tahoma"/>
                  <a:ea charset="-122" panose="02010600030101010101" pitchFamily="2" typeface="宋体"/>
                </a:defRPr>
              </a:lvl1pPr>
              <a:lvl2pPr eaLnBrk="0" hangingPunct="0" indent="-285750" marL="742950">
                <a:defRPr>
                  <a:solidFill>
                    <a:schemeClr val="tx1"/>
                  </a:solidFill>
                  <a:latin charset="0" panose="020b0604030504040204" pitchFamily="34" typeface="Tahoma"/>
                  <a:ea charset="-122" panose="02010600030101010101" pitchFamily="2" typeface="宋体"/>
                </a:defRPr>
              </a:lvl2pPr>
              <a:lvl3pPr eaLnBrk="0" hangingPunct="0" indent="-228600" marL="1143000">
                <a:defRPr>
                  <a:solidFill>
                    <a:schemeClr val="tx1"/>
                  </a:solidFill>
                  <a:latin charset="0" panose="020b0604030504040204" pitchFamily="34" typeface="Tahoma"/>
                  <a:ea charset="-122" panose="02010600030101010101" pitchFamily="2" typeface="宋体"/>
                </a:defRPr>
              </a:lvl3pPr>
              <a:lvl4pPr eaLnBrk="0" hangingPunct="0" indent="-228600" marL="1600200">
                <a:defRPr>
                  <a:solidFill>
                    <a:schemeClr val="tx1"/>
                  </a:solidFill>
                  <a:latin charset="0" panose="020b0604030504040204" pitchFamily="34" typeface="Tahoma"/>
                  <a:ea charset="-122" panose="02010600030101010101" pitchFamily="2" typeface="宋体"/>
                </a:defRPr>
              </a:lvl4pPr>
              <a:lvl5pPr eaLnBrk="0" hangingPunct="0" indent="-228600" marL="2057400">
                <a:defRPr>
                  <a:solidFill>
                    <a:schemeClr val="tx1"/>
                  </a:solidFill>
                  <a:latin charset="0" panose="020b0604030504040204" pitchFamily="34" typeface="Tahoma"/>
                  <a:ea charset="-122" panose="02010600030101010101" pitchFamily="2" typeface="宋体"/>
                </a:defRPr>
              </a:lvl5pPr>
              <a:lvl6pPr eaLnBrk="0" fontAlgn="base" hangingPunct="0" indent="-228600" marL="2514600">
                <a:spcBef>
                  <a:spcPct val="0"/>
                </a:spcBef>
                <a:spcAft>
                  <a:spcPct val="0"/>
                </a:spcAft>
                <a:defRPr>
                  <a:solidFill>
                    <a:schemeClr val="tx1"/>
                  </a:solidFill>
                  <a:latin charset="0" panose="020b0604030504040204" pitchFamily="34" typeface="Tahoma"/>
                  <a:ea charset="-122" panose="02010600030101010101" pitchFamily="2" typeface="宋体"/>
                </a:defRPr>
              </a:lvl6pPr>
              <a:lvl7pPr eaLnBrk="0" fontAlgn="base" hangingPunct="0" indent="-228600" marL="2971800">
                <a:spcBef>
                  <a:spcPct val="0"/>
                </a:spcBef>
                <a:spcAft>
                  <a:spcPct val="0"/>
                </a:spcAft>
                <a:defRPr>
                  <a:solidFill>
                    <a:schemeClr val="tx1"/>
                  </a:solidFill>
                  <a:latin charset="0" panose="020b0604030504040204" pitchFamily="34" typeface="Tahoma"/>
                  <a:ea charset="-122" panose="02010600030101010101" pitchFamily="2" typeface="宋体"/>
                </a:defRPr>
              </a:lvl7pPr>
              <a:lvl8pPr eaLnBrk="0" fontAlgn="base" hangingPunct="0" indent="-228600" marL="3429000">
                <a:spcBef>
                  <a:spcPct val="0"/>
                </a:spcBef>
                <a:spcAft>
                  <a:spcPct val="0"/>
                </a:spcAft>
                <a:defRPr>
                  <a:solidFill>
                    <a:schemeClr val="tx1"/>
                  </a:solidFill>
                  <a:latin charset="0" panose="020b0604030504040204" pitchFamily="34" typeface="Tahoma"/>
                  <a:ea charset="-122" panose="02010600030101010101" pitchFamily="2" typeface="宋体"/>
                </a:defRPr>
              </a:lvl8pPr>
              <a:lvl9pPr eaLnBrk="0" fontAlgn="base" hangingPunct="0" indent="-228600" marL="3886200">
                <a:spcBef>
                  <a:spcPct val="0"/>
                </a:spcBef>
                <a:spcAft>
                  <a:spcPct val="0"/>
                </a:spcAft>
                <a:defRPr>
                  <a:solidFill>
                    <a:schemeClr val="tx1"/>
                  </a:solidFill>
                  <a:latin charset="0" panose="020b0604030504040204" pitchFamily="34" typeface="Tahoma"/>
                  <a:ea charset="-122" panose="02010600030101010101" pitchFamily="2" typeface="宋体"/>
                </a:defRPr>
              </a:lvl9pPr>
            </a:lstStyle>
            <a:p>
              <a:pPr eaLnBrk="1" hangingPunct="1">
                <a:lnSpc>
                  <a:spcPts val="3000"/>
                </a:lnSpc>
              </a:pPr>
              <a:endParaRPr altLang="zh-CN" lang="en-US" spc="150" sz="1600">
                <a:solidFill>
                  <a:schemeClr val="tx1">
                    <a:lumMod val="85000"/>
                    <a:lumOff val="15000"/>
                  </a:schemeClr>
                </a:solidFill>
                <a:latin charset="-122" panose="020b0503020204020204" pitchFamily="34" typeface="微软雅黑"/>
                <a:ea charset="-122" panose="020b0503020204020204" pitchFamily="34" typeface="微软雅黑"/>
              </a:endParaRPr>
            </a:p>
            <a:p>
              <a:pPr eaLnBrk="1" hangingPunct="1">
                <a:lnSpc>
                  <a:spcPts val="3000"/>
                </a:lnSpc>
              </a:pPr>
              <a:r>
                <a:rPr altLang="zh-CN" lang="en-US" spc="150" sz="1600">
                  <a:solidFill>
                    <a:schemeClr val="tx1">
                      <a:lumMod val="85000"/>
                      <a:lumOff val="15000"/>
                    </a:schemeClr>
                  </a:solidFill>
                  <a:latin charset="-122" panose="020b0503020204020204" pitchFamily="34" typeface="微软雅黑"/>
                  <a:ea charset="-122" panose="020b0503020204020204" pitchFamily="34" typeface="微软雅黑"/>
                </a:rPr>
                <a:t>被重提的“女排精神”永不过时，因为在我们的同学们学习和生活时间的道路上总会有这样那些的曲折，女排的队员如是说到：我们在小组不利的情形下，没有退缩，而是凭借互相的鼓励、敢打敢拼的精神走到了最后。以后我们的班干部工作中会面临着许多难题我希望你们能够迎难而上绝不退缩。带领我们的班级成员们一起进步。</a:t>
              </a:r>
            </a:p>
          </p:txBody>
        </p:sp>
      </p:grpSp>
      <p:pic>
        <p:nvPicPr>
          <p:cNvPr id="12" name="图片 11">
            <a:extLst>
              <a:ext uri="{FF2B5EF4-FFF2-40B4-BE49-F238E27FC236}">
                <a16:creationId xmlns:a16="http://schemas.microsoft.com/office/drawing/2014/main" id="{913FC2FC-3C2B-47A6-B8C3-7F81BCC9BB52}"/>
              </a:ext>
            </a:extLst>
          </p:cNvPr>
          <p:cNvPicPr>
            <a:picLocks noChangeAspect="1"/>
          </p:cNvPicPr>
          <p:nvPr/>
        </p:nvPicPr>
        <p:blipFill>
          <a:blip r:embed="rId2">
            <a:extLst>
              <a:ext uri="{28A0092B-C50C-407E-A947-70E740481C1C}">
                <a14:useLocalDpi val="0"/>
              </a:ext>
            </a:extLst>
          </a:blip>
          <a:stretch>
            <a:fillRect/>
          </a:stretch>
        </p:blipFill>
        <p:spPr>
          <a:xfrm>
            <a:off x="-1896888" y="1294861"/>
            <a:ext cx="5805264" cy="5805264"/>
          </a:xfrm>
          <a:prstGeom prst="rect">
            <a:avLst/>
          </a:prstGeom>
        </p:spPr>
      </p:pic>
    </p:spTree>
  </p:cSld>
  <p:clrMapOvr>
    <a:masterClrMapping/>
  </p:clrMapOvr>
  <mc:AlternateContent>
    <mc:Choice Requires="p15">
      <p:transition advClick="0" p14:dur="2000" spd="slow">
        <p15:prstTrans prst="prestige"/>
      </p:transition>
    </mc:Choice>
    <mc:Fallback>
      <p:transition advClick="0"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afterEffect" presetClass="entr" presetID="2" presetSubtype="2">
                                  <p:stCondLst>
                                    <p:cond delay="0"/>
                                  </p:stCondLst>
                                  <p:iterate type="lt">
                                    <p:tmPct val="10000"/>
                                  </p:iterate>
                                  <p:childTnLst>
                                    <p:set>
                                      <p:cBhvr>
                                        <p:cTn dur="1" fill="hold" id="6">
                                          <p:stCondLst>
                                            <p:cond delay="0"/>
                                          </p:stCondLst>
                                        </p:cTn>
                                        <p:tgtEl>
                                          <p:spTgt spid="2"/>
                                        </p:tgtEl>
                                        <p:attrNameLst>
                                          <p:attrName>style.visibility</p:attrName>
                                        </p:attrNameLst>
                                      </p:cBhvr>
                                      <p:to>
                                        <p:strVal val="visible"/>
                                      </p:to>
                                    </p:set>
                                    <p:anim calcmode="lin" valueType="num">
                                      <p:cBhvr additive="base">
                                        <p:cTn dur="500" fill="hold" id="7"/>
                                        <p:tgtEl>
                                          <p:spTgt spid="2"/>
                                        </p:tgtEl>
                                        <p:attrNameLst>
                                          <p:attrName>ppt_x</p:attrName>
                                        </p:attrNameLst>
                                      </p:cBhvr>
                                      <p:tavLst>
                                        <p:tav tm="0">
                                          <p:val>
                                            <p:strVal val="1+#ppt_w/2"/>
                                          </p:val>
                                        </p:tav>
                                        <p:tav tm="100000">
                                          <p:val>
                                            <p:strVal val="#ppt_x"/>
                                          </p:val>
                                        </p:tav>
                                      </p:tavLst>
                                    </p:anim>
                                    <p:anim calcmode="lin" valueType="num">
                                      <p:cBhvr additive="base">
                                        <p:cTn dur="500" fill="hold" id="8"/>
                                        <p:tgtEl>
                                          <p:spTgt spid="2"/>
                                        </p:tgtEl>
                                        <p:attrNameLst>
                                          <p:attrName>ppt_y</p:attrName>
                                        </p:attrNameLst>
                                      </p:cBhvr>
                                      <p:tavLst>
                                        <p:tav tm="0">
                                          <p:val>
                                            <p:strVal val="#ppt_y"/>
                                          </p:val>
                                        </p:tav>
                                        <p:tav tm="100000">
                                          <p:val>
                                            <p:strVal val="#ppt_y"/>
                                          </p:val>
                                        </p:tav>
                                      </p:tavLst>
                                    </p:anim>
                                  </p:childTnLst>
                                </p:cTn>
                              </p:par>
                            </p:childTnLst>
                          </p:cTn>
                        </p:par>
                        <p:par>
                          <p:cTn fill="hold" id="9" nodeType="afterGroup">
                            <p:stCondLst>
                              <p:cond delay="500"/>
                            </p:stCondLst>
                            <p:childTnLst>
                              <p:par>
                                <p:cTn fill="hold" id="10" nodeType="afterEffect" presetClass="entr" presetID="16" presetSubtype="21">
                                  <p:stCondLst>
                                    <p:cond delay="0"/>
                                  </p:stCondLst>
                                  <p:childTnLst>
                                    <p:set>
                                      <p:cBhvr>
                                        <p:cTn dur="1" fill="hold" id="11">
                                          <p:stCondLst>
                                            <p:cond delay="0"/>
                                          </p:stCondLst>
                                        </p:cTn>
                                        <p:tgtEl>
                                          <p:spTgt spid="7"/>
                                        </p:tgtEl>
                                        <p:attrNameLst>
                                          <p:attrName>style.visibility</p:attrName>
                                        </p:attrNameLst>
                                      </p:cBhvr>
                                      <p:to>
                                        <p:strVal val="visible"/>
                                      </p:to>
                                    </p:set>
                                    <p:animEffect filter="barn(inVertical)" transition="in">
                                      <p:cBhvr>
                                        <p:cTn dur="750" id="12"/>
                                        <p:tgtEl>
                                          <p:spTgt spid="7"/>
                                        </p:tgtEl>
                                      </p:cBhvr>
                                    </p:animEffect>
                                  </p:childTnLst>
                                </p:cTn>
                              </p:par>
                            </p:childTnLst>
                          </p:cTn>
                        </p:par>
                        <p:par>
                          <p:cTn fill="hold" id="13" nodeType="afterGroup">
                            <p:stCondLst>
                              <p:cond delay="1250"/>
                            </p:stCondLst>
                            <p:childTnLst>
                              <p:par>
                                <p:cTn fill="hold" id="14" nodeType="afterEffect" presetClass="entr" presetID="22" presetSubtype="4">
                                  <p:stCondLst>
                                    <p:cond delay="0"/>
                                  </p:stCondLst>
                                  <p:childTnLst>
                                    <p:set>
                                      <p:cBhvr>
                                        <p:cTn dur="1" fill="hold" id="15">
                                          <p:stCondLst>
                                            <p:cond delay="0"/>
                                          </p:stCondLst>
                                        </p:cTn>
                                        <p:tgtEl>
                                          <p:spTgt spid="12"/>
                                        </p:tgtEl>
                                        <p:attrNameLst>
                                          <p:attrName>style.visibility</p:attrName>
                                        </p:attrNameLst>
                                      </p:cBhvr>
                                      <p:to>
                                        <p:strVal val="visible"/>
                                      </p:to>
                                    </p:set>
                                    <p:animEffect filter="wipe(down)" transition="in">
                                      <p:cBhvr>
                                        <p:cTn dur="500" id="16"/>
                                        <p:tgtEl>
                                          <p:spTgt spid="12"/>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2"/>
    </p:bldLst>
  </p:timing>
</p:sld>
</file>

<file path=ppt/tags/tag1.xml><?xml version="1.0" encoding="utf-8"?>
<p:tagLst xmlns:p="http://schemas.openxmlformats.org/presentationml/2006/main">
  <p:tag name="PA" val="v5.2.8"/>
</p:tagLst>
</file>

<file path=ppt/tags/tag2.xml><?xml version="1.0" encoding="utf-8"?>
<p:tagLst xmlns:p="http://schemas.openxmlformats.org/presentationml/2006/main">
  <p:tag name="PA" val="v5.2.8"/>
</p:tagLst>
</file>

<file path=ppt/tags/tag3.xml><?xml version="1.0" encoding="utf-8"?>
<p:tagLst xmlns:p="http://schemas.openxmlformats.org/presentationml/2006/main">
  <p:tag name="PA" val="v5.2.8"/>
</p:tagLst>
</file>

<file path=ppt/tags/tag4.xml><?xml version="1.0" encoding="utf-8"?>
<p:tagLst xmlns:p="http://schemas.openxmlformats.org/presentationml/2006/main">
  <p:tag name="PA" val="v5.2.8"/>
</p:tagLst>
</file>

<file path=ppt/tags/tag5.xml><?xml version="1.0" encoding="utf-8"?>
<p:tagLst xmlns:p="http://schemas.openxmlformats.org/presentationml/2006/main">
  <p:tag name="PA" val="v5.2.8"/>
</p:tagLst>
</file>

<file path=ppt/tags/tag6.xml><?xml version="1.0" encoding="utf-8"?>
<p:tagLst xmlns:p="http://schemas.openxmlformats.org/presentationml/2006/main">
  <p:tag name="PA" val="v5.2.8"/>
</p:tagLst>
</file>

<file path=ppt/tags/tag7.xml><?xml version="1.0" encoding="utf-8"?>
<p:tagLst xmlns:p="http://schemas.openxmlformats.org/presentationml/2006/main">
  <p:tag name="PA" val="v5.2.8"/>
</p:tagLst>
</file>

<file path=ppt/tags/tag8.xml><?xml version="1.0" encoding="utf-8"?>
<p:tagLst xmlns:p="http://schemas.openxmlformats.org/presentationml/2006/main">
  <p:tag name="PA" val="v5.2.8"/>
</p:tagLst>
</file>

<file path=ppt/tags/tag9.xml><?xml version="1.0" encoding="utf-8"?>
<p:tagLst xmlns:p="http://schemas.openxmlformats.org/presentationml/2006/main">
  <p:tag name="AS_NET" val="4.0.30319.42000"/>
  <p:tag name="AS_OS" val="Microsoft Windows NT 6.2.9200.0"/>
  <p:tag name="AS_RELEASE_DATE" val="2020.04.14"/>
  <p:tag name="AS_TITLE" val="Aspose.Slides for .NET 4.0 Client Profile"/>
  <p:tag name="AS_VERSION" val="20.4"/>
</p:tagLst>
</file>

<file path=ppt/theme/theme1.xml><?xml version="1.0" encoding="utf-8"?>
<a:theme xmlns:r="http://schemas.openxmlformats.org/officeDocument/2006/relationships" xmlns:a="http://schemas.openxmlformats.org/drawingml/2006/main" na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heme>
</file>

<file path=ppt/theme/theme2.xml><?xml version="1.0" encoding="utf-8"?>
<a:theme xmlns:r="http://schemas.openxmlformats.org/officeDocument/2006/relationships" xmlns:a="http://schemas.openxmlformats.org/drawingml/2006/main" name="">
  <a:themeElements>
    <a:clrScheme name="Office 主题">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主题">
      <a:majorFont>
        <a:latin typeface="Calibri Light" panose="020f0302020204030204"/>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id="{62F939B6-93AF-4DB8-9C6B-D6C7DFDC589F}" name="Office Theme" vid="{4A3C46E8-61CC-4603-A589-7422A47A8E4A}"/>
    </a:ext>
  </a:extLst>
</a:theme>
</file>

<file path=ppt/theme/theme3.xml><?xml version="1.0" encoding="utf-8"?>
<a:theme xmlns:r="http://schemas.openxmlformats.org/officeDocument/2006/relationships"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等线" panose="020f0502020204030204"/>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id="{62F939B6-93AF-4DB8-9C6B-D6C7DFDC589F}" name="Office Theme" vid="{4A3C46E8-61CC-4603-A589-7422A47A8E4A}"/>
    </a:ext>
  </a:extLst>
</a:theme>
</file>

<file path=docProps/app.xml><?xml version="1.0" encoding="utf-8"?>
<Properties xmlns:vt="http://schemas.openxmlformats.org/officeDocument/2006/docPropsVTypes" xmlns="http://schemas.openxmlformats.org/officeDocument/2006/extended-properties">
  <Company/>
  <Paragraphs>66</Paragraphs>
  <Slides>14</Slides>
  <Notes>0</Notes>
  <TotalTime>0</TotalTime>
  <HiddenSlides>0</HiddenSlides>
  <MMClips>0</MMClips>
  <ScaleCrop>0</ScaleCrop>
  <HeadingPairs>
    <vt:vector baseType="variant" size="6">
      <vt:variant>
        <vt:lpstr>Fonts used</vt:lpstr>
      </vt:variant>
      <vt:variant>
        <vt:i4>10</vt:i4>
      </vt:variant>
      <vt:variant>
        <vt:lpstr>Theme</vt:lpstr>
      </vt:variant>
      <vt:variant>
        <vt:i4>1</vt:i4>
      </vt:variant>
      <vt:variant>
        <vt:lpstr>Slide Titles</vt:lpstr>
      </vt:variant>
      <vt:variant>
        <vt:i4>14</vt:i4>
      </vt:variant>
    </vt:vector>
  </HeadingPairs>
  <TitlesOfParts>
    <vt:vector baseType="lpstr" size="25">
      <vt:lpstr>Arial</vt:lpstr>
      <vt:lpstr>Calibri</vt:lpstr>
      <vt:lpstr>微软雅黑</vt:lpstr>
      <vt:lpstr>Calibri Light</vt:lpstr>
      <vt:lpstr>等线 Light</vt:lpstr>
      <vt:lpstr>等线</vt:lpstr>
      <vt:lpstr>站酷高端黑</vt:lpstr>
      <vt:lpstr>Tahoma</vt:lpstr>
      <vt:lpstr>宋体</vt:lpstr>
      <vt:lpstr>Arial Unicode MS</vt:lpstr>
      <vt:lpstr>Office 主题</vt:lpstr>
      <vt:lpstr>PowerPoint Presentation</vt:lpstr>
      <vt:lpstr> 女排决赛场面历历在目</vt:lpstr>
      <vt:lpstr> 女排决赛场面历历在目</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0</LinksUpToDate>
  <SharedDoc>0</SharedDoc>
  <HyperlinksChanged>0</HyperlinksChanged>
  <Application>Aspose.Slides for .NET</Application>
  <AppVersion>20.0400</AppVersion>
</Properties>
</file>

<file path=docProps/core.xml><?xml version="1.0" encoding="utf-8"?>
<cp:coreProperties xmlns:cp="http://schemas.openxmlformats.org/package/2006/metadata/core-properties" xmlns:dc="http://purl.org/dc/elements/1.1/" xmlns:dcterms="http://purl.org/dc/terms/" xmlns:xsi="http://www.w3.org/2001/XMLSchema-instance">
  <dcterms:created xsi:type="dcterms:W3CDTF">2021-08-22T11:52:17Z</dcterms:created>
  <cp:lastPrinted>2021-08-22T11:52:17Z</cp:lastPrinted>
  <dcterms:modified xsi:type="dcterms:W3CDTF">2021-08-22T05:36:40Z</dcterms:modified>
  <cp:revision>1</cp:revision>
</cp:coreProperties>
</file>