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udio/x-wav" Extension="wav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2" r:id="rId2"/>
  </p:sldMasterIdLst>
  <p:sldIdLst>
    <p:sldId id="257" r:id="rId3"/>
    <p:sldId id="275" r:id="rId4"/>
    <p:sldId id="276" r:id="rId5"/>
    <p:sldId id="278" r:id="rId6"/>
    <p:sldId id="277" r:id="rId7"/>
    <p:sldId id="260" r:id="rId8"/>
    <p:sldId id="259" r:id="rId9"/>
    <p:sldId id="263" r:id="rId10"/>
    <p:sldId id="261" r:id="rId11"/>
    <p:sldId id="264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8">
          <p15:clr>
            <a:srgbClr val="A4A3A4"/>
          </p15:clr>
        </p15:guide>
        <p15:guide id="2" pos="2993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1" autoAdjust="0"/>
    <p:restoredTop sz="94660"/>
  </p:normalViewPr>
  <p:slideViewPr>
    <p:cSldViewPr snapToObjects="1" showGuides="1">
      <p:cViewPr>
        <p:scale>
          <a:sx n="75" d="100"/>
          <a:sy n="75" d="100"/>
        </p:scale>
        <p:origin x="792" y="744"/>
      </p:cViewPr>
      <p:guideLst>
        <p:guide orient="horz" pos="1628"/>
        <p:guide pos="29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tags/tag1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81050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278B9-7C97-45AD-8FBA-0FECA512CCE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3500074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EC134-3444-465A-941D-F25B5993953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27020139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8772-2E36-433E-B8BD-FBBCAB2ED36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46916439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81050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329E-9B72-428F-8D45-C279E12C78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519280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52352-4D0C-4D20-B621-79D338C2FC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424228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63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1021-C220-414B-84D6-9F3873CA5A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409542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294E-0D55-4D24-8B3D-4D9D9D6E0F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45818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6375"/>
            <a:ext cx="7886700" cy="85725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7600"/>
            <a:ext cx="3867150" cy="4810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6238"/>
            <a:ext cx="3867150" cy="2982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117600"/>
            <a:ext cx="3868738" cy="4810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1646238"/>
            <a:ext cx="3868738" cy="2982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A754-13C0-493A-ACF5-D5B39F0F42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061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DAD0-97B3-4DCD-962A-697FB6EF23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275837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8853-CDB5-4D69-92C3-C1F96004D5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769472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76388"/>
            <a:ext cx="2949575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3939-2B1C-4212-AD6B-AE12AB8D56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825512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ABBE-1815-4247-8A75-AC79907048F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86948613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76388"/>
            <a:ext cx="2949575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7ED00-7D85-4F8E-8878-38DFA5B46E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881682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4D14-2707-4479-BCDD-9BA2318DBC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687148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1278-2B9D-4DC4-923E-8E8AF2EBC3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009000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63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4057-731C-4272-915B-8075D6B0088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45116687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2618-40F4-4454-AAC2-71CE5E17667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25533717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6375"/>
            <a:ext cx="7886700" cy="85725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7600"/>
            <a:ext cx="3867150" cy="4810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6238"/>
            <a:ext cx="3867150" cy="2982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117600"/>
            <a:ext cx="3868738" cy="4810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1646238"/>
            <a:ext cx="3868738" cy="2982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398A-3D15-4430-BA6A-E35330EE26D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70973801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B4EA-3336-4BCA-9BF8-F3320C20E08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01944541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2536-450B-45F8-ADD1-B39B978BCF5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67831461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76388"/>
            <a:ext cx="2949575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C6B6-7E7F-4FB1-BBCA-A16358D98BB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14524205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76388"/>
            <a:ext cx="2949575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6E872-307B-4657-A8B0-66037D1B04B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80052434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ea typeface="+mn-ea"/>
              </a:defRPr>
            </a:lvl1pPr>
          </a:lstStyle>
          <a:p>
            <a:pPr>
              <a:defRPr/>
            </a:pPr>
            <a:fld id="{29670B06-8F66-4137-800A-0DCD10EA628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AE007A-1171-4FB0-88B4-FC609BD13D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4.png" Type="http://schemas.openxmlformats.org/officeDocument/2006/relationships/image"/><Relationship Id="rId11" Target="slide2.xml" Type="http://schemas.openxmlformats.org/officeDocument/2006/relationships/slide"/><Relationship Id="rId12" Target="../media/image5.png" Type="http://schemas.openxmlformats.org/officeDocument/2006/relationships/image"/><Relationship Id="rId13" Target="slide10.xml" Type="http://schemas.openxmlformats.org/officeDocument/2006/relationships/slide"/><Relationship Id="rId14" Target="slide3.xml" Type="http://schemas.openxmlformats.org/officeDocument/2006/relationships/slide"/><Relationship Id="rId15" Target="../media/image6.png" Type="http://schemas.openxmlformats.org/officeDocument/2006/relationships/image"/><Relationship Id="rId16" Target="../media/image7.jpeg" Type="http://schemas.openxmlformats.org/officeDocument/2006/relationships/image"/><Relationship Id="rId2" Target="../media/image1.png" Type="http://schemas.openxmlformats.org/officeDocument/2006/relationships/image"/><Relationship Id="rId3" Target="slide6.xml" Type="http://schemas.openxmlformats.org/officeDocument/2006/relationships/slide"/><Relationship Id="rId4" Target="../media/image2.png" Type="http://schemas.openxmlformats.org/officeDocument/2006/relationships/image"/><Relationship Id="rId5" Target="slide12.xml" Type="http://schemas.openxmlformats.org/officeDocument/2006/relationships/slide"/><Relationship Id="rId6" Target="slide5.xml" Type="http://schemas.openxmlformats.org/officeDocument/2006/relationships/slide"/><Relationship Id="rId7" Target="../media/image3.png" Type="http://schemas.openxmlformats.org/officeDocument/2006/relationships/image"/><Relationship Id="rId8" Target="slide11.xml" Type="http://schemas.openxmlformats.org/officeDocument/2006/relationships/slide"/><Relationship Id="rId9" Target="slide4.xml" Type="http://schemas.openxmlformats.org/officeDocument/2006/relationships/slid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slide11.xml" Type="http://schemas.openxmlformats.org/officeDocument/2006/relationships/slid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slide1.xml" Type="http://schemas.openxmlformats.org/officeDocument/2006/relationships/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png" Type="http://schemas.openxmlformats.org/officeDocument/2006/relationships/image"/><Relationship Id="rId4" Target="slide1.xml" Type="http://schemas.openxmlformats.org/officeDocument/2006/relationships/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.xml" Type="http://schemas.openxmlformats.org/officeDocument/2006/relationships/slide"/><Relationship Id="rId11" Target="../media/image45.jpeg" Type="http://schemas.openxmlformats.org/officeDocument/2006/relationships/image"/><Relationship Id="rId12" Target="../media/image46.jpeg" Type="http://schemas.openxmlformats.org/officeDocument/2006/relationships/image"/><Relationship Id="rId2" Target="../media/image38.png" Type="http://schemas.openxmlformats.org/officeDocument/2006/relationships/image"/><Relationship Id="rId3" Target="../media/image39.jpeg" Type="http://schemas.openxmlformats.org/officeDocument/2006/relationships/image"/><Relationship Id="rId4" Target="../media/image40.jpeg" Type="http://schemas.openxmlformats.org/officeDocument/2006/relationships/image"/><Relationship Id="rId5" Target="../media/image2.png" Type="http://schemas.openxmlformats.org/officeDocument/2006/relationships/image"/><Relationship Id="rId6" Target="../media/image41.jpeg" Type="http://schemas.openxmlformats.org/officeDocument/2006/relationships/image"/><Relationship Id="rId7" Target="../media/image42.jpeg" Type="http://schemas.openxmlformats.org/officeDocument/2006/relationships/image"/><Relationship Id="rId8" Target="../media/image43.jpeg" Type="http://schemas.openxmlformats.org/officeDocument/2006/relationships/image"/><Relationship Id="rId9" Target="../media/image4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slide1.xml" Type="http://schemas.openxmlformats.org/officeDocument/2006/relationships/slide"/><Relationship Id="rId4" Target="../media/image47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slide1.xml" Type="http://schemas.openxmlformats.org/officeDocument/2006/relationships/slide"/><Relationship Id="rId4" Target="../media/image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slide11.xml" Type="http://schemas.openxmlformats.org/officeDocument/2006/relationships/slide"/><Relationship Id="rId11" Target="slide4.xml" Type="http://schemas.openxmlformats.org/officeDocument/2006/relationships/slide"/><Relationship Id="rId12" Target="../media/image5.png" Type="http://schemas.openxmlformats.org/officeDocument/2006/relationships/image"/><Relationship Id="rId13" Target="slide10.xml" Type="http://schemas.openxmlformats.org/officeDocument/2006/relationships/slide"/><Relationship Id="rId14" Target="slide3.xml" Type="http://schemas.openxmlformats.org/officeDocument/2006/relationships/slide"/><Relationship Id="rId15" Target="../media/image6.png" Type="http://schemas.openxmlformats.org/officeDocument/2006/relationships/image"/><Relationship Id="rId16" Target="../media/image7.jpeg" Type="http://schemas.openxmlformats.org/officeDocument/2006/relationships/image"/><Relationship Id="rId2" Target="../media/image1.png" Type="http://schemas.openxmlformats.org/officeDocument/2006/relationships/image"/><Relationship Id="rId3" Target="slide6.xml" Type="http://schemas.openxmlformats.org/officeDocument/2006/relationships/slid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2.png" Type="http://schemas.openxmlformats.org/officeDocument/2006/relationships/image"/><Relationship Id="rId7" Target="slide12.xml" Type="http://schemas.openxmlformats.org/officeDocument/2006/relationships/slide"/><Relationship Id="rId8" Target="slide5.xml" Type="http://schemas.openxmlformats.org/officeDocument/2006/relationships/slide"/><Relationship Id="rId9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.png" Type="http://schemas.openxmlformats.org/officeDocument/2006/relationships/image"/><Relationship Id="rId11" Target="slide11.xml" Type="http://schemas.openxmlformats.org/officeDocument/2006/relationships/slide"/><Relationship Id="rId12" Target="slide4.xml" Type="http://schemas.openxmlformats.org/officeDocument/2006/relationships/slide"/><Relationship Id="rId13" Target="../media/image4.png" Type="http://schemas.openxmlformats.org/officeDocument/2006/relationships/image"/><Relationship Id="rId14" Target="slide2.xml" Type="http://schemas.openxmlformats.org/officeDocument/2006/relationships/slide"/><Relationship Id="rId15" Target="../media/image6.png" Type="http://schemas.openxmlformats.org/officeDocument/2006/relationships/image"/><Relationship Id="rId16" Target="../media/image7.jpeg" Type="http://schemas.openxmlformats.org/officeDocument/2006/relationships/image"/><Relationship Id="rId2" Target="../media/image1.png" Type="http://schemas.openxmlformats.org/officeDocument/2006/relationships/image"/><Relationship Id="rId3" Target="slide6.xml" Type="http://schemas.openxmlformats.org/officeDocument/2006/relationships/slide"/><Relationship Id="rId4" Target="../media/image10.png" Type="http://schemas.openxmlformats.org/officeDocument/2006/relationships/image"/><Relationship Id="rId5" Target="slide10.xml" Type="http://schemas.openxmlformats.org/officeDocument/2006/relationships/slide"/><Relationship Id="rId6" Target="../media/image9.png" Type="http://schemas.openxmlformats.org/officeDocument/2006/relationships/image"/><Relationship Id="rId7" Target="../media/image2.png" Type="http://schemas.openxmlformats.org/officeDocument/2006/relationships/image"/><Relationship Id="rId8" Target="slide12.xml" Type="http://schemas.openxmlformats.org/officeDocument/2006/relationships/slide"/><Relationship Id="rId9" Target="slide5.xml" Type="http://schemas.openxmlformats.org/officeDocument/2006/relationships/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4.png" Type="http://schemas.openxmlformats.org/officeDocument/2006/relationships/image"/><Relationship Id="rId11" Target="slide2.xml" Type="http://schemas.openxmlformats.org/officeDocument/2006/relationships/slide"/><Relationship Id="rId12" Target="../media/image5.png" Type="http://schemas.openxmlformats.org/officeDocument/2006/relationships/image"/><Relationship Id="rId13" Target="slide10.xml" Type="http://schemas.openxmlformats.org/officeDocument/2006/relationships/slide"/><Relationship Id="rId14" Target="slide3.xml" Type="http://schemas.openxmlformats.org/officeDocument/2006/relationships/slide"/><Relationship Id="rId15" Target="../media/image6.png" Type="http://schemas.openxmlformats.org/officeDocument/2006/relationships/image"/><Relationship Id="rId16" Target="../media/image7.jpeg" Type="http://schemas.openxmlformats.org/officeDocument/2006/relationships/image"/><Relationship Id="rId2" Target="../media/image1.png" Type="http://schemas.openxmlformats.org/officeDocument/2006/relationships/image"/><Relationship Id="rId3" Target="slide6.xml" Type="http://schemas.openxmlformats.org/officeDocument/2006/relationships/slide"/><Relationship Id="rId4" Target="../media/image11.png" Type="http://schemas.openxmlformats.org/officeDocument/2006/relationships/image"/><Relationship Id="rId5" Target="slide11.xml" Type="http://schemas.openxmlformats.org/officeDocument/2006/relationships/slide"/><Relationship Id="rId6" Target="../media/image9.png" Type="http://schemas.openxmlformats.org/officeDocument/2006/relationships/image"/><Relationship Id="rId7" Target="../media/image2.png" Type="http://schemas.openxmlformats.org/officeDocument/2006/relationships/image"/><Relationship Id="rId8" Target="slide12.xml" Type="http://schemas.openxmlformats.org/officeDocument/2006/relationships/slide"/><Relationship Id="rId9" Target="slide5.xml" Type="http://schemas.openxmlformats.org/officeDocument/2006/relationships/sl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4.png" Type="http://schemas.openxmlformats.org/officeDocument/2006/relationships/image"/><Relationship Id="rId11" Target="slide2.xml" Type="http://schemas.openxmlformats.org/officeDocument/2006/relationships/slide"/><Relationship Id="rId12" Target="../media/image5.png" Type="http://schemas.openxmlformats.org/officeDocument/2006/relationships/image"/><Relationship Id="rId13" Target="slide10.xml" Type="http://schemas.openxmlformats.org/officeDocument/2006/relationships/slide"/><Relationship Id="rId14" Target="slide3.xml" Type="http://schemas.openxmlformats.org/officeDocument/2006/relationships/slide"/><Relationship Id="rId15" Target="../media/image6.png" Type="http://schemas.openxmlformats.org/officeDocument/2006/relationships/image"/><Relationship Id="rId16" Target="../media/image7.jpeg" Type="http://schemas.openxmlformats.org/officeDocument/2006/relationships/image"/><Relationship Id="rId2" Target="../media/image1.png" Type="http://schemas.openxmlformats.org/officeDocument/2006/relationships/image"/><Relationship Id="rId3" Target="slide6.xml" Type="http://schemas.openxmlformats.org/officeDocument/2006/relationships/slide"/><Relationship Id="rId4" Target="../media/image2.png" Type="http://schemas.openxmlformats.org/officeDocument/2006/relationships/image"/><Relationship Id="rId5" Target="slide12.xml" Type="http://schemas.openxmlformats.org/officeDocument/2006/relationships/slide"/><Relationship Id="rId6" Target="../media/image9.png" Type="http://schemas.openxmlformats.org/officeDocument/2006/relationships/image"/><Relationship Id="rId7" Target="../media/image3.png" Type="http://schemas.openxmlformats.org/officeDocument/2006/relationships/image"/><Relationship Id="rId8" Target="slide11.xml" Type="http://schemas.openxmlformats.org/officeDocument/2006/relationships/slide"/><Relationship Id="rId9" Target="slide4.xml" Type="http://schemas.openxmlformats.org/officeDocument/2006/relationships/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png" Type="http://schemas.openxmlformats.org/officeDocument/2006/relationships/image"/><Relationship Id="rId12" Target="../media/image16.png" Type="http://schemas.openxmlformats.org/officeDocument/2006/relationships/image"/><Relationship Id="rId13" Target="slide1.xml" Type="http://schemas.openxmlformats.org/officeDocument/2006/relationships/slide"/><Relationship Id="rId14" Target="../media/image17.png" Type="http://schemas.openxmlformats.org/officeDocument/2006/relationships/image"/><Relationship Id="rId15" Target="../media/media1.WAV" Type="http://schemas.openxmlformats.org/officeDocument/2006/relationships/audio"/><Relationship Id="rId16" Target="../media/media1.WAV" Type="http://schemas.microsoft.com/office/2007/relationships/media"/><Relationship Id="rId17" Target="../media/image7.jpeg" Type="http://schemas.openxmlformats.org/officeDocument/2006/relationships/image"/><Relationship Id="rId18" Target="../media/whoosh2.wav" Type="http://schemas.openxmlformats.org/officeDocument/2006/relationships/audio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2.png" Type="http://schemas.openxmlformats.org/officeDocument/2006/relationships/image"/><Relationship Id="rId8" Target="../media/image9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png" Type="http://schemas.openxmlformats.org/officeDocument/2006/relationships/image"/><Relationship Id="rId12" Target="../media/image16.png" Type="http://schemas.openxmlformats.org/officeDocument/2006/relationships/image"/><Relationship Id="rId13" Target="slide1.xml" Type="http://schemas.openxmlformats.org/officeDocument/2006/relationships/slide"/><Relationship Id="rId14" Target="../media/image7.jpeg" Type="http://schemas.openxmlformats.org/officeDocument/2006/relationships/image"/><Relationship Id="rId15" Target="../media/whoosh2.wav" Type="http://schemas.openxmlformats.org/officeDocument/2006/relationships/audio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2.png" Type="http://schemas.openxmlformats.org/officeDocument/2006/relationships/image"/><Relationship Id="rId8" Target="../media/image9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png" Type="http://schemas.openxmlformats.org/officeDocument/2006/relationships/image"/><Relationship Id="rId12" Target="../media/image16.png" Type="http://schemas.openxmlformats.org/officeDocument/2006/relationships/image"/><Relationship Id="rId13" Target="../media/image18.png" Type="http://schemas.openxmlformats.org/officeDocument/2006/relationships/image"/><Relationship Id="rId14" Target="../media/image19.png" Type="http://schemas.openxmlformats.org/officeDocument/2006/relationships/image"/><Relationship Id="rId15" Target="../media/image20.png" Type="http://schemas.openxmlformats.org/officeDocument/2006/relationships/image"/><Relationship Id="rId16" Target="../media/image21.png" Type="http://schemas.openxmlformats.org/officeDocument/2006/relationships/image"/><Relationship Id="rId17" Target="../media/image22.png" Type="http://schemas.openxmlformats.org/officeDocument/2006/relationships/image"/><Relationship Id="rId18" Target="../media/image23.png" Type="http://schemas.openxmlformats.org/officeDocument/2006/relationships/image"/><Relationship Id="rId19" Target="../media/image24.png" Type="http://schemas.openxmlformats.org/officeDocument/2006/relationships/image"/><Relationship Id="rId2" Target="../media/image1.png" Type="http://schemas.openxmlformats.org/officeDocument/2006/relationships/image"/><Relationship Id="rId20" Target="slide1.xml" Type="http://schemas.openxmlformats.org/officeDocument/2006/relationships/slide"/><Relationship Id="rId3" Target="../media/image1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2.png" Type="http://schemas.openxmlformats.org/officeDocument/2006/relationships/image"/><Relationship Id="rId8" Target="../media/image9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png" Type="http://schemas.openxmlformats.org/officeDocument/2006/relationships/image"/><Relationship Id="rId12" Target="../media/image25.png" Type="http://schemas.openxmlformats.org/officeDocument/2006/relationships/image"/><Relationship Id="rId13" Target="../media/image26.png" Type="http://schemas.openxmlformats.org/officeDocument/2006/relationships/image"/><Relationship Id="rId14" Target="../media/image16.png" Type="http://schemas.openxmlformats.org/officeDocument/2006/relationships/image"/><Relationship Id="rId15" Target="../media/image27.png" Type="http://schemas.openxmlformats.org/officeDocument/2006/relationships/image"/><Relationship Id="rId16" Target="../media/image18.png" Type="http://schemas.openxmlformats.org/officeDocument/2006/relationships/image"/><Relationship Id="rId17" Target="../media/image28.png" Type="http://schemas.openxmlformats.org/officeDocument/2006/relationships/image"/><Relationship Id="rId18" Target="../media/image29.png" Type="http://schemas.openxmlformats.org/officeDocument/2006/relationships/image"/><Relationship Id="rId19" Target="slide1.xml" Type="http://schemas.openxmlformats.org/officeDocument/2006/relationships/slide"/><Relationship Id="rId2" Target="../media/image1.png" Type="http://schemas.openxmlformats.org/officeDocument/2006/relationships/image"/><Relationship Id="rId20" Target="../media/image7.jpeg" Type="http://schemas.openxmlformats.org/officeDocument/2006/relationships/image"/><Relationship Id="rId3" Target="../media/image1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2.png" Type="http://schemas.openxmlformats.org/officeDocument/2006/relationships/image"/><Relationship Id="rId8" Target="../media/image9.png" Type="http://schemas.openxmlformats.org/officeDocument/2006/relationships/image"/><Relationship Id="rId9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f" id="3074" name="Picture 2">
            <a:hlinkClick action="ppaction://hlinksldjump" r:id="rId3"/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879"/>
          <a:stretch>
            <a:fillRect/>
          </a:stretch>
        </p:blipFill>
        <p:spPr bwMode="auto">
          <a:xfrm>
            <a:off x="4429125" y="-150813"/>
            <a:ext cx="4489450" cy="51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5" id="4100" name="Picture 4">
            <a:hlinkClick action="ppaction://hlinksldjump" r:id="rId5"/>
            <a:hlinkHover action="ppaction://hlinksldjump" r:id="rId6"/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39050" y="123825"/>
            <a:ext cx="1524000" cy="128587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3" id="4104" name="Picture 8">
            <a:hlinkClick action="ppaction://hlinksldjump" r:id="rId8"/>
            <a:hlinkHover action="ppaction://hlinksldjump" r:id="rId9"/>
          </p:cNvPr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89675" y="312738"/>
            <a:ext cx="1473200" cy="1674812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4105" name="Picture 9">
            <a:hlinkClick action="ppaction://hlinksldjump" r:id="rId3"/>
            <a:hlinkHover action="ppaction://hlinksldjump" r:id="rId11"/>
          </p:cNvPr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60700" y="2571750"/>
            <a:ext cx="2222500" cy="2179638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4106" name="Picture 10">
            <a:hlinkClick action="ppaction://hlinksldjump" r:id="rId13"/>
            <a:hlinkHover action="ppaction://hlinksldjump" r:id="rId14"/>
          </p:cNvPr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41813" y="1149350"/>
            <a:ext cx="1947862" cy="1854200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339975" y="3606800"/>
            <a:ext cx="76200" cy="79375"/>
          </a:xfrm>
          <a:prstGeom prst="chevron">
            <a:avLst>
              <a:gd fmla="val 60000" name="adj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endParaRPr altLang="zh-CN" b="0" lang="zh-CN" sz="1600">
              <a:solidFill>
                <a:schemeClr val="bg1"/>
              </a:solidFill>
              <a:ea charset="-122" panose="02010600030101010101" pitchFamily="2" typeface="宋体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6895" y="312738"/>
            <a:ext cx="1950889" cy="30295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732641"/>
            <a:ext cx="589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800">
                <a:solidFill>
                  <a:schemeClr val="accent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766762"/>
            <a:ext cx="13719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accent1">
                    <a:lumMod val="50000"/>
                  </a:schemeClr>
                </a:solidFill>
              </a:rPr>
              <a:t>XXXXXXX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共" id="1229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482" l="44206" r="4272"/>
          <a:stretch>
            <a:fillRect/>
          </a:stretch>
        </p:blipFill>
        <p:spPr bwMode="auto">
          <a:xfrm>
            <a:off x="-30163" y="0"/>
            <a:ext cx="4143376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共" id="1229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482" l="45752" r="4272"/>
          <a:stretch>
            <a:fillRect/>
          </a:stretch>
        </p:blipFill>
        <p:spPr bwMode="auto">
          <a:xfrm>
            <a:off x="4067175" y="0"/>
            <a:ext cx="402590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共" id="1229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482" l="45752" r="4272"/>
          <a:stretch>
            <a:fillRect/>
          </a:stretch>
        </p:blipFill>
        <p:spPr bwMode="auto">
          <a:xfrm>
            <a:off x="5475288" y="0"/>
            <a:ext cx="402590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共" id="12293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482" l="45752" r="4272" t="2617"/>
          <a:stretch>
            <a:fillRect/>
          </a:stretch>
        </p:blipFill>
        <p:spPr bwMode="auto">
          <a:xfrm>
            <a:off x="5334000" y="2493963"/>
            <a:ext cx="40259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共" id="12294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482" l="45752" r="4272" t="2420"/>
          <a:stretch>
            <a:fillRect/>
          </a:stretch>
        </p:blipFill>
        <p:spPr bwMode="auto">
          <a:xfrm>
            <a:off x="2374900" y="2484438"/>
            <a:ext cx="40259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共" id="12295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482" l="45752" r="4272" t="2765"/>
          <a:stretch>
            <a:fillRect/>
          </a:stretch>
        </p:blipFill>
        <p:spPr bwMode="auto">
          <a:xfrm>
            <a:off x="-41275" y="2501900"/>
            <a:ext cx="4017963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8">
            <a:hlinkClick action="ppaction://hlinkshowjump?jump=nextslide"/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97600" y="1780332"/>
            <a:ext cx="2119313" cy="2087562"/>
          </a:xfrm>
          <a:prstGeom prst="rect">
            <a:avLst/>
          </a:prstGeom>
          <a:noFill/>
          <a:ln w="47625">
            <a:solidFill>
              <a:srgbClr val="969696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9">
            <a:hlinkClick action="ppaction://hlinksldjump" r:id="rId5"/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584" y="1780332"/>
            <a:ext cx="2119313" cy="2087562"/>
          </a:xfrm>
          <a:prstGeom prst="rect">
            <a:avLst/>
          </a:prstGeom>
          <a:noFill/>
          <a:ln w="47625">
            <a:solidFill>
              <a:srgbClr val="969696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10">
            <a:hlinkClick action="ppaction://hlinkshowjump?jump=nextslide"/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08375" y="1780332"/>
            <a:ext cx="2120900" cy="2087562"/>
          </a:xfrm>
          <a:prstGeom prst="rect">
            <a:avLst/>
          </a:prstGeom>
          <a:noFill/>
          <a:ln w="47625">
            <a:solidFill>
              <a:srgbClr val="969696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op" id="12299" name="Picture 11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6013" y="0"/>
            <a:ext cx="65341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12300" name="Picture 1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35375" y="-14288"/>
            <a:ext cx="1522413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107763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14350" y="3554413"/>
            <a:ext cx="7648575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zh-CN" b="0" lang="zh-CN" sz="6600">
              <a:ea charset="-122" panose="02010600030101010101" pitchFamily="2" typeface="宋体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-13566775" y="411163"/>
            <a:ext cx="1828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zh-CN" b="0" lang="zh-CN" sz="1800">
              <a:ea charset="-122" panose="02010600030101010101" pitchFamily="2" typeface="宋体"/>
            </a:endParaRPr>
          </a:p>
        </p:txBody>
      </p:sp>
      <p:grpSp>
        <p:nvGrpSpPr>
          <p:cNvPr id="12304" name="Group 16"/>
          <p:cNvGrpSpPr/>
          <p:nvPr/>
        </p:nvGrpSpPr>
        <p:grpSpPr>
          <a:xfrm>
            <a:off x="395288" y="4540250"/>
            <a:ext cx="1033462" cy="336550"/>
            <a:chExt cx="1627" cy="530"/>
          </a:xfrm>
        </p:grpSpPr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1228" cy="528"/>
            </a:xfrm>
            <a:prstGeom prst="rect">
              <a:avLst/>
            </a:prstGeom>
            <a:noFill/>
            <a:ln>
              <a:noFill/>
            </a:ln>
            <a:effectLst>
              <a:outerShdw algn="ctr" dir="2436078" dist="117088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1pPr>
              <a:lvl2pPr indent="-285750" marL="74295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2pPr>
              <a:lvl3pPr indent="-228600" marL="11430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3pPr>
              <a:lvl4pPr indent="-228600" marL="16002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4pPr>
              <a:lvl5pPr indent="-228600" marL="20574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chemeClr val="bg1"/>
                  </a:solidFill>
                  <a:ea charset="-122" panose="02010600030101010101" pitchFamily="2" typeface="宋体"/>
                </a:rPr>
                <a:t>MENU</a:t>
              </a:r>
            </a:p>
          </p:txBody>
        </p:sp>
        <p:sp>
          <p:nvSpPr>
            <p:cNvPr id="12306" name="AutoShape 18">
              <a:hlinkClick action="ppaction://hlinksldjump" r:id="rId9"/>
            </p:cNvPr>
            <p:cNvSpPr>
              <a:spLocks noChangeArrowheads="1"/>
            </p:cNvSpPr>
            <p:nvPr/>
          </p:nvSpPr>
          <p:spPr bwMode="auto">
            <a:xfrm rot="5400000">
              <a:off x="1262" y="133"/>
              <a:ext cx="330" cy="400"/>
            </a:xfrm>
            <a:custGeom>
              <a:gdLst>
                <a:gd fmla="*/ 141 w 21600" name="T0"/>
                <a:gd fmla="*/ 0 h 21600" name="T1"/>
                <a:gd fmla="*/ 47 w 21600" name="T2"/>
                <a:gd fmla="*/ 400 h 21600" name="T3"/>
                <a:gd fmla="*/ 149 w 21600" name="T4"/>
                <a:gd fmla="*/ 154 h 21600" name="T5"/>
                <a:gd fmla="*/ 239 w 21600" name="T6"/>
                <a:gd fmla="*/ 265 h 21600" name="T7"/>
                <a:gd fmla="*/ 330 w 21600" name="T8"/>
                <a:gd fmla="*/ 154 h 21600" name="T9"/>
                <a:gd fmla="*/ 17694720 60000 65536" name="T10"/>
                <a:gd fmla="*/ 5898240 60000 65536" name="T11"/>
                <a:gd fmla="*/ 5898240 60000 65536" name="T12"/>
                <a:gd fmla="*/ 5898240 60000 65536" name="T13"/>
                <a:gd fmla="*/ 0 60000 65536" name="T14"/>
                <a:gd fmla="*/ 0 w 21600" name="T15"/>
                <a:gd fmla="*/ 8316 h 21600" name="T16"/>
                <a:gd fmla="*/ 6087 w 21600" name="T17"/>
                <a:gd fmla="*/ 21600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4" id="1741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79"/>
          <a:stretch>
            <a:fillRect/>
          </a:stretch>
        </p:blipFill>
        <p:spPr bwMode="auto">
          <a:xfrm>
            <a:off x="-22225" y="-87313"/>
            <a:ext cx="9129713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5113" y="120650"/>
            <a:ext cx="8412162" cy="4827588"/>
          </a:xfrm>
          <a:prstGeom prst="rect">
            <a:avLst/>
          </a:prstGeom>
          <a:noFill/>
          <a:ln w="22225">
            <a:solidFill>
              <a:srgbClr val="857773"/>
            </a:solidFill>
            <a:prstDash val="dash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pic>
        <p:nvPicPr>
          <p:cNvPr descr="未标题-3" id="1741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31113" y="-158750"/>
            <a:ext cx="1473200" cy="1668463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79425" y="755650"/>
            <a:ext cx="7273925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>
              <a:buSzTx/>
              <a:buFont charset="2" panose="05000000000000000000" pitchFamily="2" typeface="Wingdings"/>
              <a:buChar char="n"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参与制作电动车项目开发申请专利，获全国科技创新一等奖， 参与棋类制作项目研发并申请专利；</a:t>
            </a:r>
          </a:p>
          <a:p>
            <a:pPr eaLnBrk="1" hangingPunct="1">
              <a:buSzTx/>
              <a:buFont charset="2" panose="05000000000000000000" pitchFamily="2" typeface="Wingdings"/>
              <a:buChar char="n"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参加模特之星大赛，获得最佳表演奖；参加浐霸房产代言人选拔前15强；</a:t>
            </a:r>
          </a:p>
          <a:p>
            <a:pPr eaLnBrk="1" hangingPunct="1">
              <a:buSzTx/>
              <a:buFont charset="2" panose="05000000000000000000" pitchFamily="2" typeface="Wingdings"/>
              <a:buChar char="n"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参加大学生广告艺术大赛学院奖，独立制作汉王绘图板策划，获得西北赛区三等奖，平面水墨篇获西北赛区三等奖；</a:t>
            </a:r>
          </a:p>
          <a:p>
            <a:pPr eaLnBrk="1" hangingPunct="1">
              <a:buSzTx/>
              <a:buFont charset="2" panose="05000000000000000000" pitchFamily="2" typeface="Wingdings"/>
              <a:buChar char="n"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参加大学生艺术团并担任外宣部社长，策划多次纳新活动，迎春晚会，迎新生晚会，和外校联谊活动；</a:t>
            </a:r>
          </a:p>
          <a:p>
            <a:pPr eaLnBrk="1" hangingPunct="1">
              <a:buSzTx/>
              <a:buFont charset="2" panose="05000000000000000000" pitchFamily="2" typeface="Wingdings"/>
              <a:buChar char="n"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参加中国策大赛，制作kappa策划；参加全国大学生广告大赛，与同学共同制作宝达鞋业策划，七度空间平面，获全国佳作；</a:t>
            </a:r>
          </a:p>
          <a:p>
            <a:pPr eaLnBrk="1" hangingPunct="1">
              <a:buSzTx/>
              <a:buFont charset="2" panose="05000000000000000000" pitchFamily="2" typeface="Wingdings"/>
              <a:buChar char="n"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获得全国网卡ID设计全国佳作奖；</a:t>
            </a:r>
          </a:p>
          <a:p>
            <a:pPr eaLnBrk="1" hangingPunct="1">
              <a:buSzTx/>
              <a:buFont charset="2" panose="05000000000000000000" pitchFamily="2" typeface="Wingdings"/>
              <a:buChar char="n"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成为2+1广告社社长，将社员发展到180余人，带领组织同学参加2011年广告节进行广告交流，参加oneshow，金犊，学院奖等多项大赛</a:t>
            </a:r>
          </a:p>
        </p:txBody>
      </p:sp>
      <p:grpSp>
        <p:nvGrpSpPr>
          <p:cNvPr id="17414" name="Group 6"/>
          <p:cNvGrpSpPr/>
          <p:nvPr/>
        </p:nvGrpSpPr>
        <p:grpSpPr>
          <a:xfrm>
            <a:off x="395288" y="4540250"/>
            <a:ext cx="1033462" cy="336550"/>
            <a:chExt cx="1627" cy="530"/>
          </a:xfrm>
        </p:grpSpPr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1228" cy="528"/>
            </a:xfrm>
            <a:prstGeom prst="rect">
              <a:avLst/>
            </a:prstGeom>
            <a:noFill/>
            <a:ln>
              <a:noFill/>
            </a:ln>
            <a:effectLst>
              <a:outerShdw algn="ctr" dir="2436078" dist="117088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1pPr>
              <a:lvl2pPr indent="-285750" marL="74295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2pPr>
              <a:lvl3pPr indent="-228600" marL="11430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3pPr>
              <a:lvl4pPr indent="-228600" marL="16002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4pPr>
              <a:lvl5pPr indent="-228600" marL="20574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chemeClr val="bg1"/>
                  </a:solidFill>
                  <a:ea charset="-122" panose="02010600030101010101" pitchFamily="2" typeface="宋体"/>
                </a:rPr>
                <a:t>MENU</a:t>
              </a:r>
            </a:p>
          </p:txBody>
        </p:sp>
        <p:sp>
          <p:nvSpPr>
            <p:cNvPr id="17416" name="AutoShape 8">
              <a:hlinkClick action="ppaction://hlinksldjump" r:id="rId4"/>
            </p:cNvPr>
            <p:cNvSpPr>
              <a:spLocks noChangeArrowheads="1"/>
            </p:cNvSpPr>
            <p:nvPr/>
          </p:nvSpPr>
          <p:spPr bwMode="auto">
            <a:xfrm rot="5400000">
              <a:off x="1262" y="133"/>
              <a:ext cx="330" cy="400"/>
            </a:xfrm>
            <a:custGeom>
              <a:gdLst>
                <a:gd fmla="*/ 141 w 21600" name="T0"/>
                <a:gd fmla="*/ 0 h 21600" name="T1"/>
                <a:gd fmla="*/ 47 w 21600" name="T2"/>
                <a:gd fmla="*/ 400 h 21600" name="T3"/>
                <a:gd fmla="*/ 149 w 21600" name="T4"/>
                <a:gd fmla="*/ 154 h 21600" name="T5"/>
                <a:gd fmla="*/ 239 w 21600" name="T6"/>
                <a:gd fmla="*/ 265 h 21600" name="T7"/>
                <a:gd fmla="*/ 330 w 21600" name="T8"/>
                <a:gd fmla="*/ 154 h 21600" name="T9"/>
                <a:gd fmla="*/ 17694720 60000 65536" name="T10"/>
                <a:gd fmla="*/ 5898240 60000 65536" name="T11"/>
                <a:gd fmla="*/ 5898240 60000 65536" name="T12"/>
                <a:gd fmla="*/ 5898240 60000 65536" name="T13"/>
                <a:gd fmla="*/ 0 60000 65536" name="T14"/>
                <a:gd fmla="*/ 0 w 21600" name="T15"/>
                <a:gd fmla="*/ 8316 h 21600" name="T16"/>
                <a:gd fmla="*/ 6087 w 21600" name="T17"/>
                <a:gd fmla="*/ 21600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" id="18434" name="Picture 2"/>
          <p:cNvPicPr>
            <a:picLocks noChangeArrowheads="1"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55650" y="-434975"/>
            <a:ext cx="10660063" cy="5815013"/>
          </a:xfr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endParaRPr altLang="zh-CN" lang="zh-CN">
              <a:ea charset="-122" panose="02010600030101010101" pitchFamily="2" typeface="宋体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08288" y="0"/>
            <a:ext cx="5964237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lang="zh-CN">
                <a:ea charset="-122" panose="02010600030101010101" pitchFamily="2" typeface="宋体"/>
              </a:rPr>
              <a:t>   </a:t>
            </a:r>
          </a:p>
          <a:p>
            <a:pPr eaLnBrk="1" hangingPunct="1">
              <a:defRPr/>
            </a:pPr>
            <a:r>
              <a:rPr altLang="en-US" lang="zh-CN">
                <a:ea charset="-122" panose="02010600030101010101" pitchFamily="2" typeface="宋体"/>
              </a:rPr>
              <a:t>技能：</a:t>
            </a:r>
          </a:p>
          <a:p>
            <a:pPr eaLnBrk="1" hangingPunct="1">
              <a:defRPr/>
            </a:pPr>
            <a:r>
              <a:rPr altLang="en-US" lang="zh-CN">
                <a:ea charset="-122" panose="02010600030101010101" pitchFamily="2" typeface="宋体"/>
              </a:rPr>
              <a:t>熟练掌握WORD、PPT、EXCEL等办公软件；</a:t>
            </a:r>
          </a:p>
          <a:p>
            <a:pPr eaLnBrk="1" hangingPunct="1">
              <a:defRPr/>
            </a:pPr>
            <a:r>
              <a:rPr altLang="en-US" lang="zh-CN">
                <a:ea charset="-122" panose="02010600030101010101" pitchFamily="2" typeface="宋体"/>
              </a:rPr>
              <a:t>熟练掌握设计软件PS、CD、AI、PT、3D，并掌握2DCG插画，游戏场景设计；</a:t>
            </a:r>
          </a:p>
          <a:p>
            <a:pPr eaLnBrk="1" hangingPunct="1">
              <a:defRPr/>
            </a:pPr>
            <a:r>
              <a:rPr altLang="en-US" lang="zh-CN">
                <a:ea charset="-122" panose="02010600030101010101" pitchFamily="2" typeface="宋体"/>
              </a:rPr>
              <a:t>熟练掌握摄影技术，后期修图及相册制作；</a:t>
            </a:r>
          </a:p>
          <a:p>
            <a:pPr eaLnBrk="1" hangingPunct="1">
              <a:defRPr/>
            </a:pPr>
            <a:r>
              <a:rPr altLang="en-US" lang="zh-CN">
                <a:ea charset="-122" panose="02010600030101010101" pitchFamily="2" typeface="宋体"/>
              </a:rPr>
              <a:t>服装表演经验丰富；</a:t>
            </a:r>
          </a:p>
          <a:p>
            <a:pPr eaLnBrk="1" hangingPunct="1">
              <a:defRPr/>
            </a:pPr>
            <a:r>
              <a:rPr altLang="en-US" lang="zh-CN">
                <a:ea charset="-122" panose="02010600030101010101" pitchFamily="2" typeface="宋体"/>
              </a:rPr>
              <a:t>仿制古代印章</a:t>
            </a:r>
          </a:p>
          <a:p>
            <a:pPr eaLnBrk="1" hangingPunct="1">
              <a:defRPr/>
            </a:pPr>
            <a:r>
              <a:rPr altLang="en-US" lang="zh-CN">
                <a:ea charset="-122" panose="02010600030101010101" pitchFamily="2" typeface="宋体"/>
              </a:rPr>
              <a:t>  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79725" y="2139950"/>
            <a:ext cx="373888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爱好：</a:t>
            </a:r>
          </a:p>
          <a:p>
            <a:pPr eaLnBrk="1" hangingPunct="1">
              <a:defRPr/>
            </a:pPr>
            <a:r>
              <a:rPr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看书、旅行、绘画、摄影、音乐</a:t>
            </a:r>
          </a:p>
        </p:txBody>
      </p:sp>
      <p:pic>
        <p:nvPicPr>
          <p:cNvPr descr="_MG_1204副本" id="18438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281363"/>
            <a:ext cx="14033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175" y="2933700"/>
            <a:ext cx="5637213" cy="2478088"/>
          </a:xfrm>
          <a:prstGeom prst="roundRect">
            <a:avLst>
              <a:gd fmla="val 16667" name="adj"/>
            </a:avLst>
          </a:prstGeom>
          <a:solidFill>
            <a:schemeClr val="bg2">
              <a:alpha val="81960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pic>
        <p:nvPicPr>
          <p:cNvPr descr="yiyi" id="18440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4084638"/>
            <a:ext cx="14160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5" id="18441" name="Picture 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4988" y="266700"/>
            <a:ext cx="2273300" cy="1919288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5632450" y="2943225"/>
            <a:ext cx="3513138" cy="2462213"/>
          </a:xfrm>
          <a:prstGeom prst="roundRect">
            <a:avLst>
              <a:gd fmla="val 16667" name="adj"/>
            </a:avLst>
          </a:prstGeom>
          <a:solidFill>
            <a:schemeClr val="bg2">
              <a:alpha val="76077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pic>
        <p:nvPicPr>
          <p:cNvPr descr="_MG_1204副本" id="18443" name="Picture 1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289300"/>
            <a:ext cx="140335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DSC00392" id="18444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97838" y="3289300"/>
            <a:ext cx="1082675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娱乐至死" id="18445" name="Picture 1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03350" y="3292475"/>
            <a:ext cx="1333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未命名-1" id="18446" name="Picture 14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20975" y="3292475"/>
            <a:ext cx="95091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作品" id="18447" name="Picture 15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99000" y="3289300"/>
            <a:ext cx="95250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48" name="Group 16"/>
          <p:cNvGrpSpPr/>
          <p:nvPr/>
        </p:nvGrpSpPr>
        <p:grpSpPr>
          <a:xfrm>
            <a:off x="395288" y="4540250"/>
            <a:ext cx="1033462" cy="336550"/>
            <a:chExt cx="1627" cy="530"/>
          </a:xfrm>
        </p:grpSpPr>
        <p:sp>
          <p:nvSpPr>
            <p:cNvPr id="18456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1228" cy="528"/>
            </a:xfrm>
            <a:prstGeom prst="rect">
              <a:avLst/>
            </a:prstGeom>
            <a:noFill/>
            <a:ln>
              <a:noFill/>
            </a:ln>
            <a:effectLst>
              <a:outerShdw algn="ctr" dir="2436078" dist="117088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1pPr>
              <a:lvl2pPr indent="-285750" marL="74295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2pPr>
              <a:lvl3pPr indent="-228600" marL="11430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3pPr>
              <a:lvl4pPr indent="-228600" marL="16002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4pPr>
              <a:lvl5pPr indent="-228600" marL="20574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chemeClr val="bg1"/>
                  </a:solidFill>
                  <a:ea charset="-122" panose="02010600030101010101" pitchFamily="2" typeface="宋体"/>
                </a:rPr>
                <a:t>MENU</a:t>
              </a:r>
            </a:p>
          </p:txBody>
        </p:sp>
        <p:sp>
          <p:nvSpPr>
            <p:cNvPr id="18457" name="AutoShape 18">
              <a:hlinkClick action="ppaction://hlinksldjump" r:id="rId10"/>
            </p:cNvPr>
            <p:cNvSpPr>
              <a:spLocks noChangeArrowheads="1"/>
            </p:cNvSpPr>
            <p:nvPr/>
          </p:nvSpPr>
          <p:spPr bwMode="auto">
            <a:xfrm rot="5400000">
              <a:off x="1262" y="133"/>
              <a:ext cx="330" cy="400"/>
            </a:xfrm>
            <a:custGeom>
              <a:gdLst>
                <a:gd fmla="*/ 141 w 21600" name="T0"/>
                <a:gd fmla="*/ 0 h 21600" name="T1"/>
                <a:gd fmla="*/ 47 w 21600" name="T2"/>
                <a:gd fmla="*/ 400 h 21600" name="T3"/>
                <a:gd fmla="*/ 149 w 21600" name="T4"/>
                <a:gd fmla="*/ 154 h 21600" name="T5"/>
                <a:gd fmla="*/ 239 w 21600" name="T6"/>
                <a:gd fmla="*/ 265 h 21600" name="T7"/>
                <a:gd fmla="*/ 330 w 21600" name="T8"/>
                <a:gd fmla="*/ 154 h 21600" name="T9"/>
                <a:gd fmla="*/ 17694720 60000 65536" name="T10"/>
                <a:gd fmla="*/ 5898240 60000 65536" name="T11"/>
                <a:gd fmla="*/ 5898240 60000 65536" name="T12"/>
                <a:gd fmla="*/ 5898240 60000 65536" name="T13"/>
                <a:gd fmla="*/ 0 60000 65536" name="T14"/>
                <a:gd fmla="*/ 0 w 21600" name="T15"/>
                <a:gd fmla="*/ 8316 h 21600" name="T16"/>
                <a:gd fmla="*/ 6087 w 21600" name="T17"/>
                <a:gd fmla="*/ 21600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lare-500x706" id="18449" name="Picture 19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r="-3265"/>
          <a:stretch>
            <a:fillRect/>
          </a:stretch>
        </p:blipFill>
        <p:spPr bwMode="auto">
          <a:xfrm>
            <a:off x="3671888" y="3289300"/>
            <a:ext cx="108426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_MG_6994" id="18450" name="Picture 20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35625" y="3289300"/>
            <a:ext cx="24653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395288" y="2933700"/>
            <a:ext cx="1233487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lang="zh-CN" sz="1600"/>
              <a:t>作品展示</a:t>
            </a:r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>
            <a:off x="395288" y="2943225"/>
            <a:ext cx="1233487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lang="zh-CN" sz="1600">
                <a:solidFill>
                  <a:schemeClr val="bg1"/>
                </a:solidFill>
              </a:rPr>
              <a:t>作品展示</a:t>
            </a:r>
          </a:p>
        </p:txBody>
      </p:sp>
      <p:sp>
        <p:nvSpPr>
          <p:cNvPr id="18453" name="Text Box 23"/>
          <p:cNvSpPr txBox="1">
            <a:spLocks noChangeArrowheads="1"/>
          </p:cNvSpPr>
          <p:nvPr/>
        </p:nvSpPr>
        <p:spPr bwMode="auto">
          <a:xfrm>
            <a:off x="5889625" y="2955925"/>
            <a:ext cx="123190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lang="zh-CN" sz="1600"/>
              <a:t>作品展示</a:t>
            </a:r>
          </a:p>
        </p:txBody>
      </p:sp>
      <p:sp>
        <p:nvSpPr>
          <p:cNvPr id="18454" name="Rectangle 24"/>
          <p:cNvSpPr>
            <a:spLocks noChangeArrowheads="1"/>
          </p:cNvSpPr>
          <p:nvPr/>
        </p:nvSpPr>
        <p:spPr bwMode="auto">
          <a:xfrm>
            <a:off x="2808288" y="266700"/>
            <a:ext cx="6156325" cy="2520950"/>
          </a:xfrm>
          <a:prstGeom prst="rect">
            <a:avLst/>
          </a:prstGeom>
          <a:noFill/>
          <a:ln w="19050">
            <a:solidFill>
              <a:srgbClr val="695239"/>
            </a:solidFill>
            <a:prstDash val="dash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8455" name="Text Box 25"/>
          <p:cNvSpPr txBox="1">
            <a:spLocks noChangeArrowheads="1"/>
          </p:cNvSpPr>
          <p:nvPr/>
        </p:nvSpPr>
        <p:spPr bwMode="auto">
          <a:xfrm>
            <a:off x="5905500" y="2955925"/>
            <a:ext cx="123190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lang="zh-CN" sz="1600">
                <a:solidFill>
                  <a:schemeClr val="bg1"/>
                </a:solidFill>
              </a:rPr>
              <a:t>作品展示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f" id="1945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879"/>
          <a:stretch>
            <a:fillRect/>
          </a:stretch>
        </p:blipFill>
        <p:spPr bwMode="auto">
          <a:xfrm>
            <a:off x="4429125" y="-150813"/>
            <a:ext cx="4489450" cy="51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68325" y="1577975"/>
            <a:ext cx="4003675" cy="179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lang="zh-CN" sz="2800">
                <a:solidFill>
                  <a:schemeClr val="hlink"/>
                </a:solidFill>
                <a:latin charset="-122" panose="02010609060101010101" pitchFamily="49" typeface="黑体"/>
              </a:rPr>
              <a:t>联系方式：</a:t>
            </a:r>
          </a:p>
          <a:p>
            <a:pPr eaLnBrk="1" hangingPunct="1"/>
            <a:r>
              <a:rPr altLang="en-US" lang="zh-CN" sz="2800">
                <a:solidFill>
                  <a:schemeClr val="hlink"/>
                </a:solidFill>
                <a:latin charset="-122" panose="02010609060101010101" pitchFamily="49" typeface="黑体"/>
              </a:rPr>
              <a:t>电话：</a:t>
            </a:r>
          </a:p>
          <a:p>
            <a:pPr eaLnBrk="1" hangingPunct="1"/>
            <a:r>
              <a:rPr altLang="en-US" lang="zh-CN" sz="2800">
                <a:solidFill>
                  <a:schemeClr val="hlink"/>
                </a:solidFill>
                <a:latin charset="-122" panose="02010609060101010101" pitchFamily="49" typeface="黑体"/>
              </a:rPr>
              <a:t>邮箱：</a:t>
            </a:r>
          </a:p>
          <a:p>
            <a:pPr eaLnBrk="1" hangingPunct="1"/>
            <a:r>
              <a:rPr altLang="en-US" lang="zh-CN" sz="2800">
                <a:solidFill>
                  <a:schemeClr val="hlink"/>
                </a:solidFill>
                <a:latin charset="-122" panose="02010609060101010101" pitchFamily="49" typeface="黑体"/>
              </a:rPr>
              <a:t>QQ：412524902</a:t>
            </a:r>
          </a:p>
        </p:txBody>
      </p:sp>
      <p:grpSp>
        <p:nvGrpSpPr>
          <p:cNvPr id="19460" name="Group 4"/>
          <p:cNvGrpSpPr/>
          <p:nvPr/>
        </p:nvGrpSpPr>
        <p:grpSpPr>
          <a:xfrm>
            <a:off x="395288" y="4540250"/>
            <a:ext cx="1033462" cy="336550"/>
            <a:chExt cx="1627" cy="530"/>
          </a:xfrm>
        </p:grpSpPr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228" cy="528"/>
            </a:xfrm>
            <a:prstGeom prst="rect">
              <a:avLst/>
            </a:prstGeom>
            <a:noFill/>
            <a:ln>
              <a:noFill/>
            </a:ln>
            <a:effectLst>
              <a:outerShdw algn="ctr" dir="2436078" dist="117088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1pPr>
              <a:lvl2pPr indent="-285750" marL="74295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2pPr>
              <a:lvl3pPr indent="-228600" marL="11430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3pPr>
              <a:lvl4pPr indent="-228600" marL="16002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4pPr>
              <a:lvl5pPr indent="-228600" marL="20574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chemeClr val="bg1"/>
                  </a:solidFill>
                  <a:ea charset="-122" panose="02010600030101010101" pitchFamily="2" typeface="宋体"/>
                </a:rPr>
                <a:t>MENU</a:t>
              </a:r>
            </a:p>
          </p:txBody>
        </p:sp>
        <p:sp>
          <p:nvSpPr>
            <p:cNvPr id="19463" name="AutoShape 6">
              <a:hlinkClick action="ppaction://hlinksldjump" r:id="rId3"/>
            </p:cNvPr>
            <p:cNvSpPr>
              <a:spLocks noChangeArrowheads="1"/>
            </p:cNvSpPr>
            <p:nvPr/>
          </p:nvSpPr>
          <p:spPr bwMode="auto">
            <a:xfrm rot="5400000">
              <a:off x="1262" y="133"/>
              <a:ext cx="330" cy="400"/>
            </a:xfrm>
            <a:custGeom>
              <a:gdLst>
                <a:gd fmla="*/ 141 w 21600" name="T0"/>
                <a:gd fmla="*/ 0 h 21600" name="T1"/>
                <a:gd fmla="*/ 47 w 21600" name="T2"/>
                <a:gd fmla="*/ 400 h 21600" name="T3"/>
                <a:gd fmla="*/ 149 w 21600" name="T4"/>
                <a:gd fmla="*/ 154 h 21600" name="T5"/>
                <a:gd fmla="*/ 239 w 21600" name="T6"/>
                <a:gd fmla="*/ 265 h 21600" name="T7"/>
                <a:gd fmla="*/ 330 w 21600" name="T8"/>
                <a:gd fmla="*/ 154 h 21600" name="T9"/>
                <a:gd fmla="*/ 17694720 60000 65536" name="T10"/>
                <a:gd fmla="*/ 5898240 60000 65536" name="T11"/>
                <a:gd fmla="*/ 5898240 60000 65536" name="T12"/>
                <a:gd fmla="*/ 5898240 60000 65536" name="T13"/>
                <a:gd fmla="*/ 0 60000 65536" name="T14"/>
                <a:gd fmla="*/ 0 w 21600" name="T15"/>
                <a:gd fmla="*/ 8316 h 21600" name="T16"/>
                <a:gd fmla="*/ 6087 w 21600" name="T17"/>
                <a:gd fmla="*/ 21600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df" id="19461" name="Picture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2016125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f" id="2048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879"/>
          <a:stretch>
            <a:fillRect/>
          </a:stretch>
        </p:blipFill>
        <p:spPr bwMode="auto">
          <a:xfrm>
            <a:off x="4429125" y="-150813"/>
            <a:ext cx="4489450" cy="51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87450" y="1911350"/>
            <a:ext cx="5599113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lang="zh-CN">
                <a:ea charset="-122" panose="02010600030101010101" pitchFamily="2" typeface="宋体"/>
              </a:rPr>
              <a:t>THANK  YOU!</a:t>
            </a:r>
          </a:p>
        </p:txBody>
      </p:sp>
      <p:grpSp>
        <p:nvGrpSpPr>
          <p:cNvPr id="20484" name="Group 4"/>
          <p:cNvGrpSpPr/>
          <p:nvPr/>
        </p:nvGrpSpPr>
        <p:grpSpPr>
          <a:xfrm>
            <a:off x="395288" y="4540250"/>
            <a:ext cx="1033462" cy="336550"/>
            <a:chExt cx="1627" cy="530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228" cy="528"/>
            </a:xfrm>
            <a:prstGeom prst="rect">
              <a:avLst/>
            </a:prstGeom>
            <a:noFill/>
            <a:ln>
              <a:noFill/>
            </a:ln>
            <a:effectLst>
              <a:outerShdw algn="ctr" dir="2436078" dist="117088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1pPr>
              <a:lvl2pPr indent="-285750" marL="74295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2pPr>
              <a:lvl3pPr indent="-228600" marL="11430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3pPr>
              <a:lvl4pPr indent="-228600" marL="16002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4pPr>
              <a:lvl5pPr indent="-228600" marL="20574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chemeClr val="bg1"/>
                  </a:solidFill>
                  <a:ea charset="-122" panose="02010600030101010101" pitchFamily="2" typeface="宋体"/>
                </a:rPr>
                <a:t>MENU</a:t>
              </a:r>
            </a:p>
          </p:txBody>
        </p:sp>
        <p:sp>
          <p:nvSpPr>
            <p:cNvPr id="20486" name="AutoShape 6">
              <a:hlinkClick action="ppaction://hlinksldjump" r:id="rId3"/>
            </p:cNvPr>
            <p:cNvSpPr>
              <a:spLocks noChangeArrowheads="1"/>
            </p:cNvSpPr>
            <p:nvPr/>
          </p:nvSpPr>
          <p:spPr bwMode="auto">
            <a:xfrm rot="5400000">
              <a:off x="1262" y="133"/>
              <a:ext cx="330" cy="400"/>
            </a:xfrm>
            <a:custGeom>
              <a:gdLst>
                <a:gd fmla="*/ 141 w 21600" name="T0"/>
                <a:gd fmla="*/ 0 h 21600" name="T1"/>
                <a:gd fmla="*/ 47 w 21600" name="T2"/>
                <a:gd fmla="*/ 400 h 21600" name="T3"/>
                <a:gd fmla="*/ 149 w 21600" name="T4"/>
                <a:gd fmla="*/ 154 h 21600" name="T5"/>
                <a:gd fmla="*/ 239 w 21600" name="T6"/>
                <a:gd fmla="*/ 265 h 21600" name="T7"/>
                <a:gd fmla="*/ 330 w 21600" name="T8"/>
                <a:gd fmla="*/ 154 h 21600" name="T9"/>
                <a:gd fmla="*/ 17694720 60000 65536" name="T10"/>
                <a:gd fmla="*/ 5898240 60000 65536" name="T11"/>
                <a:gd fmla="*/ 5898240 60000 65536" name="T12"/>
                <a:gd fmla="*/ 5898240 60000 65536" name="T13"/>
                <a:gd fmla="*/ 0 60000 65536" name="T14"/>
                <a:gd fmla="*/ 0 w 21600" name="T15"/>
                <a:gd fmla="*/ 8316 h 21600" name="T16"/>
                <a:gd fmla="*/ 6087 w 21600" name="T17"/>
                <a:gd fmla="*/ 21600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f" id="4098" name="Picture 2">
            <a:hlinkClick action="ppaction://hlinksldjump" r:id="rId3"/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879"/>
          <a:stretch>
            <a:fillRect/>
          </a:stretch>
        </p:blipFill>
        <p:spPr bwMode="auto">
          <a:xfrm>
            <a:off x="4429125" y="-150813"/>
            <a:ext cx="4489450" cy="51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4103" name="Picture 7">
            <a:hlinkClick action="ppaction://hlinksldjump" r:id="rId3"/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60700" y="2571750"/>
            <a:ext cx="2465388" cy="2419350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xv" id="4104" name="Picture 8">
            <a:hlinkClick action="ppaction://hlinksldjump" r:id="rId3"/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46538" y="4211638"/>
            <a:ext cx="588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5" id="4105" name="Picture 9">
            <a:hlinkClick action="ppaction://hlinksldjump" r:id="rId7"/>
            <a:hlinkHover action="ppaction://hlinksldjump" r:id="rId8"/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39050" y="123825"/>
            <a:ext cx="1524000" cy="128587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3" id="4106" name="Picture 10">
            <a:hlinkClick action="ppaction://hlinksldjump" r:id="rId10"/>
            <a:hlinkHover action="ppaction://hlinksldjump" r:id="rId11"/>
          </p:cNvPr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89675" y="312738"/>
            <a:ext cx="1473200" cy="1674812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4107" name="Picture 11">
            <a:hlinkClick action="ppaction://hlinksldjump" r:id="rId13"/>
            <a:hlinkHover action="ppaction://hlinksldjump" r:id="rId14"/>
          </p:cNvPr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41813" y="1149350"/>
            <a:ext cx="1947862" cy="1854200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6895" y="312738"/>
            <a:ext cx="1950889" cy="3029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732641"/>
            <a:ext cx="589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800">
                <a:solidFill>
                  <a:schemeClr val="accent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624" y="766762"/>
            <a:ext cx="13719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accent1">
                    <a:lumMod val="50000"/>
                  </a:schemeClr>
                </a:solidFill>
              </a:rPr>
              <a:t>XXXXXXX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f" id="5122" name="Picture 2">
            <a:hlinkClick action="ppaction://hlinksldjump" r:id="rId3"/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879"/>
          <a:stretch>
            <a:fillRect/>
          </a:stretch>
        </p:blipFill>
        <p:spPr bwMode="auto">
          <a:xfrm>
            <a:off x="4429125" y="-150813"/>
            <a:ext cx="4489450" cy="51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5127" name="Picture 7">
            <a:hlinkClick action="ppaction://hlinksldjump" r:id="rId5"/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41813" y="1149350"/>
            <a:ext cx="2135187" cy="2032000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xv" id="5128" name="Picture 8">
            <a:hlinkClick action="ppaction://hlinksldjump" r:id="rId5"/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48263" y="2571750"/>
            <a:ext cx="588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5" id="5129" name="Picture 9">
            <a:hlinkClick action="ppaction://hlinksldjump" r:id="rId8"/>
            <a:hlinkHover action="ppaction://hlinksldjump" r:id="rId9"/>
          </p:cNvPr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39050" y="123825"/>
            <a:ext cx="1524000" cy="128587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3" id="5130" name="Picture 10">
            <a:hlinkClick action="ppaction://hlinksldjump" r:id="rId11"/>
            <a:hlinkHover action="ppaction://hlinksldjump" r:id="rId12"/>
          </p:cNvPr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89675" y="312738"/>
            <a:ext cx="1473200" cy="1674812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5131" name="Picture 11">
            <a:hlinkClick action="ppaction://hlinksldjump" r:id="rId3"/>
            <a:hlinkHover action="ppaction://hlinksldjump" r:id="rId14"/>
          </p:cNvPr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60700" y="2571750"/>
            <a:ext cx="2222500" cy="2179638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6895" y="312738"/>
            <a:ext cx="1950889" cy="3029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732641"/>
            <a:ext cx="589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800">
                <a:solidFill>
                  <a:schemeClr val="accent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766762"/>
            <a:ext cx="13719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accent1">
                    <a:lumMod val="50000"/>
                  </a:schemeClr>
                </a:solidFill>
              </a:rPr>
              <a:t>XXXXXXX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f" id="6146" name="Picture 2">
            <a:hlinkClick action="ppaction://hlinksldjump" r:id="rId3"/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879"/>
          <a:stretch>
            <a:fillRect/>
          </a:stretch>
        </p:blipFill>
        <p:spPr bwMode="auto">
          <a:xfrm>
            <a:off x="4429125" y="-150813"/>
            <a:ext cx="4489450" cy="51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3" id="6151" name="Picture 7">
            <a:hlinkClick action="ppaction://hlinksldjump" r:id="rId5"/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89675" y="314325"/>
            <a:ext cx="1606550" cy="182562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xv" id="6152" name="Picture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04025" y="1635125"/>
            <a:ext cx="5905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5" id="6153" name="Picture 9">
            <a:hlinkClick action="ppaction://hlinksldjump" r:id="rId8"/>
            <a:hlinkHover action="ppaction://hlinksldjump" r:id="rId9"/>
          </p:cNvPr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46988" y="123825"/>
            <a:ext cx="1524000" cy="128587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6154" name="Picture 10">
            <a:hlinkClick action="ppaction://hlinksldjump" r:id="rId3"/>
            <a:hlinkHover action="ppaction://hlinksldjump" r:id="rId11"/>
          </p:cNvPr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68638" y="2571750"/>
            <a:ext cx="2222500" cy="2179638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6155" name="Picture 11">
            <a:hlinkClick action="ppaction://hlinksldjump" r:id="rId13"/>
            <a:hlinkHover action="ppaction://hlinksldjump" r:id="rId14"/>
          </p:cNvPr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41813" y="1149350"/>
            <a:ext cx="1947862" cy="1854200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6895" y="312738"/>
            <a:ext cx="1950889" cy="3029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732641"/>
            <a:ext cx="589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800">
                <a:solidFill>
                  <a:schemeClr val="accent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624" y="766762"/>
            <a:ext cx="13719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accent1">
                    <a:lumMod val="50000"/>
                  </a:schemeClr>
                </a:solidFill>
              </a:rPr>
              <a:t>XXXXXXX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f" id="7170" name="Picture 2">
            <a:hlinkClick action="ppaction://hlinksldjump" r:id="rId3"/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879"/>
          <a:stretch>
            <a:fillRect/>
          </a:stretch>
        </p:blipFill>
        <p:spPr bwMode="auto">
          <a:xfrm>
            <a:off x="4429125" y="-150813"/>
            <a:ext cx="4489450" cy="51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5" id="7172" name="Picture 4">
            <a:hlinkClick action="ppaction://hlinksldjump" r:id="rId5"/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23150" y="0"/>
            <a:ext cx="1720850" cy="1452563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xv" id="7176" name="Picture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56550" y="1068388"/>
            <a:ext cx="588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3" id="7177" name="Picture 9">
            <a:hlinkClick action="ppaction://hlinksldjump" r:id="rId8"/>
            <a:hlinkHover action="ppaction://hlinksldjump" r:id="rId9"/>
          </p:cNvPr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81738" y="312738"/>
            <a:ext cx="1473200" cy="1674812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7178" name="Picture 10">
            <a:hlinkClick action="ppaction://hlinksldjump" r:id="rId3"/>
            <a:hlinkHover action="ppaction://hlinksldjump" r:id="rId11"/>
          </p:cNvPr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60700" y="2571750"/>
            <a:ext cx="2222500" cy="2179638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7179" name="Picture 11">
            <a:hlinkClick action="ppaction://hlinksldjump" r:id="rId13"/>
            <a:hlinkHover action="ppaction://hlinksldjump" r:id="rId14"/>
          </p:cNvPr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41813" y="1149350"/>
            <a:ext cx="1947862" cy="1854200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339975" y="3606800"/>
            <a:ext cx="76200" cy="79375"/>
          </a:xfrm>
          <a:prstGeom prst="chevron">
            <a:avLst>
              <a:gd fmla="val 60000" name="adj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endParaRPr altLang="zh-CN" b="0" lang="zh-CN" sz="1600">
              <a:solidFill>
                <a:schemeClr val="bg1"/>
              </a:solidFill>
              <a:ea charset="-122" panose="02010600030101010101" pitchFamily="2" typeface="宋体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6895" y="312738"/>
            <a:ext cx="1950889" cy="3029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732641"/>
            <a:ext cx="589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800">
                <a:solidFill>
                  <a:schemeClr val="accent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624" y="766762"/>
            <a:ext cx="13719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accent1">
                    <a:lumMod val="50000"/>
                  </a:schemeClr>
                </a:solidFill>
              </a:rPr>
              <a:t>XXXXXXX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f" id="819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879"/>
          <a:stretch>
            <a:fillRect/>
          </a:stretch>
        </p:blipFill>
        <p:spPr bwMode="auto">
          <a:xfrm>
            <a:off x="4429125" y="-150813"/>
            <a:ext cx="4489450" cy="51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f" id="819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44538" y="312738"/>
            <a:ext cx="4138613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3" id="819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45213" y="312738"/>
            <a:ext cx="14732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8197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16238" y="2571750"/>
            <a:ext cx="22225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8198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97350" y="1149350"/>
            <a:ext cx="19478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5" id="8199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86650" y="123825"/>
            <a:ext cx="1524000" cy="128587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xv" id="8200" name="Picture 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56250" y="3829050"/>
            <a:ext cx="588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55650" y="3581400"/>
            <a:ext cx="3995738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2"/>
                </a:solidFill>
                <a:ea charset="-122" panose="02010600030101010101" pitchFamily="2" typeface="宋体"/>
              </a:rPr>
              <a:t>CATACT ME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2286000" y="3563938"/>
            <a:ext cx="355600" cy="160337"/>
          </a:xfrm>
          <a:prstGeom prst="ellipse">
            <a:avLst/>
          </a:prstGeom>
          <a:gradFill rotWithShape="0">
            <a:gsLst>
              <a:gs pos="0">
                <a:srgbClr val="A6ACAD"/>
              </a:gs>
              <a:gs pos="100000">
                <a:srgbClr val="EEF7F8"/>
              </a:gs>
            </a:gsLst>
            <a:lin ang="5400000" scaled="1"/>
          </a:gradFill>
          <a:ln w="9525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2339975" y="3608388"/>
            <a:ext cx="168275" cy="77787"/>
          </a:xfrm>
          <a:prstGeom prst="chevron">
            <a:avLst>
              <a:gd fmla="val 129797" name="adj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endParaRPr altLang="zh-CN" b="0" lang="zh-CN" sz="1600">
              <a:solidFill>
                <a:schemeClr val="bg1"/>
              </a:solidFill>
              <a:ea charset="-122" panose="02010600030101010101" pitchFamily="2" typeface="宋体"/>
            </a:endParaRPr>
          </a:p>
        </p:txBody>
      </p:sp>
      <p:pic>
        <p:nvPicPr>
          <p:cNvPr descr="未标题-3" id="8204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37275" y="312738"/>
            <a:ext cx="1473200" cy="1674812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8205" name="Picture 1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89413" y="1149350"/>
            <a:ext cx="1947862" cy="1854200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8206" name="Picture 1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8100" y="-9525"/>
            <a:ext cx="9920288" cy="5495925"/>
          </a:xfrm>
          <a:prstGeom prst="rect">
            <a:avLst/>
          </a:prstGeom>
          <a:noFill/>
          <a:ln>
            <a:noFill/>
          </a:ln>
          <a:effectLst>
            <a:outerShdw algn="ctr" dir="13236078" dist="117088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7" name="Group 15"/>
          <p:cNvGrpSpPr>
            <a:grpSpLocks noChangeAspect="1"/>
          </p:cNvGrpSpPr>
          <p:nvPr/>
        </p:nvGrpSpPr>
        <p:grpSpPr>
          <a:xfrm>
            <a:off x="-38100" y="4316413"/>
            <a:ext cx="6915150" cy="827087"/>
            <a:chExt cx="10905" cy="1302"/>
          </a:xfrm>
        </p:grpSpPr>
        <p:pic>
          <p:nvPicPr>
            <p:cNvPr descr="ji" id="8221" name="Picture 1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337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ji" id="8222" name="Picture 17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28" y="0"/>
              <a:ext cx="5254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ji" id="8223" name="Picture 18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51" y="0"/>
              <a:ext cx="5254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08" name="Group 19"/>
          <p:cNvGrpSpPr>
            <a:grpSpLocks noChangeAspect="1"/>
          </p:cNvGrpSpPr>
          <p:nvPr/>
        </p:nvGrpSpPr>
        <p:grpSpPr>
          <a:xfrm rot="5400000">
            <a:off x="5381625" y="2962275"/>
            <a:ext cx="6915150" cy="825500"/>
            <a:chExt cx="10905" cy="1302"/>
          </a:xfrm>
        </p:grpSpPr>
        <p:pic>
          <p:nvPicPr>
            <p:cNvPr descr="ji" id="8218" name="Picture 20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337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descr="ji" id="8219" name="Picture 21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28" y="0"/>
              <a:ext cx="5254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descr="ji" id="8220" name="Picture 22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51" y="0"/>
              <a:ext cx="5254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descr="ji" id="8209" name="Picture 23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6688" y="2736850"/>
            <a:ext cx="3219450" cy="315912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Text Box 24"/>
          <p:cNvSpPr txBox="1">
            <a:spLocks noChangeArrowheads="1"/>
          </p:cNvSpPr>
          <p:nvPr/>
        </p:nvSpPr>
        <p:spPr bwMode="auto">
          <a:xfrm>
            <a:off x="755650" y="312738"/>
            <a:ext cx="42672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zh-CN" b="0" lang="zh-CN" sz="1600">
              <a:ea charset="-122" panose="02010600030101010101" pitchFamily="2" typeface="宋体"/>
            </a:endParaRPr>
          </a:p>
        </p:txBody>
      </p:sp>
      <p:sp>
        <p:nvSpPr>
          <p:cNvPr id="8211" name="Text Box 25"/>
          <p:cNvSpPr txBox="1">
            <a:spLocks noChangeArrowheads="1"/>
          </p:cNvSpPr>
          <p:nvPr/>
        </p:nvSpPr>
        <p:spPr bwMode="auto">
          <a:xfrm>
            <a:off x="755650" y="482600"/>
            <a:ext cx="7035800" cy="118872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姓名： </a:t>
            </a:r>
          </a:p>
          <a:p>
            <a:pPr eaLnBrk="1" hangingPunct="1"/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年龄：  </a:t>
            </a:r>
          </a:p>
          <a:p>
            <a:pPr eaLnBrk="1" hangingPunct="1"/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性别：</a:t>
            </a:r>
          </a:p>
          <a:p>
            <a:pPr eaLnBrk="1" hangingPunct="1"/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工作：</a:t>
            </a:r>
          </a:p>
        </p:txBody>
      </p:sp>
      <p:sp>
        <p:nvSpPr>
          <p:cNvPr id="8212" name="Text Box 26"/>
          <p:cNvSpPr txBox="1">
            <a:spLocks noChangeArrowheads="1"/>
          </p:cNvSpPr>
          <p:nvPr/>
        </p:nvSpPr>
        <p:spPr bwMode="auto">
          <a:xfrm>
            <a:off x="755650" y="2016125"/>
            <a:ext cx="5626100" cy="220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>
              <a:lnSpc>
                <a:spcPct val="110000"/>
              </a:lnSpc>
              <a:buSzTx/>
              <a:buFont charset="2" panose="05000000000000000000" pitchFamily="2" typeface="Wingdings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教育背景：</a:t>
            </a:r>
          </a:p>
          <a:p>
            <a:pPr eaLnBrk="1" hangingPunct="1">
              <a:lnSpc>
                <a:spcPct val="110000"/>
              </a:lnSpc>
              <a:buSzTx/>
              <a:buFont charset="2" panose="05000000000000000000" pitchFamily="2" typeface="Wingdings"/>
              <a:buNone/>
            </a:pPr>
            <a:endParaRPr altLang="en-US" lang="zh-CN" sz="1800">
              <a:solidFill>
                <a:schemeClr val="bg1"/>
              </a:solidFill>
              <a:latin charset="-122" panose="02010609060101010101" pitchFamily="49" typeface="黑体"/>
            </a:endParaRPr>
          </a:p>
          <a:p>
            <a:pPr eaLnBrk="1" hangingPunct="1">
              <a:lnSpc>
                <a:spcPct val="110000"/>
              </a:lnSpc>
              <a:buSzTx/>
              <a:buFont charset="2" panose="05000000000000000000" pitchFamily="2" typeface="Wingdings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2008.</a:t>
            </a:r>
          </a:p>
          <a:p>
            <a:pPr eaLnBrk="1" hangingPunct="1">
              <a:lnSpc>
                <a:spcPct val="110000"/>
              </a:lnSpc>
              <a:buSzTx/>
              <a:buFont charset="2" panose="05000000000000000000" pitchFamily="2" typeface="Wingdings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学习内容包括平面设计……</a:t>
            </a:r>
          </a:p>
          <a:p>
            <a:pPr eaLnBrk="1" hangingPunct="1">
              <a:lnSpc>
                <a:spcPct val="110000"/>
              </a:lnSpc>
              <a:buSzTx/>
              <a:buFont charset="2" panose="05000000000000000000" pitchFamily="2" typeface="Wingdings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英语程度是专业八级；</a:t>
            </a:r>
          </a:p>
          <a:p>
            <a:pPr eaLnBrk="1" hangingPunct="1">
              <a:lnSpc>
                <a:spcPct val="110000"/>
              </a:lnSpc>
              <a:buSzTx/>
              <a:buFont charset="2" panose="05000000000000000000" pitchFamily="2" typeface="Wingdings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普通话水平一级甲等;</a:t>
            </a:r>
          </a:p>
          <a:p>
            <a:pPr eaLnBrk="1" hangingPunct="1">
              <a:lnSpc>
                <a:spcPct val="110000"/>
              </a:lnSpc>
              <a:buSzTx/>
              <a:buFont charset="2" panose="05000000000000000000" pitchFamily="2" typeface="Wingdings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10609060101010101" pitchFamily="49" typeface="黑体"/>
              </a:rPr>
              <a:t>……</a:t>
            </a:r>
          </a:p>
        </p:txBody>
      </p:sp>
      <p:grpSp>
        <p:nvGrpSpPr>
          <p:cNvPr id="8213" name="Group 27"/>
          <p:cNvGrpSpPr/>
          <p:nvPr/>
        </p:nvGrpSpPr>
        <p:grpSpPr>
          <a:xfrm>
            <a:off x="395288" y="4540250"/>
            <a:ext cx="1033462" cy="336550"/>
            <a:chExt cx="1627" cy="530"/>
          </a:xfrm>
        </p:grpSpPr>
        <p:sp>
          <p:nvSpPr>
            <p:cNvPr id="8216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1228" cy="528"/>
            </a:xfrm>
            <a:prstGeom prst="rect">
              <a:avLst/>
            </a:prstGeom>
            <a:noFill/>
            <a:ln>
              <a:noFill/>
            </a:ln>
            <a:effectLst>
              <a:outerShdw algn="ctr" dir="2436078" dist="117088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1pPr>
              <a:lvl2pPr indent="-285750" marL="74295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2pPr>
              <a:lvl3pPr indent="-228600" marL="11430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3pPr>
              <a:lvl4pPr indent="-228600" marL="16002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4pPr>
              <a:lvl5pPr indent="-228600" marL="20574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chemeClr val="bg1"/>
                  </a:solidFill>
                  <a:ea charset="-122" panose="02010600030101010101" pitchFamily="2" typeface="宋体"/>
                </a:rPr>
                <a:t>MENU</a:t>
              </a:r>
            </a:p>
          </p:txBody>
        </p:sp>
        <p:sp>
          <p:nvSpPr>
            <p:cNvPr id="8217" name="AutoShape 29">
              <a:hlinkClick action="ppaction://hlinksldjump" r:id="rId13"/>
            </p:cNvPr>
            <p:cNvSpPr>
              <a:spLocks noChangeArrowheads="1"/>
            </p:cNvSpPr>
            <p:nvPr/>
          </p:nvSpPr>
          <p:spPr bwMode="auto">
            <a:xfrm rot="5400000">
              <a:off x="1262" y="133"/>
              <a:ext cx="330" cy="400"/>
            </a:xfrm>
            <a:custGeom>
              <a:gdLst>
                <a:gd fmla="*/ 141 w 21600" name="T0"/>
                <a:gd fmla="*/ 0 h 21600" name="T1"/>
                <a:gd fmla="*/ 47 w 21600" name="T2"/>
                <a:gd fmla="*/ 400 h 21600" name="T3"/>
                <a:gd fmla="*/ 149 w 21600" name="T4"/>
                <a:gd fmla="*/ 154 h 21600" name="T5"/>
                <a:gd fmla="*/ 239 w 21600" name="T6"/>
                <a:gd fmla="*/ 265 h 21600" name="T7"/>
                <a:gd fmla="*/ 330 w 21600" name="T8"/>
                <a:gd fmla="*/ 154 h 21600" name="T9"/>
                <a:gd fmla="*/ 17694720 60000 65536" name="T10"/>
                <a:gd fmla="*/ 5898240 60000 65536" name="T11"/>
                <a:gd fmla="*/ 5898240 60000 65536" name="T12"/>
                <a:gd fmla="*/ 5898240 60000 65536" name="T13"/>
                <a:gd fmla="*/ 0 60000 65536" name="T14"/>
                <a:gd fmla="*/ 0 w 21600" name="T15"/>
                <a:gd fmla="*/ 8316 h 21600" name="T16"/>
                <a:gd fmla="*/ 6087 w 21600" name="T17"/>
                <a:gd fmla="*/ 21600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id="9247" name="Break31.wav">
            <a:hlinkClick action="ppaction://media"/>
          </p:cNvPr>
          <p:cNvPicPr>
            <a:picLocks noChangeArrowheads="1" noChangeAspect="1"/>
          </p:cNvPicPr>
          <p:nvPr>
            <a:audioFile r:link="rId15"/>
            <p:extLst>
              <p:ext uri="{DAA4B4D4-6D71-4841-9C94-3DE7FCFB9230}">
                <p14:media r:embed="rId16"/>
              </p:ext>
            </p:extLst>
          </p:nvPr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08013" y="3397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660232" y="482600"/>
            <a:ext cx="958181" cy="1189038"/>
          </a:xfrm>
          <a:prstGeom prst="rect">
            <a:avLst/>
          </a:prstGeom>
          <a:solidFill>
            <a:schemeClr val="bg1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ctr" anchorCtr="1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baseline="0" cap="none" i="0" kumimoji="0" lang="zh-CN" normalizeH="0" smtClean="0" strike="noStrike" sz="2000" u="none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charset="0" panose="020b0604020202020204" pitchFamily="34" typeface="Arial"/>
                <a:ea charset="-122" panose="02010609060101010101" pitchFamily="49" typeface="黑体"/>
              </a:rPr>
              <a:t>照片</a:t>
            </a:r>
          </a:p>
        </p:txBody>
      </p:sp>
    </p:spTree>
  </p:cSld>
  <p:clrMapOvr>
    <a:masterClrMapping/>
  </p:clrMapOvr>
  <p:transition>
    <p:cover dir="u"/>
    <p:sndAc>
      <p:stSnd>
        <p:snd name="whoosh.wav" r:embed="rId18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9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vol="20000">
                <p:cTn display="0" fill="hold" id="7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924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f" id="921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879"/>
          <a:stretch>
            <a:fillRect/>
          </a:stretch>
        </p:blipFill>
        <p:spPr bwMode="auto">
          <a:xfrm>
            <a:off x="4429125" y="-150813"/>
            <a:ext cx="4489450" cy="51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f" id="921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44538" y="312738"/>
            <a:ext cx="4138613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3" id="9220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45213" y="312738"/>
            <a:ext cx="14732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9221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16238" y="2571750"/>
            <a:ext cx="22225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9222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97350" y="1149350"/>
            <a:ext cx="19478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5" id="9223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86650" y="123825"/>
            <a:ext cx="1524000" cy="128587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xv" id="9224" name="Picture 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56250" y="3829050"/>
            <a:ext cx="588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55650" y="3581400"/>
            <a:ext cx="3995738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2"/>
                </a:solidFill>
                <a:ea charset="-122" panose="02010600030101010101" pitchFamily="2" typeface="宋体"/>
              </a:rPr>
              <a:t>CATACT ME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2286000" y="3563938"/>
            <a:ext cx="355600" cy="160337"/>
          </a:xfrm>
          <a:prstGeom prst="ellipse">
            <a:avLst/>
          </a:prstGeom>
          <a:gradFill rotWithShape="0">
            <a:gsLst>
              <a:gs pos="0">
                <a:srgbClr val="A6ACAD"/>
              </a:gs>
              <a:gs pos="100000">
                <a:srgbClr val="EEF7F8"/>
              </a:gs>
            </a:gsLst>
            <a:lin ang="5400000" scaled="1"/>
          </a:gradFill>
          <a:ln w="9525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339975" y="3608388"/>
            <a:ext cx="168275" cy="77787"/>
          </a:xfrm>
          <a:prstGeom prst="chevron">
            <a:avLst>
              <a:gd fmla="val 129797" name="adj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endParaRPr altLang="zh-CN" b="0" lang="zh-CN" sz="1600">
              <a:solidFill>
                <a:schemeClr val="bg1"/>
              </a:solidFill>
              <a:ea charset="-122" panose="02010600030101010101" pitchFamily="2" typeface="宋体"/>
            </a:endParaRPr>
          </a:p>
        </p:txBody>
      </p:sp>
      <p:pic>
        <p:nvPicPr>
          <p:cNvPr descr="未标题-3" id="9228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37275" y="312738"/>
            <a:ext cx="1473200" cy="1674812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9229" name="Picture 1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89413" y="1149350"/>
            <a:ext cx="1947862" cy="1854200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9230" name="Picture 1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923463" cy="5502275"/>
          </a:xfrm>
          <a:prstGeom prst="rect">
            <a:avLst/>
          </a:prstGeom>
          <a:noFill/>
          <a:ln>
            <a:noFill/>
          </a:ln>
          <a:effectLst>
            <a:outerShdw algn="ctr" dir="13236078" dist="117088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15"/>
          <p:cNvGrpSpPr>
            <a:grpSpLocks noChangeAspect="1"/>
          </p:cNvGrpSpPr>
          <p:nvPr/>
        </p:nvGrpSpPr>
        <p:grpSpPr>
          <a:xfrm>
            <a:off x="-38100" y="4316413"/>
            <a:ext cx="6915150" cy="827087"/>
            <a:chExt cx="10905" cy="1302"/>
          </a:xfrm>
        </p:grpSpPr>
        <p:pic>
          <p:nvPicPr>
            <p:cNvPr descr="ji" id="9248" name="Picture 1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337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ji" id="9249" name="Picture 17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28" y="0"/>
              <a:ext cx="5254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ji" id="9250" name="Picture 18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51" y="0"/>
              <a:ext cx="5254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32" name="Group 19"/>
          <p:cNvGrpSpPr>
            <a:grpSpLocks noChangeAspect="1"/>
          </p:cNvGrpSpPr>
          <p:nvPr/>
        </p:nvGrpSpPr>
        <p:grpSpPr>
          <a:xfrm rot="5400000">
            <a:off x="5381625" y="2962275"/>
            <a:ext cx="6915150" cy="825500"/>
            <a:chExt cx="10905" cy="1302"/>
          </a:xfrm>
        </p:grpSpPr>
        <p:pic>
          <p:nvPicPr>
            <p:cNvPr descr="ji" id="9245" name="Picture 20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337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descr="ji" id="9246" name="Picture 21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28" y="0"/>
              <a:ext cx="5254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descr="ji" id="9247" name="Picture 22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51" y="0"/>
              <a:ext cx="5254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descr="ji" id="9233" name="Picture 23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6688" y="2736850"/>
            <a:ext cx="3219450" cy="315912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 Box 24"/>
          <p:cNvSpPr txBox="1">
            <a:spLocks noChangeArrowheads="1"/>
          </p:cNvSpPr>
          <p:nvPr/>
        </p:nvSpPr>
        <p:spPr bwMode="auto">
          <a:xfrm>
            <a:off x="755650" y="312738"/>
            <a:ext cx="42672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zh-CN" b="0" lang="zh-CN" sz="1600">
              <a:ea charset="-122" panose="02010600030101010101" pitchFamily="2" typeface="宋体"/>
            </a:endParaRPr>
          </a:p>
        </p:txBody>
      </p:sp>
      <p:sp>
        <p:nvSpPr>
          <p:cNvPr id="9235" name="Text Box 25"/>
          <p:cNvSpPr txBox="1">
            <a:spLocks noChangeArrowheads="1"/>
          </p:cNvSpPr>
          <p:nvPr/>
        </p:nvSpPr>
        <p:spPr bwMode="auto">
          <a:xfrm>
            <a:off x="-1831975" y="339725"/>
            <a:ext cx="6421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endParaRPr altLang="en-US" lang="zh-CN" sz="4400">
              <a:solidFill>
                <a:schemeClr val="bg1"/>
              </a:solidFill>
              <a:latin charset="-122" panose="02010609060101010101" pitchFamily="49" typeface="黑体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493713" y="1101725"/>
            <a:ext cx="9242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lang="zh-CN" sz="5400">
                <a:solidFill>
                  <a:schemeClr val="bg1"/>
                </a:solidFill>
              </a:rPr>
              <a:t>性格开朗，擅长与人交际</a:t>
            </a:r>
          </a:p>
        </p:txBody>
      </p:sp>
      <p:grpSp>
        <p:nvGrpSpPr>
          <p:cNvPr id="10267" name="Group 27"/>
          <p:cNvGrpSpPr/>
          <p:nvPr/>
        </p:nvGrpSpPr>
        <p:grpSpPr>
          <a:xfrm>
            <a:off x="-1844675" y="-14288"/>
            <a:ext cx="8461375" cy="782638"/>
            <a:chExt cx="13336" cy="1242"/>
          </a:xfrm>
        </p:grpSpPr>
        <p:sp>
          <p:nvSpPr>
            <p:cNvPr id="9243" name="Text Box 28"/>
            <p:cNvSpPr txBox="1">
              <a:spLocks noChangeArrowheads="1"/>
            </p:cNvSpPr>
            <p:nvPr/>
          </p:nvSpPr>
          <p:spPr bwMode="auto">
            <a:xfrm>
              <a:off x="3198" y="0"/>
              <a:ext cx="10139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1pPr>
              <a:lvl2pPr indent="-285750" marL="74295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2pPr>
              <a:lvl3pPr indent="-228600" marL="11430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3pPr>
              <a:lvl4pPr indent="-228600" marL="16002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4pPr>
              <a:lvl5pPr indent="-228600" marL="20574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9pPr>
            </a:lstStyle>
            <a:p>
              <a:pPr eaLnBrk="1" hangingPunct="1"/>
              <a:r>
                <a:rPr altLang="en-US" lang="zh-CN" sz="4400">
                  <a:solidFill>
                    <a:srgbClr val="306A66"/>
                  </a:solidFill>
                  <a:latin charset="-122" panose="02010609060101010101" pitchFamily="49" typeface="黑体"/>
                </a:rPr>
                <a:t>自我评价</a:t>
              </a:r>
            </a:p>
          </p:txBody>
        </p:sp>
        <p:sp>
          <p:nvSpPr>
            <p:cNvPr id="9244" name="Text Box 29"/>
            <p:cNvSpPr txBox="1">
              <a:spLocks noChangeArrowheads="1"/>
            </p:cNvSpPr>
            <p:nvPr/>
          </p:nvSpPr>
          <p:spPr bwMode="auto">
            <a:xfrm>
              <a:off x="0" y="42"/>
              <a:ext cx="10120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1pPr>
              <a:lvl2pPr indent="-285750" marL="74295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2pPr>
              <a:lvl3pPr indent="-228600" marL="11430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3pPr>
              <a:lvl4pPr indent="-228600" marL="16002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4pPr>
              <a:lvl5pPr indent="-228600" marL="20574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9pPr>
            </a:lstStyle>
            <a:p>
              <a:pPr algn="ctr" eaLnBrk="1" hangingPunct="1"/>
              <a:r>
                <a:rPr altLang="en-US" lang="zh-CN" sz="4400">
                  <a:solidFill>
                    <a:schemeClr val="bg1"/>
                  </a:solidFill>
                  <a:latin charset="-122" panose="02010609060101010101" pitchFamily="49" typeface="黑体"/>
                </a:rPr>
                <a:t>自我评价</a:t>
              </a:r>
            </a:p>
          </p:txBody>
        </p:sp>
      </p:grp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565400" y="1924050"/>
            <a:ext cx="35356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lang="zh-CN" sz="6600"/>
              <a:t>洞察力强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82625" y="2778125"/>
            <a:ext cx="429768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lang="zh-CN" sz="5400">
                <a:solidFill>
                  <a:schemeClr val="bg1"/>
                </a:solidFill>
              </a:rPr>
              <a:t>工作积极主动</a:t>
            </a:r>
          </a:p>
          <a:p>
            <a:pPr eaLnBrk="1" hangingPunct="1"/>
            <a:r>
              <a:rPr altLang="en-US" lang="zh-CN" sz="5400">
                <a:solidFill>
                  <a:schemeClr val="bg1"/>
                </a:solidFill>
              </a:rPr>
              <a:t>办事靠谱！</a:t>
            </a:r>
          </a:p>
        </p:txBody>
      </p:sp>
      <p:grpSp>
        <p:nvGrpSpPr>
          <p:cNvPr id="9240" name="Group 32"/>
          <p:cNvGrpSpPr/>
          <p:nvPr/>
        </p:nvGrpSpPr>
        <p:grpSpPr>
          <a:xfrm>
            <a:off x="395288" y="4540250"/>
            <a:ext cx="1033462" cy="336550"/>
            <a:chExt cx="1627" cy="530"/>
          </a:xfrm>
        </p:grpSpPr>
        <p:sp>
          <p:nvSpPr>
            <p:cNvPr id="9241" name="Text Box 33"/>
            <p:cNvSpPr txBox="1">
              <a:spLocks noChangeArrowheads="1"/>
            </p:cNvSpPr>
            <p:nvPr/>
          </p:nvSpPr>
          <p:spPr bwMode="auto">
            <a:xfrm>
              <a:off x="0" y="0"/>
              <a:ext cx="1228" cy="528"/>
            </a:xfrm>
            <a:prstGeom prst="rect">
              <a:avLst/>
            </a:prstGeom>
            <a:noFill/>
            <a:ln>
              <a:noFill/>
            </a:ln>
            <a:effectLst>
              <a:outerShdw algn="ctr" dir="2436078" dist="117088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1pPr>
              <a:lvl2pPr indent="-285750" marL="74295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2pPr>
              <a:lvl3pPr indent="-228600" marL="11430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3pPr>
              <a:lvl4pPr indent="-228600" marL="16002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4pPr>
              <a:lvl5pPr indent="-228600" marL="20574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chemeClr val="bg1"/>
                  </a:solidFill>
                  <a:ea charset="-122" panose="02010600030101010101" pitchFamily="2" typeface="宋体"/>
                </a:rPr>
                <a:t>MENU</a:t>
              </a:r>
            </a:p>
          </p:txBody>
        </p:sp>
        <p:sp>
          <p:nvSpPr>
            <p:cNvPr id="9242" name="AutoShape 34">
              <a:hlinkClick action="ppaction://hlinksldjump" r:id="rId13"/>
            </p:cNvPr>
            <p:cNvSpPr>
              <a:spLocks noChangeArrowheads="1"/>
            </p:cNvSpPr>
            <p:nvPr/>
          </p:nvSpPr>
          <p:spPr bwMode="auto">
            <a:xfrm rot="5400000">
              <a:off x="1262" y="133"/>
              <a:ext cx="330" cy="400"/>
            </a:xfrm>
            <a:custGeom>
              <a:gdLst>
                <a:gd fmla="*/ 141 w 21600" name="T0"/>
                <a:gd fmla="*/ 0 h 21600" name="T1"/>
                <a:gd fmla="*/ 47 w 21600" name="T2"/>
                <a:gd fmla="*/ 400 h 21600" name="T3"/>
                <a:gd fmla="*/ 149 w 21600" name="T4"/>
                <a:gd fmla="*/ 154 h 21600" name="T5"/>
                <a:gd fmla="*/ 239 w 21600" name="T6"/>
                <a:gd fmla="*/ 265 h 21600" name="T7"/>
                <a:gd fmla="*/ 330 w 21600" name="T8"/>
                <a:gd fmla="*/ 154 h 21600" name="T9"/>
                <a:gd fmla="*/ 17694720 60000 65536" name="T10"/>
                <a:gd fmla="*/ 5898240 60000 65536" name="T11"/>
                <a:gd fmla="*/ 5898240 60000 65536" name="T12"/>
                <a:gd fmla="*/ 5898240 60000 65536" name="T13"/>
                <a:gd fmla="*/ 0 60000 65536" name="T14"/>
                <a:gd fmla="*/ 0 w 21600" name="T15"/>
                <a:gd fmla="*/ 8316 h 21600" name="T16"/>
                <a:gd fmla="*/ 6087 w 21600" name="T17"/>
                <a:gd fmla="*/ 21600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advClick="0" advTm="5000">
    <p:cut/>
    <p:sndAc>
      <p:stSnd>
        <p:snd name="whoosh.wav" r:embed="rId15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4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3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8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xit" presetID="2" presetSubtype="1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3" id="35" nodeType="afterEffect" presetClass="exit" presetID="37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37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50" id="38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450" id="39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fill="hold" grpId="1" id="42" nodeType="after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8" id="46" nodeType="withEffect" presetClass="emph" presetID="34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 rAng="0">
                                      <p:cBhvr>
                                        <p:cTn accel="50000" autoRev="1" decel="50000" dur="25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dur="125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820">
                                      <p:cBhvr>
                                        <p:cTn dur="125" fill="hold" id="49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820">
                                      <p:cBhvr>
                                        <p:cTn dur="125" fill="hold" id="5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25" fill="hold" id="51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501"/>
                            </p:stCondLst>
                            <p:childTnLst>
                              <p:par>
                                <p:cTn accel="50000" decel="50000" fill="hold" grpId="9" id="53" nodeType="afterEffect" presetClass="path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5 -0.33333 E" pathEditMode="relative" ptsTypes="" rAng="0">
                                      <p:cBhvr>
                                        <p:cTn dur="500" fill="hold" id="54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fill="hold" grpId="10" id="56" nodeType="afterEffect" presetClass="exit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10266"/>
      <p:bldP grpId="3" spid="10266"/>
      <p:bldP grpId="0" spid="10270"/>
      <p:bldP grpId="8" spid="10270"/>
      <p:bldP grpId="9" spid="10270"/>
      <p:bldP grpId="10" spid="10270"/>
      <p:bldP grpId="0" spid="10271"/>
      <p:bldP grpId="1" spid="1027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f" id="1024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879"/>
          <a:stretch>
            <a:fillRect/>
          </a:stretch>
        </p:blipFill>
        <p:spPr bwMode="auto">
          <a:xfrm>
            <a:off x="4429125" y="-268288"/>
            <a:ext cx="4489450" cy="513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df" id="1024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44538" y="195263"/>
            <a:ext cx="4137026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未标题-3" id="10244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45213" y="195263"/>
            <a:ext cx="1473200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ji" id="10245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16238" y="2454275"/>
            <a:ext cx="2222500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工" id="10246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97350" y="1031875"/>
            <a:ext cx="194786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未标题-5" id="10247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86650" y="6350"/>
            <a:ext cx="1524000" cy="128587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xv" id="10248" name="Picture 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56250" y="3711575"/>
            <a:ext cx="5889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55650" y="3463925"/>
            <a:ext cx="3995738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2"/>
                </a:solidFill>
                <a:ea charset="-122" panose="02010600030101010101" pitchFamily="2" typeface="宋体"/>
              </a:rPr>
              <a:t>CATACT ME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286000" y="3446463"/>
            <a:ext cx="355600" cy="160337"/>
          </a:xfrm>
          <a:prstGeom prst="ellipse">
            <a:avLst/>
          </a:prstGeom>
          <a:gradFill rotWithShape="0">
            <a:gsLst>
              <a:gs pos="0">
                <a:srgbClr val="A6ACAD"/>
              </a:gs>
              <a:gs pos="100000">
                <a:srgbClr val="EEF7F8"/>
              </a:gs>
            </a:gsLst>
            <a:lin ang="5400000" scaled="1"/>
          </a:gradFill>
          <a:ln w="9525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339975" y="3490913"/>
            <a:ext cx="168275" cy="77787"/>
          </a:xfrm>
          <a:prstGeom prst="chevron">
            <a:avLst>
              <a:gd fmla="val 129797" name="adj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endParaRPr altLang="zh-CN" b="0" lang="zh-CN" sz="1600">
              <a:solidFill>
                <a:schemeClr val="bg1"/>
              </a:solidFill>
              <a:ea charset="-122" panose="02010600030101010101" pitchFamily="2" typeface="宋体"/>
            </a:endParaRPr>
          </a:p>
        </p:txBody>
      </p:sp>
      <p:pic>
        <p:nvPicPr>
          <p:cNvPr descr="未标题-3" id="10252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37275" y="195263"/>
            <a:ext cx="1473200" cy="1674812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10253" name="Picture 1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89413" y="1031875"/>
            <a:ext cx="1947862" cy="1854200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10254" name="Picture 1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2225"/>
            <a:ext cx="9923463" cy="5502275"/>
          </a:xfrm>
          <a:prstGeom prst="rect">
            <a:avLst/>
          </a:prstGeom>
          <a:noFill/>
          <a:ln>
            <a:noFill/>
          </a:ln>
          <a:effectLst>
            <a:outerShdw algn="ctr" dir="13236078" dist="117088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5" name="Group 15"/>
          <p:cNvGrpSpPr>
            <a:grpSpLocks noChangeAspect="1"/>
          </p:cNvGrpSpPr>
          <p:nvPr/>
        </p:nvGrpSpPr>
        <p:grpSpPr>
          <a:xfrm>
            <a:off x="-38100" y="4198938"/>
            <a:ext cx="6913563" cy="827087"/>
            <a:chExt cx="10905" cy="1302"/>
          </a:xfrm>
        </p:grpSpPr>
        <p:pic>
          <p:nvPicPr>
            <p:cNvPr descr="ji" id="10300" name="Picture 1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337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descr="ji" id="10301" name="Picture 17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28" y="0"/>
              <a:ext cx="5254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descr="ji" id="10302" name="Picture 18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51" y="0"/>
              <a:ext cx="5254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256" name="Group 19"/>
          <p:cNvGrpSpPr>
            <a:grpSpLocks noChangeAspect="1"/>
          </p:cNvGrpSpPr>
          <p:nvPr/>
        </p:nvGrpSpPr>
        <p:grpSpPr>
          <a:xfrm rot="5400000">
            <a:off x="5378450" y="2844800"/>
            <a:ext cx="6915150" cy="825500"/>
            <a:chExt cx="10905" cy="1302"/>
          </a:xfrm>
        </p:grpSpPr>
        <p:pic>
          <p:nvPicPr>
            <p:cNvPr descr="ji" id="10297" name="Picture 20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337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descr="ji" id="10298" name="Picture 21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28" y="0"/>
              <a:ext cx="5254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descr="ji" id="10299" name="Picture 22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51" y="0"/>
              <a:ext cx="5254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descr="ji" id="10257" name="Picture 23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6688" y="2619375"/>
            <a:ext cx="3219450" cy="315912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24"/>
          <p:cNvSpPr txBox="1">
            <a:spLocks noChangeArrowheads="1"/>
          </p:cNvSpPr>
          <p:nvPr/>
        </p:nvSpPr>
        <p:spPr bwMode="auto">
          <a:xfrm>
            <a:off x="755650" y="195263"/>
            <a:ext cx="42672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zh-CN" b="0" lang="zh-CN" sz="1600">
              <a:ea charset="-122" panose="02010600030101010101" pitchFamily="2" typeface="宋体"/>
            </a:endParaRPr>
          </a:p>
        </p:txBody>
      </p:sp>
      <p:sp>
        <p:nvSpPr>
          <p:cNvPr id="10259" name="矩形 7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bg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342900" marL="34290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b="0" lang="zh-CN" sz="1800">
              <a:solidFill>
                <a:srgbClr val="FFFFFF"/>
              </a:solidFill>
            </a:endParaRPr>
          </a:p>
        </p:txBody>
      </p:sp>
      <p:pic>
        <p:nvPicPr>
          <p:cNvPr id="10260" name="Picture 6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20875" y="1851025"/>
            <a:ext cx="438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27300" y="1851025"/>
            <a:ext cx="438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8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35313" y="1851025"/>
            <a:ext cx="438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9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43325" y="1851025"/>
            <a:ext cx="438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10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51338" y="1851025"/>
            <a:ext cx="438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11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59350" y="1851025"/>
            <a:ext cx="438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12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67363" y="1851025"/>
            <a:ext cx="438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13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75375" y="1851025"/>
            <a:ext cx="438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4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75450" y="1851025"/>
            <a:ext cx="438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9" name="TextBox 16"/>
          <p:cNvSpPr txBox="1">
            <a:spLocks noChangeArrowheads="1"/>
          </p:cNvSpPr>
          <p:nvPr/>
        </p:nvSpPr>
        <p:spPr bwMode="auto">
          <a:xfrm>
            <a:off x="3058160" y="339725"/>
            <a:ext cx="3027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342900" marL="34290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还有，众人之中</a:t>
            </a:r>
          </a:p>
        </p:txBody>
      </p:sp>
      <p:sp>
        <p:nvSpPr>
          <p:cNvPr id="11300" name="Freeform 6"/>
          <p:cNvSpPr>
            <a:spLocks noEditPoints="1"/>
          </p:cNvSpPr>
          <p:nvPr/>
        </p:nvSpPr>
        <p:spPr bwMode="auto">
          <a:xfrm rot="1033277">
            <a:off x="7277100" y="1409700"/>
            <a:ext cx="250825" cy="430213"/>
          </a:xfrm>
          <a:custGeom>
            <a:gdLst>
              <a:gd fmla="*/ 88103 w 279" name="T0"/>
              <a:gd fmla="*/ 324467 h 476" name="T1"/>
              <a:gd fmla="*/ 68325 w 279" name="T2"/>
              <a:gd fmla="*/ 315429 h 476" name="T3"/>
              <a:gd fmla="*/ 60234 w 279" name="T4"/>
              <a:gd fmla="*/ 295545 h 476" name="T5"/>
              <a:gd fmla="*/ 95296 w 279" name="T6"/>
              <a:gd fmla="*/ 248547 h 476" name="T7"/>
              <a:gd fmla="*/ 160924 w 279" name="T8"/>
              <a:gd fmla="*/ 198838 h 476" name="T9"/>
              <a:gd fmla="*/ 196884 w 279" name="T10"/>
              <a:gd fmla="*/ 142802 h 476" name="T11"/>
              <a:gd fmla="*/ 166318 w 279" name="T12"/>
              <a:gd fmla="*/ 83150 h 476" name="T13"/>
              <a:gd fmla="*/ 105185 w 279" name="T14"/>
              <a:gd fmla="*/ 56940 h 476" name="T15"/>
              <a:gd fmla="*/ 61133 w 279" name="T16"/>
              <a:gd fmla="*/ 75016 h 476" name="T17"/>
              <a:gd fmla="*/ 27869 w 279" name="T18"/>
              <a:gd fmla="*/ 92189 h 476" name="T19"/>
              <a:gd fmla="*/ 8091 w 279" name="T20"/>
              <a:gd fmla="*/ 83150 h 476" name="T21"/>
              <a:gd fmla="*/ 0 w 279" name="T22"/>
              <a:gd fmla="*/ 63267 h 476" name="T23"/>
              <a:gd fmla="*/ 42254 w 279" name="T24"/>
              <a:gd fmla="*/ 18980 h 476" name="T25"/>
              <a:gd fmla="*/ 105185 w 279" name="T26"/>
              <a:gd fmla="*/ 0 h 476" name="T27"/>
              <a:gd fmla="*/ 205874 w 279" name="T28"/>
              <a:gd fmla="*/ 43383 h 476" name="T29"/>
              <a:gd fmla="*/ 250825 w 279" name="T30"/>
              <a:gd fmla="*/ 142802 h 476" name="T31"/>
              <a:gd fmla="*/ 224754 w 279" name="T32"/>
              <a:gd fmla="*/ 214203 h 476" name="T33"/>
              <a:gd fmla="*/ 168116 w 279" name="T34"/>
              <a:gd fmla="*/ 263008 h 476" name="T35"/>
              <a:gd fmla="*/ 108781 w 279" name="T36"/>
              <a:gd fmla="*/ 312718 h 476" name="T37"/>
              <a:gd fmla="*/ 88103 w 279" name="T38"/>
              <a:gd fmla="*/ 324467 h 476" name="T39"/>
              <a:gd fmla="*/ 72820 w 279" name="T40"/>
              <a:gd fmla="*/ 430213 h 476" name="T41"/>
              <a:gd fmla="*/ 51244 w 279" name="T42"/>
              <a:gd fmla="*/ 422079 h 476" name="T43"/>
              <a:gd fmla="*/ 41355 w 279" name="T44"/>
              <a:gd fmla="*/ 402195 h 476" name="T45"/>
              <a:gd fmla="*/ 50345 w 279" name="T46"/>
              <a:gd fmla="*/ 370562 h 476" name="T47"/>
              <a:gd fmla="*/ 76416 w 279" name="T48"/>
              <a:gd fmla="*/ 355197 h 476" name="T49"/>
              <a:gd fmla="*/ 103387 w 279" name="T50"/>
              <a:gd fmla="*/ 387734 h 476" name="T51"/>
              <a:gd fmla="*/ 96195 w 279" name="T52"/>
              <a:gd fmla="*/ 415752 h 476" name="T53"/>
              <a:gd fmla="*/ 72820 w 279" name="T54"/>
              <a:gd fmla="*/ 430213 h 47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279" name="T84"/>
              <a:gd fmla="*/ 0 h 476" name="T85"/>
              <a:gd fmla="*/ 279 w 279" name="T86"/>
              <a:gd fmla="*/ 476 h 476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476" w="279">
                <a:moveTo>
                  <a:pt x="98" y="359"/>
                </a:moveTo>
                <a:cubicBezTo>
                  <a:pt x="90" y="359"/>
                  <a:pt x="82" y="356"/>
                  <a:pt x="76" y="349"/>
                </a:cubicBezTo>
                <a:cubicBezTo>
                  <a:pt x="70" y="343"/>
                  <a:pt x="67" y="336"/>
                  <a:pt x="67" y="327"/>
                </a:cubicBezTo>
                <a:cubicBezTo>
                  <a:pt x="67" y="313"/>
                  <a:pt x="80" y="296"/>
                  <a:pt x="106" y="275"/>
                </a:cubicBezTo>
                <a:cubicBezTo>
                  <a:pt x="179" y="220"/>
                  <a:pt x="179" y="220"/>
                  <a:pt x="179" y="220"/>
                </a:cubicBezTo>
                <a:cubicBezTo>
                  <a:pt x="206" y="197"/>
                  <a:pt x="219" y="176"/>
                  <a:pt x="219" y="158"/>
                </a:cubicBezTo>
                <a:cubicBezTo>
                  <a:pt x="219" y="134"/>
                  <a:pt x="208" y="112"/>
                  <a:pt x="185" y="92"/>
                </a:cubicBezTo>
                <a:cubicBezTo>
                  <a:pt x="164" y="72"/>
                  <a:pt x="141" y="63"/>
                  <a:pt x="117" y="63"/>
                </a:cubicBezTo>
                <a:cubicBezTo>
                  <a:pt x="104" y="63"/>
                  <a:pt x="88" y="69"/>
                  <a:pt x="68" y="83"/>
                </a:cubicBezTo>
                <a:cubicBezTo>
                  <a:pt x="48" y="96"/>
                  <a:pt x="36" y="102"/>
                  <a:pt x="31" y="102"/>
                </a:cubicBezTo>
                <a:cubicBezTo>
                  <a:pt x="23" y="102"/>
                  <a:pt x="15" y="99"/>
                  <a:pt x="9" y="92"/>
                </a:cubicBezTo>
                <a:cubicBezTo>
                  <a:pt x="3" y="85"/>
                  <a:pt x="0" y="78"/>
                  <a:pt x="0" y="70"/>
                </a:cubicBezTo>
                <a:cubicBezTo>
                  <a:pt x="0" y="53"/>
                  <a:pt x="16" y="37"/>
                  <a:pt x="47" y="21"/>
                </a:cubicBezTo>
                <a:cubicBezTo>
                  <a:pt x="75" y="7"/>
                  <a:pt x="98" y="0"/>
                  <a:pt x="117" y="0"/>
                </a:cubicBezTo>
                <a:cubicBezTo>
                  <a:pt x="158" y="0"/>
                  <a:pt x="195" y="16"/>
                  <a:pt x="229" y="48"/>
                </a:cubicBezTo>
                <a:cubicBezTo>
                  <a:pt x="263" y="80"/>
                  <a:pt x="279" y="117"/>
                  <a:pt x="279" y="158"/>
                </a:cubicBezTo>
                <a:cubicBezTo>
                  <a:pt x="279" y="188"/>
                  <a:pt x="270" y="214"/>
                  <a:pt x="250" y="237"/>
                </a:cubicBezTo>
                <a:cubicBezTo>
                  <a:pt x="239" y="251"/>
                  <a:pt x="218" y="269"/>
                  <a:pt x="187" y="291"/>
                </a:cubicBezTo>
                <a:cubicBezTo>
                  <a:pt x="155" y="314"/>
                  <a:pt x="133" y="332"/>
                  <a:pt x="121" y="346"/>
                </a:cubicBezTo>
                <a:cubicBezTo>
                  <a:pt x="114" y="355"/>
                  <a:pt x="106" y="359"/>
                  <a:pt x="98" y="359"/>
                </a:cubicBezTo>
                <a:close/>
                <a:moveTo>
                  <a:pt x="81" y="476"/>
                </a:moveTo>
                <a:cubicBezTo>
                  <a:pt x="72" y="476"/>
                  <a:pt x="64" y="473"/>
                  <a:pt x="57" y="467"/>
                </a:cubicBezTo>
                <a:cubicBezTo>
                  <a:pt x="50" y="461"/>
                  <a:pt x="46" y="453"/>
                  <a:pt x="46" y="445"/>
                </a:cubicBezTo>
                <a:cubicBezTo>
                  <a:pt x="46" y="432"/>
                  <a:pt x="49" y="421"/>
                  <a:pt x="56" y="410"/>
                </a:cubicBezTo>
                <a:cubicBezTo>
                  <a:pt x="64" y="399"/>
                  <a:pt x="73" y="393"/>
                  <a:pt x="85" y="393"/>
                </a:cubicBezTo>
                <a:cubicBezTo>
                  <a:pt x="105" y="393"/>
                  <a:pt x="115" y="405"/>
                  <a:pt x="115" y="429"/>
                </a:cubicBezTo>
                <a:cubicBezTo>
                  <a:pt x="115" y="441"/>
                  <a:pt x="112" y="451"/>
                  <a:pt x="107" y="460"/>
                </a:cubicBezTo>
                <a:cubicBezTo>
                  <a:pt x="100" y="470"/>
                  <a:pt x="92" y="476"/>
                  <a:pt x="81" y="47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1301" name="Freeform 6"/>
          <p:cNvSpPr>
            <a:spLocks noEditPoints="1"/>
          </p:cNvSpPr>
          <p:nvPr/>
        </p:nvSpPr>
        <p:spPr bwMode="auto">
          <a:xfrm rot="448053">
            <a:off x="5270500" y="1119188"/>
            <a:ext cx="346075" cy="590550"/>
          </a:xfrm>
          <a:custGeom>
            <a:gdLst>
              <a:gd fmla="*/ 121560 w 279" name="T0"/>
              <a:gd fmla="*/ 445394 h 476" name="T1"/>
              <a:gd fmla="*/ 94271 w 279" name="T2"/>
              <a:gd fmla="*/ 432987 h 476" name="T3"/>
              <a:gd fmla="*/ 83108 w 279" name="T4"/>
              <a:gd fmla="*/ 405693 h 476" name="T5"/>
              <a:gd fmla="*/ 131484 w 279" name="T6"/>
              <a:gd fmla="*/ 341179 h 476" name="T7"/>
              <a:gd fmla="*/ 222034 w 279" name="T8"/>
              <a:gd fmla="*/ 272943 h 476" name="T9"/>
              <a:gd fmla="*/ 271650 w 279" name="T10"/>
              <a:gd fmla="*/ 196023 h 476" name="T11"/>
              <a:gd fmla="*/ 229476 w 279" name="T12"/>
              <a:gd fmla="*/ 114140 h 476" name="T13"/>
              <a:gd fmla="*/ 145128 w 279" name="T14"/>
              <a:gd fmla="*/ 78161 h 476" name="T15"/>
              <a:gd fmla="*/ 84348 w 279" name="T16"/>
              <a:gd fmla="*/ 102974 h 476" name="T17"/>
              <a:gd fmla="*/ 38453 w 279" name="T18"/>
              <a:gd fmla="*/ 126546 h 476" name="T19"/>
              <a:gd fmla="*/ 11164 w 279" name="T20"/>
              <a:gd fmla="*/ 114140 h 476" name="T21"/>
              <a:gd fmla="*/ 0 w 279" name="T22"/>
              <a:gd fmla="*/ 86846 h 476" name="T23"/>
              <a:gd fmla="*/ 58299 w 279" name="T24"/>
              <a:gd fmla="*/ 26054 h 476" name="T25"/>
              <a:gd fmla="*/ 145128 w 279" name="T26"/>
              <a:gd fmla="*/ 0 h 476" name="T27"/>
              <a:gd fmla="*/ 284054 w 279" name="T28"/>
              <a:gd fmla="*/ 59551 h 476" name="T29"/>
              <a:gd fmla="*/ 346075 w 279" name="T30"/>
              <a:gd fmla="*/ 196023 h 476" name="T31"/>
              <a:gd fmla="*/ 310103 w 279" name="T32"/>
              <a:gd fmla="*/ 294034 h 476" name="T33"/>
              <a:gd fmla="*/ 231957 w 279" name="T34"/>
              <a:gd fmla="*/ 361030 h 476" name="T35"/>
              <a:gd fmla="*/ 150090 w 279" name="T36"/>
              <a:gd fmla="*/ 429265 h 476" name="T37"/>
              <a:gd fmla="*/ 121560 w 279" name="T38"/>
              <a:gd fmla="*/ 445394 h 476" name="T39"/>
              <a:gd fmla="*/ 100473 w 279" name="T40"/>
              <a:gd fmla="*/ 590550 h 476" name="T41"/>
              <a:gd fmla="*/ 70703 w 279" name="T42"/>
              <a:gd fmla="*/ 579384 h 476" name="T43"/>
              <a:gd fmla="*/ 57059 w 279" name="T44"/>
              <a:gd fmla="*/ 552090 h 476" name="T45"/>
              <a:gd fmla="*/ 69463 w 279" name="T46"/>
              <a:gd fmla="*/ 508667 h 476" name="T47"/>
              <a:gd fmla="*/ 105435 w 279" name="T48"/>
              <a:gd fmla="*/ 487576 h 476" name="T49"/>
              <a:gd fmla="*/ 142647 w 279" name="T50"/>
              <a:gd fmla="*/ 532239 h 476" name="T51"/>
              <a:gd fmla="*/ 132724 w 279" name="T52"/>
              <a:gd fmla="*/ 570700 h 476" name="T53"/>
              <a:gd fmla="*/ 100473 w 279" name="T54"/>
              <a:gd fmla="*/ 590550 h 47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279" name="T84"/>
              <a:gd fmla="*/ 0 h 476" name="T85"/>
              <a:gd fmla="*/ 279 w 279" name="T86"/>
              <a:gd fmla="*/ 476 h 476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476" w="279">
                <a:moveTo>
                  <a:pt x="98" y="359"/>
                </a:moveTo>
                <a:cubicBezTo>
                  <a:pt x="90" y="359"/>
                  <a:pt x="82" y="356"/>
                  <a:pt x="76" y="349"/>
                </a:cubicBezTo>
                <a:cubicBezTo>
                  <a:pt x="70" y="343"/>
                  <a:pt x="67" y="336"/>
                  <a:pt x="67" y="327"/>
                </a:cubicBezTo>
                <a:cubicBezTo>
                  <a:pt x="67" y="313"/>
                  <a:pt x="80" y="296"/>
                  <a:pt x="106" y="275"/>
                </a:cubicBezTo>
                <a:cubicBezTo>
                  <a:pt x="179" y="220"/>
                  <a:pt x="179" y="220"/>
                  <a:pt x="179" y="220"/>
                </a:cubicBezTo>
                <a:cubicBezTo>
                  <a:pt x="206" y="197"/>
                  <a:pt x="219" y="176"/>
                  <a:pt x="219" y="158"/>
                </a:cubicBezTo>
                <a:cubicBezTo>
                  <a:pt x="219" y="134"/>
                  <a:pt x="208" y="112"/>
                  <a:pt x="185" y="92"/>
                </a:cubicBezTo>
                <a:cubicBezTo>
                  <a:pt x="164" y="72"/>
                  <a:pt x="141" y="63"/>
                  <a:pt x="117" y="63"/>
                </a:cubicBezTo>
                <a:cubicBezTo>
                  <a:pt x="104" y="63"/>
                  <a:pt x="88" y="69"/>
                  <a:pt x="68" y="83"/>
                </a:cubicBezTo>
                <a:cubicBezTo>
                  <a:pt x="48" y="96"/>
                  <a:pt x="36" y="102"/>
                  <a:pt x="31" y="102"/>
                </a:cubicBezTo>
                <a:cubicBezTo>
                  <a:pt x="23" y="102"/>
                  <a:pt x="15" y="99"/>
                  <a:pt x="9" y="92"/>
                </a:cubicBezTo>
                <a:cubicBezTo>
                  <a:pt x="3" y="85"/>
                  <a:pt x="0" y="78"/>
                  <a:pt x="0" y="70"/>
                </a:cubicBezTo>
                <a:cubicBezTo>
                  <a:pt x="0" y="53"/>
                  <a:pt x="16" y="37"/>
                  <a:pt x="47" y="21"/>
                </a:cubicBezTo>
                <a:cubicBezTo>
                  <a:pt x="75" y="7"/>
                  <a:pt x="98" y="0"/>
                  <a:pt x="117" y="0"/>
                </a:cubicBezTo>
                <a:cubicBezTo>
                  <a:pt x="158" y="0"/>
                  <a:pt x="195" y="16"/>
                  <a:pt x="229" y="48"/>
                </a:cubicBezTo>
                <a:cubicBezTo>
                  <a:pt x="263" y="80"/>
                  <a:pt x="279" y="117"/>
                  <a:pt x="279" y="158"/>
                </a:cubicBezTo>
                <a:cubicBezTo>
                  <a:pt x="279" y="188"/>
                  <a:pt x="270" y="214"/>
                  <a:pt x="250" y="237"/>
                </a:cubicBezTo>
                <a:cubicBezTo>
                  <a:pt x="239" y="251"/>
                  <a:pt x="218" y="269"/>
                  <a:pt x="187" y="291"/>
                </a:cubicBezTo>
                <a:cubicBezTo>
                  <a:pt x="155" y="314"/>
                  <a:pt x="133" y="332"/>
                  <a:pt x="121" y="346"/>
                </a:cubicBezTo>
                <a:cubicBezTo>
                  <a:pt x="114" y="355"/>
                  <a:pt x="106" y="359"/>
                  <a:pt x="98" y="359"/>
                </a:cubicBezTo>
                <a:close/>
                <a:moveTo>
                  <a:pt x="81" y="476"/>
                </a:moveTo>
                <a:cubicBezTo>
                  <a:pt x="72" y="476"/>
                  <a:pt x="64" y="473"/>
                  <a:pt x="57" y="467"/>
                </a:cubicBezTo>
                <a:cubicBezTo>
                  <a:pt x="50" y="461"/>
                  <a:pt x="46" y="453"/>
                  <a:pt x="46" y="445"/>
                </a:cubicBezTo>
                <a:cubicBezTo>
                  <a:pt x="46" y="432"/>
                  <a:pt x="49" y="421"/>
                  <a:pt x="56" y="410"/>
                </a:cubicBezTo>
                <a:cubicBezTo>
                  <a:pt x="64" y="399"/>
                  <a:pt x="73" y="393"/>
                  <a:pt x="85" y="393"/>
                </a:cubicBezTo>
                <a:cubicBezTo>
                  <a:pt x="105" y="393"/>
                  <a:pt x="115" y="405"/>
                  <a:pt x="115" y="429"/>
                </a:cubicBezTo>
                <a:cubicBezTo>
                  <a:pt x="115" y="441"/>
                  <a:pt x="112" y="451"/>
                  <a:pt x="107" y="460"/>
                </a:cubicBezTo>
                <a:cubicBezTo>
                  <a:pt x="100" y="470"/>
                  <a:pt x="92" y="476"/>
                  <a:pt x="81" y="47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1302" name="Freeform 6"/>
          <p:cNvSpPr>
            <a:spLocks noEditPoints="1"/>
          </p:cNvSpPr>
          <p:nvPr/>
        </p:nvSpPr>
        <p:spPr bwMode="auto">
          <a:xfrm rot="-1794051">
            <a:off x="1676400" y="1398588"/>
            <a:ext cx="269875" cy="460375"/>
          </a:xfrm>
          <a:custGeom>
            <a:gdLst>
              <a:gd fmla="*/ 94795 w 279" name="T0"/>
              <a:gd fmla="*/ 347216 h 476" name="T1"/>
              <a:gd fmla="*/ 73514 w 279" name="T2"/>
              <a:gd fmla="*/ 337544 h 476" name="T3"/>
              <a:gd fmla="*/ 64809 w 279" name="T4"/>
              <a:gd fmla="*/ 316266 h 476" name="T5"/>
              <a:gd fmla="*/ 102533 w 279" name="T6"/>
              <a:gd fmla="*/ 265973 h 476" name="T7"/>
              <a:gd fmla="*/ 173146 w 279" name="T8"/>
              <a:gd fmla="*/ 212778 h 476" name="T9"/>
              <a:gd fmla="*/ 211837 w 279" name="T10"/>
              <a:gd fmla="*/ 152814 h 476" name="T11"/>
              <a:gd fmla="*/ 178949 w 279" name="T12"/>
              <a:gd fmla="*/ 88980 h 476" name="T13"/>
              <a:gd fmla="*/ 113173 w 279" name="T14"/>
              <a:gd fmla="*/ 60932 h 476" name="T15"/>
              <a:gd fmla="*/ 65776 w 279" name="T16"/>
              <a:gd fmla="*/ 80275 h 476" name="T17"/>
              <a:gd fmla="*/ 29986 w 279" name="T18"/>
              <a:gd fmla="*/ 98652 h 476" name="T19"/>
              <a:gd fmla="*/ 8706 w 279" name="T20"/>
              <a:gd fmla="*/ 88980 h 476" name="T21"/>
              <a:gd fmla="*/ 0 w 279" name="T22"/>
              <a:gd fmla="*/ 67702 h 476" name="T23"/>
              <a:gd fmla="*/ 45463 w 279" name="T24"/>
              <a:gd fmla="*/ 20311 h 476" name="T25"/>
              <a:gd fmla="*/ 113173 w 279" name="T26"/>
              <a:gd fmla="*/ 0 h 476" name="T27"/>
              <a:gd fmla="*/ 221510 w 279" name="T28"/>
              <a:gd fmla="*/ 46424 h 476" name="T29"/>
              <a:gd fmla="*/ 269875 w 279" name="T30"/>
              <a:gd fmla="*/ 152814 h 476" name="T31"/>
              <a:gd fmla="*/ 241823 w 279" name="T32"/>
              <a:gd fmla="*/ 229220 h 476" name="T33"/>
              <a:gd fmla="*/ 180884 w 279" name="T34"/>
              <a:gd fmla="*/ 281448 h 476" name="T35"/>
              <a:gd fmla="*/ 117043 w 279" name="T36"/>
              <a:gd fmla="*/ 334642 h 476" name="T37"/>
              <a:gd fmla="*/ 94795 w 279" name="T38"/>
              <a:gd fmla="*/ 347216 h 476" name="T39"/>
              <a:gd fmla="*/ 78351 w 279" name="T40"/>
              <a:gd fmla="*/ 460375 h 476" name="T41"/>
              <a:gd fmla="*/ 55136 w 279" name="T42"/>
              <a:gd fmla="*/ 451670 h 476" name="T43"/>
              <a:gd fmla="*/ 44496 w 279" name="T44"/>
              <a:gd fmla="*/ 430393 h 476" name="T45"/>
              <a:gd fmla="*/ 54168 w 279" name="T46"/>
              <a:gd fmla="*/ 396541 h 476" name="T47"/>
              <a:gd fmla="*/ 82220 w 279" name="T48"/>
              <a:gd fmla="*/ 380100 h 476" name="T49"/>
              <a:gd fmla="*/ 111239 w 279" name="T50"/>
              <a:gd fmla="*/ 414918 h 476" name="T51"/>
              <a:gd fmla="*/ 103500 w 279" name="T52"/>
              <a:gd fmla="*/ 444900 h 476" name="T53"/>
              <a:gd fmla="*/ 78351 w 279" name="T54"/>
              <a:gd fmla="*/ 460375 h 47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279" name="T84"/>
              <a:gd fmla="*/ 0 h 476" name="T85"/>
              <a:gd fmla="*/ 279 w 279" name="T86"/>
              <a:gd fmla="*/ 476 h 476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476" w="279">
                <a:moveTo>
                  <a:pt x="98" y="359"/>
                </a:moveTo>
                <a:cubicBezTo>
                  <a:pt x="90" y="359"/>
                  <a:pt x="82" y="356"/>
                  <a:pt x="76" y="349"/>
                </a:cubicBezTo>
                <a:cubicBezTo>
                  <a:pt x="70" y="343"/>
                  <a:pt x="67" y="336"/>
                  <a:pt x="67" y="327"/>
                </a:cubicBezTo>
                <a:cubicBezTo>
                  <a:pt x="67" y="313"/>
                  <a:pt x="80" y="296"/>
                  <a:pt x="106" y="275"/>
                </a:cubicBezTo>
                <a:cubicBezTo>
                  <a:pt x="179" y="220"/>
                  <a:pt x="179" y="220"/>
                  <a:pt x="179" y="220"/>
                </a:cubicBezTo>
                <a:cubicBezTo>
                  <a:pt x="206" y="197"/>
                  <a:pt x="219" y="176"/>
                  <a:pt x="219" y="158"/>
                </a:cubicBezTo>
                <a:cubicBezTo>
                  <a:pt x="219" y="134"/>
                  <a:pt x="208" y="112"/>
                  <a:pt x="185" y="92"/>
                </a:cubicBezTo>
                <a:cubicBezTo>
                  <a:pt x="164" y="72"/>
                  <a:pt x="141" y="63"/>
                  <a:pt x="117" y="63"/>
                </a:cubicBezTo>
                <a:cubicBezTo>
                  <a:pt x="104" y="63"/>
                  <a:pt x="88" y="69"/>
                  <a:pt x="68" y="83"/>
                </a:cubicBezTo>
                <a:cubicBezTo>
                  <a:pt x="48" y="96"/>
                  <a:pt x="36" y="102"/>
                  <a:pt x="31" y="102"/>
                </a:cubicBezTo>
                <a:cubicBezTo>
                  <a:pt x="23" y="102"/>
                  <a:pt x="15" y="99"/>
                  <a:pt x="9" y="92"/>
                </a:cubicBezTo>
                <a:cubicBezTo>
                  <a:pt x="3" y="85"/>
                  <a:pt x="0" y="78"/>
                  <a:pt x="0" y="70"/>
                </a:cubicBezTo>
                <a:cubicBezTo>
                  <a:pt x="0" y="53"/>
                  <a:pt x="16" y="37"/>
                  <a:pt x="47" y="21"/>
                </a:cubicBezTo>
                <a:cubicBezTo>
                  <a:pt x="75" y="7"/>
                  <a:pt x="98" y="0"/>
                  <a:pt x="117" y="0"/>
                </a:cubicBezTo>
                <a:cubicBezTo>
                  <a:pt x="158" y="0"/>
                  <a:pt x="195" y="16"/>
                  <a:pt x="229" y="48"/>
                </a:cubicBezTo>
                <a:cubicBezTo>
                  <a:pt x="263" y="80"/>
                  <a:pt x="279" y="117"/>
                  <a:pt x="279" y="158"/>
                </a:cubicBezTo>
                <a:cubicBezTo>
                  <a:pt x="279" y="188"/>
                  <a:pt x="270" y="214"/>
                  <a:pt x="250" y="237"/>
                </a:cubicBezTo>
                <a:cubicBezTo>
                  <a:pt x="239" y="251"/>
                  <a:pt x="218" y="269"/>
                  <a:pt x="187" y="291"/>
                </a:cubicBezTo>
                <a:cubicBezTo>
                  <a:pt x="155" y="314"/>
                  <a:pt x="133" y="332"/>
                  <a:pt x="121" y="346"/>
                </a:cubicBezTo>
                <a:cubicBezTo>
                  <a:pt x="114" y="355"/>
                  <a:pt x="106" y="359"/>
                  <a:pt x="98" y="359"/>
                </a:cubicBezTo>
                <a:close/>
                <a:moveTo>
                  <a:pt x="81" y="476"/>
                </a:moveTo>
                <a:cubicBezTo>
                  <a:pt x="72" y="476"/>
                  <a:pt x="64" y="473"/>
                  <a:pt x="57" y="467"/>
                </a:cubicBezTo>
                <a:cubicBezTo>
                  <a:pt x="50" y="461"/>
                  <a:pt x="46" y="453"/>
                  <a:pt x="46" y="445"/>
                </a:cubicBezTo>
                <a:cubicBezTo>
                  <a:pt x="46" y="432"/>
                  <a:pt x="49" y="421"/>
                  <a:pt x="56" y="410"/>
                </a:cubicBezTo>
                <a:cubicBezTo>
                  <a:pt x="64" y="399"/>
                  <a:pt x="73" y="393"/>
                  <a:pt x="85" y="393"/>
                </a:cubicBezTo>
                <a:cubicBezTo>
                  <a:pt x="105" y="393"/>
                  <a:pt x="115" y="405"/>
                  <a:pt x="115" y="429"/>
                </a:cubicBezTo>
                <a:cubicBezTo>
                  <a:pt x="115" y="441"/>
                  <a:pt x="112" y="451"/>
                  <a:pt x="107" y="460"/>
                </a:cubicBezTo>
                <a:cubicBezTo>
                  <a:pt x="100" y="470"/>
                  <a:pt x="92" y="476"/>
                  <a:pt x="81" y="47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1303" name="Picture 6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43250" y="1385888"/>
            <a:ext cx="4381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4" name="TextBox 20"/>
          <p:cNvSpPr txBox="1">
            <a:spLocks noChangeArrowheads="1"/>
          </p:cNvSpPr>
          <p:nvPr/>
        </p:nvSpPr>
        <p:spPr bwMode="auto">
          <a:xfrm>
            <a:off x="3586003" y="388938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342900" marL="34290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注定要有亮点！</a:t>
            </a:r>
          </a:p>
        </p:txBody>
      </p:sp>
      <p:cxnSp>
        <p:nvCxnSpPr>
          <p:cNvPr id="11305" name="直接连接符 21"/>
          <p:cNvCxnSpPr>
            <a:cxnSpLocks noChangeShapeType="1"/>
          </p:cNvCxnSpPr>
          <p:nvPr/>
        </p:nvCxnSpPr>
        <p:spPr bwMode="auto">
          <a:xfrm rot="10800000">
            <a:off x="3000375" y="1374775"/>
            <a:ext cx="357188" cy="0"/>
          </a:xfrm>
          <a:prstGeom prst="line">
            <a:avLst/>
          </a:prstGeom>
          <a:noFill/>
          <a:ln w="9525">
            <a:solidFill>
              <a:srgbClr val="40404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1306" name="直接连接符 22"/>
          <p:cNvCxnSpPr>
            <a:cxnSpLocks noChangeShapeType="1"/>
          </p:cNvCxnSpPr>
          <p:nvPr/>
        </p:nvCxnSpPr>
        <p:spPr bwMode="auto">
          <a:xfrm rot="10800000">
            <a:off x="3000375" y="3046413"/>
            <a:ext cx="357188" cy="0"/>
          </a:xfrm>
          <a:prstGeom prst="line">
            <a:avLst/>
          </a:prstGeom>
          <a:noFill/>
          <a:ln w="9525">
            <a:solidFill>
              <a:srgbClr val="40404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1307" name="直接连接符 23"/>
          <p:cNvCxnSpPr>
            <a:cxnSpLocks noChangeShapeType="1"/>
          </p:cNvCxnSpPr>
          <p:nvPr/>
        </p:nvCxnSpPr>
        <p:spPr bwMode="auto">
          <a:xfrm rot="5400000">
            <a:off x="2243932" y="2207419"/>
            <a:ext cx="1655762" cy="0"/>
          </a:xfrm>
          <a:prstGeom prst="line">
            <a:avLst/>
          </a:prstGeom>
          <a:noFill/>
          <a:ln w="9525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308" name="TextBox 24"/>
          <p:cNvSpPr txBox="1">
            <a:spLocks noChangeArrowheads="1"/>
          </p:cNvSpPr>
          <p:nvPr/>
        </p:nvSpPr>
        <p:spPr bwMode="auto">
          <a:xfrm>
            <a:off x="2828925" y="1036638"/>
            <a:ext cx="72421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342900" marL="34290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1600">
                <a:solidFill>
                  <a:srgbClr val="FF0000"/>
                </a:solidFill>
              </a:rPr>
              <a:t>2.26M</a:t>
            </a:r>
          </a:p>
        </p:txBody>
      </p:sp>
      <p:grpSp>
        <p:nvGrpSpPr>
          <p:cNvPr id="11309" name="Group 45"/>
          <p:cNvGrpSpPr/>
          <p:nvPr/>
        </p:nvGrpSpPr>
        <p:grpSpPr>
          <a:xfrm rot="1581614">
            <a:off x="3386138" y="968375"/>
            <a:ext cx="617537" cy="509588"/>
            <a:chExt cx="617342" cy="509430"/>
          </a:xfrm>
        </p:grpSpPr>
        <p:pic>
          <p:nvPicPr>
            <p:cNvPr id="10290" name="组合 33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-1581614">
              <a:off x="141118" y="25100"/>
              <a:ext cx="365645" cy="469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91" name="直接连接符 27"/>
            <p:cNvCxnSpPr>
              <a:cxnSpLocks noChangeShapeType="1"/>
            </p:cNvCxnSpPr>
            <p:nvPr/>
          </p:nvCxnSpPr>
          <p:spPr bwMode="auto">
            <a:xfrm flipV="1">
              <a:off x="1637" y="218455"/>
              <a:ext cx="90459" cy="23806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0292" name="直接连接符 28"/>
            <p:cNvCxnSpPr>
              <a:cxnSpLocks noChangeShapeType="1"/>
            </p:cNvCxnSpPr>
            <p:nvPr/>
          </p:nvCxnSpPr>
          <p:spPr bwMode="auto">
            <a:xfrm flipV="1">
              <a:off x="-759" y="168463"/>
              <a:ext cx="106328" cy="3174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0293" name="直接连接符 29"/>
            <p:cNvCxnSpPr>
              <a:cxnSpLocks noChangeShapeType="1"/>
            </p:cNvCxnSpPr>
            <p:nvPr/>
          </p:nvCxnSpPr>
          <p:spPr bwMode="auto">
            <a:xfrm>
              <a:off x="34343" y="103683"/>
              <a:ext cx="57132" cy="14284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0294" name="直接连接符 30"/>
            <p:cNvCxnSpPr>
              <a:cxnSpLocks noChangeShapeType="1"/>
            </p:cNvCxnSpPr>
            <p:nvPr/>
          </p:nvCxnSpPr>
          <p:spPr bwMode="auto">
            <a:xfrm flipH="1" flipV="1">
              <a:off x="512638" y="220282"/>
              <a:ext cx="90459" cy="23806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0295" name="直接连接符 31"/>
            <p:cNvCxnSpPr>
              <a:cxnSpLocks noChangeShapeType="1"/>
            </p:cNvCxnSpPr>
            <p:nvPr/>
          </p:nvCxnSpPr>
          <p:spPr bwMode="auto">
            <a:xfrm flipH="1" flipV="1">
              <a:off x="508832" y="167446"/>
              <a:ext cx="106328" cy="3174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0296" name="直接连接符 32"/>
            <p:cNvCxnSpPr>
              <a:cxnSpLocks noChangeShapeType="1"/>
            </p:cNvCxnSpPr>
            <p:nvPr/>
          </p:nvCxnSpPr>
          <p:spPr bwMode="auto">
            <a:xfrm flipV="1" rot="10800000">
              <a:off x="510381" y="101273"/>
              <a:ext cx="80936" cy="19044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pic>
        <p:nvPicPr>
          <p:cNvPr descr="dsf" id="11317" name="Picture 53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92800" y="2124075"/>
            <a:ext cx="403066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11318" name="Picture 54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69213" y="3979863"/>
            <a:ext cx="88423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i[]" id="11319" name="Picture 55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81875" y="3219450"/>
            <a:ext cx="41433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i[]" id="11320" name="Picture 56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96213" y="4110038"/>
            <a:ext cx="3540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2792413" y="1646238"/>
            <a:ext cx="435292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b="0" lang="zh-CN" sz="1200">
                <a:ea charset="-122" panose="02010600030101010101" pitchFamily="2" typeface="宋体"/>
              </a:rPr>
              <a:t>175</a:t>
            </a:r>
          </a:p>
        </p:txBody>
      </p:sp>
      <p:grpSp>
        <p:nvGrpSpPr>
          <p:cNvPr id="10285" name="Group 58"/>
          <p:cNvGrpSpPr/>
          <p:nvPr/>
        </p:nvGrpSpPr>
        <p:grpSpPr>
          <a:xfrm>
            <a:off x="395288" y="4445000"/>
            <a:ext cx="1033462" cy="336550"/>
            <a:chExt cx="1627" cy="530"/>
          </a:xfrm>
        </p:grpSpPr>
        <p:sp>
          <p:nvSpPr>
            <p:cNvPr id="10288" name="Text Box 59"/>
            <p:cNvSpPr txBox="1">
              <a:spLocks noChangeArrowheads="1"/>
            </p:cNvSpPr>
            <p:nvPr/>
          </p:nvSpPr>
          <p:spPr bwMode="auto">
            <a:xfrm>
              <a:off x="0" y="0"/>
              <a:ext cx="1228" cy="528"/>
            </a:xfrm>
            <a:prstGeom prst="rect">
              <a:avLst/>
            </a:prstGeom>
            <a:noFill/>
            <a:ln>
              <a:noFill/>
            </a:ln>
            <a:effectLst>
              <a:outerShdw algn="ctr" dir="2436078" dist="117088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1pPr>
              <a:lvl2pPr indent="-285750" marL="74295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2pPr>
              <a:lvl3pPr indent="-228600" marL="11430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3pPr>
              <a:lvl4pPr indent="-228600" marL="16002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4pPr>
              <a:lvl5pPr indent="-228600" marL="20574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chemeClr val="bg1"/>
                  </a:solidFill>
                  <a:ea charset="-122" panose="02010600030101010101" pitchFamily="2" typeface="宋体"/>
                </a:rPr>
                <a:t>MENU</a:t>
              </a:r>
            </a:p>
          </p:txBody>
        </p:sp>
        <p:sp>
          <p:nvSpPr>
            <p:cNvPr id="10289" name="AutoShape 60">
              <a:hlinkClick action="ppaction://hlinksldjump" r:id="rId20"/>
            </p:cNvPr>
            <p:cNvSpPr>
              <a:spLocks noChangeArrowheads="1"/>
            </p:cNvSpPr>
            <p:nvPr/>
          </p:nvSpPr>
          <p:spPr bwMode="auto">
            <a:xfrm rot="5400000">
              <a:off x="1262" y="133"/>
              <a:ext cx="330" cy="400"/>
            </a:xfrm>
            <a:custGeom>
              <a:gdLst>
                <a:gd fmla="*/ 141 w 21600" name="T0"/>
                <a:gd fmla="*/ 0 h 21600" name="T1"/>
                <a:gd fmla="*/ 47 w 21600" name="T2"/>
                <a:gd fmla="*/ 400 h 21600" name="T3"/>
                <a:gd fmla="*/ 149 w 21600" name="T4"/>
                <a:gd fmla="*/ 154 h 21600" name="T5"/>
                <a:gd fmla="*/ 239 w 21600" name="T6"/>
                <a:gd fmla="*/ 265 h 21600" name="T7"/>
                <a:gd fmla="*/ 330 w 21600" name="T8"/>
                <a:gd fmla="*/ 154 h 21600" name="T9"/>
                <a:gd fmla="*/ 17694720 60000 65536" name="T10"/>
                <a:gd fmla="*/ 5898240 60000 65536" name="T11"/>
                <a:gd fmla="*/ 5898240 60000 65536" name="T12"/>
                <a:gd fmla="*/ 5898240 60000 65536" name="T13"/>
                <a:gd fmla="*/ 0 60000 65536" name="T14"/>
                <a:gd fmla="*/ 0 w 21600" name="T15"/>
                <a:gd fmla="*/ 8316 h 21600" name="T16"/>
                <a:gd fmla="*/ 6087 w 21600" name="T17"/>
                <a:gd fmla="*/ 21600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3441700" y="5467350"/>
            <a:ext cx="262128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lang="zh-CN" sz="3200">
                <a:solidFill>
                  <a:schemeClr val="bg1"/>
                </a:solidFill>
              </a:rPr>
              <a:t>形象有标示性</a:t>
            </a:r>
          </a:p>
        </p:txBody>
      </p:sp>
      <p:sp>
        <p:nvSpPr>
          <p:cNvPr id="11326" name="Text Box 62"/>
          <p:cNvSpPr txBox="1">
            <a:spLocks noChangeArrowheads="1"/>
          </p:cNvSpPr>
          <p:nvPr/>
        </p:nvSpPr>
        <p:spPr bwMode="auto">
          <a:xfrm>
            <a:off x="398463" y="5243513"/>
            <a:ext cx="3738880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r>
              <a:rPr altLang="en-US" b="0" lang="zh-CN" sz="8000"/>
              <a:t>还有....</a:t>
            </a:r>
          </a:p>
        </p:txBody>
      </p:sp>
    </p:spTree>
  </p:cSld>
  <p:clrMapOvr>
    <a:masterClrMapping/>
  </p:clrMapOvr>
  <p:transition advClick="0" advTm="5000"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1000" id="7"/>
                                        <p:tgtEl>
                                          <p:spTgt spid="11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9" nodeType="after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6042 -0.900864" pathEditMode="relative" ptsTypes="" rAng="0">
                                      <p:cBhvr>
                                        <p:cTn dur="1000" fill="hold" id="10"/>
                                        <p:tgtEl>
                                          <p:spTgt spid="11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64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 id="12"/>
                                        <p:tgtEl>
                                          <p:spTgt spid="11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id="13"/>
                                        <p:tgtEl>
                                          <p:spTgt spid="11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1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2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3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4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5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28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31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34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xit" presetID="37" presetSubtype="0">
                                  <p:stCondLst>
                                    <p:cond delay="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38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39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4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4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37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45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46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720" fill="hold" id="47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80" fill="hold" id="48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50" nodeType="afterEffect" presetClass="entr" presetID="2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52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55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61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63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800" fill="hold" id="65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66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68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mph" presetID="26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 tmFilter="0, 0; .2, .5; .8, .5; 1, 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5"/>
                                        <p:tgtEl>
                                          <p:spTgt spid="11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id="7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8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66 -0.024307 C -0.008166 -0.024278 -0.007661 -0.024193 -0.007163 -0.024131 C -0.006665 -0.024069 -0.005777 -0.023996 -0.005382 -0.023934 C -0.004989 -0.023871 -0.005006 -0.023819 -0.004804 -0.023755 C -0.004604 -0.023694 -0.003986 -0.023621 -0.004178 -0.023559 C -0.00437 -0.023497 -0.005855 -0.023442 -0.00596 -0.023383 C -0.006066 -0.023323 -0.005399 -0.02327 -0.004804 -0.023204 C -0.004211 -0.023139 -0.003295 -0.023054 -0.002397 -0.022989 C -0.0015 -0.022923 -0.000503 -0.022869 0.000587 -0.02281 C 0.001678 -0.022751 0.003057 -0.022696 0.004151 -0.022634 C 0.005239 -0.022571 0.005937 -0.022499 0.007133 -0.022437 C 0.00833 -0.022374 0.009733 -0.022308 0.011321 -0.022259 C 0.012909 -0.02221 0.014875 -0.022177 0.016664 -0.022141 C 0.018452 -0.022105 0.020161 -0.022079 0.022056 -0.022042 C 0.023949 -0.022007 0.026035 -0.021955 0.028025 -0.021925 C 0.030012 -0.021896 0.032107 -0.02188 0.033993 -0.021866 C 0.035879 -0.021853 0.038446 -0.02185 0.039336 -0.021845" pathEditMode="relative" ptsTypes="" rAng="0">
                                      <p:cBhvr>
                                        <p:cTn dur="500" fill="hold" id="82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00" y="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8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-0.025926 C 0.01632 -0.02821 0.015035 -0.034794 0.01632 -0.03963 C 0.017605 -0.044465 0.022026 -0.049836 0.024028 -0.054938 C 0.026031 -0.060041 0.026609 -0.06463 0.028334 -0.070247 C 0.030058 -0.075864 0.032651 -0.082778 0.034376 -0.088642 C 0.0361 -0.094506 0.036968 -0.099568 0.038681 -0.105432 C 0.040394 -0.111296 0.04279 -0.118477 0.044653 -0.123827 C 0.046517 -0.129177 0.048137 -0.132181 0.049862 -0.137531 C 0.051586 -0.142881 0.052998 -0.150309 0.055001 -0.155926 C 0.057003 -0.161543 0.059295 -0.165885 0.061876 -0.171235 C 0.064457 -0.176584 0.067327 -0.181893 0.070487 -0.188025 C 0.073646 -0.194156 0.078253 -0.202408 0.080834 -0.208025 C 0.083415 -0.213642 0.084248 -0.21714 0.085973 -0.221728 C 0.087697 -0.226317 0.089028 -0.230206 0.091181 -0.235556 C 0.093334 -0.240905 0.096459 -0.248477 0.098889 -0.253827 C 0.10132 -0.259177 0.103751 -0.262798 0.105764 -0.267654 C 0.107778 -0.27251 0.109387 -0.277613 0.110973 -0.282963 C 0.112558 -0.288313 0.113994 -0.29465 0.115278 -0.299753 C 0.116563 -0.304856 0.117686 -0.308992 0.118681 -0.31358 C 0.119676 -0.318169 0.119954 -0.322696 0.121251 -0.327284 C 0.122547 -0.331873 0.126019 -0.336523 0.126459 -0.341111 C 0.126899 -0.3457 0.125614 -0.351255 0.123889 -0.354815 C 0.122165 -0.358375 0.118843 -0.359156 0.116112 -0.362469 C 0.11338 -0.365782 0.11022 -0.37035 0.107501 -0.374691 C 0.104781 -0.379033 0.102373 -0.38393 0.099792 -0.388519 C 0.097211 -0.393107 0.094595 -0.397634 0.092014 -0.402222 C 0.089433 -0.406811 0.086887 -0.411708 0.084306 -0.416049 C 0.081725 -0.420391 0.079121 -0.42393 0.076528 -0.428272 C 0.073936 -0.432613 0.071332 -0.437243 0.068751 -0.442099 C 0.06617 -0.446955 0.063901 -0.452325 0.061042 -0.457407 C 0.058183 -0.46249 0.054468 -0.46751 0.051598 -0.472593 C 0.048727 -0.477675 0.046401 -0.483313 0.04382 -0.487901 C 0.041239 -0.49249 0.038832 -0.495535 0.036112 -0.500124 C 0.033392 -0.504712 0.03066 -0.509815 0.027501 -0.515432 C 0.024341 -0.521049 0.020174 -0.528724 0.017153 -0.533827 C 0.014132 -0.53893 0.011957 -0.541975 0.009376 -0.546049 C 0.006795 -0.550124 0.004248 -0.554691 0.001667 -0.558272 C -0.000914 -0.561852 -0.003379 -0.564198 -0.006111 -0.567531 C -0.008842 -0.570864 -0.011851 -0.574959 -0.014722 -0.578272 C -0.017592 -0.581584 -0.020613 -0.584095 -0.023333 -0.587407 C -0.026053 -0.59072 -0.028321 -0.595082 -0.031041 -0.598148 C -0.033761 -0.601214 -0.036782 -0.602757 -0.039652 -0.605803 C -0.042523 -0.608848 -0.045543 -0.613375 -0.048263 -0.61642 C -0.050983 -0.619465 -0.053391 -0.62177 -0.055972 -0.624074 C -0.058553 -0.626379 -0.060879 -0.627942 -0.063749 -0.630247 C -0.06662 -0.632551 -0.070324 -0.635103 -0.073194 -0.637901 C -0.076064 -0.6407 -0.078391 -0.643971 -0.080972 -0.647037 C -0.083553 -0.650103 -0.086099 -0.653231 -0.08868 -0.656296 C -0.091261 -0.659362 -0.093726 -0.662387 -0.096458 -0.665432 C -0.099189 -0.668477 -0.102349 -0.671255 -0.105069 -0.674568 C -0.107789 -0.677881 -0.110196 -0.682243 -0.112777 -0.685309 C -0.115358 -0.688375 -0.117824 -0.690412 -0.120555 -0.692963 C -0.123287 -0.695515 -0.126446 -0.698333 -0.129166 -0.700617 C -0.131886 -0.702901 -0.134293 -0.704877 -0.136874 -0.706667 C -0.139455 -0.708457 -0.142071 -0.709815 -0.144652 -0.711358 C -0.147233 -0.712901 -0.14978 -0.715165 -0.152361 -0.715926 C -0.154942 -0.716687 -0.157407 -0.716194 -0.160138 -0.715926 C -0.16287 -0.715659 -0.16603 -0.71535 -0.168749 -0.714321 C -0.171469 -0.713292 -0.173877 -0.711523 -0.176458 -0.709753 C -0.179039 -0.707984 -0.181655 -0.706749 -0.184236 -0.703704 C -0.186817 -0.700659 -0.189652 -0.69607 -0.191944 -0.691482 C -0.194236 -0.686893 -0.1964 -0.681029 -0.197986 -0.676173 C -0.199571 -0.671317 -0.20074 -0.667202 -0.201458 -0.662346 C -0.202175 -0.65749 -0.202291 -0.651873 -0.202291 -0.647037 C -0.202291 -0.642202 -0.202175 -0.637922 -0.201458 -0.633333 C -0.20074 -0.628745 -0.199282 -0.624095 -0.197986 -0.619506 C -0.196689 -0.614918 -0.195254 -0.610638 -0.19368 -0.605803 C -0.192106 -0.600967 -0.190972 -0.59535 -0.188541 -0.590494 C -0.186111 -0.585638 -0.182106 -0.581008 -0.179097 -0.576667 C -0.176087 -0.572325 -0.173506 -0.567757 -0.170486 -0.564445 C -0.167465 -0.561132 -0.163842 -0.558827 -0.160972 -0.55679 C -0.158101 -0.554753 -0.155844 -0.552984 -0.153263 -0.552222 C -0.150682 -0.551461 -0.148067 -0.551975 -0.145486 -0.552222 C -0.142905 -0.552469 -0.140497 -0.552696 -0.137777 -0.553704 C -0.135057 -0.554712 -0.131898 -0.556235 -0.129166 -0.558272 C -0.126435 -0.560309 -0.123969 -0.56286 -0.121388 -0.565926 C -0.118807 -0.568992 -0.115393 -0.572325 -0.11368 -0.576667 C -0.111967 -0.581008 -0.112696 -0.587119 -0.111111 -0.591975 C -0.109525 -0.596831 -0.106319 -0.601214 -0.104166 -0.605803 C -0.102013 -0.610391 -0.099768 -0.614918 -0.098194 -0.619506 C -0.09662 -0.624095 -0.095439 -0.628745 -0.094722 -0.633333 C -0.094004 -0.637922 -0.094027 -0.642202 -0.093888 -0.647037 C -0.09375 -0.651873 -0.093611 -0.65749 -0.093888 -0.662346 C -0.094166 -0.667202 -0.095844 -0.67107 -0.095555 -0.676173 C -0.095266 -0.681276 -0.092291 -0.687366 -0.092152 -0.692963 C -0.092013 -0.69856 -0.094155 -0.70465 -0.094722 -0.709753 C -0.095289 -0.714856 -0.09412 -0.719753 -0.095555 -0.72358 C -0.09699 -0.727407 -0.10074 -0.729918 -0.103333 -0.732716 C -0.105925 -0.735514 -0.10853 -0.738066 -0.111111 -0.74037 C -0.113692 -0.742675 -0.116238 -0.744239 -0.118819 -0.746543 C -0.1214 -0.748848 -0.123865 -0.751914 -0.126597 -0.754198 C -0.129328 -0.756482 -0.132349 -0.757696 -0.135208 -0.760247 C -0.138067 -0.762798 -0.14103 -0.767202 -0.143749 -0.769506 C -0.146469 -0.771811 -0.148935 -0.772552 -0.151527 -0.774074 C -0.15412 -0.775597 -0.156585 -0.776605 -0.159305 -0.778642 C -0.162025 -0.780679 -0.164837 -0.784012 -0.167847 -0.786296 C -0.170856 -0.78858 -0.17434 -0.790556 -0.177361 -0.792346 C -0.180381 -0.794136 -0.183252 -0.795494 -0.185972 -0.797037 C -0.188692 -0.79858 -0.191099 -0.799568 -0.19368 -0.801605 C -0.196261 -0.803642 -0.198726 -0.806975 -0.201458 -0.809259 C -0.204189 -0.811543 -0.207349 -0.813786 -0.210069 -0.815309 C -0.212789 -0.816831 -0.215057 -0.817613 -0.217777 -0.818395 C -0.220497 -0.819177 -0.223518 -0.819733 -0.226388 -0.82 C -0.229259 -0.820268 -0.232268 -0.82 -0.234999 -0.82 C -0.237731 -0.82 -0.240196 -0.82 -0.242777 -0.82 C -0.245358 -0.82 -0.247905 -0.82 -0.250486 -0.82 C -0.253067 -0.82 -0.255682 -0.82 -0.258263 -0.82 C -0.260844 -0.82 -0.263391 -0.820268 -0.265972 -0.82 C -0.268553 -0.819733 -0.271018 -0.818663 -0.273749 -0.818395 C -0.276481 -0.818128 -0.279641 -0.818395 -0.282361 -0.818395 C -0.28508 -0.818395 -0.287488 -0.818395 -0.290069 -0.818395 C -0.29265 -0.818395 -0.295266 -0.818642 -0.297847 -0.818395 C -0.300428 -0.818148 -0.302835 -0.817922 -0.305555 -0.816914 C -0.308275 -0.815905 -0.311296 -0.813621 -0.314166 -0.812346 C -0.317037 -0.81107 -0.319907 -0.810041 -0.322777 -0.809259 C -0.325648 -0.808477 -0.328658 -0.807922 -0.331388 -0.807654 C -0.33412 -0.807387 -0.336585 -0.807654 -0.339166 -0.807654 C -0.341747 -0.807654 -0.344293 -0.807387 -0.346874 -0.807654 C -0.349455 -0.807922 -0.352071 -0.809259 -0.354652 -0.809259 C -0.357233 -0.809259 -0.35978 -0.807922 -0.362361 -0.807654 C -0.364942 -0.807387 -0.367557 -0.807901 -0.370138 -0.807654 C -0.372719 -0.807408 -0.375266 -0.806934 -0.377847 -0.806173 C -0.380428 -0.805412 -0.383043 -0.803848 -0.385624 -0.803086 C -0.388205 -0.802325 -0.390752 -0.802366 -0.393333 -0.801605 C -0.395914 -0.800844 -0.39853 -0.79928 -0.401111 -0.798519 C -0.403692 -0.797757 -0.406099 -0.798313 -0.408819 -0.797037 C -0.411539 -0.795761 -0.41456 -0.792654 -0.417431 -0.790864 C -0.4203 -0.789074 -0.423171 -0.788333 -0.426041 -0.786296 C -0.428911 -0.784259 -0.431921 -0.781194 -0.434652 -0.778642 C -0.437384 -0.776091 -0.439699 -0.773786 -0.44243 -0.770988 C -0.445161 -0.768189 -0.448321 -0.765679 -0.451041 -0.761852 C -0.453761 -0.758025 -0.456168 -0.752613 -0.458749 -0.748025 C -0.461331 -0.743436 -0.463946 -0.738395 -0.466527 -0.734321 C -0.469108 -0.730247 -0.471655 -0.727407 -0.474236 -0.72358 C -0.476817 -0.719753 -0.479432 -0.7157 -0.482013 -0.711358 C -0.484594 -0.707017 -0.487569 -0.702387 -0.489722 -0.697531 C -0.491874 -0.692675 -0.492916 -0.687058 -0.49493 -0.682222 C -0.496944 -0.677387 -0.500092 -0.673107 -0.501805 -0.668519 C -0.503518 -0.66393 -0.504641 -0.65928 -0.505208 -0.654691 C -0.505775 -0.650103 -0.505347 -0.645576 -0.505208 -0.640988 C -0.505069 -0.636399 -0.504652 -0.631749 -0.504374 -0.627161 C -0.504097 -0.622572 -0.50383 -0.618045 -0.503541 -0.613457 C -0.503252 -0.608868 -0.503078 -0.604239 -0.502638 -0.59963 C -0.502199 -0.595021 -0.501192 -0.588107 -0.500902 -0.585803" pathEditMode="relative" ptsTypes="" rAng="0">
                                      <p:cBhvr>
                                        <p:cTn dur="2000" fill="hold" id="88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0200" y="-3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accel="50000" decel="50000" fill="hold" id="90" nodeType="after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2 0.56 L -0.001945 -0.443334" pathEditMode="relative" ptsTypes="" rAng="0">
                                      <p:cBhvr>
                                        <p:cTn dur="2000" fill="hold" id="91"/>
                                        <p:tgtEl>
                                          <p:spTgt spid="11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" y="-4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fill="hold" grpId="0" id="93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0" id="94"/>
                                        <p:tgtEl>
                                          <p:spTgt spid="11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id="95"/>
                                        <p:tgtEl>
                                          <p:spTgt spid="11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1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99"/>
      <p:bldP grpId="0" spid="11300"/>
      <p:bldP grpId="0" spid="11301"/>
      <p:bldP grpId="0" spid="11302"/>
      <p:bldP grpId="0" spid="11304"/>
      <p:bldP grpId="0" spid="11308"/>
      <p:bldP grpId="1" spid="11308"/>
      <p:bldP grpId="0" spid="11321"/>
      <p:bldP build="allAtOnce" grpId="0" spid="11325"/>
      <p:bldP build="allAtOnce" grpId="0" spid="1132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f" id="1126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0879"/>
          <a:stretch>
            <a:fillRect/>
          </a:stretch>
        </p:blipFill>
        <p:spPr bwMode="auto">
          <a:xfrm>
            <a:off x="4429125" y="-150813"/>
            <a:ext cx="4489450" cy="51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f" id="1126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44538" y="312738"/>
            <a:ext cx="4138613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3" id="1126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45213" y="312738"/>
            <a:ext cx="14732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11269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16238" y="2571750"/>
            <a:ext cx="22225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11270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97350" y="1149350"/>
            <a:ext cx="19478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5" id="11271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86650" y="123825"/>
            <a:ext cx="1524000" cy="128587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xv" id="11272" name="Picture 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56250" y="3829050"/>
            <a:ext cx="588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55650" y="3581400"/>
            <a:ext cx="3995738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2"/>
                </a:solidFill>
                <a:ea charset="-122" panose="02010600030101010101" pitchFamily="2" typeface="宋体"/>
              </a:rPr>
              <a:t>CATACT ME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286000" y="3563938"/>
            <a:ext cx="355600" cy="160337"/>
          </a:xfrm>
          <a:prstGeom prst="ellipse">
            <a:avLst/>
          </a:prstGeom>
          <a:gradFill rotWithShape="0">
            <a:gsLst>
              <a:gs pos="0">
                <a:srgbClr val="A6ACAD"/>
              </a:gs>
              <a:gs pos="100000">
                <a:srgbClr val="EEF7F8"/>
              </a:gs>
            </a:gsLst>
            <a:lin ang="5400000" scaled="1"/>
          </a:gradFill>
          <a:ln w="9525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2339975" y="3608388"/>
            <a:ext cx="168275" cy="77787"/>
          </a:xfrm>
          <a:prstGeom prst="chevron">
            <a:avLst>
              <a:gd fmla="val 129797" name="adj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algn="ctr" eaLnBrk="1" hangingPunct="1"/>
            <a:endParaRPr altLang="zh-CN" b="0" lang="zh-CN" sz="1600">
              <a:solidFill>
                <a:schemeClr val="bg1"/>
              </a:solidFill>
              <a:ea charset="-122" panose="02010600030101010101" pitchFamily="2" typeface="宋体"/>
            </a:endParaRPr>
          </a:p>
        </p:txBody>
      </p:sp>
      <p:pic>
        <p:nvPicPr>
          <p:cNvPr descr="未标题-3" id="11276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37275" y="312738"/>
            <a:ext cx="1473200" cy="1674812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工" id="11277" name="Picture 1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89413" y="1149350"/>
            <a:ext cx="1947862" cy="1854200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i" id="11278" name="Picture 1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920288" cy="5502275"/>
          </a:xfrm>
          <a:prstGeom prst="rect">
            <a:avLst/>
          </a:prstGeom>
          <a:noFill/>
          <a:ln>
            <a:noFill/>
          </a:ln>
          <a:effectLst>
            <a:outerShdw algn="ctr" dir="13236078" dist="117088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9" name="Group 15"/>
          <p:cNvGrpSpPr>
            <a:grpSpLocks noChangeAspect="1"/>
          </p:cNvGrpSpPr>
          <p:nvPr/>
        </p:nvGrpSpPr>
        <p:grpSpPr>
          <a:xfrm>
            <a:off x="-38100" y="4316413"/>
            <a:ext cx="6915150" cy="827087"/>
            <a:chExt cx="10905" cy="1302"/>
          </a:xfrm>
        </p:grpSpPr>
        <p:pic>
          <p:nvPicPr>
            <p:cNvPr descr="ji" id="11302" name="Picture 1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337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ji" id="11303" name="Picture 17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28" y="0"/>
              <a:ext cx="5254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ji" id="11304" name="Picture 18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51" y="0"/>
              <a:ext cx="5254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descr="ji" id="11280" name="Picture 19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24863" y="-79375"/>
            <a:ext cx="8255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ji" id="11281" name="Picture 20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47088" y="690563"/>
            <a:ext cx="8032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ji" id="11282" name="Picture 21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47088" y="3497263"/>
            <a:ext cx="80327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ji" id="11283" name="Picture 22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6688" y="2736850"/>
            <a:ext cx="3219450" cy="3159125"/>
          </a:xfrm>
          <a:prstGeom prst="rect">
            <a:avLst/>
          </a:prstGeom>
          <a:noFill/>
          <a:ln>
            <a:noFill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Text Box 23"/>
          <p:cNvSpPr txBox="1">
            <a:spLocks noChangeArrowheads="1"/>
          </p:cNvSpPr>
          <p:nvPr/>
        </p:nvSpPr>
        <p:spPr bwMode="auto">
          <a:xfrm>
            <a:off x="755650" y="312738"/>
            <a:ext cx="42672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1pPr>
            <a:lvl2pPr indent="-285750" marL="74295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2pPr>
            <a:lvl3pPr indent="-228600" marL="11430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3pPr>
            <a:lvl4pPr indent="-228600" marL="16002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4pPr>
            <a:lvl5pPr indent="-228600" marL="2057400"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charset="0" panose="020b0604020202020204" pitchFamily="34" typeface="Arial"/>
                <a:ea charset="-122" panose="02010609060101010101" pitchFamily="49" typeface="黑体"/>
              </a:defRPr>
            </a:lvl9pPr>
          </a:lstStyle>
          <a:p>
            <a:pPr eaLnBrk="1" hangingPunct="1"/>
            <a:endParaRPr altLang="zh-CN" b="0" lang="zh-CN" sz="1600">
              <a:ea charset="-122" panose="02010600030101010101" pitchFamily="2" typeface="宋体"/>
            </a:endParaRPr>
          </a:p>
        </p:txBody>
      </p:sp>
      <p:pic>
        <p:nvPicPr>
          <p:cNvPr descr="10.png" id="12312" name="图片 16"/>
          <p:cNvPicPr>
            <a:picLocks noChangeArrowheads="1" noChangeAspect="1"/>
          </p:cNvPicPr>
          <p:nvPr/>
        </p:nvPicPr>
        <p:blipFill>
          <a:blip r:embed="rId15">
            <a:lum bright="42000" contrast="-4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2466975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3" name="Picture 8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35313" y="1976438"/>
            <a:ext cx="43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4" name="Picture 6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20875" y="1976438"/>
            <a:ext cx="43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5" name="Picture 7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27300" y="1976438"/>
            <a:ext cx="43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6" name="Picture 9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43325" y="1976438"/>
            <a:ext cx="43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7" name="Picture 10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51338" y="1976438"/>
            <a:ext cx="43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8" name="Picture 11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59350" y="1976438"/>
            <a:ext cx="43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9" name="Picture 12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67363" y="1976438"/>
            <a:ext cx="43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20" name="Picture 13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75375" y="1976438"/>
            <a:ext cx="43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21" name="Picture 14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75450" y="1976438"/>
            <a:ext cx="43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07.png" id="12322" name="图片 12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76538" y="1971675"/>
            <a:ext cx="11525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23" name="TextBox 17"/>
          <p:cNvSpPr txBox="1">
            <a:spLocks noChangeArrowheads="1"/>
          </p:cNvSpPr>
          <p:nvPr/>
        </p:nvSpPr>
        <p:spPr bwMode="auto">
          <a:xfrm>
            <a:off x="1171416" y="3457575"/>
            <a:ext cx="55168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喜爱艺术，有独特视角和鉴赏能力</a:t>
            </a:r>
          </a:p>
        </p:txBody>
      </p:sp>
      <p:pic>
        <p:nvPicPr>
          <p:cNvPr descr="08.png" id="12324" name="图片 27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11438" y="1792288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25" name="TextBox 28"/>
          <p:cNvSpPr txBox="1">
            <a:spLocks noChangeArrowheads="1"/>
          </p:cNvSpPr>
          <p:nvPr/>
        </p:nvSpPr>
        <p:spPr bwMode="auto">
          <a:xfrm rot="21317900">
            <a:off x="1630782" y="744156"/>
            <a:ext cx="653288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b="0" lang="en-US" sz="4000">
                <a:solidFill>
                  <a:srgbClr val="FF0000"/>
                </a:solidFill>
                <a:latin charset="0" panose="04020705040a02060702" pitchFamily="82" typeface="Algerian"/>
              </a:rPr>
              <a:t>Vitruvian Man</a:t>
            </a:r>
          </a:p>
        </p:txBody>
      </p:sp>
      <p:grpSp>
        <p:nvGrpSpPr>
          <p:cNvPr id="11299" name="Group 38"/>
          <p:cNvGrpSpPr/>
          <p:nvPr/>
        </p:nvGrpSpPr>
        <p:grpSpPr>
          <a:xfrm>
            <a:off x="395288" y="4540250"/>
            <a:ext cx="1033462" cy="336550"/>
            <a:chExt cx="1627" cy="530"/>
          </a:xfrm>
        </p:grpSpPr>
        <p:sp>
          <p:nvSpPr>
            <p:cNvPr id="11300" name="Text Box 39"/>
            <p:cNvSpPr txBox="1">
              <a:spLocks noChangeArrowheads="1"/>
            </p:cNvSpPr>
            <p:nvPr/>
          </p:nvSpPr>
          <p:spPr bwMode="auto">
            <a:xfrm>
              <a:off x="0" y="0"/>
              <a:ext cx="1228" cy="528"/>
            </a:xfrm>
            <a:prstGeom prst="rect">
              <a:avLst/>
            </a:prstGeom>
            <a:noFill/>
            <a:ln>
              <a:noFill/>
            </a:ln>
            <a:effectLst>
              <a:outerShdw algn="ctr" dir="2436078" dist="117088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1pPr>
              <a:lvl2pPr indent="-285750" marL="74295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2pPr>
              <a:lvl3pPr indent="-228600" marL="11430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3pPr>
              <a:lvl4pPr indent="-228600" marL="16002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4pPr>
              <a:lvl5pPr indent="-228600" marL="2057400"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9060101010101" pitchFamily="49" typeface="黑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chemeClr val="bg1"/>
                  </a:solidFill>
                  <a:ea charset="-122" panose="02010600030101010101" pitchFamily="2" typeface="宋体"/>
                </a:rPr>
                <a:t>MENU</a:t>
              </a:r>
            </a:p>
          </p:txBody>
        </p:sp>
        <p:sp>
          <p:nvSpPr>
            <p:cNvPr id="11301" name="AutoShape 40">
              <a:hlinkClick action="ppaction://hlinksldjump" r:id="rId19"/>
            </p:cNvPr>
            <p:cNvSpPr>
              <a:spLocks noChangeArrowheads="1"/>
            </p:cNvSpPr>
            <p:nvPr/>
          </p:nvSpPr>
          <p:spPr bwMode="auto">
            <a:xfrm rot="5400000">
              <a:off x="1262" y="133"/>
              <a:ext cx="330" cy="400"/>
            </a:xfrm>
            <a:custGeom>
              <a:gdLst>
                <a:gd fmla="*/ 141 w 21600" name="T0"/>
                <a:gd fmla="*/ 0 h 21600" name="T1"/>
                <a:gd fmla="*/ 47 w 21600" name="T2"/>
                <a:gd fmla="*/ 400 h 21600" name="T3"/>
                <a:gd fmla="*/ 149 w 21600" name="T4"/>
                <a:gd fmla="*/ 154 h 21600" name="T5"/>
                <a:gd fmla="*/ 239 w 21600" name="T6"/>
                <a:gd fmla="*/ 265 h 21600" name="T7"/>
                <a:gd fmla="*/ 330 w 21600" name="T8"/>
                <a:gd fmla="*/ 154 h 21600" name="T9"/>
                <a:gd fmla="*/ 17694720 60000 65536" name="T10"/>
                <a:gd fmla="*/ 5898240 60000 65536" name="T11"/>
                <a:gd fmla="*/ 5898240 60000 65536" name="T12"/>
                <a:gd fmla="*/ 5898240 60000 65536" name="T13"/>
                <a:gd fmla="*/ 0 60000 65536" name="T14"/>
                <a:gd fmla="*/ 0 w 21600" name="T15"/>
                <a:gd fmla="*/ 8316 h 21600" name="T16"/>
                <a:gd fmla="*/ 6087 w 21600" name="T17"/>
                <a:gd fmla="*/ 21600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advClick="0" advTm="5000"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7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8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720" fill="hold" id="9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80" fill="hold" id="10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xit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400" id="16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id="17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35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06 0 L -0.05834 0" pathEditMode="relative" ptsTypes="AA" rAng="0">
                                      <p:cBhvr>
                                        <p:cTn dur="300" fill="hold" id="2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2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35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05556E-06 3.20988E-06 L -0.05416 3.20988E-06" pathEditMode="relative" ptsTypes="AA" rAng="0">
                                      <p:cBhvr>
                                        <p:cTn dur="300" fill="hold" id="22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0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path" presetID="63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.55556E-07 0 L 0.07014 0" pathEditMode="relative" ptsTypes="AA" rAng="0">
                                      <p:cBhvr>
                                        <p:cTn dur="300" fill="hold" id="24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5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5" nodeType="withEffect" presetClass="path" presetID="63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E-06 0 L 0.06754 0" pathEditMode="relative" ptsTypes="AA" rAng="0">
                                      <p:cBhvr>
                                        <p:cTn dur="300" fill="hold" id="26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4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63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69 0 L 0.06649 0" pathEditMode="relative" ptsTypes="AA" rAng="0">
                                      <p:cBhvr>
                                        <p:cTn dur="300" fill="hold" id="28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63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05556E-06 0 L 0.0599 0" pathEditMode="relative" ptsTypes="AA" rAng="0">
                                      <p:cBhvr>
                                        <p:cTn dur="300" fill="hold" id="3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63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06 0 L 0.0566 0" pathEditMode="relative" ptsTypes="AA" rAng="0">
                                      <p:cBhvr>
                                        <p:cTn dur="300" fill="hold" id="32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3" nodeType="withEffect" presetClass="path" presetID="63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11111E-06 0 L 0.05504 0" pathEditMode="relative" ptsTypes="AA" rAng="0">
                                      <p:cBhvr>
                                        <p:cTn dur="300" fill="hold" id="34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38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400" fill="hold" id="4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2" nodeType="afterEffect" presetClass="entr" presetID="23" presetSubtype="3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323"/>
      <p:bldP grpId="0" spid="1232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1" baseline="0" cap="none" i="0" kumimoji="0" lang="zh-CN" normalizeH="0" smtClean="0" strike="noStrike" sz="20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9060101010101" pitchFamily="49" typeface="黑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1" baseline="0" cap="none" i="0" kumimoji="0" lang="zh-CN" normalizeH="0" smtClean="0" strike="noStrike" sz="20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9060101010101" pitchFamily="49" typeface="黑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1" baseline="0" cap="none" i="0" kumimoji="0" lang="zh-CN" normalizeH="0" smtClean="0" strike="noStrike" sz="20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9060101010101" pitchFamily="49" typeface="黑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1" baseline="0" cap="none" i="0" kumimoji="0" lang="zh-CN" normalizeH="0" smtClean="0" strike="noStrike" sz="20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9060101010101" pitchFamily="49" typeface="黑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74</Paragraphs>
  <Slides>14</Slides>
  <Notes>0</Notes>
  <TotalTime>22</TotalTime>
  <HiddenSlides>0</HiddenSlides>
  <MMClips>1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2">
      <vt:lpstr>Arial</vt:lpstr>
      <vt:lpstr>宋体</vt:lpstr>
      <vt:lpstr>Calibri</vt:lpstr>
      <vt:lpstr>黑体</vt:lpstr>
      <vt:lpstr>Wingdings</vt:lpstr>
      <vt:lpstr>微软雅黑</vt:lpstr>
      <vt:lpstr>Algerian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2012-09-22T15:45:50Z</dcterms:created>
  <cp:lastModifiedBy>demon</cp:lastModifiedBy>
  <dcterms:modified xsi:type="dcterms:W3CDTF">2021-08-20T10:57:01Z</dcterms:modified>
  <cp:revision>7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2052-8.1.0.3238</vt:lpwstr>
  </property>
</Properties>
</file>