
<file path=[Content_Types].xml><?xml version="1.0" encoding="utf-8"?>
<Types xmlns="http://schemas.openxmlformats.org/package/2006/content-types">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Layout+xml" PartName="/ppt/slideLayouts/slideLayout33.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 Id="rId5" Target="docProps/custom.xml" Type="http://schemas.openxmlformats.org/officeDocument/2006/relationships/custom-properties"/></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72" r:id="rId1"/>
    <p:sldMasterId id="2147483673" r:id="rId2"/>
    <p:sldMasterId id="2147483696" r:id="rId3"/>
  </p:sldMasterIdLst>
  <p:notesMasterIdLst>
    <p:notesMasterId r:id="rId4"/>
  </p:notesMasterIdLst>
  <p:sldIdLst>
    <p:sldId id="256" r:id="rId5"/>
    <p:sldId id="414" r:id="rId6"/>
    <p:sldId id="368" r:id="rId7"/>
    <p:sldId id="369" r:id="rId8"/>
    <p:sldId id="370" r:id="rId9"/>
    <p:sldId id="371" r:id="rId10"/>
    <p:sldId id="372" r:id="rId11"/>
    <p:sldId id="388" r:id="rId12"/>
    <p:sldId id="373" r:id="rId13"/>
    <p:sldId id="374" r:id="rId14"/>
    <p:sldId id="375" r:id="rId15"/>
    <p:sldId id="376" r:id="rId16"/>
    <p:sldId id="389" r:id="rId17"/>
    <p:sldId id="377" r:id="rId18"/>
    <p:sldId id="378" r:id="rId19"/>
    <p:sldId id="379" r:id="rId20"/>
    <p:sldId id="380" r:id="rId21"/>
    <p:sldId id="381" r:id="rId22"/>
    <p:sldId id="390" r:id="rId23"/>
    <p:sldId id="382" r:id="rId24"/>
    <p:sldId id="383" r:id="rId25"/>
    <p:sldId id="384" r:id="rId26"/>
    <p:sldId id="391" r:id="rId27"/>
  </p:sldIdLst>
  <p:sldSz cx="12196763" cy="6858000"/>
  <p:notesSz cx="6858000" cy="9144000"/>
  <p:custDataLst>
    <p:tags r:id="rId28"/>
  </p:custDataLst>
  <p:defaultTextStyle>
    <a:defPPr>
      <a:defRPr lang="zh-CN"/>
    </a:defPPr>
    <a:lvl1pPr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p:defaultTextStyle>
  <p:extLst>
    <p:ext uri="{EFAFB233-063F-42B5-8137-9DF3F51BA10A}">
      <p15:sldGuideLst xmlns:p15="http://schemas.microsoft.com/office/powerpoint/2012/main">
        <p15:guide id="1" orient="horz" pos="2215">
          <p15:clr>
            <a:srgbClr val="A4A3A4"/>
          </p15:clr>
        </p15:guide>
        <p15:guide id="2" pos="3842">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Objects="1" showGuides="1">
      <p:cViewPr varScale="1">
        <p:scale>
          <a:sx n="85" d="100"/>
          <a:sy n="85" d="100"/>
        </p:scale>
        <p:origin x="378" y="90"/>
      </p:cViewPr>
      <p:guideLst>
        <p:guide orient="horz" pos="2215"/>
        <p:guide pos="3842"/>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slides/slide14.xml" Type="http://schemas.openxmlformats.org/officeDocument/2006/relationships/slide"/><Relationship Id="rId19" Target="slides/slide15.xml" Type="http://schemas.openxmlformats.org/officeDocument/2006/relationships/slide"/><Relationship Id="rId2" Target="slideMasters/slideMaster2.xml" Type="http://schemas.openxmlformats.org/officeDocument/2006/relationships/slideMaster"/><Relationship Id="rId20" Target="slides/slide16.xml" Type="http://schemas.openxmlformats.org/officeDocument/2006/relationships/slide"/><Relationship Id="rId21" Target="slides/slide17.xml" Type="http://schemas.openxmlformats.org/officeDocument/2006/relationships/slide"/><Relationship Id="rId22" Target="slides/slide18.xml" Type="http://schemas.openxmlformats.org/officeDocument/2006/relationships/slide"/><Relationship Id="rId23" Target="slides/slide19.xml" Type="http://schemas.openxmlformats.org/officeDocument/2006/relationships/slide"/><Relationship Id="rId24" Target="slides/slide20.xml" Type="http://schemas.openxmlformats.org/officeDocument/2006/relationships/slide"/><Relationship Id="rId25" Target="slides/slide21.xml" Type="http://schemas.openxmlformats.org/officeDocument/2006/relationships/slide"/><Relationship Id="rId26" Target="slides/slide22.xml" Type="http://schemas.openxmlformats.org/officeDocument/2006/relationships/slide"/><Relationship Id="rId27" Target="slides/slide23.xml" Type="http://schemas.openxmlformats.org/officeDocument/2006/relationships/slide"/><Relationship Id="rId28" Target="tags/tag1.xml" Type="http://schemas.openxmlformats.org/officeDocument/2006/relationships/tags"/><Relationship Id="rId29" Target="presProps.xml" Type="http://schemas.openxmlformats.org/officeDocument/2006/relationships/presProps"/><Relationship Id="rId3" Target="slideMasters/slideMaster3.xml" Type="http://schemas.openxmlformats.org/officeDocument/2006/relationships/slideMaster"/><Relationship Id="rId30" Target="viewProps.xml" Type="http://schemas.openxmlformats.org/officeDocument/2006/relationships/viewProps"/><Relationship Id="rId31" Target="theme/theme1.xml" Type="http://schemas.openxmlformats.org/officeDocument/2006/relationships/theme"/><Relationship Id="rId32" Target="tableStyles.xml" Type="http://schemas.openxmlformats.org/officeDocument/2006/relationships/tableStyles"/><Relationship Id="rId4" Target="notesMasters/notesMaster1.xml" Type="http://schemas.openxmlformats.org/officeDocument/2006/relationships/notes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4.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bwMode="auto">
      <p:bgPr>
        <a:solidFill>
          <a:schemeClr val="bg1"/>
        </a:solidFill>
        <a:effectLst/>
      </p:bgPr>
    </p:bg>
    <p:spTree>
      <p:nvGrpSpPr>
        <p:cNvPr id="1" name=""/>
        <p:cNvGrpSpPr/>
        <p:nvPr/>
      </p:nvGrpSpPr>
      <p:grpSpPr>
        <a:xfrm>
          <a:off x="0" y="0"/>
          <a: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zh-CN" altLang="en-US"/>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9181DFBF-E72C-4D98-9139-C87F885F7751}" type="datetimeFigureOut">
              <a:rPr lang="zh-CN" altLang="en-US"/>
              <a:pPr>
                <a:defRPr/>
              </a:pPr>
              <a:t>2017/3/9</a:t>
            </a:fld>
            <a:endParaRPr lang="en-US"/>
          </a:p>
        </p:txBody>
      </p:sp>
      <p:sp>
        <p:nvSpPr>
          <p:cNvPr id="27652" name="Rectangle 4"/>
          <p:cNvSpPr>
            <a:spLocks noGrp="1" noRot="1" noChangeAspect="1" noChangeArrowheads="1"/>
          </p:cNvSpPr>
          <p:nvPr>
            <p:ph type="sldImg" idx="2"/>
          </p:nvPr>
        </p:nvSpPr>
        <p:spPr bwMode="auto">
          <a:xfrm>
            <a:off x="1143000" y="685800"/>
            <a:ext cx="4572000" cy="3429000"/>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vl1pPr>
          </a:lstStyle>
          <a:p>
            <a:fld id="{074C6BC3-219B-437A-B597-19E91FC0E70A}" type="slidenum">
              <a:rPr lang="zh-CN" altLang="en-US"/>
              <a:t>‹#›</a:t>
            </a:fld>
            <a:endParaRPr lang="en-US" altLang="zh-CN"/>
          </a:p>
        </p:txBody>
      </p:sp>
    </p:spTree>
    <p:extLst>
      <p:ext uri="{BB962C8B-B14F-4D97-AF65-F5344CB8AC3E}">
        <p14:creationId val="123014819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8.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9.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0.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1.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2.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914400" y="2130425"/>
            <a:ext cx="10367963"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828800" y="3886200"/>
            <a:ext cx="8539163"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Tree>
    <p:extLst>
      <p:ext uri="{BB962C8B-B14F-4D97-AF65-F5344CB8AC3E}">
        <p14:creationId val="2880081476"/>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val="3317696744"/>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文本">
    <p:spTree>
      <p:nvGrpSpPr>
        <p:cNvPr id="1" name=""/>
        <p:cNvGrpSpPr/>
        <p:nvPr/>
      </p:nvGrpSpPr>
      <p:grpSpPr>
        <a:xfrm>
          <a:off x="0" y="0"/>
          <a:ext cx="0" cy="0"/>
        </a:xfrm>
      </p:grpSpPr>
      <p:sp>
        <p:nvSpPr>
          <p:cNvPr id="2" name="竖排标题 1"/>
          <p:cNvSpPr>
            <a:spLocks noGrp="1"/>
          </p:cNvSpPr>
          <p:nvPr>
            <p:ph type="title" orient="vert"/>
          </p:nvPr>
        </p:nvSpPr>
        <p:spPr>
          <a:xfrm>
            <a:off x="8843963" y="908050"/>
            <a:ext cx="2743200" cy="5218113"/>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908050"/>
            <a:ext cx="8081963" cy="5218113"/>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val="1674667001"/>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914400" y="2130425"/>
            <a:ext cx="10367963"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828800" y="3886200"/>
            <a:ext cx="8539163"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Tree>
    <p:extLst>
      <p:ext uri="{BB962C8B-B14F-4D97-AF65-F5344CB8AC3E}">
        <p14:creationId val="3299821869"/>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val="3381689522"/>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963613" y="4406900"/>
            <a:ext cx="10366375"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613" y="2906713"/>
            <a:ext cx="10366375"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Tree>
    <p:extLst>
      <p:ext uri="{BB962C8B-B14F-4D97-AF65-F5344CB8AC3E}">
        <p14:creationId val="682187067"/>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0"/>
            <a:ext cx="541178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3788" y="1600200"/>
            <a:ext cx="541337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val="2470029860"/>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609600" y="274638"/>
            <a:ext cx="10977563"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3"/>
            <a:ext cx="538956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609600" y="2174875"/>
            <a:ext cx="538956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96013" y="1535113"/>
            <a:ext cx="539115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96013" y="2174875"/>
            <a:ext cx="539115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val="4283839364"/>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Tree>
    <p:extLst>
      <p:ext uri="{BB962C8B-B14F-4D97-AF65-F5344CB8AC3E}">
        <p14:creationId val="1965225933"/>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Tree>
    <p:extLst>
      <p:ext uri="{BB962C8B-B14F-4D97-AF65-F5344CB8AC3E}">
        <p14:creationId val="3030891558"/>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609600" y="273050"/>
            <a:ext cx="4013200"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8850" y="273050"/>
            <a:ext cx="681831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09600" y="1435100"/>
            <a:ext cx="401320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extLst>
      <p:ext uri="{BB962C8B-B14F-4D97-AF65-F5344CB8AC3E}">
        <p14:creationId val="566324716"/>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val="1634000337"/>
      </p:ext>
    </p:extLst>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2390775" y="4800600"/>
            <a:ext cx="7318375"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90775" y="612775"/>
            <a:ext cx="731837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2390775" y="5367338"/>
            <a:ext cx="731837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extLst>
      <p:ext uri="{BB962C8B-B14F-4D97-AF65-F5344CB8AC3E}">
        <p14:creationId val="3794114244"/>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val="4023633573"/>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文本">
    <p:spTree>
      <p:nvGrpSpPr>
        <p:cNvPr id="1" name=""/>
        <p:cNvGrpSpPr/>
        <p:nvPr/>
      </p:nvGrpSpPr>
      <p:grpSpPr>
        <a:xfrm>
          <a:off x="0" y="0"/>
          <a:ext cx="0" cy="0"/>
        </a:xfrm>
      </p:grpSpPr>
      <p:sp>
        <p:nvSpPr>
          <p:cNvPr id="2" name="竖排标题 1"/>
          <p:cNvSpPr>
            <a:spLocks noGrp="1"/>
          </p:cNvSpPr>
          <p:nvPr>
            <p:ph type="title" orient="vert"/>
          </p:nvPr>
        </p:nvSpPr>
        <p:spPr>
          <a:xfrm>
            <a:off x="8843963" y="908050"/>
            <a:ext cx="2743200" cy="5218113"/>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908050"/>
            <a:ext cx="8081963" cy="5218113"/>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val="1195615280"/>
      </p:ext>
    </p:extLst>
  </p:cSld>
  <p:clrMapOvr>
    <a:masterClrMapping/>
  </p:clrMapOvr>
  <p:transition/>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596" y="1122363"/>
            <a:ext cx="9147572"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596" y="3602038"/>
            <a:ext cx="914757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2017/3/9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755602160"/>
      </p:ext>
    </p:extLst>
  </p:cSld>
  <p:clrMapOvr>
    <a:masterClrMapping/>
  </p:clrMapOvr>
  <p:transition/>
  <p:timing/>
</p:sldLayout>
</file>

<file path=ppt/slideLayouts/slideLayout2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2017/3/9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669940609"/>
      </p:ext>
    </p:extLst>
  </p:cSld>
  <p:clrMapOvr>
    <a:masterClrMapping/>
  </p:clrMapOvr>
  <p:transition/>
  <p:timing/>
</p:sldLayout>
</file>

<file path=ppt/slideLayouts/slideLayout2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2175" y="1709739"/>
            <a:ext cx="10519708"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2175" y="4589464"/>
            <a:ext cx="10519708"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2017/3/9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339322383"/>
      </p:ext>
    </p:extLst>
  </p:cSld>
  <p:clrMapOvr>
    <a:masterClrMapping/>
  </p:clrMapOvr>
  <p:transition/>
  <p:timing/>
</p:sldLayout>
</file>

<file path=ppt/slideLayouts/slideLayout2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528" y="1825625"/>
            <a:ext cx="5183624"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4611" y="1825625"/>
            <a:ext cx="5183624"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2017/3/9</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217322227"/>
      </p:ext>
    </p:extLst>
  </p:cSld>
  <p:clrMapOvr>
    <a:masterClrMapping/>
  </p:clrMapOvr>
  <p:transition/>
  <p:timing/>
</p:sldLayout>
</file>

<file path=ppt/slideLayouts/slideLayout2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40116" y="365126"/>
            <a:ext cx="10519708"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40117" y="1681163"/>
            <a:ext cx="51598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40117" y="2505075"/>
            <a:ext cx="5159802"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4611" y="1681163"/>
            <a:ext cx="51852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4611" y="2505075"/>
            <a:ext cx="5185213"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2017/3/9</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578865830"/>
      </p:ext>
    </p:extLst>
  </p:cSld>
  <p:clrMapOvr>
    <a:masterClrMapping/>
  </p:clrMapOvr>
  <p:transition/>
  <p:timing/>
</p:sldLayout>
</file>

<file path=ppt/slideLayouts/slideLayout2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2017/3/9</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606210619"/>
      </p:ext>
    </p:extLst>
  </p:cSld>
  <p:clrMapOvr>
    <a:masterClrMapping/>
  </p:clrMapOvr>
  <p:transition/>
  <p:timing/>
</p:sldLayout>
</file>

<file path=ppt/slideLayouts/slideLayout2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2017/3/9</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288114681"/>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963613" y="4406900"/>
            <a:ext cx="10366375"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613" y="2906713"/>
            <a:ext cx="10366375"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Tree>
    <p:extLst>
      <p:ext uri="{BB962C8B-B14F-4D97-AF65-F5344CB8AC3E}">
        <p14:creationId val="4245334365"/>
      </p:ext>
    </p:extLst>
  </p:cSld>
  <p:clrMapOvr>
    <a:masterClrMapping/>
  </p:clrMapOvr>
  <p:transition/>
  <p:timing/>
</p:sldLayout>
</file>

<file path=ppt/slideLayouts/slideLayout3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40117" y="457200"/>
            <a:ext cx="3933773"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5213" y="987426"/>
            <a:ext cx="617461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40117" y="2057400"/>
            <a:ext cx="393377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2017/3/9</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193002689"/>
      </p:ext>
    </p:extLst>
  </p:cSld>
  <p:clrMapOvr>
    <a:masterClrMapping/>
  </p:clrMapOvr>
  <p:transition/>
  <p:timing/>
</p:sldLayout>
</file>

<file path=ppt/slideLayouts/slideLayout3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40117" y="457200"/>
            <a:ext cx="3933773"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5213" y="987426"/>
            <a:ext cx="6174611"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40117" y="2057400"/>
            <a:ext cx="393377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2017/3/9</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629036136"/>
      </p:ext>
    </p:extLst>
  </p:cSld>
  <p:clrMapOvr>
    <a:masterClrMapping/>
  </p:clrMapOvr>
  <p:transition/>
  <p:timing/>
</p:sldLayout>
</file>

<file path=ppt/slideLayouts/slideLayout3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2017/3/9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35301750"/>
      </p:ext>
    </p:extLst>
  </p:cSld>
  <p:clrMapOvr>
    <a:masterClrMapping/>
  </p:clrMapOvr>
  <p:transition/>
  <p:timing/>
</p:sldLayout>
</file>

<file path=ppt/slideLayouts/slideLayout3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8309" y="365125"/>
            <a:ext cx="2629927"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527" y="365125"/>
            <a:ext cx="7737322"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2017/3/9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118648649"/>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0"/>
            <a:ext cx="541178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3788" y="1600200"/>
            <a:ext cx="541337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val="258761458"/>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609600" y="274638"/>
            <a:ext cx="10977563"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3"/>
            <a:ext cx="538956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609600" y="2174875"/>
            <a:ext cx="538956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96013" y="1535113"/>
            <a:ext cx="539115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96013" y="2174875"/>
            <a:ext cx="539115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val="1012738455"/>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Tree>
    <p:extLst>
      <p:ext uri="{BB962C8B-B14F-4D97-AF65-F5344CB8AC3E}">
        <p14:creationId val="1634797479"/>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Tree>
    <p:extLst>
      <p:ext uri="{BB962C8B-B14F-4D97-AF65-F5344CB8AC3E}">
        <p14:creationId val="2211227068"/>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609600" y="273050"/>
            <a:ext cx="4013200"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8850" y="273050"/>
            <a:ext cx="681831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09600" y="1435100"/>
            <a:ext cx="401320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extLst>
      <p:ext uri="{BB962C8B-B14F-4D97-AF65-F5344CB8AC3E}">
        <p14:creationId val="2524701058"/>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2390775" y="4800600"/>
            <a:ext cx="7318375"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90775" y="612775"/>
            <a:ext cx="731837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2390775" y="5367338"/>
            <a:ext cx="731837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extLst>
      <p:ext uri="{BB962C8B-B14F-4D97-AF65-F5344CB8AC3E}">
        <p14:creationId val="3723284908"/>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media/image1.jpeg" Type="http://schemas.openxmlformats.org/officeDocument/2006/relationships/image"/><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media/image2.jpeg" Type="http://schemas.openxmlformats.org/officeDocument/2006/relationships/image"/><Relationship Id="rId13"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_rels/slideMaster3.xml.rels><?xml version="1.0" encoding="UTF-8" standalone="yes"?><Relationships xmlns="http://schemas.openxmlformats.org/package/2006/relationships"><Relationship Id="rId1" Target="../slideLayouts/slideLayout23.xml" Type="http://schemas.openxmlformats.org/officeDocument/2006/relationships/slideLayout"/><Relationship Id="rId10" Target="../slideLayouts/slideLayout32.xml" Type="http://schemas.openxmlformats.org/officeDocument/2006/relationships/slideLayout"/><Relationship Id="rId11" Target="../slideLayouts/slideLayout33.xml" Type="http://schemas.openxmlformats.org/officeDocument/2006/relationships/slideLayout"/><Relationship Id="rId12" Target="../theme/theme3.xml" Type="http://schemas.openxmlformats.org/officeDocument/2006/relationships/theme"/><Relationship Id="rId2" Target="../slideLayouts/slideLayout24.xml" Type="http://schemas.openxmlformats.org/officeDocument/2006/relationships/slideLayout"/><Relationship Id="rId3" Target="../slideLayouts/slideLayout25.xml" Type="http://schemas.openxmlformats.org/officeDocument/2006/relationships/slideLayout"/><Relationship Id="rId4" Target="../slideLayouts/slideLayout26.xml" Type="http://schemas.openxmlformats.org/officeDocument/2006/relationships/slideLayout"/><Relationship Id="rId5" Target="../slideLayouts/slideLayout27.xml" Type="http://schemas.openxmlformats.org/officeDocument/2006/relationships/slideLayout"/><Relationship Id="rId6" Target="../slideLayouts/slideLayout28.xml" Type="http://schemas.openxmlformats.org/officeDocument/2006/relationships/slideLayout"/><Relationship Id="rId7" Target="../slideLayouts/slideLayout29.xml" Type="http://schemas.openxmlformats.org/officeDocument/2006/relationships/slideLayout"/><Relationship Id="rId8" Target="../slideLayouts/slideLayout30.xml" Type="http://schemas.openxmlformats.org/officeDocument/2006/relationships/slideLayout"/><Relationship Id="rId9" Target="../slideLayouts/slideLayout31.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bwMode="auto">
      <p:bgPr>
        <a:blipFill dpi="0" rotWithShape="0">
          <a:blip r:embed="rId12"/>
          <a:stretch>
            <a:fillRect/>
          </a:stretch>
        </a:blipFill>
        <a:effectLst/>
      </p:bgPr>
    </p:bg>
    <p:spTree>
      <p:nvGrpSpPr>
        <p:cNvPr id="1" name=""/>
        <p:cNvGrpSpPr/>
        <p:nvPr/>
      </p:nvGrpSpPr>
      <p:grpSpPr>
        <a:xfrm>
          <a:off x="0" y="0"/>
          <a:ext cx="0" cy="0"/>
        </a:xfrm>
      </p:grpSpPr>
      <p:sp>
        <p:nvSpPr>
          <p:cNvPr id="1026" name="Rectangle 2"/>
          <p:cNvSpPr>
            <a:spLocks noGrp="1" noChangeArrowheads="1"/>
          </p:cNvSpPr>
          <p:nvPr>
            <p:ph type="title"/>
          </p:nvPr>
        </p:nvSpPr>
        <p:spPr bwMode="auto">
          <a:xfrm>
            <a:off x="609600" y="908050"/>
            <a:ext cx="10977563" cy="635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zh-CN" smtClean="0"/>
              <a:t>单击此处编辑母版标题样式</a:t>
            </a:r>
          </a:p>
        </p:txBody>
      </p:sp>
      <p:sp>
        <p:nvSpPr>
          <p:cNvPr id="1027" name="Rectangle 3"/>
          <p:cNvSpPr>
            <a:spLocks noGrp="1" noChangeArrowheads="1"/>
          </p:cNvSpPr>
          <p:nvPr>
            <p:ph type="body" idx="1"/>
          </p:nvPr>
        </p:nvSpPr>
        <p:spPr bwMode="auto">
          <a:xfrm>
            <a:off x="609600" y="1600200"/>
            <a:ext cx="10977563" cy="452596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zh-CN" smtClean="0"/>
              <a:t>单击此处编辑母版文本样式</a:t>
            </a:r>
          </a:p>
          <a:p>
            <a:pPr lvl="1"/>
            <a:r>
              <a:rPr lang="zh-CN" altLang="zh-CN" smtClean="0"/>
              <a:t>第二级</a:t>
            </a:r>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ransition/>
  <p:timing/>
  <p:txStyles>
    <p:title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pitchFamily="34" charset="0"/>
          <a:ea typeface="微软雅黑" pitchFamily="34" charset="-122"/>
        </a:defRPr>
      </a:lvl2pPr>
      <a:lvl3pPr algn="l" rtl="0" eaLnBrk="0" fontAlgn="base" hangingPunct="0">
        <a:spcBef>
          <a:spcPct val="0"/>
        </a:spcBef>
        <a:spcAft>
          <a:spcPct val="0"/>
        </a:spcAft>
        <a:defRPr sz="2400">
          <a:solidFill>
            <a:schemeClr val="tx2"/>
          </a:solidFill>
          <a:latin typeface="Arial" pitchFamily="34" charset="0"/>
          <a:ea typeface="微软雅黑" pitchFamily="34" charset="-122"/>
        </a:defRPr>
      </a:lvl3pPr>
      <a:lvl4pPr algn="l" rtl="0" eaLnBrk="0" fontAlgn="base" hangingPunct="0">
        <a:spcBef>
          <a:spcPct val="0"/>
        </a:spcBef>
        <a:spcAft>
          <a:spcPct val="0"/>
        </a:spcAft>
        <a:defRPr sz="2400">
          <a:solidFill>
            <a:schemeClr val="tx2"/>
          </a:solidFill>
          <a:latin typeface="Arial" pitchFamily="34" charset="0"/>
          <a:ea typeface="微软雅黑" pitchFamily="34" charset="-122"/>
        </a:defRPr>
      </a:lvl4pPr>
      <a:lvl5pPr algn="l" rtl="0" eaLnBrk="0" fontAlgn="base" hangingPunct="0">
        <a:spcBef>
          <a:spcPct val="0"/>
        </a:spcBef>
        <a:spcAft>
          <a:spcPct val="0"/>
        </a:spcAft>
        <a:defRPr sz="2400">
          <a:solidFill>
            <a:schemeClr val="tx2"/>
          </a:solidFill>
          <a:latin typeface="Arial" pitchFamily="34" charset="0"/>
          <a:ea typeface="微软雅黑" pitchFamily="34" charset="-122"/>
        </a:defRPr>
      </a:lvl5pPr>
      <a:lvl6pPr marL="457200" algn="l" rtl="0" eaLnBrk="0" fontAlgn="base" hangingPunct="0">
        <a:spcBef>
          <a:spcPct val="0"/>
        </a:spcBef>
        <a:spcAft>
          <a:spcPct val="0"/>
        </a:spcAft>
        <a:defRPr sz="2400">
          <a:solidFill>
            <a:schemeClr val="tx2"/>
          </a:solidFill>
          <a:latin typeface="Arial" pitchFamily="34" charset="0"/>
          <a:ea typeface="微软雅黑" pitchFamily="34" charset="-122"/>
        </a:defRPr>
      </a:lvl6pPr>
      <a:lvl7pPr marL="914400" algn="l" rtl="0" eaLnBrk="0" fontAlgn="base" hangingPunct="0">
        <a:spcBef>
          <a:spcPct val="0"/>
        </a:spcBef>
        <a:spcAft>
          <a:spcPct val="0"/>
        </a:spcAft>
        <a:defRPr sz="2400">
          <a:solidFill>
            <a:schemeClr val="tx2"/>
          </a:solidFill>
          <a:latin typeface="Arial" pitchFamily="34" charset="0"/>
          <a:ea typeface="微软雅黑" pitchFamily="34" charset="-122"/>
        </a:defRPr>
      </a:lvl7pPr>
      <a:lvl8pPr marL="1371600" algn="l" rtl="0" eaLnBrk="0" fontAlgn="base" hangingPunct="0">
        <a:spcBef>
          <a:spcPct val="0"/>
        </a:spcBef>
        <a:spcAft>
          <a:spcPct val="0"/>
        </a:spcAft>
        <a:defRPr sz="2400">
          <a:solidFill>
            <a:schemeClr val="tx2"/>
          </a:solidFill>
          <a:latin typeface="Arial" pitchFamily="34" charset="0"/>
          <a:ea typeface="微软雅黑" pitchFamily="34" charset="-122"/>
        </a:defRPr>
      </a:lvl8pPr>
      <a:lvl9pPr marL="1828800" algn="l" rtl="0" eaLnBrk="0" fontAlgn="base" hangingPunct="0">
        <a:spcBef>
          <a:spcPct val="0"/>
        </a:spcBef>
        <a:spcAft>
          <a:spcPct val="0"/>
        </a:spcAft>
        <a:defRPr sz="2400">
          <a:solidFill>
            <a:schemeClr val="tx2"/>
          </a:solidFill>
          <a:latin typeface="Arial" pitchFamily="34" charset="0"/>
          <a:ea typeface="微软雅黑" pitchFamily="34" charset="-122"/>
        </a:defRPr>
      </a:lvl9pPr>
    </p:titleStyle>
    <p:bodyStyle>
      <a:lvl1pPr marL="342900" indent="-342900" algn="l" rtl="0" eaLnBrk="0" fontAlgn="base" hangingPunct="0">
        <a:spcBef>
          <a:spcPct val="20000"/>
        </a:spcBef>
        <a:spcAft>
          <a:spcPct val="0"/>
        </a:spcAft>
        <a:buChar char="•"/>
        <a:defRPr sz="20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ea typeface="仿宋_GB2312" pitchFamily="1"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itchFamily="2" charset="-122"/>
        </a:defRPr>
      </a:lvl5pPr>
      <a:lvl6pPr marL="2514600" indent="-228600" algn="l" rtl="0" eaLnBrk="0" fontAlgn="base" hangingPunct="0">
        <a:spcBef>
          <a:spcPct val="20000"/>
        </a:spcBef>
        <a:spcAft>
          <a:spcPct val="0"/>
        </a:spcAft>
        <a:buChar char="»"/>
        <a:defRPr sz="2000">
          <a:solidFill>
            <a:schemeClr val="tx1"/>
          </a:solidFill>
          <a:latin typeface="+mn-lt"/>
          <a:ea typeface="宋体" pitchFamily="2" charset="-122"/>
        </a:defRPr>
      </a:lvl6pPr>
      <a:lvl7pPr marL="2971800" indent="-228600" algn="l" rtl="0" eaLnBrk="0" fontAlgn="base" hangingPunct="0">
        <a:spcBef>
          <a:spcPct val="20000"/>
        </a:spcBef>
        <a:spcAft>
          <a:spcPct val="0"/>
        </a:spcAft>
        <a:buChar char="»"/>
        <a:defRPr sz="2000">
          <a:solidFill>
            <a:schemeClr val="tx1"/>
          </a:solidFill>
          <a:latin typeface="+mn-lt"/>
          <a:ea typeface="宋体" pitchFamily="2" charset="-122"/>
        </a:defRPr>
      </a:lvl7pPr>
      <a:lvl8pPr marL="3429000" indent="-228600" algn="l" rtl="0" eaLnBrk="0" fontAlgn="base" hangingPunct="0">
        <a:spcBef>
          <a:spcPct val="20000"/>
        </a:spcBef>
        <a:spcAft>
          <a:spcPct val="0"/>
        </a:spcAft>
        <a:buChar char="»"/>
        <a:defRPr sz="2000">
          <a:solidFill>
            <a:schemeClr val="tx1"/>
          </a:solidFill>
          <a:latin typeface="+mn-lt"/>
          <a:ea typeface="宋体" pitchFamily="2" charset="-122"/>
        </a:defRPr>
      </a:lvl8pPr>
      <a:lvl9pPr marL="3886200" indent="-228600" algn="l" rtl="0" eaLnBrk="0" fontAlgn="base" hangingPunct="0">
        <a:spcBef>
          <a:spcPct val="20000"/>
        </a:spcBef>
        <a:spcAft>
          <a:spcPct val="0"/>
        </a:spcAft>
        <a:buChar char="»"/>
        <a:defRPr sz="2000">
          <a:solidFill>
            <a:schemeClr val="tx1"/>
          </a:solidFill>
          <a:latin typeface="+mn-lt"/>
          <a:ea typeface="宋体" pitchFamily="2" charset="-122"/>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bwMode="auto">
      <p:bgPr>
        <a:blipFill dpi="0" rotWithShape="0">
          <a:blip r:embed="rId12"/>
          <a:stretch>
            <a:fillRect/>
          </a:stretch>
        </a:blipFill>
        <a:effectLst/>
      </p:bgPr>
    </p:bg>
    <p:spTree>
      <p:nvGrpSpPr>
        <p:cNvPr id="1" name=""/>
        <p:cNvGrpSpPr/>
        <p:nvPr/>
      </p:nvGrpSpPr>
      <p:grpSpPr>
        <a:xfrm>
          <a:off x="0" y="0"/>
          <a:ext cx="0" cy="0"/>
        </a:xfrm>
      </p:grpSpPr>
      <p:sp>
        <p:nvSpPr>
          <p:cNvPr id="2050" name="Rectangle 2"/>
          <p:cNvSpPr>
            <a:spLocks noGrp="1" noChangeArrowheads="1"/>
          </p:cNvSpPr>
          <p:nvPr>
            <p:ph type="title"/>
          </p:nvPr>
        </p:nvSpPr>
        <p:spPr bwMode="auto">
          <a:xfrm>
            <a:off x="609600" y="908050"/>
            <a:ext cx="10977563" cy="635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zh-CN" smtClean="0"/>
              <a:t>单击此处编辑母版标题样式</a:t>
            </a:r>
          </a:p>
        </p:txBody>
      </p:sp>
      <p:sp>
        <p:nvSpPr>
          <p:cNvPr id="2051" name="Rectangle 3"/>
          <p:cNvSpPr>
            <a:spLocks noGrp="1" noChangeArrowheads="1"/>
          </p:cNvSpPr>
          <p:nvPr>
            <p:ph type="body" idx="1"/>
          </p:nvPr>
        </p:nvSpPr>
        <p:spPr bwMode="auto">
          <a:xfrm>
            <a:off x="609600" y="1600200"/>
            <a:ext cx="10977563" cy="452596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zh-CN" smtClean="0"/>
              <a:t>单击此处编辑母版文本样式</a:t>
            </a:r>
          </a:p>
          <a:p>
            <a:pPr lvl="1"/>
            <a:r>
              <a:rPr lang="zh-CN" altLang="zh-CN" smtClean="0"/>
              <a:t>第二级</a:t>
            </a: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timing/>
  <p:txStyles>
    <p:title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pitchFamily="34" charset="0"/>
          <a:ea typeface="微软雅黑" pitchFamily="34" charset="-122"/>
        </a:defRPr>
      </a:lvl2pPr>
      <a:lvl3pPr algn="l" rtl="0" eaLnBrk="0" fontAlgn="base" hangingPunct="0">
        <a:spcBef>
          <a:spcPct val="0"/>
        </a:spcBef>
        <a:spcAft>
          <a:spcPct val="0"/>
        </a:spcAft>
        <a:defRPr sz="2400">
          <a:solidFill>
            <a:schemeClr val="tx2"/>
          </a:solidFill>
          <a:latin typeface="Arial" pitchFamily="34" charset="0"/>
          <a:ea typeface="微软雅黑" pitchFamily="34" charset="-122"/>
        </a:defRPr>
      </a:lvl3pPr>
      <a:lvl4pPr algn="l" rtl="0" eaLnBrk="0" fontAlgn="base" hangingPunct="0">
        <a:spcBef>
          <a:spcPct val="0"/>
        </a:spcBef>
        <a:spcAft>
          <a:spcPct val="0"/>
        </a:spcAft>
        <a:defRPr sz="2400">
          <a:solidFill>
            <a:schemeClr val="tx2"/>
          </a:solidFill>
          <a:latin typeface="Arial" pitchFamily="34" charset="0"/>
          <a:ea typeface="微软雅黑" pitchFamily="34" charset="-122"/>
        </a:defRPr>
      </a:lvl4pPr>
      <a:lvl5pPr algn="l" rtl="0" eaLnBrk="0" fontAlgn="base" hangingPunct="0">
        <a:spcBef>
          <a:spcPct val="0"/>
        </a:spcBef>
        <a:spcAft>
          <a:spcPct val="0"/>
        </a:spcAft>
        <a:defRPr sz="2400">
          <a:solidFill>
            <a:schemeClr val="tx2"/>
          </a:solidFill>
          <a:latin typeface="Arial" pitchFamily="34" charset="0"/>
          <a:ea typeface="微软雅黑" pitchFamily="34" charset="-122"/>
        </a:defRPr>
      </a:lvl5pPr>
      <a:lvl6pPr marL="457200" algn="l" rtl="0" eaLnBrk="0" fontAlgn="base" hangingPunct="0">
        <a:spcBef>
          <a:spcPct val="0"/>
        </a:spcBef>
        <a:spcAft>
          <a:spcPct val="0"/>
        </a:spcAft>
        <a:defRPr sz="2400">
          <a:solidFill>
            <a:schemeClr val="tx2"/>
          </a:solidFill>
          <a:latin typeface="Arial" pitchFamily="34" charset="0"/>
          <a:ea typeface="微软雅黑" pitchFamily="34" charset="-122"/>
        </a:defRPr>
      </a:lvl6pPr>
      <a:lvl7pPr marL="914400" algn="l" rtl="0" eaLnBrk="0" fontAlgn="base" hangingPunct="0">
        <a:spcBef>
          <a:spcPct val="0"/>
        </a:spcBef>
        <a:spcAft>
          <a:spcPct val="0"/>
        </a:spcAft>
        <a:defRPr sz="2400">
          <a:solidFill>
            <a:schemeClr val="tx2"/>
          </a:solidFill>
          <a:latin typeface="Arial" pitchFamily="34" charset="0"/>
          <a:ea typeface="微软雅黑" pitchFamily="34" charset="-122"/>
        </a:defRPr>
      </a:lvl7pPr>
      <a:lvl8pPr marL="1371600" algn="l" rtl="0" eaLnBrk="0" fontAlgn="base" hangingPunct="0">
        <a:spcBef>
          <a:spcPct val="0"/>
        </a:spcBef>
        <a:spcAft>
          <a:spcPct val="0"/>
        </a:spcAft>
        <a:defRPr sz="2400">
          <a:solidFill>
            <a:schemeClr val="tx2"/>
          </a:solidFill>
          <a:latin typeface="Arial" pitchFamily="34" charset="0"/>
          <a:ea typeface="微软雅黑" pitchFamily="34" charset="-122"/>
        </a:defRPr>
      </a:lvl8pPr>
      <a:lvl9pPr marL="1828800" algn="l" rtl="0" eaLnBrk="0" fontAlgn="base" hangingPunct="0">
        <a:spcBef>
          <a:spcPct val="0"/>
        </a:spcBef>
        <a:spcAft>
          <a:spcPct val="0"/>
        </a:spcAft>
        <a:defRPr sz="2400">
          <a:solidFill>
            <a:schemeClr val="tx2"/>
          </a:solidFill>
          <a:latin typeface="Arial" pitchFamily="34" charset="0"/>
          <a:ea typeface="微软雅黑" pitchFamily="34" charset="-122"/>
        </a:defRPr>
      </a:lvl9pPr>
    </p:titleStyle>
    <p:bodyStyle>
      <a:lvl1pPr marL="342900" indent="-342900" algn="l" rtl="0" eaLnBrk="0" fontAlgn="base" hangingPunct="0">
        <a:spcBef>
          <a:spcPct val="20000"/>
        </a:spcBef>
        <a:spcAft>
          <a:spcPct val="0"/>
        </a:spcAft>
        <a:buChar char="•"/>
        <a:defRPr sz="20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ea typeface="仿宋_GB2312" pitchFamily="1"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itchFamily="2" charset="-122"/>
        </a:defRPr>
      </a:lvl5pPr>
      <a:lvl6pPr marL="2514600" indent="-228600" algn="l" rtl="0" eaLnBrk="0" fontAlgn="base" hangingPunct="0">
        <a:spcBef>
          <a:spcPct val="20000"/>
        </a:spcBef>
        <a:spcAft>
          <a:spcPct val="0"/>
        </a:spcAft>
        <a:buChar char="»"/>
        <a:defRPr sz="2000">
          <a:solidFill>
            <a:schemeClr val="tx1"/>
          </a:solidFill>
          <a:latin typeface="+mn-lt"/>
          <a:ea typeface="宋体" pitchFamily="2" charset="-122"/>
        </a:defRPr>
      </a:lvl6pPr>
      <a:lvl7pPr marL="2971800" indent="-228600" algn="l" rtl="0" eaLnBrk="0" fontAlgn="base" hangingPunct="0">
        <a:spcBef>
          <a:spcPct val="20000"/>
        </a:spcBef>
        <a:spcAft>
          <a:spcPct val="0"/>
        </a:spcAft>
        <a:buChar char="»"/>
        <a:defRPr sz="2000">
          <a:solidFill>
            <a:schemeClr val="tx1"/>
          </a:solidFill>
          <a:latin typeface="+mn-lt"/>
          <a:ea typeface="宋体" pitchFamily="2" charset="-122"/>
        </a:defRPr>
      </a:lvl7pPr>
      <a:lvl8pPr marL="3429000" indent="-228600" algn="l" rtl="0" eaLnBrk="0" fontAlgn="base" hangingPunct="0">
        <a:spcBef>
          <a:spcPct val="20000"/>
        </a:spcBef>
        <a:spcAft>
          <a:spcPct val="0"/>
        </a:spcAft>
        <a:buChar char="»"/>
        <a:defRPr sz="2000">
          <a:solidFill>
            <a:schemeClr val="tx1"/>
          </a:solidFill>
          <a:latin typeface="+mn-lt"/>
          <a:ea typeface="宋体" pitchFamily="2" charset="-122"/>
        </a:defRPr>
      </a:lvl8pPr>
      <a:lvl9pPr marL="3886200" indent="-228600" algn="l" rtl="0" eaLnBrk="0" fontAlgn="base" hangingPunct="0">
        <a:spcBef>
          <a:spcPct val="20000"/>
        </a:spcBef>
        <a:spcAft>
          <a:spcPct val="0"/>
        </a:spcAft>
        <a:buChar char="»"/>
        <a:defRPr sz="2000">
          <a:solidFill>
            <a:schemeClr val="tx1"/>
          </a:solidFill>
          <a:latin typeface="+mn-lt"/>
          <a:ea typeface="宋体" pitchFamily="2" charset="-122"/>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528" y="365126"/>
            <a:ext cx="10519708"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528" y="1825625"/>
            <a:ext cx="10519708"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527" y="6356351"/>
            <a:ext cx="2744272"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ct val="0"/>
              </a:spcBef>
              <a:spcAft>
                <a:spcPct val="0"/>
              </a:spcAft>
            </a:pPr>
            <a:fld id="{16E5758D-A3C3-4E88-8AC0-22500507BD7E}" type="datetimeFigureOut">
              <a:rPr lang="zh-CN" altLang="en-US" smtClean="0">
                <a:solidFill>
                  <a:prstClr val="black">
                    <a:tint val="75000"/>
                  </a:prstClr>
                </a:solidFill>
                <a:latin typeface="Calibri" panose="020f0502020204030204"/>
              </a:rPr>
              <a:pPr fontAlgn="auto">
                <a:spcBef>
                  <a:spcPct val="0"/>
                </a:spcBef>
                <a:spcAft>
                  <a:spcPct val="0"/>
                </a:spcAft>
              </a:pPr>
              <a:t>2017/3/9</a:t>
            </a:fld>
            <a:endParaRPr lang="zh-CN" altLang="en-US">
              <a:solidFill>
                <a:prstClr val="black">
                  <a:tint val="75000"/>
                </a:prstClr>
              </a:solidFill>
              <a:latin typeface="Calibri"/>
            </a:endParaRPr>
          </a:p>
        </p:txBody>
      </p:sp>
      <p:sp>
        <p:nvSpPr>
          <p:cNvPr id="5" name="Footer Placeholder 4"/>
          <p:cNvSpPr>
            <a:spLocks noGrp="1"/>
          </p:cNvSpPr>
          <p:nvPr>
            <p:ph type="ftr" sz="quarter" idx="3"/>
          </p:nvPr>
        </p:nvSpPr>
        <p:spPr>
          <a:xfrm>
            <a:off x="4040178" y="6356351"/>
            <a:ext cx="411640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ct val="0"/>
              </a:spcBef>
              <a:spcAft>
                <a:spcPct val="0"/>
              </a:spcAft>
            </a:pPr>
            <a:endParaRPr lang="zh-CN" altLang="en-US">
              <a:solidFill>
                <a:prstClr val="black">
                  <a:tint val="75000"/>
                </a:prstClr>
              </a:solidFill>
              <a:latin typeface="Calibri" panose="020f0502020204030204"/>
            </a:endParaRPr>
          </a:p>
        </p:txBody>
      </p:sp>
      <p:sp>
        <p:nvSpPr>
          <p:cNvPr id="6" name="Slide Number Placeholder 5"/>
          <p:cNvSpPr>
            <a:spLocks noGrp="1"/>
          </p:cNvSpPr>
          <p:nvPr>
            <p:ph type="sldNum" sz="quarter" idx="4"/>
          </p:nvPr>
        </p:nvSpPr>
        <p:spPr>
          <a:xfrm>
            <a:off x="8613964" y="6356351"/>
            <a:ext cx="2744272"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ct val="0"/>
              </a:spcBef>
              <a:spcAft>
                <a:spcPct val="0"/>
              </a:spcAft>
            </a:pPr>
            <a:fld id="{AA4E786F-588D-4932-A7B2-AE3451FA4ACA}" type="slidenum">
              <a:rPr lang="zh-CN" altLang="en-US" smtClean="0">
                <a:solidFill>
                  <a:prstClr val="black">
                    <a:tint val="75000"/>
                  </a:prstClr>
                </a:solidFill>
                <a:latin typeface="Calibri" panose="020f0502020204030204"/>
              </a:rPr>
              <a:pPr fontAlgn="auto">
                <a:spcBef>
                  <a:spcPct val="0"/>
                </a:spcBef>
                <a:spcAft>
                  <a:spcPct val="0"/>
                </a:spcAft>
              </a:pPr>
              <a:t>‹#›</a:t>
            </a:fld>
            <a:endParaRPr lang="zh-CN" altLang="en-US">
              <a:solidFill>
                <a:prstClr val="black">
                  <a:tint val="75000"/>
                </a:prstClr>
              </a:solidFill>
              <a:latin typeface="Calibri" panose="020f0502020204030204"/>
            </a:endParaRPr>
          </a:p>
        </p:txBody>
      </p:sp>
    </p:spTree>
    <p:extLst>
      <p:ext uri="{BB962C8B-B14F-4D97-AF65-F5344CB8AC3E}">
        <p14:creationId val="334994525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png" Type="http://schemas.openxmlformats.org/officeDocument/2006/relationships/image"/><Relationship Id="rId4" Target="../media/image2.jpe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18.xml" Type="http://schemas.openxmlformats.org/officeDocument/2006/relationships/slideLayout"/><Relationship Id="rId2" Target="../media/image9.emf"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18.xml" Type="http://schemas.openxmlformats.org/officeDocument/2006/relationships/slideLayout"/><Relationship Id="rId2" Target="../media/image10.png" Type="http://schemas.openxmlformats.org/officeDocument/2006/relationships/image"/><Relationship Id="rId3" Target="../media/image11.png" Type="http://schemas.openxmlformats.org/officeDocument/2006/relationships/image"/><Relationship Id="rId4" Target="../media/image12.png" Type="http://schemas.openxmlformats.org/officeDocument/2006/relationships/image"/><Relationship Id="rId5" Target="../media/image13.pn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18.xml" Type="http://schemas.openxmlformats.org/officeDocument/2006/relationships/slideLayout"/><Relationship Id="rId2" Target="../media/image14.pn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18.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18.xml" Type="http://schemas.openxmlformats.org/officeDocument/2006/relationships/slideLayout"/><Relationship Id="rId2" Target="../media/image15.jpeg" Type="http://schemas.openxmlformats.org/officeDocument/2006/relationships/image"/><Relationship Id="rId3" Target="../media/image16.pn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18.xml" Type="http://schemas.openxmlformats.org/officeDocument/2006/relationships/slideLayout"/><Relationship Id="rId2" Target="../media/image17.png" Type="http://schemas.openxmlformats.org/officeDocument/2006/relationships/image"/><Relationship Id="rId3" Target="../media/image18.png" Type="http://schemas.openxmlformats.org/officeDocument/2006/relationships/image"/><Relationship Id="rId4" Target="../media/image19.pn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18.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18.xml" Type="http://schemas.openxmlformats.org/officeDocument/2006/relationships/slideLayout"/><Relationship Id="rId2" Target="../media/image20.png" Type="http://schemas.openxmlformats.org/officeDocument/2006/relationships/image"/><Relationship Id="rId3" Target="../media/image21.pn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18.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18.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png" Type="http://schemas.openxmlformats.org/officeDocument/2006/relationships/image"/><Relationship Id="rId4" Target="../media/image5.png" Type="http://schemas.openxmlformats.org/officeDocument/2006/relationships/image"/><Relationship Id="rId5" Target="../media/image2.jpe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18.xml" Type="http://schemas.openxmlformats.org/officeDocument/2006/relationships/slideLayout"/></Relationships>
</file>

<file path=ppt/slides/_rels/slide21.xml.rels><?xml version="1.0" encoding="UTF-8" standalone="yes"?><Relationships xmlns="http://schemas.openxmlformats.org/package/2006/relationships"><Relationship Id="rId1" Target="../slideLayouts/slideLayout18.xml" Type="http://schemas.openxmlformats.org/officeDocument/2006/relationships/slideLayout"/><Relationship Id="rId2" Target="../media/image22.pn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18.xml" Type="http://schemas.openxmlformats.org/officeDocument/2006/relationships/slideLayout"/></Relationships>
</file>

<file path=ppt/slides/_rels/slide23.xml.rels><?xml version="1.0" encoding="UTF-8" standalone="yes"?><Relationships xmlns="http://schemas.openxmlformats.org/package/2006/relationships"><Relationship Id="rId1" Target="../slideLayouts/slideLayout18.xml" Type="http://schemas.openxmlformats.org/officeDocument/2006/relationships/slideLayout"/><Relationship Id="rId2" Target="../media/image5.png" Type="http://schemas.openxmlformats.org/officeDocument/2006/relationships/image"/><Relationship Id="rId3" Target="../media/image3.png" Type="http://schemas.openxmlformats.org/officeDocument/2006/relationships/image"/><Relationship Id="rId4" Target="../media/image4.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18.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18.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18.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18.xml" Type="http://schemas.openxmlformats.org/officeDocument/2006/relationships/slideLayout"/><Relationship Id="rId2" Target="../media/image6.png" Type="http://schemas.openxmlformats.org/officeDocument/2006/relationships/image"/><Relationship Id="rId3" Target="../media/image7.png" Type="http://schemas.openxmlformats.org/officeDocument/2006/relationships/image"/><Relationship Id="rId4" Target="../media/image8.pn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18.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18.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18.xml" Type="http://schemas.openxmlformats.org/officeDocument/2006/relationships/slideLayout"/></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bwMode="auto">
      <p:bgPr>
        <a:blipFill dpi="0" rotWithShape="0">
          <a:blip r:embed="rId4"/>
          <a:stretch>
            <a:fillRect/>
          </a:stretch>
        </a:blipFill>
        <a:effectLst/>
      </p:bgPr>
    </p:bg>
    <p:spTree>
      <p:nvGrpSpPr>
        <p:cNvPr id="1" name=""/>
        <p:cNvGrpSpPr/>
        <p:nvPr/>
      </p:nvGrpSpPr>
      <p:grpSpPr>
        <a:xfrm>
          <a:off x="0" y="0"/>
          <a:ext cx="0" cy="0"/>
        </a:xfrm>
      </p:grpSpPr>
      <p:sp>
        <p:nvSpPr>
          <p:cNvPr id="4098" name="Rectangle 3"/>
          <p:cNvSpPr>
            <a:spLocks noChangeArrowheads="1" noGrp="1"/>
          </p:cNvSpPr>
          <p:nvPr>
            <p:ph idx="4294967295" type="ctrTitle"/>
          </p:nvPr>
        </p:nvSpPr>
        <p:spPr>
          <a:xfrm>
            <a:off x="4776788" y="2001838"/>
            <a:ext cx="6245225" cy="866775"/>
          </a:xfrm>
        </p:spPr>
        <p:txBody>
          <a:bodyPr/>
          <a:lstStyle/>
          <a:p>
            <a:pPr algn="dist" eaLnBrk="1" hangingPunct="1"/>
            <a:r>
              <a:rPr altLang="en-US" b="1" lang="zh-CN" smtClean="0" sz="5600">
                <a:solidFill>
                  <a:schemeClr val="tx1"/>
                </a:solidFill>
              </a:rPr>
              <a:t>明确目标 精准出击</a:t>
            </a:r>
          </a:p>
        </p:txBody>
      </p:sp>
      <p:sp>
        <p:nvSpPr>
          <p:cNvPr id="4099" name="Rectangle 4"/>
          <p:cNvSpPr>
            <a:spLocks noChangeArrowheads="1" noGrp="1"/>
          </p:cNvSpPr>
          <p:nvPr>
            <p:ph idx="4294967295" type="subTitle"/>
          </p:nvPr>
        </p:nvSpPr>
        <p:spPr>
          <a:xfrm>
            <a:off x="4821238" y="2924175"/>
            <a:ext cx="6335712" cy="428625"/>
          </a:xfrm>
        </p:spPr>
        <p:txBody>
          <a:bodyPr/>
          <a:lstStyle/>
          <a:p>
            <a:pPr eaLnBrk="1" hangingPunct="1" indent="0" marL="0">
              <a:buFontTx/>
              <a:buNone/>
            </a:pPr>
            <a:r>
              <a:rPr altLang="en-US" lang="zh-CN" smtClean="0" sz="2400">
                <a:latin charset="-122" panose="020b0503020204020204" pitchFamily="34" typeface="微软雅黑"/>
              </a:rPr>
              <a:t>红黑双色，版式工整，通用实用，动态页面</a:t>
            </a:r>
          </a:p>
        </p:txBody>
      </p:sp>
      <p:grpSp>
        <p:nvGrpSpPr>
          <p:cNvPr id="4100" name="Group 4"/>
          <p:cNvGrpSpPr/>
          <p:nvPr/>
        </p:nvGrpSpPr>
        <p:grpSpPr>
          <a:xfrm rot="-1140000">
            <a:off x="10751210" y="1972213"/>
            <a:ext cx="538480" cy="463550"/>
            <a:chOff x="1" y="0"/>
            <a:chExt cx="850" cy="731"/>
          </a:xfrm>
        </p:grpSpPr>
        <p:sp>
          <p:nvSpPr>
            <p:cNvPr id="3098" name="AutoShape 10"/>
            <p:cNvSpPr>
              <a:spLocks noChangeArrowheads="1"/>
            </p:cNvSpPr>
            <p:nvPr/>
          </p:nvSpPr>
          <p:spPr bwMode="auto">
            <a:xfrm>
              <a:off x="20" y="0"/>
              <a:ext cx="770" cy="731"/>
            </a:xfrm>
            <a:prstGeom prst="star16">
              <a:avLst>
                <a:gd fmla="val 37500" name="adj"/>
              </a:avLst>
            </a:prstGeom>
            <a:solidFill>
              <a:schemeClr val="folHlink"/>
            </a:solidFill>
            <a:ln>
              <a:noFill/>
            </a:ln>
            <a:effectLst/>
            <a:extLs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solidFill>
                  <a:schemeClr val="bg1"/>
                </a:solidFill>
              </a:endParaRPr>
            </a:p>
          </p:txBody>
        </p:sp>
        <p:sp>
          <p:nvSpPr>
            <p:cNvPr id="3099" name="Text Box 11"/>
            <p:cNvSpPr txBox="1">
              <a:spLocks noChangeArrowheads="1"/>
            </p:cNvSpPr>
            <p:nvPr/>
          </p:nvSpPr>
          <p:spPr bwMode="auto">
            <a:xfrm>
              <a:off x="0" y="113"/>
              <a:ext cx="850" cy="48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sz="1400">
                  <a:solidFill>
                    <a:schemeClr val="bg1"/>
                  </a:solidFill>
                  <a:ea charset="-122" pitchFamily="34" typeface="微软雅黑"/>
                </a:rPr>
                <a:t>动态</a:t>
              </a:r>
            </a:p>
          </p:txBody>
        </p:sp>
      </p:grpSp>
      <p:grpSp>
        <p:nvGrpSpPr>
          <p:cNvPr id="4103" name="Group 7"/>
          <p:cNvGrpSpPr/>
          <p:nvPr/>
        </p:nvGrpSpPr>
        <p:grpSpPr>
          <a:xfrm>
            <a:off x="4916488" y="3648076"/>
            <a:ext cx="3274007" cy="357187"/>
            <a:chExt cx="3273627" cy="357187"/>
          </a:xfrm>
        </p:grpSpPr>
        <p:pic>
          <p:nvPicPr>
            <p:cNvPr descr="人图标" id="3094" name="Picture 6"/>
            <p:cNvPicPr>
              <a:picLocks noChangeArrowheads="1" noChangeAspect="1"/>
            </p:cNvPicPr>
            <p:nvPr/>
          </p:nvPicPr>
          <p:blipFill>
            <a:blip r:embed="rId2">
              <a:extLst>
                <a:ext uri="{28A0092B-C50C-407E-A947-70E740481C1C}">
                  <a14:useLocalDpi val="0"/>
                </a:ext>
              </a:extLst>
            </a:blip>
            <a:stretch>
              <a:fillRect/>
            </a:stretch>
          </p:blipFill>
          <p:spPr bwMode="auto">
            <a:xfrm>
              <a:off x="0" y="0"/>
              <a:ext cx="311150" cy="35718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3095" name="Text Box 7"/>
            <p:cNvSpPr txBox="1">
              <a:spLocks noChangeArrowheads="1"/>
            </p:cNvSpPr>
            <p:nvPr/>
          </p:nvSpPr>
          <p:spPr bwMode="auto">
            <a:xfrm>
              <a:off x="239714" y="11112"/>
              <a:ext cx="982866" cy="3352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sz="1600">
                  <a:ea charset="-122" pitchFamily="34" typeface="微软雅黑"/>
                </a:rPr>
                <a:t>优页PPT</a:t>
              </a:r>
            </a:p>
          </p:txBody>
        </p:sp>
        <p:pic>
          <p:nvPicPr>
            <p:cNvPr descr="weibo" id="3096" name="Picture 12"/>
            <p:cNvPicPr>
              <a:picLocks noChangeArrowheads="1" noChangeAspect="1"/>
            </p:cNvPicPr>
            <p:nvPr/>
          </p:nvPicPr>
          <p:blipFill>
            <a:blip r:embed="rId3">
              <a:extLst>
                <a:ext uri="{28A0092B-C50C-407E-A947-70E740481C1C}">
                  <a14:useLocalDpi val="0"/>
                </a:ext>
              </a:extLst>
            </a:blip>
            <a:stretch>
              <a:fillRect/>
            </a:stretch>
          </p:blipFill>
          <p:spPr bwMode="auto">
            <a:xfrm>
              <a:off x="1825625" y="1587"/>
              <a:ext cx="439738" cy="354013"/>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pic>
        <p:sp>
          <p:nvSpPr>
            <p:cNvPr id="3097" name="Text Box 13"/>
            <p:cNvSpPr txBox="1">
              <a:spLocks noChangeArrowheads="1"/>
            </p:cNvSpPr>
            <p:nvPr/>
          </p:nvSpPr>
          <p:spPr bwMode="auto">
            <a:xfrm>
              <a:off x="2271714" y="11112"/>
              <a:ext cx="1001914" cy="33528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smtClean="0" sz="1600">
                  <a:ea charset="-122" pitchFamily="34" typeface="微软雅黑"/>
                </a:rPr>
                <a:t>@代用名</a:t>
              </a:r>
            </a:p>
          </p:txBody>
        </p:sp>
      </p:grpSp>
      <p:sp>
        <p:nvSpPr>
          <p:cNvPr id="4108" name="Rectangle 4"/>
          <p:cNvSpPr txBox="1">
            <a:spLocks noChangeArrowheads="1"/>
          </p:cNvSpPr>
          <p:nvPr/>
        </p:nvSpPr>
        <p:spPr bwMode="auto">
          <a:xfrm>
            <a:off x="4830763" y="1549400"/>
            <a:ext cx="5372100" cy="47783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dist" eaLnBrk="1" hangingPunct="1">
              <a:spcBef>
                <a:spcPct val="20000"/>
              </a:spcBef>
            </a:pPr>
            <a:r>
              <a:rPr altLang="en-US" lang="zh-CN" sz="2000">
                <a:ea charset="-122" pitchFamily="34" typeface="微软雅黑"/>
              </a:rPr>
              <a:t>职场培训●工作计划●汇报总结●项目策划</a:t>
            </a:r>
          </a:p>
        </p:txBody>
      </p:sp>
      <p:grpSp>
        <p:nvGrpSpPr>
          <p:cNvPr id="4109" name="Group 13"/>
          <p:cNvGrpSpPr/>
          <p:nvPr/>
        </p:nvGrpSpPr>
        <p:grpSpPr>
          <a:xfrm>
            <a:off x="554038" y="985838"/>
            <a:ext cx="3797300" cy="3792537"/>
            <a:chExt cx="2236787" cy="2233613"/>
          </a:xfrm>
        </p:grpSpPr>
        <p:sp>
          <p:nvSpPr>
            <p:cNvPr id="3088" name="Freeform 5"/>
            <p:cNvSpPr/>
            <p:nvPr/>
          </p:nvSpPr>
          <p:spPr bwMode="auto">
            <a:xfrm>
              <a:off x="1152525" y="714375"/>
              <a:ext cx="368300" cy="368300"/>
            </a:xfrm>
            <a:custGeom>
              <a:gdLst>
                <a:gd fmla="*/ 2147483647 w 1005" name="T0"/>
                <a:gd fmla="*/ 2147483647 h 1005" name="T1"/>
                <a:gd fmla="*/ 2147483647 w 1005" name="T2"/>
                <a:gd fmla="*/ 2147483647 h 1005" name="T3"/>
                <a:gd fmla="*/ 0 w 1005" name="T4"/>
                <a:gd fmla="*/ 0 h 1005" name="T5"/>
                <a:gd fmla="*/ 0 w 1005" name="T6"/>
                <a:gd fmla="*/ 2147483647 h 1005" name="T7"/>
                <a:gd fmla="*/ 2147483647 w 1005" name="T8"/>
                <a:gd fmla="*/ 2147483647 h 100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004" w="1004">
                  <a:moveTo>
                    <a:pt x="820" y="1005"/>
                  </a:moveTo>
                  <a:lnTo>
                    <a:pt x="1005" y="1005"/>
                  </a:lnTo>
                  <a:cubicBezTo>
                    <a:pt x="959" y="469"/>
                    <a:pt x="536" y="46"/>
                    <a:pt x="0" y="0"/>
                  </a:cubicBezTo>
                  <a:lnTo>
                    <a:pt x="0" y="184"/>
                  </a:lnTo>
                  <a:cubicBezTo>
                    <a:pt x="433" y="229"/>
                    <a:pt x="775" y="572"/>
                    <a:pt x="820" y="1005"/>
                  </a:cubicBezTo>
                  <a:close/>
                </a:path>
              </a:pathLst>
            </a:custGeom>
            <a:solidFill>
              <a:srgbClr val="24282B"/>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3089" name="Freeform 6"/>
            <p:cNvSpPr/>
            <p:nvPr/>
          </p:nvSpPr>
          <p:spPr bwMode="auto">
            <a:xfrm>
              <a:off x="714375" y="714375"/>
              <a:ext cx="369887" cy="368300"/>
            </a:xfrm>
            <a:custGeom>
              <a:gdLst>
                <a:gd fmla="*/ 2147483647 w 1005" name="T0"/>
                <a:gd fmla="*/ 0 h 1005" name="T1"/>
                <a:gd fmla="*/ 0 w 1005" name="T2"/>
                <a:gd fmla="*/ 2147483647 h 1005" name="T3"/>
                <a:gd fmla="*/ 2147483647 w 1005" name="T4"/>
                <a:gd fmla="*/ 2147483647 h 1005" name="T5"/>
                <a:gd fmla="*/ 2147483647 w 1005" name="T6"/>
                <a:gd fmla="*/ 2147483647 h 1005" name="T7"/>
                <a:gd fmla="*/ 2147483647 w 1005" name="T8"/>
                <a:gd fmla="*/ 0 h 100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004" w="1004">
                  <a:moveTo>
                    <a:pt x="1005" y="0"/>
                  </a:moveTo>
                  <a:cubicBezTo>
                    <a:pt x="468" y="46"/>
                    <a:pt x="46" y="469"/>
                    <a:pt x="0" y="1005"/>
                  </a:cubicBezTo>
                  <a:lnTo>
                    <a:pt x="184" y="1005"/>
                  </a:lnTo>
                  <a:cubicBezTo>
                    <a:pt x="229" y="572"/>
                    <a:pt x="571" y="229"/>
                    <a:pt x="1005" y="184"/>
                  </a:cubicBezTo>
                  <a:lnTo>
                    <a:pt x="1005" y="0"/>
                  </a:lnTo>
                  <a:close/>
                </a:path>
              </a:pathLst>
            </a:custGeom>
            <a:solidFill>
              <a:srgbClr val="24282B"/>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3090" name="Freeform 7"/>
            <p:cNvSpPr/>
            <p:nvPr/>
          </p:nvSpPr>
          <p:spPr bwMode="auto">
            <a:xfrm>
              <a:off x="1152525" y="1150938"/>
              <a:ext cx="368300" cy="368300"/>
            </a:xfrm>
            <a:custGeom>
              <a:gdLst>
                <a:gd fmla="*/ 0 w 1005" name="T0"/>
                <a:gd fmla="*/ 2147483647 h 1005" name="T1"/>
                <a:gd fmla="*/ 2147483647 w 1005" name="T2"/>
                <a:gd fmla="*/ 0 h 1005" name="T3"/>
                <a:gd fmla="*/ 2147483647 w 1005" name="T4"/>
                <a:gd fmla="*/ 0 h 1005" name="T5"/>
                <a:gd fmla="*/ 0 w 1005" name="T6"/>
                <a:gd fmla="*/ 2147483647 h 1005" name="T7"/>
                <a:gd fmla="*/ 0 w 1005" name="T8"/>
                <a:gd fmla="*/ 2147483647 h 100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004" w="1004">
                  <a:moveTo>
                    <a:pt x="0" y="1005"/>
                  </a:moveTo>
                  <a:cubicBezTo>
                    <a:pt x="536" y="959"/>
                    <a:pt x="959" y="536"/>
                    <a:pt x="1005" y="0"/>
                  </a:cubicBezTo>
                  <a:lnTo>
                    <a:pt x="820" y="0"/>
                  </a:lnTo>
                  <a:cubicBezTo>
                    <a:pt x="775" y="434"/>
                    <a:pt x="433" y="776"/>
                    <a:pt x="0" y="820"/>
                  </a:cubicBezTo>
                  <a:lnTo>
                    <a:pt x="0" y="1005"/>
                  </a:lnTo>
                  <a:close/>
                </a:path>
              </a:pathLst>
            </a:custGeom>
            <a:solidFill>
              <a:srgbClr val="24282B"/>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3091" name="Freeform 8"/>
            <p:cNvSpPr/>
            <p:nvPr/>
          </p:nvSpPr>
          <p:spPr bwMode="auto">
            <a:xfrm>
              <a:off x="714375" y="1150938"/>
              <a:ext cx="369887" cy="368300"/>
            </a:xfrm>
            <a:custGeom>
              <a:gdLst>
                <a:gd fmla="*/ 2147483647 w 1005" name="T0"/>
                <a:gd fmla="*/ 0 h 1005" name="T1"/>
                <a:gd fmla="*/ 0 w 1005" name="T2"/>
                <a:gd fmla="*/ 0 h 1005" name="T3"/>
                <a:gd fmla="*/ 2147483647 w 1005" name="T4"/>
                <a:gd fmla="*/ 2147483647 h 1005" name="T5"/>
                <a:gd fmla="*/ 2147483647 w 1005" name="T6"/>
                <a:gd fmla="*/ 2147483647 h 1005" name="T7"/>
                <a:gd fmla="*/ 2147483647 w 1005" name="T8"/>
                <a:gd fmla="*/ 0 h 100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004" w="1004">
                  <a:moveTo>
                    <a:pt x="184" y="0"/>
                  </a:moveTo>
                  <a:lnTo>
                    <a:pt x="0" y="0"/>
                  </a:lnTo>
                  <a:cubicBezTo>
                    <a:pt x="46" y="536"/>
                    <a:pt x="468" y="959"/>
                    <a:pt x="1005" y="1005"/>
                  </a:cubicBezTo>
                  <a:lnTo>
                    <a:pt x="1005" y="820"/>
                  </a:lnTo>
                  <a:cubicBezTo>
                    <a:pt x="571" y="776"/>
                    <a:pt x="229" y="434"/>
                    <a:pt x="184" y="0"/>
                  </a:cubicBezTo>
                  <a:close/>
                </a:path>
              </a:pathLst>
            </a:custGeom>
            <a:solidFill>
              <a:srgbClr val="24282B"/>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3092" name="Freeform 9"/>
            <p:cNvSpPr>
              <a:spLocks noEditPoints="1"/>
            </p:cNvSpPr>
            <p:nvPr/>
          </p:nvSpPr>
          <p:spPr bwMode="auto">
            <a:xfrm>
              <a:off x="0" y="0"/>
              <a:ext cx="2236787" cy="2233613"/>
            </a:xfrm>
            <a:custGeom>
              <a:gdLst>
                <a:gd fmla="*/ 2147483647 w 6098" name="T0"/>
                <a:gd fmla="*/ 2147483647 h 6098" name="T1"/>
                <a:gd fmla="*/ 2147483647 w 6098" name="T2"/>
                <a:gd fmla="*/ 2147483647 h 6098" name="T3"/>
                <a:gd fmla="*/ 2147483647 w 6098" name="T4"/>
                <a:gd fmla="*/ 2147483647 h 6098" name="T5"/>
                <a:gd fmla="*/ 2147483647 w 6098" name="T6"/>
                <a:gd fmla="*/ 2147483647 h 6098" name="T7"/>
                <a:gd fmla="*/ 2147483647 w 6098" name="T8"/>
                <a:gd fmla="*/ 2147483647 h 6098" name="T9"/>
                <a:gd fmla="*/ 2147483647 w 6098" name="T10"/>
                <a:gd fmla="*/ 2147483647 h 6098" name="T11"/>
                <a:gd fmla="*/ 2147483647 w 6098" name="T12"/>
                <a:gd fmla="*/ 2147483647 h 6098" name="T13"/>
                <a:gd fmla="*/ 2147483647 w 6098" name="T14"/>
                <a:gd fmla="*/ 2147483647 h 6098" name="T15"/>
                <a:gd fmla="*/ 2147483647 w 6098" name="T16"/>
                <a:gd fmla="*/ 2147483647 h 6098" name="T17"/>
                <a:gd fmla="*/ 2147483647 w 6098" name="T18"/>
                <a:gd fmla="*/ 2147483647 h 6098" name="T19"/>
                <a:gd fmla="*/ 2147483647 w 6098" name="T20"/>
                <a:gd fmla="*/ 2147483647 h 6098" name="T21"/>
                <a:gd fmla="*/ 2147483647 w 6098" name="T22"/>
                <a:gd fmla="*/ 2147483647 h 6098" name="T23"/>
                <a:gd fmla="*/ 2147483647 w 6098" name="T24"/>
                <a:gd fmla="*/ 2147483647 h 6098" name="T25"/>
                <a:gd fmla="*/ 2147483647 w 6098" name="T26"/>
                <a:gd fmla="*/ 2147483647 h 6098" name="T27"/>
                <a:gd fmla="*/ 2147483647 w 6098" name="T28"/>
                <a:gd fmla="*/ 2147483647 h 6098" name="T29"/>
                <a:gd fmla="*/ 2147483647 w 6098" name="T30"/>
                <a:gd fmla="*/ 2147483647 h 6098" name="T31"/>
                <a:gd fmla="*/ 2147483647 w 6098" name="T32"/>
                <a:gd fmla="*/ 2147483647 h 6098" name="T33"/>
                <a:gd fmla="*/ 2147483647 w 6098" name="T34"/>
                <a:gd fmla="*/ 2147483647 h 6098" name="T35"/>
                <a:gd fmla="*/ 2147483647 w 6098" name="T36"/>
                <a:gd fmla="*/ 2147483647 h 6098" name="T37"/>
                <a:gd fmla="*/ 2147483647 w 6098" name="T38"/>
                <a:gd fmla="*/ 2147483647 h 6098" name="T39"/>
                <a:gd fmla="*/ 2147483647 w 6098" name="T40"/>
                <a:gd fmla="*/ 2147483647 h 6098" name="T41"/>
                <a:gd fmla="*/ 2147483647 w 6098" name="T42"/>
                <a:gd fmla="*/ 2147483647 h 6098" name="T43"/>
                <a:gd fmla="*/ 2147483647 w 6098" name="T44"/>
                <a:gd fmla="*/ 2147483647 h 6098" name="T45"/>
                <a:gd fmla="*/ 2147483647 w 6098" name="T46"/>
                <a:gd fmla="*/ 2147483647 h 6098" name="T47"/>
                <a:gd fmla="*/ 2147483647 w 6098" name="T48"/>
                <a:gd fmla="*/ 2147483647 h 6098" name="T49"/>
                <a:gd fmla="*/ 2147483647 w 6098" name="T50"/>
                <a:gd fmla="*/ 2147483647 h 6098" name="T51"/>
                <a:gd fmla="*/ 2147483647 w 6098" name="T52"/>
                <a:gd fmla="*/ 2147483647 h 6098" name="T53"/>
                <a:gd fmla="*/ 2147483647 w 6098" name="T54"/>
                <a:gd fmla="*/ 2147483647 h 6098" name="T55"/>
                <a:gd fmla="*/ 2147483647 w 6098" name="T56"/>
                <a:gd fmla="*/ 2147483647 h 6098" name="T57"/>
                <a:gd fmla="*/ 2147483647 w 6098" name="T58"/>
                <a:gd fmla="*/ 2147483647 h 6098" name="T59"/>
                <a:gd fmla="*/ 2147483647 w 6098" name="T60"/>
                <a:gd fmla="*/ 2147483647 h 6098" name="T61"/>
                <a:gd fmla="*/ 2147483647 w 6098" name="T62"/>
                <a:gd fmla="*/ 2147483647 h 6098" name="T63"/>
                <a:gd fmla="*/ 2147483647 w 6098" name="T64"/>
                <a:gd fmla="*/ 2147483647 h 6098" name="T65"/>
                <a:gd fmla="*/ 2147483647 w 6098" name="T66"/>
                <a:gd fmla="*/ 2147483647 h 6098" name="T67"/>
                <a:gd fmla="*/ 2147483647 w 6098" name="T68"/>
                <a:gd fmla="*/ 2147483647 h 6098" name="T69"/>
                <a:gd fmla="*/ 2147483647 w 6098" name="T70"/>
                <a:gd fmla="*/ 2147483647 h 6098" name="T71"/>
                <a:gd fmla="*/ 2147483647 w 6098" name="T72"/>
                <a:gd fmla="*/ 0 h 6098" name="T73"/>
                <a:gd fmla="*/ 2147483647 w 6098" name="T74"/>
                <a:gd fmla="*/ 0 h 6098" name="T75"/>
                <a:gd fmla="*/ 2147483647 w 6098" name="T76"/>
                <a:gd fmla="*/ 2147483647 h 6098" name="T77"/>
                <a:gd fmla="*/ 2147483647 w 6098" name="T78"/>
                <a:gd fmla="*/ 2147483647 h 6098" name="T79"/>
                <a:gd fmla="*/ 0 w 6098" name="T80"/>
                <a:gd fmla="*/ 2147483647 h 6098" name="T81"/>
                <a:gd fmla="*/ 0 w 6098" name="T82"/>
                <a:gd fmla="*/ 2147483647 h 6098" name="T83"/>
                <a:gd fmla="*/ 2147483647 w 6098" name="T84"/>
                <a:gd fmla="*/ 2147483647 h 6098" name="T85"/>
                <a:gd fmla="*/ 2147483647 w 6098" name="T86"/>
                <a:gd fmla="*/ 2147483647 h 6098" name="T87"/>
                <a:gd fmla="*/ 2147483647 w 6098" name="T88"/>
                <a:gd fmla="*/ 2147483647 h 6098" name="T89"/>
                <a:gd fmla="*/ 2147483647 w 6098" name="T90"/>
                <a:gd fmla="*/ 2147483647 h 6098" name="T91"/>
                <a:gd fmla="*/ 2147483647 w 6098" name="T92"/>
                <a:gd fmla="*/ 2147483647 h 6098" name="T93"/>
                <a:gd fmla="*/ 2147483647 w 6098" name="T94"/>
                <a:gd fmla="*/ 2147483647 h 6098" name="T95"/>
                <a:gd fmla="*/ 2147483647 w 6098" name="T96"/>
                <a:gd fmla="*/ 2147483647 h 6098" name="T97"/>
                <a:gd fmla="*/ 2147483647 w 6098" name="T98"/>
                <a:gd fmla="*/ 2147483647 h 6098"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b="b" l="0" r="r" t="0"/>
              <a:pathLst>
                <a:path h="6098" w="6098">
                  <a:moveTo>
                    <a:pt x="3110" y="5356"/>
                  </a:moveTo>
                  <a:lnTo>
                    <a:pt x="3110" y="3511"/>
                  </a:lnTo>
                  <a:lnTo>
                    <a:pt x="3216" y="3511"/>
                  </a:lnTo>
                  <a:lnTo>
                    <a:pt x="3216" y="3419"/>
                  </a:lnTo>
                  <a:lnTo>
                    <a:pt x="2881" y="3419"/>
                  </a:lnTo>
                  <a:lnTo>
                    <a:pt x="2881" y="3511"/>
                  </a:lnTo>
                  <a:lnTo>
                    <a:pt x="2988" y="3511"/>
                  </a:lnTo>
                  <a:lnTo>
                    <a:pt x="2988" y="5356"/>
                  </a:lnTo>
                  <a:cubicBezTo>
                    <a:pt x="1763" y="5323"/>
                    <a:pt x="775" y="4335"/>
                    <a:pt x="742" y="3110"/>
                  </a:cubicBezTo>
                  <a:lnTo>
                    <a:pt x="2587" y="3110"/>
                  </a:lnTo>
                  <a:lnTo>
                    <a:pt x="2587" y="3216"/>
                  </a:lnTo>
                  <a:lnTo>
                    <a:pt x="2679" y="3216"/>
                  </a:lnTo>
                  <a:lnTo>
                    <a:pt x="2679" y="2882"/>
                  </a:lnTo>
                  <a:lnTo>
                    <a:pt x="2587" y="2882"/>
                  </a:lnTo>
                  <a:lnTo>
                    <a:pt x="2587" y="2988"/>
                  </a:lnTo>
                  <a:lnTo>
                    <a:pt x="742" y="2988"/>
                  </a:lnTo>
                  <a:cubicBezTo>
                    <a:pt x="775" y="1763"/>
                    <a:pt x="1763" y="774"/>
                    <a:pt x="2988" y="742"/>
                  </a:cubicBezTo>
                  <a:lnTo>
                    <a:pt x="2988" y="2587"/>
                  </a:lnTo>
                  <a:lnTo>
                    <a:pt x="2881" y="2587"/>
                  </a:lnTo>
                  <a:lnTo>
                    <a:pt x="2881" y="2679"/>
                  </a:lnTo>
                  <a:lnTo>
                    <a:pt x="3216" y="2679"/>
                  </a:lnTo>
                  <a:lnTo>
                    <a:pt x="3216" y="2587"/>
                  </a:lnTo>
                  <a:lnTo>
                    <a:pt x="3110" y="2587"/>
                  </a:lnTo>
                  <a:lnTo>
                    <a:pt x="3110" y="742"/>
                  </a:lnTo>
                  <a:cubicBezTo>
                    <a:pt x="4335" y="774"/>
                    <a:pt x="5323" y="1763"/>
                    <a:pt x="5356" y="2988"/>
                  </a:cubicBezTo>
                  <a:lnTo>
                    <a:pt x="3511" y="2988"/>
                  </a:lnTo>
                  <a:lnTo>
                    <a:pt x="3511" y="2882"/>
                  </a:lnTo>
                  <a:lnTo>
                    <a:pt x="3418" y="2882"/>
                  </a:lnTo>
                  <a:lnTo>
                    <a:pt x="3418" y="3216"/>
                  </a:lnTo>
                  <a:lnTo>
                    <a:pt x="3511" y="3216"/>
                  </a:lnTo>
                  <a:lnTo>
                    <a:pt x="3511" y="3110"/>
                  </a:lnTo>
                  <a:lnTo>
                    <a:pt x="5356" y="3110"/>
                  </a:lnTo>
                  <a:cubicBezTo>
                    <a:pt x="5323" y="4335"/>
                    <a:pt x="4335" y="5323"/>
                    <a:pt x="3110" y="5356"/>
                  </a:cubicBezTo>
                  <a:close/>
                  <a:moveTo>
                    <a:pt x="6098" y="2988"/>
                  </a:moveTo>
                  <a:lnTo>
                    <a:pt x="5540" y="2988"/>
                  </a:lnTo>
                  <a:cubicBezTo>
                    <a:pt x="5508" y="1659"/>
                    <a:pt x="4439" y="590"/>
                    <a:pt x="3110" y="557"/>
                  </a:cubicBezTo>
                  <a:lnTo>
                    <a:pt x="3110" y="0"/>
                  </a:lnTo>
                  <a:lnTo>
                    <a:pt x="2988" y="0"/>
                  </a:lnTo>
                  <a:lnTo>
                    <a:pt x="2988" y="557"/>
                  </a:lnTo>
                  <a:cubicBezTo>
                    <a:pt x="1659" y="590"/>
                    <a:pt x="590" y="1659"/>
                    <a:pt x="558" y="2988"/>
                  </a:cubicBezTo>
                  <a:lnTo>
                    <a:pt x="0" y="2988"/>
                  </a:lnTo>
                  <a:lnTo>
                    <a:pt x="0" y="3110"/>
                  </a:lnTo>
                  <a:lnTo>
                    <a:pt x="558" y="3110"/>
                  </a:lnTo>
                  <a:cubicBezTo>
                    <a:pt x="590" y="4439"/>
                    <a:pt x="1659" y="5508"/>
                    <a:pt x="2988" y="5540"/>
                  </a:cubicBezTo>
                  <a:lnTo>
                    <a:pt x="2988" y="6098"/>
                  </a:lnTo>
                  <a:lnTo>
                    <a:pt x="3110" y="6098"/>
                  </a:lnTo>
                  <a:lnTo>
                    <a:pt x="3110" y="5540"/>
                  </a:lnTo>
                  <a:cubicBezTo>
                    <a:pt x="4439" y="5508"/>
                    <a:pt x="5508" y="4439"/>
                    <a:pt x="5540" y="3110"/>
                  </a:cubicBezTo>
                  <a:lnTo>
                    <a:pt x="6098" y="3110"/>
                  </a:lnTo>
                  <a:lnTo>
                    <a:pt x="6098" y="2988"/>
                  </a:lnTo>
                  <a:close/>
                </a:path>
              </a:pathLst>
            </a:custGeom>
            <a:solidFill>
              <a:srgbClr val="24282B"/>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3093" name="Oval 10"/>
            <p:cNvSpPr>
              <a:spLocks noChangeArrowheads="1"/>
            </p:cNvSpPr>
            <p:nvPr/>
          </p:nvSpPr>
          <p:spPr bwMode="auto">
            <a:xfrm>
              <a:off x="1050925" y="1049338"/>
              <a:ext cx="134937" cy="134938"/>
            </a:xfrm>
            <a:prstGeom prst="ellipse">
              <a:avLst/>
            </a:prstGeom>
            <a:solidFill>
              <a:schemeClr val="accent1"/>
            </a:solidFill>
            <a:ln>
              <a:noFill/>
            </a:ln>
            <a:extLst>
              <a:ext uri="{91240B29-F687-4F45-9708-019B960494DF}">
                <a14:hiddenLine w="9525">
                  <a:solidFill>
                    <a:srgbClr val="000000"/>
                  </a:solidFill>
                  <a:round/>
                  <a:headEnd/>
                  <a:tailEnd/>
                </a14:hiddenLine>
              </a:ext>
            </a:extLst>
          </p:spPr>
          <p:txBody>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grpSp>
      <p:cxnSp>
        <p:nvCxnSpPr>
          <p:cNvPr id="3080" name="直接连接符 14"/>
          <p:cNvCxnSpPr>
            <a:cxnSpLocks noChangeShapeType="1"/>
          </p:cNvCxnSpPr>
          <p:nvPr/>
        </p:nvCxnSpPr>
        <p:spPr bwMode="auto">
          <a:xfrm>
            <a:off x="4368800" y="2868613"/>
            <a:ext cx="7845425" cy="0"/>
          </a:xfrm>
          <a:prstGeom prst="line">
            <a:avLst/>
          </a:prstGeom>
          <a:noFill/>
          <a:ln w="9525">
            <a:solidFill>
              <a:schemeClr val="tx1"/>
            </a:solidFill>
            <a:round/>
          </a:ln>
          <a:effectLst/>
          <a:extLst>
            <a:ext uri="{909E8E84-426E-40DD-AFC4-6F175D3DCCD1}">
              <a14:hiddenFill>
                <a:noFill/>
              </a14:hiddenFill>
            </a:ext>
            <a:ext uri="{AF507438-7753-43E0-B8FC-AC1667EBCBE1}">
              <a14:hiddenEffects>
                <a:effectLst>
                  <a:outerShdw algn="ctr" dir="2700000" dist="35921" rotWithShape="0">
                    <a:schemeClr val="bg2"/>
                  </a:outerShdw>
                </a:effectLst>
              </a14:hiddenEffects>
            </a:ext>
          </a:extLst>
        </p:spPr>
      </p:cxnSp>
      <p:cxnSp>
        <p:nvCxnSpPr>
          <p:cNvPr id="3081" name="直接连接符 27"/>
          <p:cNvCxnSpPr>
            <a:cxnSpLocks noChangeShapeType="1"/>
          </p:cNvCxnSpPr>
          <p:nvPr/>
        </p:nvCxnSpPr>
        <p:spPr bwMode="auto">
          <a:xfrm>
            <a:off x="0" y="2868613"/>
            <a:ext cx="1563688" cy="0"/>
          </a:xfrm>
          <a:prstGeom prst="line">
            <a:avLst/>
          </a:prstGeom>
          <a:noFill/>
          <a:ln w="9525">
            <a:solidFill>
              <a:schemeClr val="tx1"/>
            </a:solidFill>
            <a:round/>
          </a:ln>
          <a:effectLst/>
          <a:extLst>
            <a:ext uri="{909E8E84-426E-40DD-AFC4-6F175D3DCCD1}">
              <a14:hiddenFill>
                <a:noFill/>
              </a14:hiddenFill>
            </a:ext>
            <a:ext uri="{AF507438-7753-43E0-B8FC-AC1667EBCBE1}">
              <a14:hiddenEffects>
                <a:effectLst>
                  <a:outerShdw algn="ctr" dir="2700000" dist="35921" rotWithShape="0">
                    <a:schemeClr val="bg2"/>
                  </a:outerShdw>
                </a:effectLst>
              </a14:hiddenEffects>
            </a:ext>
          </a:extLst>
        </p:spPr>
      </p:cxnSp>
      <p:grpSp>
        <p:nvGrpSpPr>
          <p:cNvPr id="3082" name="Group 22"/>
          <p:cNvGrpSpPr/>
          <p:nvPr/>
        </p:nvGrpSpPr>
        <p:grpSpPr>
          <a:xfrm>
            <a:off x="2452688" y="0"/>
            <a:ext cx="114300" cy="6373813"/>
            <a:chExt cx="0" cy="5828059"/>
          </a:xfrm>
        </p:grpSpPr>
        <p:cxnSp>
          <p:nvCxnSpPr>
            <p:cNvPr id="3086" name="直接连接符 29"/>
            <p:cNvCxnSpPr>
              <a:cxnSpLocks noChangeShapeType="1"/>
            </p:cNvCxnSpPr>
            <p:nvPr/>
          </p:nvCxnSpPr>
          <p:spPr bwMode="auto">
            <a:xfrm flipH="1">
              <a:off x="0" y="0"/>
              <a:ext cx="0" cy="781414"/>
            </a:xfrm>
            <a:prstGeom prst="line">
              <a:avLst/>
            </a:prstGeom>
            <a:noFill/>
            <a:ln w="9525">
              <a:solidFill>
                <a:schemeClr val="tx1"/>
              </a:solidFill>
              <a:round/>
            </a:ln>
            <a:effectLst/>
            <a:extLst>
              <a:ext uri="{909E8E84-426E-40DD-AFC4-6F175D3DCCD1}">
                <a14:hiddenFill>
                  <a:noFill/>
                </a14:hiddenFill>
              </a:ext>
              <a:ext uri="{AF507438-7753-43E0-B8FC-AC1667EBCBE1}">
                <a14:hiddenEffects>
                  <a:effectLst>
                    <a:outerShdw algn="ctr" dir="2700000" dist="35921" rotWithShape="0">
                      <a:schemeClr val="bg2"/>
                    </a:outerShdw>
                  </a:effectLst>
                </a14:hiddenEffects>
              </a:ext>
            </a:extLst>
          </p:spPr>
        </p:cxnSp>
        <p:cxnSp>
          <p:nvCxnSpPr>
            <p:cNvPr id="3087" name="直接连接符 31"/>
            <p:cNvCxnSpPr>
              <a:cxnSpLocks noChangeShapeType="1"/>
            </p:cNvCxnSpPr>
            <p:nvPr/>
          </p:nvCxnSpPr>
          <p:spPr bwMode="auto">
            <a:xfrm flipH="1">
              <a:off x="0" y="4353636"/>
              <a:ext cx="0" cy="1474423"/>
            </a:xfrm>
            <a:prstGeom prst="line">
              <a:avLst/>
            </a:prstGeom>
            <a:noFill/>
            <a:ln w="9525">
              <a:solidFill>
                <a:schemeClr val="tx1"/>
              </a:solidFill>
              <a:round/>
            </a:ln>
            <a:effectLst/>
            <a:extLst>
              <a:ext uri="{909E8E84-426E-40DD-AFC4-6F175D3DCCD1}">
                <a14:hiddenFill>
                  <a:noFill/>
                </a14:hiddenFill>
              </a:ext>
              <a:ext uri="{AF507438-7753-43E0-B8FC-AC1667EBCBE1}">
                <a14:hiddenEffects>
                  <a:effectLst>
                    <a:outerShdw algn="ctr" dir="2700000" dist="35921" rotWithShape="0">
                      <a:schemeClr val="bg2"/>
                    </a:outerShdw>
                  </a:effectLst>
                </a14:hiddenEffects>
              </a:ext>
            </a:extLst>
          </p:spPr>
        </p:cxnSp>
      </p:grpSp>
      <p:grpSp>
        <p:nvGrpSpPr>
          <p:cNvPr id="4121" name="Group 25"/>
          <p:cNvGrpSpPr/>
          <p:nvPr/>
        </p:nvGrpSpPr>
        <p:grpSpPr>
          <a:xfrm>
            <a:off x="0" y="6370638"/>
            <a:ext cx="12196763" cy="487362"/>
            <a:chExt cx="12350750" cy="487362"/>
          </a:xfrm>
        </p:grpSpPr>
        <p:sp>
          <p:nvSpPr>
            <p:cNvPr id="3084" name="Freeform 15"/>
            <p:cNvSpPr/>
            <p:nvPr/>
          </p:nvSpPr>
          <p:spPr bwMode="auto">
            <a:xfrm>
              <a:off x="0" y="0"/>
              <a:ext cx="3582988" cy="487362"/>
            </a:xfrm>
            <a:custGeom>
              <a:gdLst>
                <a:gd fmla="*/ 2147483647 w 4641" name="T0"/>
                <a:gd fmla="*/ 1842733486 h 631" name="T1"/>
                <a:gd fmla="*/ 2147483647 w 4641" name="T2"/>
                <a:gd fmla="*/ 0 h 631" name="T3"/>
                <a:gd fmla="*/ 2147483647 w 4641" name="T4"/>
                <a:gd fmla="*/ 2147483647 h 631" name="T5"/>
                <a:gd fmla="*/ 2147483647 w 4641" name="T6"/>
                <a:gd fmla="*/ 2147483647 h 631" name="T7"/>
                <a:gd fmla="*/ 2147483647 w 4641" name="T8"/>
                <a:gd fmla="*/ 2147483647 h 631" name="T9"/>
                <a:gd fmla="*/ 2147483647 w 4641" name="T10"/>
                <a:gd fmla="*/ 2147483647 h 631" name="T11"/>
                <a:gd fmla="*/ 0 w 4641" name="T12"/>
                <a:gd fmla="*/ 2147483647 h 631" name="T13"/>
                <a:gd fmla="*/ 0 w 4641" name="T14"/>
                <a:gd fmla="*/ 1842733486 h 631" name="T15"/>
                <a:gd fmla="*/ 2147483647 w 4641" name="T16"/>
                <a:gd fmla="*/ 1842733486 h 631"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b" l="0" r="r" t="0"/>
              <a:pathLst>
                <a:path h="631" w="4641">
                  <a:moveTo>
                    <a:pt x="4323" y="4"/>
                  </a:moveTo>
                  <a:lnTo>
                    <a:pt x="4327" y="0"/>
                  </a:lnTo>
                  <a:lnTo>
                    <a:pt x="4641" y="313"/>
                  </a:lnTo>
                  <a:lnTo>
                    <a:pt x="4327" y="627"/>
                  </a:lnTo>
                  <a:lnTo>
                    <a:pt x="4327" y="626"/>
                  </a:lnTo>
                  <a:lnTo>
                    <a:pt x="4327" y="631"/>
                  </a:lnTo>
                  <a:lnTo>
                    <a:pt x="0" y="631"/>
                  </a:lnTo>
                  <a:lnTo>
                    <a:pt x="0" y="4"/>
                  </a:lnTo>
                  <a:lnTo>
                    <a:pt x="4323" y="4"/>
                  </a:ln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3085" name="Freeform 16"/>
            <p:cNvSpPr/>
            <p:nvPr/>
          </p:nvSpPr>
          <p:spPr bwMode="auto">
            <a:xfrm>
              <a:off x="3438525" y="3175"/>
              <a:ext cx="8912225" cy="484187"/>
            </a:xfrm>
            <a:custGeom>
              <a:gdLst>
                <a:gd fmla="*/ 2147483647 w 11546" name="T0"/>
                <a:gd fmla="*/ 0 h 627" name="T1"/>
                <a:gd fmla="*/ 2147483647 w 11546" name="T2"/>
                <a:gd fmla="*/ 0 h 627" name="T3"/>
                <a:gd fmla="*/ 2147483647 w 11546" name="T4"/>
                <a:gd fmla="*/ 2147483647 h 627" name="T5"/>
                <a:gd fmla="*/ 0 w 11546" name="T6"/>
                <a:gd fmla="*/ 2147483647 h 627" name="T7"/>
                <a:gd fmla="*/ 0 w 11546" name="T8"/>
                <a:gd fmla="*/ 2147483647 h 627" name="T9"/>
                <a:gd fmla="*/ 0 w 11546" name="T10"/>
                <a:gd fmla="*/ 2147483647 h 627" name="T11"/>
                <a:gd fmla="*/ 2147483647 w 11546" name="T12"/>
                <a:gd fmla="*/ 2147483647 h 627" name="T13"/>
                <a:gd fmla="*/ 2147483647 w 11546" name="T14"/>
                <a:gd fmla="*/ 0 h 627"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627" w="11546">
                  <a:moveTo>
                    <a:pt x="11546" y="0"/>
                  </a:moveTo>
                  <a:lnTo>
                    <a:pt x="5" y="0"/>
                  </a:lnTo>
                  <a:lnTo>
                    <a:pt x="314" y="309"/>
                  </a:lnTo>
                  <a:lnTo>
                    <a:pt x="0" y="623"/>
                  </a:lnTo>
                  <a:lnTo>
                    <a:pt x="0" y="622"/>
                  </a:lnTo>
                  <a:lnTo>
                    <a:pt x="0" y="627"/>
                  </a:lnTo>
                  <a:lnTo>
                    <a:pt x="11546" y="627"/>
                  </a:lnTo>
                  <a:lnTo>
                    <a:pt x="11546" y="0"/>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endParaRPr altLang="en-US" lang="zh-CN"/>
            </a:p>
          </p:txBody>
        </p:sp>
      </p:grpSp>
    </p:spTree>
  </p:cSld>
  <p:clrMapOvr>
    <a:masterClrMapping/>
  </p:clrMapOvr>
  <p:transition spd="slow">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4121"/>
                                        </p:tgtEl>
                                        <p:attrNameLst>
                                          <p:attrName>style.visibility</p:attrName>
                                        </p:attrNameLst>
                                      </p:cBhvr>
                                      <p:to>
                                        <p:strVal val="visible"/>
                                      </p:to>
                                    </p:set>
                                    <p:animEffect filter="wipe(left)" transition="in">
                                      <p:cBhvr>
                                        <p:cTn dur="500" id="7"/>
                                        <p:tgtEl>
                                          <p:spTgt spid="4121"/>
                                        </p:tgtEl>
                                      </p:cBhvr>
                                    </p:animEffect>
                                  </p:childTnLst>
                                </p:cTn>
                              </p:par>
                            </p:childTnLst>
                          </p:cTn>
                        </p:par>
                        <p:par>
                          <p:cTn fill="hold" id="8" nodeType="afterGroup">
                            <p:stCondLst>
                              <p:cond delay="500"/>
                            </p:stCondLst>
                            <p:childTnLst>
                              <p:par>
                                <p:cTn fill="hold" id="9" nodeType="afterEffect" presetClass="entr" presetID="1" presetSubtype="0">
                                  <p:stCondLst>
                                    <p:cond delay="0"/>
                                  </p:stCondLst>
                                  <p:childTnLst>
                                    <p:set>
                                      <p:cBhvr>
                                        <p:cTn dur="1" fill="hold" id="10">
                                          <p:stCondLst>
                                            <p:cond delay="0"/>
                                          </p:stCondLst>
                                        </p:cTn>
                                        <p:tgtEl>
                                          <p:spTgt spid="4109"/>
                                        </p:tgtEl>
                                        <p:attrNameLst>
                                          <p:attrName>style.visibility</p:attrName>
                                        </p:attrNameLst>
                                      </p:cBhvr>
                                      <p:to>
                                        <p:strVal val="visible"/>
                                      </p:to>
                                    </p:set>
                                  </p:childTnLst>
                                </p:cTn>
                              </p:par>
                            </p:childTnLst>
                          </p:cTn>
                        </p:par>
                        <p:par>
                          <p:cTn fill="hold" id="11" nodeType="afterGroup">
                            <p:stCondLst>
                              <p:cond delay="501"/>
                            </p:stCondLst>
                            <p:childTnLst>
                              <p:par>
                                <p:cTn accel="50000" decel="50000" fill="hold" id="12" nodeType="afterEffect" presetClass="path" presetID="0" presetSubtype="0">
                                  <p:stCondLst>
                                    <p:cond delay="0"/>
                                  </p:stCondLst>
                                  <p:childTnLst>
                                    <p:animMotion origin="layout" path="M 0.063151 -0.052996 L 0.063151 -0.068354 L 0.063151 -0.084071 L 0.063151 -0.099518 L 0.060392 -0.115145 L 0.054873 -0.126641 L 0.05227 -0.142267 L 0.046647 -0.149991 L 0.041337 -0.157716 L 0.035923 -0.165439 L 0.033059 -0.181066 L 0.026187 -0.192741 L 0.019419 -0.208368 L 0.014161 -0.208368 L 0.008538 -0.204417 L 0.00328 -0.196693 L -0.002343 -0.192741 L -0.007653 -0.185018 L -0.013067 -0.181066 L -0.018586 -0.181066 L -0.025354 -0.173342 L -0.030768 -0.16957 L -0.036339 -0.165439 L -0.043107 -0.157716 L -0.044513 -0.142267 L -0.04571 -0.126641 L -0.051333 -0.118917 L -0.058101 -0.107151 L -0.06086 -0.091794 L -0.063411 -0.076078 L -0.06086 -0.06072 L -0.055237 -0.048955 L -0.049875 -0.041321 L -0.044513 -0.041321 L -0.037536 -0.041321 L -0.032122 -0.037279 L -0.026812 -0.037279 L -0.021241 -0.037279 L -0.015931 -0.037279 L -0.01036 -0.025604 L -0.005102 -0.01788 L -0.00354 -0.010156 L 0.000469 -0.005127" pathEditMode="relative" ptsTypes="aaaaaaaaaaaaaaaaaaaaaaaaaaaaaaaaaaaaaaaaaaa" rAng="0">
                                      <p:cBhvr>
                                        <p:cTn dur="2000" fill="hold" id="13"/>
                                        <p:tgtEl>
                                          <p:spTgt spid="4109"/>
                                        </p:tgtEl>
                                        <p:attrNameLst>
                                          <p:attrName>ppt_x,ppt_y</p:attrName>
                                        </p:attrNameLst>
                                      </p:cBhvr>
                                      <p:rCtr x="-5900" y="-5000"/>
                                    </p:animMotion>
                                  </p:childTnLst>
                                </p:cTn>
                              </p:par>
                            </p:childTnLst>
                          </p:cTn>
                        </p:par>
                        <p:par>
                          <p:cTn fill="hold" id="14" nodeType="afterGroup">
                            <p:stCondLst>
                              <p:cond delay="2501"/>
                            </p:stCondLst>
                            <p:childTnLst>
                              <p:par>
                                <p:cTn fill="hold" id="15" nodeType="afterEffect" presetClass="emph" presetID="26" presetSubtype="0">
                                  <p:stCondLst>
                                    <p:cond delay="0"/>
                                  </p:stCondLst>
                                  <p:childTnLst>
                                    <p:animEffect filter="fade" transition="out">
                                      <p:cBhvr>
                                        <p:cTn dur="500" id="16"/>
                                        <p:tgtEl>
                                          <p:spTgt spid="4109"/>
                                        </p:tgtEl>
                                      </p:cBhvr>
                                    </p:animEffect>
                                    <p:animScale>
                                      <p:cBhvr>
                                        <p:cTn autoRev="1" dur="250" fill="hold" id="17"/>
                                        <p:tgtEl>
                                          <p:spTgt spid="4109"/>
                                        </p:tgtEl>
                                      </p:cBhvr>
                                      <p:by x="105000" y="105000"/>
                                    </p:animScale>
                                  </p:childTnLst>
                                </p:cTn>
                              </p:par>
                            </p:childTnLst>
                          </p:cTn>
                        </p:par>
                        <p:par>
                          <p:cTn fill="hold" id="18" nodeType="afterGroup">
                            <p:stCondLst>
                              <p:cond delay="3001"/>
                            </p:stCondLst>
                            <p:childTnLst>
                              <p:par>
                                <p:cTn fill="hold" grpId="0" id="19" nodeType="afterEffect" presetClass="entr" presetID="2" presetSubtype="8">
                                  <p:stCondLst>
                                    <p:cond delay="0"/>
                                  </p:stCondLst>
                                  <p:childTnLst>
                                    <p:set>
                                      <p:cBhvr>
                                        <p:cTn dur="1" fill="hold" id="20">
                                          <p:stCondLst>
                                            <p:cond delay="0"/>
                                          </p:stCondLst>
                                        </p:cTn>
                                        <p:tgtEl>
                                          <p:spTgt spid="4108"/>
                                        </p:tgtEl>
                                        <p:attrNameLst>
                                          <p:attrName>style.visibility</p:attrName>
                                        </p:attrNameLst>
                                      </p:cBhvr>
                                      <p:to>
                                        <p:strVal val="visible"/>
                                      </p:to>
                                    </p:set>
                                    <p:anim calcmode="lin" valueType="num">
                                      <p:cBhvr additive="base">
                                        <p:cTn dur="500" fill="hold" id="21"/>
                                        <p:tgtEl>
                                          <p:spTgt spid="4108"/>
                                        </p:tgtEl>
                                        <p:attrNameLst>
                                          <p:attrName>ppt_x</p:attrName>
                                        </p:attrNameLst>
                                      </p:cBhvr>
                                      <p:tavLst>
                                        <p:tav tm="0">
                                          <p:val>
                                            <p:strVal val="0-#ppt_w/2"/>
                                          </p:val>
                                        </p:tav>
                                        <p:tav tm="100000">
                                          <p:val>
                                            <p:strVal val="#ppt_x"/>
                                          </p:val>
                                        </p:tav>
                                      </p:tavLst>
                                    </p:anim>
                                    <p:anim calcmode="lin" valueType="num">
                                      <p:cBhvr additive="base">
                                        <p:cTn dur="500" fill="hold" id="22"/>
                                        <p:tgtEl>
                                          <p:spTgt spid="4108"/>
                                        </p:tgtEl>
                                        <p:attrNameLst>
                                          <p:attrName>ppt_y</p:attrName>
                                        </p:attrNameLst>
                                      </p:cBhvr>
                                      <p:tavLst>
                                        <p:tav tm="0">
                                          <p:val>
                                            <p:strVal val="#ppt_y"/>
                                          </p:val>
                                        </p:tav>
                                        <p:tav tm="100000">
                                          <p:val>
                                            <p:strVal val="#ppt_y"/>
                                          </p:val>
                                        </p:tav>
                                      </p:tavLst>
                                    </p:anim>
                                  </p:childTnLst>
                                </p:cTn>
                              </p:par>
                              <p:par>
                                <p:cTn fill="hold" grpId="0" id="23" nodeType="withEffect" presetClass="entr" presetID="2" presetSubtype="8">
                                  <p:stCondLst>
                                    <p:cond delay="0"/>
                                  </p:stCondLst>
                                  <p:childTnLst>
                                    <p:set>
                                      <p:cBhvr>
                                        <p:cTn dur="1" fill="hold" id="24">
                                          <p:stCondLst>
                                            <p:cond delay="0"/>
                                          </p:stCondLst>
                                        </p:cTn>
                                        <p:tgtEl>
                                          <p:spTgt spid="4099">
                                            <p:txEl>
                                              <p:pRg end="0" st="0"/>
                                            </p:txEl>
                                          </p:spTgt>
                                        </p:tgtEl>
                                        <p:attrNameLst>
                                          <p:attrName>style.visibility</p:attrName>
                                        </p:attrNameLst>
                                      </p:cBhvr>
                                      <p:to>
                                        <p:strVal val="visible"/>
                                      </p:to>
                                    </p:set>
                                    <p:anim calcmode="lin" valueType="num">
                                      <p:cBhvr additive="base">
                                        <p:cTn dur="500" fill="hold" id="25"/>
                                        <p:tgtEl>
                                          <p:spTgt spid="4099">
                                            <p:txEl>
                                              <p:pRg end="0" st="0"/>
                                            </p:txEl>
                                          </p:spTgt>
                                        </p:tgtEl>
                                        <p:attrNameLst>
                                          <p:attrName>ppt_x</p:attrName>
                                        </p:attrNameLst>
                                      </p:cBhvr>
                                      <p:tavLst>
                                        <p:tav tm="0">
                                          <p:val>
                                            <p:strVal val="0-#ppt_w/2"/>
                                          </p:val>
                                        </p:tav>
                                        <p:tav tm="100000">
                                          <p:val>
                                            <p:strVal val="#ppt_x"/>
                                          </p:val>
                                        </p:tav>
                                      </p:tavLst>
                                    </p:anim>
                                    <p:anim calcmode="lin" valueType="num">
                                      <p:cBhvr additive="base">
                                        <p:cTn dur="500" fill="hold" id="26"/>
                                        <p:tgtEl>
                                          <p:spTgt spid="4099">
                                            <p:txEl>
                                              <p:pRg end="0" st="0"/>
                                            </p:txEl>
                                          </p:spTgt>
                                        </p:tgtEl>
                                        <p:attrNameLst>
                                          <p:attrName>ppt_y</p:attrName>
                                        </p:attrNameLst>
                                      </p:cBhvr>
                                      <p:tavLst>
                                        <p:tav tm="0">
                                          <p:val>
                                            <p:strVal val="#ppt_y"/>
                                          </p:val>
                                        </p:tav>
                                        <p:tav tm="100000">
                                          <p:val>
                                            <p:strVal val="#ppt_y"/>
                                          </p:val>
                                        </p:tav>
                                      </p:tavLst>
                                    </p:anim>
                                  </p:childTnLst>
                                </p:cTn>
                              </p:par>
                            </p:childTnLst>
                          </p:cTn>
                        </p:par>
                        <p:par>
                          <p:cTn fill="hold" id="27" nodeType="afterGroup">
                            <p:stCondLst>
                              <p:cond delay="3501"/>
                            </p:stCondLst>
                            <p:childTnLst>
                              <p:par>
                                <p:cTn fill="hold" grpId="0" id="28" nodeType="afterEffect" presetClass="entr" presetID="41" presetSubtype="0">
                                  <p:stCondLst>
                                    <p:cond delay="0"/>
                                  </p:stCondLst>
                                  <p:iterate type="lt">
                                    <p:tmPct val="10000"/>
                                  </p:iterate>
                                  <p:childTnLst>
                                    <p:set>
                                      <p:cBhvr>
                                        <p:cTn dur="1" fill="hold" id="29">
                                          <p:stCondLst>
                                            <p:cond delay="0"/>
                                          </p:stCondLst>
                                        </p:cTn>
                                        <p:tgtEl>
                                          <p:spTgt spid="4098"/>
                                        </p:tgtEl>
                                        <p:attrNameLst>
                                          <p:attrName>style.visibility</p:attrName>
                                        </p:attrNameLst>
                                      </p:cBhvr>
                                      <p:to>
                                        <p:strVal val="visible"/>
                                      </p:to>
                                    </p:set>
                                    <p:anim calcmode="lin" valueType="num">
                                      <p:cBhvr>
                                        <p:cTn dur="500" fill="hold" id="30"/>
                                        <p:tgtEl>
                                          <p:spTgt spid="4098"/>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31"/>
                                        <p:tgtEl>
                                          <p:spTgt spid="4098"/>
                                        </p:tgtEl>
                                        <p:attrNameLst>
                                          <p:attrName>ppt_y</p:attrName>
                                        </p:attrNameLst>
                                      </p:cBhvr>
                                      <p:tavLst>
                                        <p:tav tm="0">
                                          <p:val>
                                            <p:strVal val="#ppt_y"/>
                                          </p:val>
                                        </p:tav>
                                        <p:tav tm="100000">
                                          <p:val>
                                            <p:strVal val="#ppt_y"/>
                                          </p:val>
                                        </p:tav>
                                      </p:tavLst>
                                    </p:anim>
                                    <p:anim calcmode="lin" valueType="num">
                                      <p:cBhvr>
                                        <p:cTn dur="500" fill="hold" id="32"/>
                                        <p:tgtEl>
                                          <p:spTgt spid="4098"/>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33"/>
                                        <p:tgtEl>
                                          <p:spTgt spid="4098"/>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34" tmFilter="0,0; .5, 1; 1, 1"/>
                                        <p:tgtEl>
                                          <p:spTgt spid="4098"/>
                                        </p:tgtEl>
                                      </p:cBhvr>
                                    </p:animEffect>
                                  </p:childTnLst>
                                </p:cTn>
                              </p:par>
                            </p:childTnLst>
                          </p:cTn>
                        </p:par>
                        <p:par>
                          <p:cTn fill="hold" id="35" nodeType="afterGroup">
                            <p:stCondLst>
                              <p:cond delay="4001"/>
                            </p:stCondLst>
                            <p:childTnLst>
                              <p:par>
                                <p:cTn fill="hold" id="36" nodeType="afterEffect" presetClass="entr" presetID="26" presetSubtype="0">
                                  <p:stCondLst>
                                    <p:cond delay="0"/>
                                  </p:stCondLst>
                                  <p:childTnLst>
                                    <p:set>
                                      <p:cBhvr>
                                        <p:cTn dur="1" fill="hold" id="37">
                                          <p:stCondLst>
                                            <p:cond delay="0"/>
                                          </p:stCondLst>
                                        </p:cTn>
                                        <p:tgtEl>
                                          <p:spTgt spid="4100"/>
                                        </p:tgtEl>
                                        <p:attrNameLst>
                                          <p:attrName>style.visibility</p:attrName>
                                        </p:attrNameLst>
                                      </p:cBhvr>
                                      <p:to>
                                        <p:strVal val="visible"/>
                                      </p:to>
                                    </p:set>
                                    <p:animEffect filter="wipe(down)" transition="in">
                                      <p:cBhvr>
                                        <p:cTn dur="290" id="38">
                                          <p:stCondLst>
                                            <p:cond delay="0"/>
                                          </p:stCondLst>
                                        </p:cTn>
                                        <p:tgtEl>
                                          <p:spTgt spid="4100"/>
                                        </p:tgtEl>
                                      </p:cBhvr>
                                    </p:animEffect>
                                    <p:anim calcmode="lin" valueType="num">
                                      <p:cBhvr>
                                        <p:cTn dur="911" id="39" tmFilter="0,0; 0.14,0.36; 0.43,0.73; 0.71,0.91; 1.0,1.0">
                                          <p:stCondLst>
                                            <p:cond delay="0"/>
                                          </p:stCondLst>
                                        </p:cTn>
                                        <p:tgtEl>
                                          <p:spTgt spid="4100"/>
                                        </p:tgtEl>
                                        <p:attrNameLst>
                                          <p:attrName>ppt_x</p:attrName>
                                        </p:attrNameLst>
                                      </p:cBhvr>
                                      <p:tavLst>
                                        <p:tav tm="0">
                                          <p:val>
                                            <p:strVal val="#ppt_x-0.25"/>
                                          </p:val>
                                        </p:tav>
                                        <p:tav tm="100000">
                                          <p:val>
                                            <p:strVal val="#ppt_x"/>
                                          </p:val>
                                        </p:tav>
                                      </p:tavLst>
                                    </p:anim>
                                    <p:anim calcmode="lin" valueType="num">
                                      <p:cBhvr>
                                        <p:cTn dur="332" id="40" tmFilter="0.0,0.0; 0.25,0.07; 0.50,0.2; 0.75,0.467; 1.0,1.0">
                                          <p:stCondLst>
                                            <p:cond delay="0"/>
                                          </p:stCondLst>
                                        </p:cTn>
                                        <p:tgtEl>
                                          <p:spTgt spid="4100"/>
                                        </p:tgtEl>
                                        <p:attrNameLst>
                                          <p:attrName>ppt_y</p:attrName>
                                        </p:attrNameLst>
                                      </p:cBhvr>
                                      <p:tavLst>
                                        <p:tav fmla="#ppt_y-sin(pi*$)/3" tm="0">
                                          <p:val>
                                            <p:fltVal val="0.5"/>
                                          </p:val>
                                        </p:tav>
                                        <p:tav tm="100000">
                                          <p:val>
                                            <p:fltVal val="1"/>
                                          </p:val>
                                        </p:tav>
                                      </p:tavLst>
                                    </p:anim>
                                    <p:anim calcmode="lin" valueType="num">
                                      <p:cBhvr>
                                        <p:cTn dur="332" id="41" tmFilter="0, 0; 0.125,0.2665; 0.25,0.4; 0.375,0.465; 0.5,0.5;  0.625,0.535; 0.75,0.6; 0.875,0.7335; 1,1">
                                          <p:stCondLst>
                                            <p:cond delay="332"/>
                                          </p:stCondLst>
                                        </p:cTn>
                                        <p:tgtEl>
                                          <p:spTgt spid="4100"/>
                                        </p:tgtEl>
                                        <p:attrNameLst>
                                          <p:attrName>ppt_y</p:attrName>
                                        </p:attrNameLst>
                                      </p:cBhvr>
                                      <p:tavLst>
                                        <p:tav fmla="#ppt_y-sin(pi*$)/9" tm="0">
                                          <p:val>
                                            <p:fltVal val="0"/>
                                          </p:val>
                                        </p:tav>
                                        <p:tav tm="100000">
                                          <p:val>
                                            <p:fltVal val="1"/>
                                          </p:val>
                                        </p:tav>
                                      </p:tavLst>
                                    </p:anim>
                                    <p:anim calcmode="lin" valueType="num">
                                      <p:cBhvr>
                                        <p:cTn dur="166" id="42" tmFilter="0, 0; 0.125,0.2665; 0.25,0.4; 0.375,0.465; 0.5,0.5;  0.625,0.535; 0.75,0.6; 0.875,0.7335; 1,1">
                                          <p:stCondLst>
                                            <p:cond delay="662"/>
                                          </p:stCondLst>
                                        </p:cTn>
                                        <p:tgtEl>
                                          <p:spTgt spid="4100"/>
                                        </p:tgtEl>
                                        <p:attrNameLst>
                                          <p:attrName>ppt_y</p:attrName>
                                        </p:attrNameLst>
                                      </p:cBhvr>
                                      <p:tavLst>
                                        <p:tav fmla="#ppt_y-sin(pi*$)/27" tm="0">
                                          <p:val>
                                            <p:fltVal val="0"/>
                                          </p:val>
                                        </p:tav>
                                        <p:tav tm="100000">
                                          <p:val>
                                            <p:fltVal val="1"/>
                                          </p:val>
                                        </p:tav>
                                      </p:tavLst>
                                    </p:anim>
                                    <p:anim calcmode="lin" valueType="num">
                                      <p:cBhvr>
                                        <p:cTn dur="82" id="43" tmFilter="0, 0; 0.125,0.2665; 0.25,0.4; 0.375,0.465; 0.5,0.5;  0.625,0.535; 0.75,0.6; 0.875,0.7335; 1,1">
                                          <p:stCondLst>
                                            <p:cond delay="828"/>
                                          </p:stCondLst>
                                        </p:cTn>
                                        <p:tgtEl>
                                          <p:spTgt spid="4100"/>
                                        </p:tgtEl>
                                        <p:attrNameLst>
                                          <p:attrName>ppt_y</p:attrName>
                                        </p:attrNameLst>
                                      </p:cBhvr>
                                      <p:tavLst>
                                        <p:tav fmla="#ppt_y-sin(pi*$)/81" tm="0">
                                          <p:val>
                                            <p:fltVal val="0"/>
                                          </p:val>
                                        </p:tav>
                                        <p:tav tm="100000">
                                          <p:val>
                                            <p:fltVal val="1"/>
                                          </p:val>
                                        </p:tav>
                                      </p:tavLst>
                                    </p:anim>
                                    <p:animScale>
                                      <p:cBhvr>
                                        <p:cTn dur="13" id="44">
                                          <p:stCondLst>
                                            <p:cond delay="325"/>
                                          </p:stCondLst>
                                        </p:cTn>
                                        <p:tgtEl>
                                          <p:spTgt spid="4100"/>
                                        </p:tgtEl>
                                      </p:cBhvr>
                                      <p:to x="100000" y="60000"/>
                                    </p:animScale>
                                    <p:animScale>
                                      <p:cBhvr>
                                        <p:cTn decel="50000" dur="83" id="45">
                                          <p:stCondLst>
                                            <p:cond delay="338"/>
                                          </p:stCondLst>
                                        </p:cTn>
                                        <p:tgtEl>
                                          <p:spTgt spid="4100"/>
                                        </p:tgtEl>
                                      </p:cBhvr>
                                      <p:to x="100000" y="100000"/>
                                    </p:animScale>
                                    <p:animScale>
                                      <p:cBhvr>
                                        <p:cTn dur="13" id="46">
                                          <p:stCondLst>
                                            <p:cond delay="656"/>
                                          </p:stCondLst>
                                        </p:cTn>
                                        <p:tgtEl>
                                          <p:spTgt spid="4100"/>
                                        </p:tgtEl>
                                      </p:cBhvr>
                                      <p:to x="100000" y="80000"/>
                                    </p:animScale>
                                    <p:animScale>
                                      <p:cBhvr>
                                        <p:cTn decel="50000" dur="83" id="47">
                                          <p:stCondLst>
                                            <p:cond delay="669"/>
                                          </p:stCondLst>
                                        </p:cTn>
                                        <p:tgtEl>
                                          <p:spTgt spid="4100"/>
                                        </p:tgtEl>
                                      </p:cBhvr>
                                      <p:to x="100000" y="100000"/>
                                    </p:animScale>
                                    <p:animScale>
                                      <p:cBhvr>
                                        <p:cTn dur="13" id="48">
                                          <p:stCondLst>
                                            <p:cond delay="821"/>
                                          </p:stCondLst>
                                        </p:cTn>
                                        <p:tgtEl>
                                          <p:spTgt spid="4100"/>
                                        </p:tgtEl>
                                      </p:cBhvr>
                                      <p:to x="100000" y="90000"/>
                                    </p:animScale>
                                    <p:animScale>
                                      <p:cBhvr>
                                        <p:cTn decel="50000" dur="83" id="49">
                                          <p:stCondLst>
                                            <p:cond delay="834"/>
                                          </p:stCondLst>
                                        </p:cTn>
                                        <p:tgtEl>
                                          <p:spTgt spid="4100"/>
                                        </p:tgtEl>
                                      </p:cBhvr>
                                      <p:to x="100000" y="100000"/>
                                    </p:animScale>
                                    <p:animScale>
                                      <p:cBhvr>
                                        <p:cTn dur="13" id="50">
                                          <p:stCondLst>
                                            <p:cond delay="904"/>
                                          </p:stCondLst>
                                        </p:cTn>
                                        <p:tgtEl>
                                          <p:spTgt spid="4100"/>
                                        </p:tgtEl>
                                      </p:cBhvr>
                                      <p:to x="100000" y="95000"/>
                                    </p:animScale>
                                    <p:animScale>
                                      <p:cBhvr>
                                        <p:cTn decel="50000" dur="83" id="51">
                                          <p:stCondLst>
                                            <p:cond delay="917"/>
                                          </p:stCondLst>
                                        </p:cTn>
                                        <p:tgtEl>
                                          <p:spTgt spid="4100"/>
                                        </p:tgtEl>
                                      </p:cBhvr>
                                      <p:to x="100000" y="100000"/>
                                    </p:animScale>
                                  </p:childTnLst>
                                </p:cTn>
                              </p:par>
                            </p:childTnLst>
                          </p:cTn>
                        </p:par>
                        <p:par>
                          <p:cTn fill="hold" id="52" nodeType="afterGroup">
                            <p:stCondLst>
                              <p:cond delay="5001"/>
                            </p:stCondLst>
                            <p:childTnLst>
                              <p:par>
                                <p:cTn fill="hold" id="53" nodeType="afterEffect" presetClass="emph" presetID="26" presetSubtype="0">
                                  <p:stCondLst>
                                    <p:cond delay="0"/>
                                  </p:stCondLst>
                                  <p:childTnLst>
                                    <p:animEffect filter="fade" transition="out">
                                      <p:cBhvr>
                                        <p:cTn dur="500" id="54" tmFilter="0, 0; .2, .5; .8, .5; 1, 0"/>
                                        <p:tgtEl>
                                          <p:spTgt spid="4100"/>
                                        </p:tgtEl>
                                      </p:cBhvr>
                                    </p:animEffect>
                                    <p:animScale>
                                      <p:cBhvr>
                                        <p:cTn autoRev="1" dur="250" fill="hold" id="55"/>
                                        <p:tgtEl>
                                          <p:spTgt spid="4100"/>
                                        </p:tgtEl>
                                      </p:cBhvr>
                                      <p:by x="105000" y="105000"/>
                                    </p:animScale>
                                  </p:childTnLst>
                                </p:cTn>
                              </p:par>
                            </p:childTnLst>
                          </p:cTn>
                        </p:par>
                        <p:par>
                          <p:cTn fill="hold" id="56" nodeType="afterGroup">
                            <p:stCondLst>
                              <p:cond delay="5501"/>
                            </p:stCondLst>
                            <p:childTnLst>
                              <p:par>
                                <p:cTn fill="hold" id="57" nodeType="afterEffect" presetClass="entr" presetID="52" presetSubtype="0">
                                  <p:stCondLst>
                                    <p:cond delay="0"/>
                                  </p:stCondLst>
                                  <p:childTnLst>
                                    <p:set>
                                      <p:cBhvr>
                                        <p:cTn dur="1" fill="hold" id="58">
                                          <p:stCondLst>
                                            <p:cond delay="0"/>
                                          </p:stCondLst>
                                        </p:cTn>
                                        <p:tgtEl>
                                          <p:spTgt spid="4103"/>
                                        </p:tgtEl>
                                        <p:attrNameLst>
                                          <p:attrName>style.visibility</p:attrName>
                                        </p:attrNameLst>
                                      </p:cBhvr>
                                      <p:to>
                                        <p:strVal val="visible"/>
                                      </p:to>
                                    </p:set>
                                    <p:animScale>
                                      <p:cBhvr>
                                        <p:cTn decel="50000" dur="1000" fill="hold" id="59">
                                          <p:stCondLst>
                                            <p:cond delay="0"/>
                                          </p:stCondLst>
                                        </p:cTn>
                                        <p:tgtEl>
                                          <p:spTgt spid="4103"/>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rAng="0">
                                      <p:cBhvr>
                                        <p:cTn decel="50000" dur="1000" fill="hold" id="60">
                                          <p:stCondLst>
                                            <p:cond delay="0"/>
                                          </p:stCondLst>
                                        </p:cTn>
                                        <p:tgtEl>
                                          <p:spTgt spid="4103"/>
                                        </p:tgtEl>
                                        <p:attrNameLst>
                                          <p:attrName>ppt_x,ppt_y</p:attrName>
                                        </p:attrNameLst>
                                      </p:cBhvr>
                                      <p:rCtr x="0" y="0"/>
                                    </p:animMotion>
                                    <p:animEffect filter="fade" transition="in">
                                      <p:cBhvr>
                                        <p:cTn dur="1000" id="61"/>
                                        <p:tgtEl>
                                          <p:spTgt spid="410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098"/>
      <p:bldP build="p" grpId="0" spid="4099"/>
      <p:bldP grpId="0" spid="4108"/>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4338" name="Group 2"/>
          <p:cNvGrpSpPr/>
          <p:nvPr/>
        </p:nvGrpSpPr>
        <p:grpSpPr>
          <a:xfrm flipH="1">
            <a:off x="7927975" y="731838"/>
            <a:ext cx="2736850" cy="5299075"/>
            <a:chExt cx="1718" cy="3327"/>
          </a:xfrm>
        </p:grpSpPr>
        <p:sp>
          <p:nvSpPr>
            <p:cNvPr id="12304" name="Freeform 29"/>
            <p:cNvSpPr/>
            <p:nvPr/>
          </p:nvSpPr>
          <p:spPr bwMode="auto">
            <a:xfrm flipH="1">
              <a:off x="0" y="0"/>
              <a:ext cx="1718" cy="3327"/>
            </a:xfrm>
            <a:custGeom>
              <a:gdLst>
                <a:gd fmla="*/ 3832 w 859" name="T0"/>
                <a:gd fmla="*/ 1857 h 1663" name="T1"/>
                <a:gd fmla="*/ 2704 w 859" name="T2"/>
                <a:gd fmla="*/ 2273 h 1663" name="T3"/>
                <a:gd fmla="*/ 2624 w 859" name="T4"/>
                <a:gd fmla="*/ 2737 h 1663" name="T5"/>
                <a:gd fmla="*/ 1976 w 859" name="T6"/>
                <a:gd fmla="*/ 3899 h 1663" name="T7"/>
                <a:gd fmla="*/ 1208 w 859" name="T8"/>
                <a:gd fmla="*/ 5388 h 1663" name="T9"/>
                <a:gd fmla="*/ 432 w 859" name="T10"/>
                <a:gd fmla="*/ 5932 h 1663" name="T11"/>
                <a:gd fmla="*/ 0 w 859" name="T12"/>
                <a:gd fmla="*/ 6140 h 1663" name="T13"/>
                <a:gd fmla="*/ 1368 w 859" name="T14"/>
                <a:gd fmla="*/ 6172 h 1663" name="T15"/>
                <a:gd fmla="*/ 2856 w 859" name="T16"/>
                <a:gd fmla="*/ 4171 h 1663" name="T17"/>
                <a:gd fmla="*/ 2784 w 859" name="T18"/>
                <a:gd fmla="*/ 6300 h 1663" name="T19"/>
                <a:gd fmla="*/ 2816 w 859" name="T20"/>
                <a:gd fmla="*/ 7520 h 1663" name="T21"/>
                <a:gd fmla="*/ 3752 w 859" name="T22"/>
                <a:gd fmla="*/ 7216 h 1663" name="T23"/>
                <a:gd fmla="*/ 4544 w 859" name="T24"/>
                <a:gd fmla="*/ 9417 h 1663" name="T25"/>
                <a:gd fmla="*/ 5048 w 859" name="T26"/>
                <a:gd fmla="*/ 11219 h 1663" name="T27"/>
                <a:gd fmla="*/ 4784 w 859" name="T28"/>
                <a:gd fmla="*/ 11740 h 1663" name="T29"/>
                <a:gd fmla="*/ 4968 w 859" name="T30"/>
                <a:gd fmla="*/ 12492 h 1663" name="T31"/>
                <a:gd fmla="*/ 5336 w 859" name="T32"/>
                <a:gd fmla="*/ 13132 h 1663" name="T33"/>
                <a:gd fmla="*/ 5552 w 859" name="T34"/>
                <a:gd fmla="*/ 12524 h 1663" name="T35"/>
                <a:gd fmla="*/ 5984 w 859" name="T36"/>
                <a:gd fmla="*/ 12892 h 1663" name="T37"/>
                <a:gd fmla="*/ 6648 w 859" name="T38"/>
                <a:gd fmla="*/ 12796 h 1663" name="T39"/>
                <a:gd fmla="*/ 6560 w 859" name="T40"/>
                <a:gd fmla="*/ 12236 h 1663" name="T41"/>
                <a:gd fmla="*/ 6112 w 859" name="T42"/>
                <a:gd fmla="*/ 10819 h 1663" name="T43"/>
                <a:gd fmla="*/ 6368 w 859" name="T44"/>
                <a:gd fmla="*/ 7976 h 1663" name="T45"/>
                <a:gd fmla="*/ 6760 w 859" name="T46"/>
                <a:gd fmla="*/ 7528 h 1663" name="T47"/>
                <a:gd fmla="*/ 6760 w 859" name="T48"/>
                <a:gd fmla="*/ 6960 h 1663" name="T49"/>
                <a:gd fmla="*/ 6336 w 859" name="T50"/>
                <a:gd fmla="*/ 2513 h 1663" name="T51"/>
                <a:gd fmla="*/ 5080 w 859" name="T52"/>
                <a:gd fmla="*/ 1977 h 1663" name="T53"/>
                <a:gd fmla="*/ 4928 w 859" name="T54"/>
                <a:gd fmla="*/ 1592 h 1663" name="T55"/>
                <a:gd fmla="*/ 5088 w 859" name="T56"/>
                <a:gd fmla="*/ 1120 h 1663" name="T57"/>
                <a:gd fmla="*/ 4280 w 859" name="T58"/>
                <a:gd fmla="*/ 184 h 1663" name="T59"/>
                <a:gd fmla="*/ 3872 w 859" name="T60"/>
                <a:gd fmla="*/ 1016 h 1663" name="T61"/>
                <a:gd fmla="*/ 3920 w 859" name="T62"/>
                <a:gd fmla="*/ 1456 h 1663"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w 859" name="T96"/>
                <a:gd fmla="*/ 0 h 1663" name="T97"/>
                <a:gd fmla="*/ 859 w 859" name="T98"/>
                <a:gd fmla="*/ 1663 h 1663" name="T99"/>
              </a:gd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b="T99" l="T96" r="T98" t="T97"/>
              <a:pathLst>
                <a:path h="1663" w="859">
                  <a:moveTo>
                    <a:pt x="498" y="221"/>
                  </a:moveTo>
                  <a:cubicBezTo>
                    <a:pt x="498" y="221"/>
                    <a:pt x="495" y="230"/>
                    <a:pt x="479" y="232"/>
                  </a:cubicBezTo>
                  <a:cubicBezTo>
                    <a:pt x="358" y="267"/>
                    <a:pt x="358" y="267"/>
                    <a:pt x="358" y="267"/>
                  </a:cubicBezTo>
                  <a:cubicBezTo>
                    <a:pt x="358" y="267"/>
                    <a:pt x="343" y="268"/>
                    <a:pt x="338" y="284"/>
                  </a:cubicBezTo>
                  <a:cubicBezTo>
                    <a:pt x="338" y="284"/>
                    <a:pt x="330" y="327"/>
                    <a:pt x="330" y="333"/>
                  </a:cubicBezTo>
                  <a:cubicBezTo>
                    <a:pt x="328" y="342"/>
                    <a:pt x="328" y="342"/>
                    <a:pt x="328" y="342"/>
                  </a:cubicBezTo>
                  <a:cubicBezTo>
                    <a:pt x="328" y="342"/>
                    <a:pt x="273" y="438"/>
                    <a:pt x="262" y="449"/>
                  </a:cubicBezTo>
                  <a:cubicBezTo>
                    <a:pt x="262" y="449"/>
                    <a:pt x="249" y="469"/>
                    <a:pt x="247" y="487"/>
                  </a:cubicBezTo>
                  <a:cubicBezTo>
                    <a:pt x="247" y="487"/>
                    <a:pt x="180" y="585"/>
                    <a:pt x="177" y="619"/>
                  </a:cubicBezTo>
                  <a:cubicBezTo>
                    <a:pt x="177" y="619"/>
                    <a:pt x="154" y="635"/>
                    <a:pt x="151" y="673"/>
                  </a:cubicBezTo>
                  <a:cubicBezTo>
                    <a:pt x="151" y="673"/>
                    <a:pt x="117" y="702"/>
                    <a:pt x="102" y="731"/>
                  </a:cubicBezTo>
                  <a:cubicBezTo>
                    <a:pt x="102" y="731"/>
                    <a:pt x="66" y="736"/>
                    <a:pt x="54" y="741"/>
                  </a:cubicBezTo>
                  <a:cubicBezTo>
                    <a:pt x="54" y="741"/>
                    <a:pt x="20" y="746"/>
                    <a:pt x="13" y="759"/>
                  </a:cubicBezTo>
                  <a:cubicBezTo>
                    <a:pt x="0" y="767"/>
                    <a:pt x="0" y="767"/>
                    <a:pt x="0" y="767"/>
                  </a:cubicBezTo>
                  <a:cubicBezTo>
                    <a:pt x="0" y="770"/>
                    <a:pt x="0" y="770"/>
                    <a:pt x="0" y="770"/>
                  </a:cubicBezTo>
                  <a:cubicBezTo>
                    <a:pt x="171" y="771"/>
                    <a:pt x="171" y="771"/>
                    <a:pt x="171" y="771"/>
                  </a:cubicBezTo>
                  <a:cubicBezTo>
                    <a:pt x="171" y="771"/>
                    <a:pt x="233" y="715"/>
                    <a:pt x="230" y="703"/>
                  </a:cubicBezTo>
                  <a:cubicBezTo>
                    <a:pt x="230" y="703"/>
                    <a:pt x="291" y="636"/>
                    <a:pt x="357" y="521"/>
                  </a:cubicBezTo>
                  <a:cubicBezTo>
                    <a:pt x="366" y="519"/>
                    <a:pt x="366" y="519"/>
                    <a:pt x="366" y="519"/>
                  </a:cubicBezTo>
                  <a:cubicBezTo>
                    <a:pt x="366" y="519"/>
                    <a:pt x="373" y="663"/>
                    <a:pt x="348" y="787"/>
                  </a:cubicBezTo>
                  <a:cubicBezTo>
                    <a:pt x="351" y="789"/>
                    <a:pt x="351" y="789"/>
                    <a:pt x="351" y="789"/>
                  </a:cubicBezTo>
                  <a:cubicBezTo>
                    <a:pt x="352" y="939"/>
                    <a:pt x="352" y="939"/>
                    <a:pt x="352" y="939"/>
                  </a:cubicBezTo>
                  <a:cubicBezTo>
                    <a:pt x="352" y="939"/>
                    <a:pt x="425" y="981"/>
                    <a:pt x="442" y="955"/>
                  </a:cubicBezTo>
                  <a:cubicBezTo>
                    <a:pt x="469" y="901"/>
                    <a:pt x="469" y="901"/>
                    <a:pt x="469" y="901"/>
                  </a:cubicBezTo>
                  <a:cubicBezTo>
                    <a:pt x="484" y="900"/>
                    <a:pt x="484" y="900"/>
                    <a:pt x="484" y="900"/>
                  </a:cubicBezTo>
                  <a:cubicBezTo>
                    <a:pt x="484" y="900"/>
                    <a:pt x="517" y="1036"/>
                    <a:pt x="568" y="1176"/>
                  </a:cubicBezTo>
                  <a:cubicBezTo>
                    <a:pt x="571" y="1248"/>
                    <a:pt x="571" y="1248"/>
                    <a:pt x="571" y="1248"/>
                  </a:cubicBezTo>
                  <a:cubicBezTo>
                    <a:pt x="571" y="1248"/>
                    <a:pt x="600" y="1359"/>
                    <a:pt x="631" y="1401"/>
                  </a:cubicBezTo>
                  <a:cubicBezTo>
                    <a:pt x="631" y="1401"/>
                    <a:pt x="632" y="1416"/>
                    <a:pt x="616" y="1424"/>
                  </a:cubicBezTo>
                  <a:cubicBezTo>
                    <a:pt x="616" y="1424"/>
                    <a:pt x="600" y="1439"/>
                    <a:pt x="598" y="1466"/>
                  </a:cubicBezTo>
                  <a:cubicBezTo>
                    <a:pt x="598" y="1466"/>
                    <a:pt x="593" y="1535"/>
                    <a:pt x="621" y="1554"/>
                  </a:cubicBezTo>
                  <a:cubicBezTo>
                    <a:pt x="621" y="1554"/>
                    <a:pt x="624" y="1557"/>
                    <a:pt x="621" y="1560"/>
                  </a:cubicBezTo>
                  <a:cubicBezTo>
                    <a:pt x="621" y="1560"/>
                    <a:pt x="610" y="1585"/>
                    <a:pt x="618" y="1596"/>
                  </a:cubicBezTo>
                  <a:cubicBezTo>
                    <a:pt x="618" y="1596"/>
                    <a:pt x="616" y="1643"/>
                    <a:pt x="667" y="1640"/>
                  </a:cubicBezTo>
                  <a:cubicBezTo>
                    <a:pt x="667" y="1640"/>
                    <a:pt x="713" y="1639"/>
                    <a:pt x="707" y="1598"/>
                  </a:cubicBezTo>
                  <a:cubicBezTo>
                    <a:pt x="694" y="1564"/>
                    <a:pt x="694" y="1564"/>
                    <a:pt x="694" y="1564"/>
                  </a:cubicBezTo>
                  <a:cubicBezTo>
                    <a:pt x="694" y="1564"/>
                    <a:pt x="686" y="1530"/>
                    <a:pt x="726" y="1569"/>
                  </a:cubicBezTo>
                  <a:cubicBezTo>
                    <a:pt x="726" y="1569"/>
                    <a:pt x="746" y="1580"/>
                    <a:pt x="748" y="1610"/>
                  </a:cubicBezTo>
                  <a:cubicBezTo>
                    <a:pt x="748" y="1610"/>
                    <a:pt x="742" y="1663"/>
                    <a:pt x="765" y="1653"/>
                  </a:cubicBezTo>
                  <a:cubicBezTo>
                    <a:pt x="831" y="1598"/>
                    <a:pt x="831" y="1598"/>
                    <a:pt x="831" y="1598"/>
                  </a:cubicBezTo>
                  <a:cubicBezTo>
                    <a:pt x="831" y="1598"/>
                    <a:pt x="859" y="1577"/>
                    <a:pt x="850" y="1562"/>
                  </a:cubicBezTo>
                  <a:cubicBezTo>
                    <a:pt x="820" y="1528"/>
                    <a:pt x="820" y="1528"/>
                    <a:pt x="820" y="1528"/>
                  </a:cubicBezTo>
                  <a:cubicBezTo>
                    <a:pt x="820" y="1528"/>
                    <a:pt x="813" y="1527"/>
                    <a:pt x="810" y="1485"/>
                  </a:cubicBezTo>
                  <a:cubicBezTo>
                    <a:pt x="810" y="1485"/>
                    <a:pt x="789" y="1383"/>
                    <a:pt x="764" y="1351"/>
                  </a:cubicBezTo>
                  <a:cubicBezTo>
                    <a:pt x="764" y="1351"/>
                    <a:pt x="755" y="1335"/>
                    <a:pt x="766" y="1301"/>
                  </a:cubicBezTo>
                  <a:cubicBezTo>
                    <a:pt x="796" y="996"/>
                    <a:pt x="796" y="996"/>
                    <a:pt x="796" y="996"/>
                  </a:cubicBezTo>
                  <a:cubicBezTo>
                    <a:pt x="796" y="996"/>
                    <a:pt x="811" y="987"/>
                    <a:pt x="820" y="973"/>
                  </a:cubicBezTo>
                  <a:cubicBezTo>
                    <a:pt x="820" y="973"/>
                    <a:pt x="844" y="972"/>
                    <a:pt x="845" y="940"/>
                  </a:cubicBezTo>
                  <a:cubicBezTo>
                    <a:pt x="845" y="940"/>
                    <a:pt x="848" y="914"/>
                    <a:pt x="842" y="875"/>
                  </a:cubicBezTo>
                  <a:cubicBezTo>
                    <a:pt x="845" y="869"/>
                    <a:pt x="845" y="869"/>
                    <a:pt x="845" y="869"/>
                  </a:cubicBezTo>
                  <a:cubicBezTo>
                    <a:pt x="845" y="869"/>
                    <a:pt x="857" y="704"/>
                    <a:pt x="853" y="667"/>
                  </a:cubicBezTo>
                  <a:cubicBezTo>
                    <a:pt x="853" y="667"/>
                    <a:pt x="852" y="554"/>
                    <a:pt x="792" y="314"/>
                  </a:cubicBezTo>
                  <a:cubicBezTo>
                    <a:pt x="792" y="314"/>
                    <a:pt x="790" y="299"/>
                    <a:pt x="765" y="295"/>
                  </a:cubicBezTo>
                  <a:cubicBezTo>
                    <a:pt x="765" y="295"/>
                    <a:pt x="648" y="258"/>
                    <a:pt x="635" y="247"/>
                  </a:cubicBezTo>
                  <a:cubicBezTo>
                    <a:pt x="635" y="247"/>
                    <a:pt x="622" y="229"/>
                    <a:pt x="616" y="217"/>
                  </a:cubicBezTo>
                  <a:cubicBezTo>
                    <a:pt x="616" y="199"/>
                    <a:pt x="616" y="199"/>
                    <a:pt x="616" y="199"/>
                  </a:cubicBezTo>
                  <a:cubicBezTo>
                    <a:pt x="616" y="199"/>
                    <a:pt x="628" y="206"/>
                    <a:pt x="642" y="170"/>
                  </a:cubicBezTo>
                  <a:cubicBezTo>
                    <a:pt x="642" y="170"/>
                    <a:pt x="664" y="142"/>
                    <a:pt x="636" y="140"/>
                  </a:cubicBezTo>
                  <a:cubicBezTo>
                    <a:pt x="636" y="140"/>
                    <a:pt x="652" y="61"/>
                    <a:pt x="617" y="54"/>
                  </a:cubicBezTo>
                  <a:cubicBezTo>
                    <a:pt x="617" y="54"/>
                    <a:pt x="610" y="0"/>
                    <a:pt x="535" y="23"/>
                  </a:cubicBezTo>
                  <a:cubicBezTo>
                    <a:pt x="535" y="23"/>
                    <a:pt x="496" y="31"/>
                    <a:pt x="484" y="92"/>
                  </a:cubicBezTo>
                  <a:cubicBezTo>
                    <a:pt x="484" y="127"/>
                    <a:pt x="484" y="127"/>
                    <a:pt x="484" y="127"/>
                  </a:cubicBezTo>
                  <a:cubicBezTo>
                    <a:pt x="484" y="127"/>
                    <a:pt x="474" y="121"/>
                    <a:pt x="477" y="142"/>
                  </a:cubicBezTo>
                  <a:cubicBezTo>
                    <a:pt x="477" y="142"/>
                    <a:pt x="484" y="183"/>
                    <a:pt x="490" y="182"/>
                  </a:cubicBezTo>
                  <a:lnTo>
                    <a:pt x="498" y="221"/>
                  </a:lnTo>
                  <a:close/>
                </a:path>
              </a:pathLst>
            </a:custGeom>
            <a:solidFill>
              <a:schemeClr val="bg1"/>
            </a:solidFill>
            <a:ln cmpd="sng" w="9525">
              <a:solidFill>
                <a:srgbClr val="F8F8F8"/>
              </a:solidFill>
              <a:round/>
            </a:ln>
          </p:spPr>
          <p:txBody>
            <a:bodyPr/>
            <a:lstStyle/>
            <a:p>
              <a:endParaRPr altLang="en-US" lang="zh-CN"/>
            </a:p>
          </p:txBody>
        </p:sp>
        <p:sp>
          <p:nvSpPr>
            <p:cNvPr id="12305" name="Freeform 30"/>
            <p:cNvSpPr/>
            <p:nvPr/>
          </p:nvSpPr>
          <p:spPr bwMode="auto">
            <a:xfrm flipH="1">
              <a:off x="476" y="440"/>
              <a:ext cx="248" cy="932"/>
            </a:xfrm>
            <a:custGeom>
              <a:gdLst>
                <a:gd fmla="*/ 16 w 124" name="T0"/>
                <a:gd fmla="*/ 8 h 466" name="T1"/>
                <a:gd fmla="*/ 368 w 124" name="T2"/>
                <a:gd fmla="*/ 440 h 466" name="T3"/>
                <a:gd fmla="*/ 488 w 124" name="T4"/>
                <a:gd fmla="*/ 448 h 466" name="T5"/>
                <a:gd fmla="*/ 624 w 124" name="T6"/>
                <a:gd fmla="*/ 408 h 466" name="T7"/>
                <a:gd fmla="*/ 952 w 124" name="T8"/>
                <a:gd fmla="*/ 32 h 466" name="T9"/>
                <a:gd fmla="*/ 960 w 124" name="T10"/>
                <a:gd fmla="*/ 0 h 466" name="T11"/>
                <a:gd fmla="*/ 992 w 124" name="T12"/>
                <a:gd fmla="*/ 56 h 466" name="T13"/>
                <a:gd fmla="*/ 856 w 124" name="T14"/>
                <a:gd fmla="*/ 2616 h 466" name="T15"/>
                <a:gd fmla="*/ 936 w 124" name="T16"/>
                <a:gd fmla="*/ 3440 h 466" name="T17"/>
                <a:gd fmla="*/ 160 w 124" name="T18"/>
                <a:gd fmla="*/ 3648 h 466" name="T19"/>
                <a:gd fmla="*/ 0 w 124" name="T20"/>
                <a:gd fmla="*/ 40 h 466" name="T21"/>
                <a:gd fmla="*/ 16 w 124" name="T22"/>
                <a:gd fmla="*/ 8 h 46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w 124" name="T36"/>
                <a:gd fmla="*/ 0 h 466" name="T37"/>
                <a:gd fmla="*/ 124 w 124" name="T38"/>
                <a:gd fmla="*/ 466 h 466" name="T39"/>
              </a:gd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b="T39" l="T36" r="T38" t="T37"/>
              <a:pathLst>
                <a:path h="466" w="124">
                  <a:moveTo>
                    <a:pt x="2" y="1"/>
                  </a:moveTo>
                  <a:cubicBezTo>
                    <a:pt x="2" y="1"/>
                    <a:pt x="27" y="32"/>
                    <a:pt x="46" y="55"/>
                  </a:cubicBezTo>
                  <a:cubicBezTo>
                    <a:pt x="54" y="57"/>
                    <a:pt x="52" y="57"/>
                    <a:pt x="61" y="56"/>
                  </a:cubicBezTo>
                  <a:cubicBezTo>
                    <a:pt x="61" y="56"/>
                    <a:pt x="67" y="58"/>
                    <a:pt x="78" y="51"/>
                  </a:cubicBezTo>
                  <a:cubicBezTo>
                    <a:pt x="90" y="39"/>
                    <a:pt x="105" y="34"/>
                    <a:pt x="119" y="4"/>
                  </a:cubicBezTo>
                  <a:cubicBezTo>
                    <a:pt x="120" y="0"/>
                    <a:pt x="120" y="0"/>
                    <a:pt x="120" y="0"/>
                  </a:cubicBezTo>
                  <a:cubicBezTo>
                    <a:pt x="124" y="7"/>
                    <a:pt x="124" y="7"/>
                    <a:pt x="124" y="7"/>
                  </a:cubicBezTo>
                  <a:cubicBezTo>
                    <a:pt x="124" y="7"/>
                    <a:pt x="102" y="232"/>
                    <a:pt x="107" y="327"/>
                  </a:cubicBezTo>
                  <a:cubicBezTo>
                    <a:pt x="107" y="327"/>
                    <a:pt x="112" y="421"/>
                    <a:pt x="117" y="430"/>
                  </a:cubicBezTo>
                  <a:cubicBezTo>
                    <a:pt x="117" y="430"/>
                    <a:pt x="42" y="466"/>
                    <a:pt x="20" y="456"/>
                  </a:cubicBezTo>
                  <a:cubicBezTo>
                    <a:pt x="20" y="456"/>
                    <a:pt x="33" y="118"/>
                    <a:pt x="0" y="5"/>
                  </a:cubicBezTo>
                  <a:lnTo>
                    <a:pt x="2" y="1"/>
                  </a:lnTo>
                  <a:close/>
                </a:path>
              </a:pathLst>
            </a:custGeom>
            <a:solidFill>
              <a:srgbClr val="FFFFFF"/>
            </a:solidFill>
            <a:ln cmpd="sng" w="9525">
              <a:solidFill>
                <a:schemeClr val="bg1"/>
              </a:solidFill>
              <a:round/>
            </a:ln>
          </p:spPr>
          <p:txBody>
            <a:bodyPr/>
            <a:lstStyle/>
            <a:p>
              <a:endParaRPr altLang="en-US" lang="zh-CN"/>
            </a:p>
          </p:txBody>
        </p:sp>
        <p:sp>
          <p:nvSpPr>
            <p:cNvPr id="12306" name="Freeform 31"/>
            <p:cNvSpPr/>
            <p:nvPr/>
          </p:nvSpPr>
          <p:spPr bwMode="auto">
            <a:xfrm flipH="1">
              <a:off x="524" y="550"/>
              <a:ext cx="126" cy="776"/>
            </a:xfrm>
            <a:custGeom>
              <a:gdLst>
                <a:gd fmla="*/ 72 w 63" name="T0"/>
                <a:gd fmla="*/ 0 h 388" name="T1"/>
                <a:gd fmla="*/ 288 w 63" name="T2"/>
                <a:gd fmla="*/ 0 h 388" name="T3"/>
                <a:gd fmla="*/ 376 w 63" name="T4"/>
                <a:gd fmla="*/ 128 h 388" name="T5"/>
                <a:gd fmla="*/ 320 w 63" name="T6"/>
                <a:gd fmla="*/ 272 h 388" name="T7"/>
                <a:gd fmla="*/ 464 w 63" name="T8"/>
                <a:gd fmla="*/ 2896 h 388" name="T9"/>
                <a:gd fmla="*/ 264 w 63" name="T10"/>
                <a:gd fmla="*/ 3104 h 388" name="T11"/>
                <a:gd fmla="*/ 0 w 63" name="T12"/>
                <a:gd fmla="*/ 2960 h 388" name="T13"/>
                <a:gd fmla="*/ 136 w 63" name="T14"/>
                <a:gd fmla="*/ 304 h 388" name="T15"/>
                <a:gd fmla="*/ 24 w 63" name="T16"/>
                <a:gd fmla="*/ 152 h 388" name="T17"/>
                <a:gd fmla="*/ 72 w 63" name="T18"/>
                <a:gd fmla="*/ 0 h 388"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63" name="T30"/>
                <a:gd fmla="*/ 0 h 388" name="T31"/>
                <a:gd fmla="*/ 63 w 63" name="T32"/>
                <a:gd fmla="*/ 388 h 388"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388" w="62">
                  <a:moveTo>
                    <a:pt x="9" y="0"/>
                  </a:moveTo>
                  <a:cubicBezTo>
                    <a:pt x="36" y="0"/>
                    <a:pt x="36" y="0"/>
                    <a:pt x="36" y="0"/>
                  </a:cubicBezTo>
                  <a:cubicBezTo>
                    <a:pt x="36" y="0"/>
                    <a:pt x="46" y="12"/>
                    <a:pt x="47" y="16"/>
                  </a:cubicBezTo>
                  <a:cubicBezTo>
                    <a:pt x="47" y="19"/>
                    <a:pt x="43" y="29"/>
                    <a:pt x="40" y="34"/>
                  </a:cubicBezTo>
                  <a:cubicBezTo>
                    <a:pt x="40" y="34"/>
                    <a:pt x="63" y="138"/>
                    <a:pt x="58" y="362"/>
                  </a:cubicBezTo>
                  <a:cubicBezTo>
                    <a:pt x="33" y="388"/>
                    <a:pt x="33" y="388"/>
                    <a:pt x="33" y="388"/>
                  </a:cubicBezTo>
                  <a:cubicBezTo>
                    <a:pt x="0" y="370"/>
                    <a:pt x="0" y="370"/>
                    <a:pt x="0" y="370"/>
                  </a:cubicBezTo>
                  <a:cubicBezTo>
                    <a:pt x="0" y="370"/>
                    <a:pt x="4" y="98"/>
                    <a:pt x="17" y="38"/>
                  </a:cubicBezTo>
                  <a:cubicBezTo>
                    <a:pt x="17" y="38"/>
                    <a:pt x="2" y="22"/>
                    <a:pt x="3" y="19"/>
                  </a:cubicBezTo>
                  <a:lnTo>
                    <a:pt x="9" y="0"/>
                  </a:lnTo>
                  <a:close/>
                </a:path>
              </a:pathLst>
            </a:custGeom>
            <a:solidFill>
              <a:srgbClr val="99141B"/>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12307" name="Line 32"/>
            <p:cNvSpPr>
              <a:spLocks noChangeShapeType="1"/>
            </p:cNvSpPr>
            <p:nvPr/>
          </p:nvSpPr>
          <p:spPr bwMode="auto">
            <a:xfrm flipH="1">
              <a:off x="1432" y="554"/>
              <a:ext cx="1" cy="1"/>
            </a:xfrm>
            <a:prstGeom prst="line">
              <a:avLst/>
            </a:prstGeom>
            <a:noFill/>
            <a:ln w="9525">
              <a:solidFill>
                <a:schemeClr val="bg1"/>
              </a:solidFill>
              <a:round/>
            </a:ln>
            <a:extLst>
              <a:ext uri="{909E8E84-426E-40DD-AFC4-6F175D3DCCD1}">
                <a14:hiddenFill>
                  <a:noFill/>
                </a14:hiddenFill>
              </a:ext>
            </a:extLst>
          </p:spPr>
          <p:txBody>
            <a:bodyPr/>
            <a:lstStyle/>
            <a:p>
              <a:endParaRPr altLang="en-US" lang="zh-CN"/>
            </a:p>
          </p:txBody>
        </p:sp>
        <p:sp>
          <p:nvSpPr>
            <p:cNvPr id="12308" name="Line 33"/>
            <p:cNvSpPr>
              <a:spLocks noChangeShapeType="1"/>
            </p:cNvSpPr>
            <p:nvPr/>
          </p:nvSpPr>
          <p:spPr bwMode="auto">
            <a:xfrm flipH="1">
              <a:off x="1432" y="554"/>
              <a:ext cx="1" cy="1"/>
            </a:xfrm>
            <a:prstGeom prst="line">
              <a:avLst/>
            </a:prstGeom>
            <a:noFill/>
            <a:ln w="9525">
              <a:solidFill>
                <a:schemeClr val="bg1"/>
              </a:solidFill>
              <a:round/>
            </a:ln>
            <a:extLst>
              <a:ext uri="{909E8E84-426E-40DD-AFC4-6F175D3DCCD1}">
                <a14:hiddenFill>
                  <a:noFill/>
                </a14:hiddenFill>
              </a:ext>
            </a:extLst>
          </p:spPr>
          <p:txBody>
            <a:bodyPr/>
            <a:lstStyle/>
            <a:p>
              <a:endParaRPr altLang="en-US" lang="zh-CN"/>
            </a:p>
          </p:txBody>
        </p:sp>
      </p:grpSp>
      <p:grpSp>
        <p:nvGrpSpPr>
          <p:cNvPr id="14344" name="Group 8"/>
          <p:cNvGrpSpPr/>
          <p:nvPr/>
        </p:nvGrpSpPr>
        <p:grpSpPr>
          <a:xfrm>
            <a:off x="1600200" y="3176588"/>
            <a:ext cx="8110538" cy="2725737"/>
            <a:chExt cx="8111028" cy="2724686"/>
          </a:xfrm>
        </p:grpSpPr>
        <p:pic>
          <p:nvPicPr>
            <p:cNvPr id="12302" name="Picture 74"/>
            <p:cNvPicPr>
              <a:picLocks noChangeArrowheads="1" noChangeAspect="1"/>
            </p:cNvPicPr>
            <p:nvPr/>
          </p:nvPicPr>
          <p:blipFill>
            <a:blip r:embed="rId2">
              <a:lum bright="24000"/>
              <a:extLst>
                <a:ext uri="{28A0092B-C50C-407E-A947-70E740481C1C}">
                  <a14:useLocalDpi val="0"/>
                </a:ext>
              </a:extLst>
            </a:blip>
            <a:stretch>
              <a:fillRect/>
            </a:stretch>
          </p:blipFill>
          <p:spPr bwMode="auto">
            <a:xfrm>
              <a:off x="6930366" y="1152524"/>
              <a:ext cx="1180662" cy="156721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descr="Bild20" id="12303" name="AutoShape 35"/>
            <p:cNvSpPr>
              <a:spLocks noChangeArrowheads="1"/>
            </p:cNvSpPr>
            <p:nvPr/>
          </p:nvSpPr>
          <p:spPr bwMode="auto">
            <a:xfrm>
              <a:off x="0" y="0"/>
              <a:ext cx="6953719" cy="2724686"/>
            </a:xfrm>
            <a:prstGeom prst="roundRect">
              <a:avLst>
                <a:gd fmla="val 5556" name="adj"/>
              </a:avLst>
            </a:prstGeom>
            <a:solidFill>
              <a:srgbClr val="FFFFFF"/>
            </a:solidFill>
            <a:ln w="25400">
              <a:solidFill>
                <a:schemeClr val="accent1"/>
              </a:solidFill>
              <a:round/>
            </a:ln>
          </p:spPr>
          <p:txBody>
            <a:bodyPr bIns="36000" lIns="108000" rIns="36000" tIns="108000"/>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solidFill>
                  <a:srgbClr val="000000"/>
                </a:solidFill>
              </a:endParaRPr>
            </a:p>
          </p:txBody>
        </p:sp>
      </p:grpSp>
      <p:sp>
        <p:nvSpPr>
          <p:cNvPr id="14347" name="Rectangle 18"/>
          <p:cNvSpPr>
            <a:spLocks noChangeArrowheads="1"/>
          </p:cNvSpPr>
          <p:nvPr/>
        </p:nvSpPr>
        <p:spPr bwMode="auto">
          <a:xfrm>
            <a:off x="1906588" y="3500438"/>
            <a:ext cx="587375" cy="603250"/>
          </a:xfrm>
          <a:prstGeom prst="rect">
            <a:avLst/>
          </a:prstGeom>
          <a:solidFill>
            <a:schemeClr val="accent1"/>
          </a:solidFill>
          <a:ln>
            <a:noFill/>
          </a:ln>
          <a:extLst>
            <a:ext uri="{91240B29-F687-4F45-9708-019B960494DF}">
              <a14:hiddenLine w="9525">
                <a:solidFill>
                  <a:srgbClr val="000000"/>
                </a:solidFill>
                <a:miter lim="800000"/>
                <a:headEnd/>
                <a:tailEnd/>
              </a14:hiddenLine>
            </a:ext>
          </a:extLst>
        </p:spPr>
        <p:txBody>
          <a:bodyPr anchor="ctr" wrap="none"/>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r>
              <a:rPr altLang="en-US" b="1" lang="zh-CN" sz="2000">
                <a:solidFill>
                  <a:srgbClr val="F8F8F8"/>
                </a:solidFill>
                <a:sym charset="-122" panose="02010600030101010101" pitchFamily="2" typeface="宋体"/>
              </a:rPr>
              <a:t>1</a:t>
            </a:r>
          </a:p>
        </p:txBody>
      </p:sp>
      <p:sp>
        <p:nvSpPr>
          <p:cNvPr id="14348" name="Rectangle 19"/>
          <p:cNvSpPr>
            <a:spLocks noChangeArrowheads="1"/>
          </p:cNvSpPr>
          <p:nvPr/>
        </p:nvSpPr>
        <p:spPr bwMode="auto">
          <a:xfrm>
            <a:off x="1906588" y="4237038"/>
            <a:ext cx="587375" cy="603250"/>
          </a:xfrm>
          <a:prstGeom prst="rect">
            <a:avLst/>
          </a:prstGeom>
          <a:solidFill>
            <a:schemeClr val="accent1"/>
          </a:solidFill>
          <a:ln>
            <a:noFill/>
          </a:ln>
          <a:extLst>
            <a:ext uri="{91240B29-F687-4F45-9708-019B960494DF}">
              <a14:hiddenLine w="9525">
                <a:solidFill>
                  <a:srgbClr val="000000"/>
                </a:solidFill>
                <a:miter lim="800000"/>
                <a:headEnd/>
                <a:tailEnd/>
              </a14:hiddenLine>
            </a:ext>
          </a:extLst>
        </p:spPr>
        <p:txBody>
          <a:bodyPr anchor="ctr" wrap="none"/>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r>
              <a:rPr altLang="en-US" b="1" lang="zh-CN" sz="2000">
                <a:solidFill>
                  <a:srgbClr val="F8F8F8"/>
                </a:solidFill>
                <a:sym charset="-122" panose="02010600030101010101" pitchFamily="2" typeface="宋体"/>
              </a:rPr>
              <a:t>2</a:t>
            </a:r>
          </a:p>
        </p:txBody>
      </p:sp>
      <p:sp>
        <p:nvSpPr>
          <p:cNvPr id="14349" name="Rectangle 20"/>
          <p:cNvSpPr>
            <a:spLocks noChangeArrowheads="1"/>
          </p:cNvSpPr>
          <p:nvPr/>
        </p:nvSpPr>
        <p:spPr bwMode="auto">
          <a:xfrm>
            <a:off x="1906588" y="4968875"/>
            <a:ext cx="587375" cy="603250"/>
          </a:xfrm>
          <a:prstGeom prst="rect">
            <a:avLst/>
          </a:prstGeom>
          <a:solidFill>
            <a:schemeClr val="accent1"/>
          </a:solidFill>
          <a:ln>
            <a:noFill/>
          </a:ln>
          <a:extLst>
            <a:ext uri="{91240B29-F687-4F45-9708-019B960494DF}">
              <a14:hiddenLine w="9525">
                <a:solidFill>
                  <a:srgbClr val="000000"/>
                </a:solidFill>
                <a:miter lim="800000"/>
                <a:headEnd/>
                <a:tailEnd/>
              </a14:hiddenLine>
            </a:ext>
          </a:extLst>
        </p:spPr>
        <p:txBody>
          <a:bodyPr anchor="ctr" wrap="none"/>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r>
              <a:rPr altLang="en-US" b="1" lang="zh-CN" sz="2000">
                <a:solidFill>
                  <a:srgbClr val="F8F8F8"/>
                </a:solidFill>
                <a:sym charset="-122" panose="02010600030101010101" pitchFamily="2" typeface="宋体"/>
              </a:rPr>
              <a:t>3</a:t>
            </a:r>
          </a:p>
        </p:txBody>
      </p:sp>
      <p:sp>
        <p:nvSpPr>
          <p:cNvPr id="14350" name="Rectangle 27"/>
          <p:cNvSpPr>
            <a:spLocks noChangeArrowheads="1"/>
          </p:cNvSpPr>
          <p:nvPr/>
        </p:nvSpPr>
        <p:spPr bwMode="auto">
          <a:xfrm>
            <a:off x="2554288" y="3500438"/>
            <a:ext cx="5632450" cy="60325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wrap="none"/>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r>
              <a:rPr altLang="en-US" lang="zh-CN">
                <a:solidFill>
                  <a:srgbClr val="F8F8F8"/>
                </a:solidFill>
                <a:latin charset="-122" panose="020b0503020204020204" pitchFamily="34" typeface="微软雅黑"/>
                <a:ea charset="-122" pitchFamily="34" typeface="微软雅黑"/>
              </a:rPr>
              <a:t>请输入您的文字</a:t>
            </a:r>
          </a:p>
        </p:txBody>
      </p:sp>
      <p:sp>
        <p:nvSpPr>
          <p:cNvPr id="14351" name="Rectangle 28"/>
          <p:cNvSpPr>
            <a:spLocks noChangeArrowheads="1"/>
          </p:cNvSpPr>
          <p:nvPr/>
        </p:nvSpPr>
        <p:spPr bwMode="auto">
          <a:xfrm>
            <a:off x="2554288" y="4237038"/>
            <a:ext cx="5632450" cy="60325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wrap="none"/>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r>
              <a:rPr altLang="en-US" lang="zh-CN">
                <a:solidFill>
                  <a:srgbClr val="F8F8F8"/>
                </a:solidFill>
                <a:latin charset="-122" panose="020b0503020204020204" pitchFamily="34" typeface="微软雅黑"/>
                <a:ea charset="-122" pitchFamily="34" typeface="微软雅黑"/>
              </a:rPr>
              <a:t>请输入您的文字</a:t>
            </a:r>
          </a:p>
        </p:txBody>
      </p:sp>
      <p:sp>
        <p:nvSpPr>
          <p:cNvPr id="14352" name="Rectangle 29"/>
          <p:cNvSpPr>
            <a:spLocks noChangeArrowheads="1"/>
          </p:cNvSpPr>
          <p:nvPr/>
        </p:nvSpPr>
        <p:spPr bwMode="auto">
          <a:xfrm>
            <a:off x="2554288" y="4968875"/>
            <a:ext cx="5632450" cy="60325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wrap="none"/>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r>
              <a:rPr altLang="en-US" lang="zh-CN">
                <a:solidFill>
                  <a:srgbClr val="F8F8F8"/>
                </a:solidFill>
                <a:latin charset="-122" panose="020b0503020204020204" pitchFamily="34" typeface="微软雅黑"/>
                <a:ea charset="-122" pitchFamily="34" typeface="微软雅黑"/>
              </a:rPr>
              <a:t>请输入您的文字</a:t>
            </a:r>
          </a:p>
        </p:txBody>
      </p:sp>
      <p:sp>
        <p:nvSpPr>
          <p:cNvPr id="14353" name="Rectangle 37"/>
          <p:cNvSpPr>
            <a:spLocks noChangeArrowheads="1"/>
          </p:cNvSpPr>
          <p:nvPr/>
        </p:nvSpPr>
        <p:spPr bwMode="auto">
          <a:xfrm>
            <a:off x="911225" y="1716088"/>
            <a:ext cx="5212080" cy="116128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lnSpc>
                <a:spcPct val="130000"/>
              </a:lnSpc>
            </a:pPr>
            <a:r>
              <a:rPr altLang="en-US" lang="zh-CN">
                <a:solidFill>
                  <a:schemeClr val="bg1"/>
                </a:solidFill>
                <a:latin charset="-122" panose="020b0503020204020204" pitchFamily="34" typeface="微软雅黑"/>
                <a:ea charset="-122" pitchFamily="34" typeface="微软雅黑"/>
              </a:rPr>
              <a:t>这里输入文字这里输入文字这里输入文字这里输入</a:t>
            </a:r>
          </a:p>
          <a:p>
            <a:pPr eaLnBrk="1" hangingPunct="1">
              <a:lnSpc>
                <a:spcPct val="130000"/>
              </a:lnSpc>
            </a:pPr>
            <a:r>
              <a:rPr altLang="en-US" lang="zh-CN">
                <a:solidFill>
                  <a:schemeClr val="bg1"/>
                </a:solidFill>
                <a:latin charset="-122" panose="020b0503020204020204" pitchFamily="34" typeface="微软雅黑"/>
                <a:ea charset="-122" pitchFamily="34" typeface="微软雅黑"/>
              </a:rPr>
              <a:t>这里输入文字这里输入文字这里输入文字这里输入</a:t>
            </a:r>
          </a:p>
          <a:p>
            <a:pPr eaLnBrk="1" hangingPunct="1">
              <a:lnSpc>
                <a:spcPct val="130000"/>
              </a:lnSpc>
            </a:pPr>
            <a:r>
              <a:rPr altLang="en-US" lang="zh-CN">
                <a:solidFill>
                  <a:schemeClr val="bg1"/>
                </a:solidFill>
                <a:latin charset="-122" panose="020b0503020204020204" pitchFamily="34" typeface="微软雅黑"/>
                <a:ea charset="-122" pitchFamily="34" typeface="微软雅黑"/>
              </a:rPr>
              <a:t>文字这里输入文字</a:t>
            </a:r>
          </a:p>
        </p:txBody>
      </p:sp>
      <p:sp>
        <p:nvSpPr>
          <p:cNvPr id="14354" name="Freeform 5"/>
          <p:cNvSpPr/>
          <p:nvPr/>
        </p:nvSpPr>
        <p:spPr bwMode="auto">
          <a:xfrm>
            <a:off x="0" y="311150"/>
            <a:ext cx="892175" cy="604838"/>
          </a:xfrm>
          <a:custGeom>
            <a:gdLst>
              <a:gd fmla="*/ 2147483647 w 1172" name="T0"/>
              <a:gd fmla="*/ 2147483647 h 774" name="T1"/>
              <a:gd fmla="*/ 2147483647 w 1172" name="T2"/>
              <a:gd fmla="*/ 0 h 774" name="T3"/>
              <a:gd fmla="*/ 2147483647 w 1172" name="T4"/>
              <a:gd fmla="*/ 2147483647 h 774" name="T5"/>
              <a:gd fmla="*/ 2147483647 w 1172" name="T6"/>
              <a:gd fmla="*/ 2147483647 h 774" name="T7"/>
              <a:gd fmla="*/ 2147483647 w 1172" name="T8"/>
              <a:gd fmla="*/ 2147483647 h 774" name="T9"/>
              <a:gd fmla="*/ 2147483647 w 1172" name="T10"/>
              <a:gd fmla="*/ 2147483647 h 774" name="T11"/>
              <a:gd fmla="*/ 0 w 1172" name="T12"/>
              <a:gd fmla="*/ 2147483647 h 774" name="T13"/>
              <a:gd fmla="*/ 0 w 1172" name="T14"/>
              <a:gd fmla="*/ 2147483647 h 774" name="T15"/>
              <a:gd fmla="*/ 2147483647 w 1172" name="T16"/>
              <a:gd fmla="*/ 2147483647 h 774"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b" l="0" r="r" t="0"/>
            <a:pathLst>
              <a:path h="774" w="1172">
                <a:moveTo>
                  <a:pt x="854" y="5"/>
                </a:moveTo>
                <a:lnTo>
                  <a:pt x="858" y="0"/>
                </a:lnTo>
                <a:lnTo>
                  <a:pt x="1172" y="384"/>
                </a:lnTo>
                <a:lnTo>
                  <a:pt x="858" y="769"/>
                </a:lnTo>
                <a:lnTo>
                  <a:pt x="858" y="768"/>
                </a:lnTo>
                <a:lnTo>
                  <a:pt x="858" y="774"/>
                </a:lnTo>
                <a:lnTo>
                  <a:pt x="0" y="774"/>
                </a:lnTo>
                <a:lnTo>
                  <a:pt x="0" y="5"/>
                </a:lnTo>
                <a:lnTo>
                  <a:pt x="854" y="5"/>
                </a:lnTo>
                <a:close/>
              </a:path>
            </a:pathLst>
          </a:custGeom>
          <a:solidFill>
            <a:schemeClr val="accent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14355" name="Freeform 6"/>
          <p:cNvSpPr/>
          <p:nvPr/>
        </p:nvSpPr>
        <p:spPr bwMode="auto">
          <a:xfrm>
            <a:off x="781050" y="317500"/>
            <a:ext cx="11415713" cy="598488"/>
          </a:xfrm>
          <a:custGeom>
            <a:gdLst>
              <a:gd fmla="*/ 2147483647 w 15011" name="T0"/>
              <a:gd fmla="*/ 0 h 769" name="T1"/>
              <a:gd fmla="*/ 2147483647 w 15011" name="T2"/>
              <a:gd fmla="*/ 0 h 769" name="T3"/>
              <a:gd fmla="*/ 2147483647 w 15011" name="T4"/>
              <a:gd fmla="*/ 2147483647 h 769" name="T5"/>
              <a:gd fmla="*/ 0 w 15011" name="T6"/>
              <a:gd fmla="*/ 2147483647 h 769" name="T7"/>
              <a:gd fmla="*/ 0 w 15011" name="T8"/>
              <a:gd fmla="*/ 2147483647 h 769" name="T9"/>
              <a:gd fmla="*/ 0 w 15011" name="T10"/>
              <a:gd fmla="*/ 2147483647 h 769" name="T11"/>
              <a:gd fmla="*/ 2147483647 w 15011" name="T12"/>
              <a:gd fmla="*/ 2147483647 h 769" name="T13"/>
              <a:gd fmla="*/ 2147483647 w 15011" name="T14"/>
              <a:gd fmla="*/ 0 h 769"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769" w="15011">
                <a:moveTo>
                  <a:pt x="15011" y="0"/>
                </a:moveTo>
                <a:lnTo>
                  <a:pt x="5" y="0"/>
                </a:lnTo>
                <a:lnTo>
                  <a:pt x="314" y="379"/>
                </a:lnTo>
                <a:lnTo>
                  <a:pt x="0" y="763"/>
                </a:lnTo>
                <a:lnTo>
                  <a:pt x="0" y="769"/>
                </a:lnTo>
                <a:lnTo>
                  <a:pt x="15011" y="769"/>
                </a:lnTo>
                <a:lnTo>
                  <a:pt x="15011" y="0"/>
                </a:lnTo>
                <a:close/>
              </a:path>
            </a:pathLst>
          </a:custGeom>
          <a:solidFill>
            <a:schemeClr val="bg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14356" name="TextBox 100"/>
          <p:cNvSpPr txBox="1">
            <a:spLocks noChangeArrowheads="1"/>
          </p:cNvSpPr>
          <p:nvPr/>
        </p:nvSpPr>
        <p:spPr bwMode="auto">
          <a:xfrm>
            <a:off x="1027113" y="431800"/>
            <a:ext cx="2321242" cy="39624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lang="en-US" sz="2000">
                <a:solidFill>
                  <a:srgbClr val="F8F8F8"/>
                </a:solidFill>
                <a:latin charset="-122" panose="020b0503020204020204" pitchFamily="34" typeface="微软雅黑"/>
                <a:ea charset="-122" pitchFamily="34" typeface="微软雅黑"/>
              </a:rPr>
              <a:t>1.1请输入您的标题</a:t>
            </a:r>
          </a:p>
        </p:txBody>
      </p:sp>
    </p:spTree>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14354"/>
                                        </p:tgtEl>
                                        <p:attrNameLst>
                                          <p:attrName>style.visibility</p:attrName>
                                        </p:attrNameLst>
                                      </p:cBhvr>
                                      <p:to>
                                        <p:strVal val="visible"/>
                                      </p:to>
                                    </p:set>
                                    <p:anim calcmode="lin" valueType="num">
                                      <p:cBhvr additive="base">
                                        <p:cTn dur="500" fill="hold" id="7"/>
                                        <p:tgtEl>
                                          <p:spTgt spid="14354"/>
                                        </p:tgtEl>
                                        <p:attrNameLst>
                                          <p:attrName>ppt_x</p:attrName>
                                        </p:attrNameLst>
                                      </p:cBhvr>
                                      <p:tavLst>
                                        <p:tav tm="0">
                                          <p:val>
                                            <p:strVal val="0-#ppt_w/2"/>
                                          </p:val>
                                        </p:tav>
                                        <p:tav tm="100000">
                                          <p:val>
                                            <p:strVal val="#ppt_x"/>
                                          </p:val>
                                        </p:tav>
                                      </p:tavLst>
                                    </p:anim>
                                    <p:anim calcmode="lin" valueType="num">
                                      <p:cBhvr additive="base">
                                        <p:cTn dur="500" fill="hold" id="8"/>
                                        <p:tgtEl>
                                          <p:spTgt spid="14354"/>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8">
                                  <p:stCondLst>
                                    <p:cond delay="0"/>
                                  </p:stCondLst>
                                  <p:childTnLst>
                                    <p:set>
                                      <p:cBhvr>
                                        <p:cTn dur="1" fill="hold" id="11">
                                          <p:stCondLst>
                                            <p:cond delay="0"/>
                                          </p:stCondLst>
                                        </p:cTn>
                                        <p:tgtEl>
                                          <p:spTgt spid="14355"/>
                                        </p:tgtEl>
                                        <p:attrNameLst>
                                          <p:attrName>style.visibility</p:attrName>
                                        </p:attrNameLst>
                                      </p:cBhvr>
                                      <p:to>
                                        <p:strVal val="visible"/>
                                      </p:to>
                                    </p:set>
                                    <p:animEffect filter="wipe(left)" transition="in">
                                      <p:cBhvr>
                                        <p:cTn dur="500" id="12"/>
                                        <p:tgtEl>
                                          <p:spTgt spid="14355"/>
                                        </p:tgtEl>
                                      </p:cBhvr>
                                    </p:animEffect>
                                  </p:childTnLst>
                                </p:cTn>
                              </p:par>
                            </p:childTnLst>
                          </p:cTn>
                        </p:par>
                        <p:par>
                          <p:cTn fill="hold" id="13" nodeType="afterGroup">
                            <p:stCondLst>
                              <p:cond delay="1000"/>
                            </p:stCondLst>
                            <p:childTnLst>
                              <p:par>
                                <p:cTn fill="hold" grpId="0" id="14" nodeType="afterEffect" presetClass="entr" presetID="41" presetSubtype="0">
                                  <p:stCondLst>
                                    <p:cond delay="0"/>
                                  </p:stCondLst>
                                  <p:iterate type="lt">
                                    <p:tmPct val="10000"/>
                                  </p:iterate>
                                  <p:childTnLst>
                                    <p:set>
                                      <p:cBhvr>
                                        <p:cTn dur="1" fill="hold" id="15">
                                          <p:stCondLst>
                                            <p:cond delay="0"/>
                                          </p:stCondLst>
                                        </p:cTn>
                                        <p:tgtEl>
                                          <p:spTgt spid="14356"/>
                                        </p:tgtEl>
                                        <p:attrNameLst>
                                          <p:attrName>style.visibility</p:attrName>
                                        </p:attrNameLst>
                                      </p:cBhvr>
                                      <p:to>
                                        <p:strVal val="visible"/>
                                      </p:to>
                                    </p:set>
                                    <p:anim calcmode="lin" valueType="num">
                                      <p:cBhvr>
                                        <p:cTn dur="300" fill="hold" id="16"/>
                                        <p:tgtEl>
                                          <p:spTgt spid="14356"/>
                                        </p:tgtEl>
                                        <p:attrNameLst>
                                          <p:attrName>ppt_x</p:attrName>
                                        </p:attrNameLst>
                                      </p:cBhvr>
                                      <p:tavLst>
                                        <p:tav tm="0">
                                          <p:val>
                                            <p:strVal val="#ppt_x"/>
                                          </p:val>
                                        </p:tav>
                                        <p:tav tm="50000">
                                          <p:val>
                                            <p:strVal val="#ppt_x+.1"/>
                                          </p:val>
                                        </p:tav>
                                        <p:tav tm="100000">
                                          <p:val>
                                            <p:strVal val="#ppt_x"/>
                                          </p:val>
                                        </p:tav>
                                      </p:tavLst>
                                    </p:anim>
                                    <p:anim calcmode="lin" valueType="num">
                                      <p:cBhvr>
                                        <p:cTn dur="300" fill="hold" id="17"/>
                                        <p:tgtEl>
                                          <p:spTgt spid="14356"/>
                                        </p:tgtEl>
                                        <p:attrNameLst>
                                          <p:attrName>ppt_y</p:attrName>
                                        </p:attrNameLst>
                                      </p:cBhvr>
                                      <p:tavLst>
                                        <p:tav tm="0">
                                          <p:val>
                                            <p:strVal val="#ppt_y"/>
                                          </p:val>
                                        </p:tav>
                                        <p:tav tm="100000">
                                          <p:val>
                                            <p:strVal val="#ppt_y"/>
                                          </p:val>
                                        </p:tav>
                                      </p:tavLst>
                                    </p:anim>
                                    <p:anim calcmode="lin" valueType="num">
                                      <p:cBhvr>
                                        <p:cTn dur="300" fill="hold" id="18"/>
                                        <p:tgtEl>
                                          <p:spTgt spid="14356"/>
                                        </p:tgtEl>
                                        <p:attrNameLst>
                                          <p:attrName>ppt_h</p:attrName>
                                        </p:attrNameLst>
                                      </p:cBhvr>
                                      <p:tavLst>
                                        <p:tav tm="0">
                                          <p:val>
                                            <p:strVal val="#ppt_h/10"/>
                                          </p:val>
                                        </p:tav>
                                        <p:tav tm="50000">
                                          <p:val>
                                            <p:strVal val="#ppt_h+.01"/>
                                          </p:val>
                                        </p:tav>
                                        <p:tav tm="100000">
                                          <p:val>
                                            <p:strVal val="#ppt_h"/>
                                          </p:val>
                                        </p:tav>
                                      </p:tavLst>
                                    </p:anim>
                                    <p:anim calcmode="lin" valueType="num">
                                      <p:cBhvr>
                                        <p:cTn dur="300" fill="hold" id="19"/>
                                        <p:tgtEl>
                                          <p:spTgt spid="14356"/>
                                        </p:tgtEl>
                                        <p:attrNameLst>
                                          <p:attrName>ppt_w</p:attrName>
                                        </p:attrNameLst>
                                      </p:cBhvr>
                                      <p:tavLst>
                                        <p:tav tm="0">
                                          <p:val>
                                            <p:strVal val="#ppt_w/10"/>
                                          </p:val>
                                        </p:tav>
                                        <p:tav tm="50000">
                                          <p:val>
                                            <p:strVal val="#ppt_w+.01"/>
                                          </p:val>
                                        </p:tav>
                                        <p:tav tm="100000">
                                          <p:val>
                                            <p:strVal val="#ppt_w"/>
                                          </p:val>
                                        </p:tav>
                                      </p:tavLst>
                                    </p:anim>
                                    <p:animEffect filter="fade" transition="in">
                                      <p:cBhvr>
                                        <p:cTn dur="300" id="20" tmFilter="0,0; .5, 1; 1, 1"/>
                                        <p:tgtEl>
                                          <p:spTgt spid="14356"/>
                                        </p:tgtEl>
                                      </p:cBhvr>
                                    </p:animEffect>
                                  </p:childTnLst>
                                </p:cTn>
                              </p:par>
                            </p:childTnLst>
                          </p:cTn>
                        </p:par>
                        <p:par>
                          <p:cTn fill="hold" id="21" nodeType="afterGroup">
                            <p:stCondLst>
                              <p:cond delay="1300"/>
                            </p:stCondLst>
                            <p:childTnLst>
                              <p:par>
                                <p:cTn fill="hold" grpId="0" id="22" nodeType="afterEffect" presetClass="entr" presetID="2" presetSubtype="8">
                                  <p:stCondLst>
                                    <p:cond delay="0"/>
                                  </p:stCondLst>
                                  <p:childTnLst>
                                    <p:set>
                                      <p:cBhvr>
                                        <p:cTn dur="1" fill="hold" id="23">
                                          <p:stCondLst>
                                            <p:cond delay="0"/>
                                          </p:stCondLst>
                                        </p:cTn>
                                        <p:tgtEl>
                                          <p:spTgt spid="14353"/>
                                        </p:tgtEl>
                                        <p:attrNameLst>
                                          <p:attrName>style.visibility</p:attrName>
                                        </p:attrNameLst>
                                      </p:cBhvr>
                                      <p:to>
                                        <p:strVal val="visible"/>
                                      </p:to>
                                    </p:set>
                                    <p:anim calcmode="lin" valueType="num">
                                      <p:cBhvr additive="base">
                                        <p:cTn dur="500" fill="hold" id="24"/>
                                        <p:tgtEl>
                                          <p:spTgt spid="14353"/>
                                        </p:tgtEl>
                                        <p:attrNameLst>
                                          <p:attrName>ppt_x</p:attrName>
                                        </p:attrNameLst>
                                      </p:cBhvr>
                                      <p:tavLst>
                                        <p:tav tm="0">
                                          <p:val>
                                            <p:strVal val="0-#ppt_w/2"/>
                                          </p:val>
                                        </p:tav>
                                        <p:tav tm="100000">
                                          <p:val>
                                            <p:strVal val="#ppt_x"/>
                                          </p:val>
                                        </p:tav>
                                      </p:tavLst>
                                    </p:anim>
                                    <p:anim calcmode="lin" valueType="num">
                                      <p:cBhvr additive="base">
                                        <p:cTn dur="500" fill="hold" id="25"/>
                                        <p:tgtEl>
                                          <p:spTgt spid="14353"/>
                                        </p:tgtEl>
                                        <p:attrNameLst>
                                          <p:attrName>ppt_y</p:attrName>
                                        </p:attrNameLst>
                                      </p:cBhvr>
                                      <p:tavLst>
                                        <p:tav tm="0">
                                          <p:val>
                                            <p:strVal val="#ppt_y"/>
                                          </p:val>
                                        </p:tav>
                                        <p:tav tm="100000">
                                          <p:val>
                                            <p:strVal val="#ppt_y"/>
                                          </p:val>
                                        </p:tav>
                                      </p:tavLst>
                                    </p:anim>
                                  </p:childTnLst>
                                </p:cTn>
                              </p:par>
                            </p:childTnLst>
                          </p:cTn>
                        </p:par>
                        <p:par>
                          <p:cTn fill="hold" id="26" nodeType="afterGroup">
                            <p:stCondLst>
                              <p:cond delay="1800"/>
                            </p:stCondLst>
                            <p:childTnLst>
                              <p:par>
                                <p:cTn fill="hold" id="27" nodeType="afterEffect" presetClass="entr" presetID="10" presetSubtype="0">
                                  <p:stCondLst>
                                    <p:cond delay="0"/>
                                  </p:stCondLst>
                                  <p:childTnLst>
                                    <p:set>
                                      <p:cBhvr>
                                        <p:cTn dur="1" fill="hold" id="28">
                                          <p:stCondLst>
                                            <p:cond delay="0"/>
                                          </p:stCondLst>
                                        </p:cTn>
                                        <p:tgtEl>
                                          <p:spTgt spid="14338"/>
                                        </p:tgtEl>
                                        <p:attrNameLst>
                                          <p:attrName>style.visibility</p:attrName>
                                        </p:attrNameLst>
                                      </p:cBhvr>
                                      <p:to>
                                        <p:strVal val="visible"/>
                                      </p:to>
                                    </p:set>
                                    <p:anim calcmode="lin" valueType="num">
                                      <p:cBhvr>
                                        <p:cTn dur="500" fill="hold" id="29"/>
                                        <p:tgtEl>
                                          <p:spTgt spid="14338"/>
                                        </p:tgtEl>
                                        <p:attrNameLst>
                                          <p:attrName>ppt_w</p:attrName>
                                        </p:attrNameLst>
                                      </p:cBhvr>
                                      <p:tavLst>
                                        <p:tav tm="0">
                                          <p:val>
                                            <p:fltVal val="0"/>
                                          </p:val>
                                        </p:tav>
                                        <p:tav tm="100000">
                                          <p:val>
                                            <p:strVal val="#ppt_w"/>
                                          </p:val>
                                        </p:tav>
                                      </p:tavLst>
                                    </p:anim>
                                    <p:anim calcmode="lin" valueType="num">
                                      <p:cBhvr>
                                        <p:cTn dur="500" fill="hold" id="30"/>
                                        <p:tgtEl>
                                          <p:spTgt spid="14338"/>
                                        </p:tgtEl>
                                        <p:attrNameLst>
                                          <p:attrName>ppt_h</p:attrName>
                                        </p:attrNameLst>
                                      </p:cBhvr>
                                      <p:tavLst>
                                        <p:tav tm="0">
                                          <p:val>
                                            <p:fltVal val="0"/>
                                          </p:val>
                                        </p:tav>
                                        <p:tav tm="100000">
                                          <p:val>
                                            <p:strVal val="#ppt_h"/>
                                          </p:val>
                                        </p:tav>
                                      </p:tavLst>
                                    </p:anim>
                                    <p:animEffect filter="fade" transition="in">
                                      <p:cBhvr>
                                        <p:cTn dur="500" id="31"/>
                                        <p:tgtEl>
                                          <p:spTgt spid="14338"/>
                                        </p:tgtEl>
                                      </p:cBhvr>
                                    </p:animEffect>
                                  </p:childTnLst>
                                </p:cTn>
                              </p:par>
                            </p:childTnLst>
                          </p:cTn>
                        </p:par>
                        <p:par>
                          <p:cTn fill="hold" id="32" nodeType="afterGroup">
                            <p:stCondLst>
                              <p:cond delay="2300"/>
                            </p:stCondLst>
                            <p:childTnLst>
                              <p:par>
                                <p:cTn fill="hold" id="33" nodeType="afterEffect" presetClass="entr" presetID="22" presetSubtype="8">
                                  <p:stCondLst>
                                    <p:cond delay="0"/>
                                  </p:stCondLst>
                                  <p:childTnLst>
                                    <p:set>
                                      <p:cBhvr>
                                        <p:cTn dur="1" fill="hold" id="34">
                                          <p:stCondLst>
                                            <p:cond delay="0"/>
                                          </p:stCondLst>
                                        </p:cTn>
                                        <p:tgtEl>
                                          <p:spTgt spid="14344"/>
                                        </p:tgtEl>
                                        <p:attrNameLst>
                                          <p:attrName>style.visibility</p:attrName>
                                        </p:attrNameLst>
                                      </p:cBhvr>
                                      <p:to>
                                        <p:strVal val="visible"/>
                                      </p:to>
                                    </p:set>
                                    <p:animEffect filter="wipe(left)" transition="in">
                                      <p:cBhvr>
                                        <p:cTn dur="500" id="35"/>
                                        <p:tgtEl>
                                          <p:spTgt spid="14344"/>
                                        </p:tgtEl>
                                      </p:cBhvr>
                                    </p:animEffect>
                                  </p:childTnLst>
                                </p:cTn>
                              </p:par>
                            </p:childTnLst>
                          </p:cTn>
                        </p:par>
                        <p:par>
                          <p:cTn fill="hold" id="36" nodeType="afterGroup">
                            <p:stCondLst>
                              <p:cond delay="2800"/>
                            </p:stCondLst>
                            <p:childTnLst>
                              <p:par>
                                <p:cTn fill="hold" grpId="0" id="37" nodeType="afterEffect" presetClass="entr" presetID="10" presetSubtype="0">
                                  <p:stCondLst>
                                    <p:cond delay="0"/>
                                  </p:stCondLst>
                                  <p:childTnLst>
                                    <p:set>
                                      <p:cBhvr>
                                        <p:cTn dur="1" fill="hold" id="38">
                                          <p:stCondLst>
                                            <p:cond delay="0"/>
                                          </p:stCondLst>
                                        </p:cTn>
                                        <p:tgtEl>
                                          <p:spTgt spid="14347"/>
                                        </p:tgtEl>
                                        <p:attrNameLst>
                                          <p:attrName>style.visibility</p:attrName>
                                        </p:attrNameLst>
                                      </p:cBhvr>
                                      <p:to>
                                        <p:strVal val="visible"/>
                                      </p:to>
                                    </p:set>
                                    <p:animEffect filter="fade" transition="in">
                                      <p:cBhvr>
                                        <p:cTn dur="500" id="39"/>
                                        <p:tgtEl>
                                          <p:spTgt spid="14347"/>
                                        </p:tgtEl>
                                      </p:cBhvr>
                                    </p:animEffect>
                                  </p:childTnLst>
                                </p:cTn>
                              </p:par>
                            </p:childTnLst>
                          </p:cTn>
                        </p:par>
                        <p:par>
                          <p:cTn fill="hold" id="40" nodeType="afterGroup">
                            <p:stCondLst>
                              <p:cond delay="3300"/>
                            </p:stCondLst>
                            <p:childTnLst>
                              <p:par>
                                <p:cTn fill="hold" grpId="0" id="41" nodeType="afterEffect" presetClass="entr" presetID="22" presetSubtype="8">
                                  <p:stCondLst>
                                    <p:cond delay="0"/>
                                  </p:stCondLst>
                                  <p:childTnLst>
                                    <p:set>
                                      <p:cBhvr>
                                        <p:cTn dur="1" fill="hold" id="42">
                                          <p:stCondLst>
                                            <p:cond delay="0"/>
                                          </p:stCondLst>
                                        </p:cTn>
                                        <p:tgtEl>
                                          <p:spTgt spid="14350"/>
                                        </p:tgtEl>
                                        <p:attrNameLst>
                                          <p:attrName>style.visibility</p:attrName>
                                        </p:attrNameLst>
                                      </p:cBhvr>
                                      <p:to>
                                        <p:strVal val="visible"/>
                                      </p:to>
                                    </p:set>
                                    <p:animEffect filter="wipe(left)" transition="in">
                                      <p:cBhvr>
                                        <p:cTn dur="500" id="43"/>
                                        <p:tgtEl>
                                          <p:spTgt spid="14350"/>
                                        </p:tgtEl>
                                      </p:cBhvr>
                                    </p:animEffect>
                                  </p:childTnLst>
                                </p:cTn>
                              </p:par>
                            </p:childTnLst>
                          </p:cTn>
                        </p:par>
                        <p:par>
                          <p:cTn fill="hold" id="44" nodeType="afterGroup">
                            <p:stCondLst>
                              <p:cond delay="3800"/>
                            </p:stCondLst>
                            <p:childTnLst>
                              <p:par>
                                <p:cTn fill="hold" id="45" nodeType="afterEffect" presetClass="entr" presetID="41" presetSubtype="0">
                                  <p:stCondLst>
                                    <p:cond delay="0"/>
                                  </p:stCondLst>
                                  <p:iterate type="lt">
                                    <p:tmPct val="10000"/>
                                  </p:iterate>
                                  <p:childTnLst>
                                    <p:set>
                                      <p:cBhvr>
                                        <p:cTn dur="1" fill="hold" id="46">
                                          <p:stCondLst>
                                            <p:cond delay="0"/>
                                          </p:stCondLst>
                                        </p:cTn>
                                        <p:tgtEl>
                                          <p:spTgt spid="14350">
                                            <p:txEl>
                                              <p:pRg end="0" st="0"/>
                                            </p:txEl>
                                          </p:spTgt>
                                        </p:tgtEl>
                                        <p:attrNameLst>
                                          <p:attrName>style.visibility</p:attrName>
                                        </p:attrNameLst>
                                      </p:cBhvr>
                                      <p:to>
                                        <p:strVal val="visible"/>
                                      </p:to>
                                    </p:set>
                                    <p:anim calcmode="lin" valueType="num">
                                      <p:cBhvr>
                                        <p:cTn dur="500" fill="hold" id="47"/>
                                        <p:tgtEl>
                                          <p:spTgt spid="14350">
                                            <p:txEl>
                                              <p:pRg end="0" st="0"/>
                                            </p:txEl>
                                          </p:spTgt>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48"/>
                                        <p:tgtEl>
                                          <p:spTgt spid="14350">
                                            <p:txEl>
                                              <p:pRg end="0" st="0"/>
                                            </p:txEl>
                                          </p:spTgt>
                                        </p:tgtEl>
                                        <p:attrNameLst>
                                          <p:attrName>ppt_y</p:attrName>
                                        </p:attrNameLst>
                                      </p:cBhvr>
                                      <p:tavLst>
                                        <p:tav tm="0">
                                          <p:val>
                                            <p:strVal val="#ppt_y"/>
                                          </p:val>
                                        </p:tav>
                                        <p:tav tm="100000">
                                          <p:val>
                                            <p:strVal val="#ppt_y"/>
                                          </p:val>
                                        </p:tav>
                                      </p:tavLst>
                                    </p:anim>
                                    <p:anim calcmode="lin" valueType="num">
                                      <p:cBhvr>
                                        <p:cTn dur="500" fill="hold" id="49"/>
                                        <p:tgtEl>
                                          <p:spTgt spid="14350">
                                            <p:txEl>
                                              <p:pRg end="0" st="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50"/>
                                        <p:tgtEl>
                                          <p:spTgt spid="14350">
                                            <p:txEl>
                                              <p:pRg end="0" st="0"/>
                                            </p:txEl>
                                          </p:spTgt>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51" tmFilter="0,0; .5, 1; 1, 1"/>
                                        <p:tgtEl>
                                          <p:spTgt spid="14350">
                                            <p:txEl>
                                              <p:pRg end="0" st="0"/>
                                            </p:txEl>
                                          </p:spTgt>
                                        </p:tgtEl>
                                      </p:cBhvr>
                                    </p:animEffect>
                                  </p:childTnLst>
                                </p:cTn>
                              </p:par>
                            </p:childTnLst>
                          </p:cTn>
                        </p:par>
                        <p:par>
                          <p:cTn fill="hold" id="52" nodeType="afterGroup">
                            <p:stCondLst>
                              <p:cond delay="4300"/>
                            </p:stCondLst>
                            <p:childTnLst>
                              <p:par>
                                <p:cTn fill="hold" grpId="0" id="53" nodeType="afterEffect" presetClass="entr" presetID="10" presetSubtype="0">
                                  <p:stCondLst>
                                    <p:cond delay="0"/>
                                  </p:stCondLst>
                                  <p:childTnLst>
                                    <p:set>
                                      <p:cBhvr>
                                        <p:cTn dur="1" fill="hold" id="54">
                                          <p:stCondLst>
                                            <p:cond delay="0"/>
                                          </p:stCondLst>
                                        </p:cTn>
                                        <p:tgtEl>
                                          <p:spTgt spid="14348"/>
                                        </p:tgtEl>
                                        <p:attrNameLst>
                                          <p:attrName>style.visibility</p:attrName>
                                        </p:attrNameLst>
                                      </p:cBhvr>
                                      <p:to>
                                        <p:strVal val="visible"/>
                                      </p:to>
                                    </p:set>
                                    <p:animEffect filter="fade" transition="in">
                                      <p:cBhvr>
                                        <p:cTn dur="500" id="55"/>
                                        <p:tgtEl>
                                          <p:spTgt spid="14348"/>
                                        </p:tgtEl>
                                      </p:cBhvr>
                                    </p:animEffect>
                                  </p:childTnLst>
                                </p:cTn>
                              </p:par>
                            </p:childTnLst>
                          </p:cTn>
                        </p:par>
                        <p:par>
                          <p:cTn fill="hold" id="56" nodeType="afterGroup">
                            <p:stCondLst>
                              <p:cond delay="4800"/>
                            </p:stCondLst>
                            <p:childTnLst>
                              <p:par>
                                <p:cTn fill="hold" grpId="0" id="57" nodeType="afterEffect" presetClass="entr" presetID="22" presetSubtype="8">
                                  <p:stCondLst>
                                    <p:cond delay="0"/>
                                  </p:stCondLst>
                                  <p:iterate type="lt">
                                    <p:tmPct val="0"/>
                                  </p:iterate>
                                  <p:childTnLst>
                                    <p:set>
                                      <p:cBhvr>
                                        <p:cTn dur="1" fill="hold" id="58">
                                          <p:stCondLst>
                                            <p:cond delay="0"/>
                                          </p:stCondLst>
                                        </p:cTn>
                                        <p:tgtEl>
                                          <p:spTgt spid="14351"/>
                                        </p:tgtEl>
                                        <p:attrNameLst>
                                          <p:attrName>style.visibility</p:attrName>
                                        </p:attrNameLst>
                                      </p:cBhvr>
                                      <p:to>
                                        <p:strVal val="visible"/>
                                      </p:to>
                                    </p:set>
                                    <p:animEffect filter="wipe(left)" transition="in">
                                      <p:cBhvr>
                                        <p:cTn dur="500" id="59"/>
                                        <p:tgtEl>
                                          <p:spTgt spid="14351"/>
                                        </p:tgtEl>
                                      </p:cBhvr>
                                    </p:animEffect>
                                  </p:childTnLst>
                                </p:cTn>
                              </p:par>
                            </p:childTnLst>
                          </p:cTn>
                        </p:par>
                        <p:par>
                          <p:cTn fill="hold" id="60" nodeType="afterGroup">
                            <p:stCondLst>
                              <p:cond delay="5300"/>
                            </p:stCondLst>
                            <p:childTnLst>
                              <p:par>
                                <p:cTn fill="hold" id="61" nodeType="afterEffect" presetClass="entr" presetID="41" presetSubtype="0">
                                  <p:stCondLst>
                                    <p:cond delay="0"/>
                                  </p:stCondLst>
                                  <p:iterate type="lt">
                                    <p:tmPct val="10000"/>
                                  </p:iterate>
                                  <p:childTnLst>
                                    <p:set>
                                      <p:cBhvr>
                                        <p:cTn dur="1" fill="hold" id="62">
                                          <p:stCondLst>
                                            <p:cond delay="0"/>
                                          </p:stCondLst>
                                        </p:cTn>
                                        <p:tgtEl>
                                          <p:spTgt spid="14351">
                                            <p:txEl>
                                              <p:pRg end="0" st="0"/>
                                            </p:txEl>
                                          </p:spTgt>
                                        </p:tgtEl>
                                        <p:attrNameLst>
                                          <p:attrName>style.visibility</p:attrName>
                                        </p:attrNameLst>
                                      </p:cBhvr>
                                      <p:to>
                                        <p:strVal val="visible"/>
                                      </p:to>
                                    </p:set>
                                    <p:anim calcmode="lin" valueType="num">
                                      <p:cBhvr>
                                        <p:cTn dur="500" fill="hold" id="63"/>
                                        <p:tgtEl>
                                          <p:spTgt spid="14351">
                                            <p:txEl>
                                              <p:pRg end="0" st="0"/>
                                            </p:txEl>
                                          </p:spTgt>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64"/>
                                        <p:tgtEl>
                                          <p:spTgt spid="14351">
                                            <p:txEl>
                                              <p:pRg end="0" st="0"/>
                                            </p:txEl>
                                          </p:spTgt>
                                        </p:tgtEl>
                                        <p:attrNameLst>
                                          <p:attrName>ppt_y</p:attrName>
                                        </p:attrNameLst>
                                      </p:cBhvr>
                                      <p:tavLst>
                                        <p:tav tm="0">
                                          <p:val>
                                            <p:strVal val="#ppt_y"/>
                                          </p:val>
                                        </p:tav>
                                        <p:tav tm="100000">
                                          <p:val>
                                            <p:strVal val="#ppt_y"/>
                                          </p:val>
                                        </p:tav>
                                      </p:tavLst>
                                    </p:anim>
                                    <p:anim calcmode="lin" valueType="num">
                                      <p:cBhvr>
                                        <p:cTn dur="500" fill="hold" id="65"/>
                                        <p:tgtEl>
                                          <p:spTgt spid="14351">
                                            <p:txEl>
                                              <p:pRg end="0" st="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66"/>
                                        <p:tgtEl>
                                          <p:spTgt spid="14351">
                                            <p:txEl>
                                              <p:pRg end="0" st="0"/>
                                            </p:txEl>
                                          </p:spTgt>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67" tmFilter="0,0; .5, 1; 1, 1"/>
                                        <p:tgtEl>
                                          <p:spTgt spid="14351">
                                            <p:txEl>
                                              <p:pRg end="0" st="0"/>
                                            </p:txEl>
                                          </p:spTgt>
                                        </p:tgtEl>
                                      </p:cBhvr>
                                    </p:animEffect>
                                  </p:childTnLst>
                                </p:cTn>
                              </p:par>
                            </p:childTnLst>
                          </p:cTn>
                        </p:par>
                        <p:par>
                          <p:cTn fill="hold" id="68" nodeType="afterGroup">
                            <p:stCondLst>
                              <p:cond delay="5800"/>
                            </p:stCondLst>
                            <p:childTnLst>
                              <p:par>
                                <p:cTn fill="hold" grpId="0" id="69" nodeType="afterEffect" presetClass="entr" presetID="10" presetSubtype="0">
                                  <p:stCondLst>
                                    <p:cond delay="0"/>
                                  </p:stCondLst>
                                  <p:childTnLst>
                                    <p:set>
                                      <p:cBhvr>
                                        <p:cTn dur="1" fill="hold" id="70">
                                          <p:stCondLst>
                                            <p:cond delay="0"/>
                                          </p:stCondLst>
                                        </p:cTn>
                                        <p:tgtEl>
                                          <p:spTgt spid="14349"/>
                                        </p:tgtEl>
                                        <p:attrNameLst>
                                          <p:attrName>style.visibility</p:attrName>
                                        </p:attrNameLst>
                                      </p:cBhvr>
                                      <p:to>
                                        <p:strVal val="visible"/>
                                      </p:to>
                                    </p:set>
                                    <p:animEffect filter="fade" transition="in">
                                      <p:cBhvr>
                                        <p:cTn dur="500" id="71"/>
                                        <p:tgtEl>
                                          <p:spTgt spid="14349"/>
                                        </p:tgtEl>
                                      </p:cBhvr>
                                    </p:animEffect>
                                  </p:childTnLst>
                                </p:cTn>
                              </p:par>
                            </p:childTnLst>
                          </p:cTn>
                        </p:par>
                        <p:par>
                          <p:cTn fill="hold" id="72" nodeType="afterGroup">
                            <p:stCondLst>
                              <p:cond delay="6300"/>
                            </p:stCondLst>
                            <p:childTnLst>
                              <p:par>
                                <p:cTn fill="hold" grpId="0" id="73" nodeType="afterEffect" presetClass="entr" presetID="22" presetSubtype="8">
                                  <p:stCondLst>
                                    <p:cond delay="0"/>
                                  </p:stCondLst>
                                  <p:iterate type="lt">
                                    <p:tmPct val="0"/>
                                  </p:iterate>
                                  <p:childTnLst>
                                    <p:set>
                                      <p:cBhvr>
                                        <p:cTn dur="1" fill="hold" id="74">
                                          <p:stCondLst>
                                            <p:cond delay="0"/>
                                          </p:stCondLst>
                                        </p:cTn>
                                        <p:tgtEl>
                                          <p:spTgt spid="14352"/>
                                        </p:tgtEl>
                                        <p:attrNameLst>
                                          <p:attrName>style.visibility</p:attrName>
                                        </p:attrNameLst>
                                      </p:cBhvr>
                                      <p:to>
                                        <p:strVal val="visible"/>
                                      </p:to>
                                    </p:set>
                                    <p:animEffect filter="wipe(left)" transition="in">
                                      <p:cBhvr>
                                        <p:cTn dur="500" id="75"/>
                                        <p:tgtEl>
                                          <p:spTgt spid="14352"/>
                                        </p:tgtEl>
                                      </p:cBhvr>
                                    </p:animEffect>
                                  </p:childTnLst>
                                </p:cTn>
                              </p:par>
                            </p:childTnLst>
                          </p:cTn>
                        </p:par>
                        <p:par>
                          <p:cTn fill="hold" id="76" nodeType="afterGroup">
                            <p:stCondLst>
                              <p:cond delay="6800"/>
                            </p:stCondLst>
                            <p:childTnLst>
                              <p:par>
                                <p:cTn fill="hold" id="77" nodeType="afterEffect" presetClass="entr" presetID="41" presetSubtype="0">
                                  <p:stCondLst>
                                    <p:cond delay="0"/>
                                  </p:stCondLst>
                                  <p:iterate type="lt">
                                    <p:tmPct val="10000"/>
                                  </p:iterate>
                                  <p:childTnLst>
                                    <p:set>
                                      <p:cBhvr>
                                        <p:cTn dur="1" fill="hold" id="78">
                                          <p:stCondLst>
                                            <p:cond delay="0"/>
                                          </p:stCondLst>
                                        </p:cTn>
                                        <p:tgtEl>
                                          <p:spTgt spid="14352">
                                            <p:txEl>
                                              <p:pRg end="0" st="0"/>
                                            </p:txEl>
                                          </p:spTgt>
                                        </p:tgtEl>
                                        <p:attrNameLst>
                                          <p:attrName>style.visibility</p:attrName>
                                        </p:attrNameLst>
                                      </p:cBhvr>
                                      <p:to>
                                        <p:strVal val="visible"/>
                                      </p:to>
                                    </p:set>
                                    <p:anim calcmode="lin" valueType="num">
                                      <p:cBhvr>
                                        <p:cTn dur="500" fill="hold" id="79"/>
                                        <p:tgtEl>
                                          <p:spTgt spid="14352">
                                            <p:txEl>
                                              <p:pRg end="0" st="0"/>
                                            </p:txEl>
                                          </p:spTgt>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0"/>
                                        <p:tgtEl>
                                          <p:spTgt spid="14352">
                                            <p:txEl>
                                              <p:pRg end="0" st="0"/>
                                            </p:txEl>
                                          </p:spTgt>
                                        </p:tgtEl>
                                        <p:attrNameLst>
                                          <p:attrName>ppt_y</p:attrName>
                                        </p:attrNameLst>
                                      </p:cBhvr>
                                      <p:tavLst>
                                        <p:tav tm="0">
                                          <p:val>
                                            <p:strVal val="#ppt_y"/>
                                          </p:val>
                                        </p:tav>
                                        <p:tav tm="100000">
                                          <p:val>
                                            <p:strVal val="#ppt_y"/>
                                          </p:val>
                                        </p:tav>
                                      </p:tavLst>
                                    </p:anim>
                                    <p:anim calcmode="lin" valueType="num">
                                      <p:cBhvr>
                                        <p:cTn dur="500" fill="hold" id="81"/>
                                        <p:tgtEl>
                                          <p:spTgt spid="14352">
                                            <p:txEl>
                                              <p:pRg end="0" st="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82"/>
                                        <p:tgtEl>
                                          <p:spTgt spid="14352">
                                            <p:txEl>
                                              <p:pRg end="0" st="0"/>
                                            </p:txEl>
                                          </p:spTgt>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83" tmFilter="0,0; .5, 1; 1, 1"/>
                                        <p:tgtEl>
                                          <p:spTgt spid="14352">
                                            <p:txEl>
                                              <p:pRg end="0" st="0"/>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4347"/>
      <p:bldP grpId="0" spid="14348"/>
      <p:bldP grpId="0" spid="14349"/>
      <p:bldP grpId="0" spid="14350"/>
      <p:bldP grpId="0" spid="14351"/>
      <p:bldP grpId="0" spid="14352"/>
      <p:bldP grpId="0" spid="14353"/>
      <p:bldP grpId="0" spid="14354"/>
      <p:bldP grpId="0" spid="14355"/>
      <p:bldP grpId="0" spid="14356"/>
    </p:bld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5362" name="Group 2"/>
          <p:cNvGrpSpPr/>
          <p:nvPr/>
        </p:nvGrpSpPr>
        <p:grpSpPr>
          <a:xfrm>
            <a:off x="1708150" y="3159125"/>
            <a:ext cx="2676525" cy="2566988"/>
            <a:chExt cx="2087747" cy="2002003"/>
          </a:xfrm>
        </p:grpSpPr>
        <p:grpSp>
          <p:nvGrpSpPr>
            <p:cNvPr id="13341" name="Group 3"/>
            <p:cNvGrpSpPr/>
            <p:nvPr/>
          </p:nvGrpSpPr>
          <p:grpSpPr>
            <a:xfrm>
              <a:off x="0" y="0"/>
              <a:ext cx="2087747" cy="2002003"/>
              <a:chExt cx="2087747" cy="2002003"/>
            </a:xfrm>
          </p:grpSpPr>
          <p:sp>
            <p:nvSpPr>
              <p:cNvPr id="15364" name="AutoShape 2"/>
              <p:cNvSpPr>
                <a:spLocks noChangeArrowheads="1"/>
              </p:cNvSpPr>
              <p:nvPr/>
            </p:nvSpPr>
            <p:spPr bwMode="auto">
              <a:xfrm>
                <a:off x="0" y="0"/>
                <a:ext cx="2087747" cy="1907908"/>
              </a:xfrm>
              <a:prstGeom prst="roundRect">
                <a:avLst>
                  <a:gd fmla="val 894" name="adj"/>
                </a:avLst>
              </a:prstGeom>
              <a:gradFill rotWithShape="1">
                <a:gsLst>
                  <a:gs pos="0">
                    <a:srgbClr val="FFFFFF"/>
                  </a:gs>
                  <a:gs pos="100000">
                    <a:srgbClr val="D8D8D8"/>
                  </a:gs>
                </a:gsLst>
                <a:lin ang="5400000" scaled="1"/>
              </a:gradFill>
              <a:ln cmpd="sng" w="6350">
                <a:solidFill>
                  <a:srgbClr val="808080"/>
                </a:solidFill>
                <a:round/>
              </a:ln>
            </p:spPr>
            <p:txBody>
              <a:bodyPr anchor="ctr" wrap="none"/>
              <a:lstStyle/>
              <a:p>
                <a:pPr algn="ctr" marL="92075">
                  <a:spcBef>
                    <a:spcPct val="20000"/>
                  </a:spcBef>
                  <a:buClr>
                    <a:srgbClr val="E1B40C"/>
                  </a:buClr>
                  <a:buFont charset="2" panose="05000000000000000000" pitchFamily="2" typeface="Wingdings"/>
                  <a:buNone/>
                  <a:defRPr/>
                </a:pPr>
                <a:endParaRPr altLang="en-US" lang="zh-CN" sz="2000">
                  <a:solidFill>
                    <a:srgbClr val="000000"/>
                  </a:solidFill>
                  <a:effectLst>
                    <a:outerShdw algn="tl" blurRad="38100" dir="2700000" dist="38100">
                      <a:srgbClr val="C0C0C0"/>
                    </a:outerShdw>
                  </a:effectLst>
                  <a:latin charset="-122" panose="020b0503020204020204" pitchFamily="34" typeface="微软雅黑"/>
                  <a:ea charset="-122" pitchFamily="34" typeface="微软雅黑"/>
                </a:endParaRPr>
              </a:p>
            </p:txBody>
          </p:sp>
          <p:pic>
            <p:nvPicPr>
              <p:cNvPr descr="投影2" id="13347" name="Picture 27"/>
              <p:cNvPicPr>
                <a:picLocks noChangeArrowheads="1" noChangeAspect="1"/>
              </p:cNvPicPr>
              <p:nvPr/>
            </p:nvPicPr>
            <p:blipFill>
              <a:blip r:embed="rId2">
                <a:extLst>
                  <a:ext uri="{28A0092B-C50C-407E-A947-70E740481C1C}">
                    <a14:useLocalDpi val="0"/>
                  </a:ext>
                </a:extLst>
              </a:blip>
              <a:srcRect b="7201" l="2441" r="8347" t="61200"/>
              <a:stretch>
                <a:fillRect/>
              </a:stretch>
            </p:blipFill>
            <p:spPr bwMode="auto">
              <a:xfrm>
                <a:off x="0" y="1920156"/>
                <a:ext cx="2087747" cy="8184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sp>
          <p:nvSpPr>
            <p:cNvPr id="13342" name="Rectangle 9"/>
            <p:cNvSpPr>
              <a:spLocks noChangeArrowheads="1"/>
            </p:cNvSpPr>
            <p:nvPr/>
          </p:nvSpPr>
          <p:spPr bwMode="auto">
            <a:xfrm>
              <a:off x="59761" y="1117276"/>
              <a:ext cx="1972122" cy="75593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lnSpc>
                  <a:spcPct val="120000"/>
                </a:lnSpc>
              </a:pPr>
              <a:r>
                <a:rPr altLang="en-US" lang="zh-CN" sz="1600">
                  <a:solidFill>
                    <a:srgbClr val="000000"/>
                  </a:solidFill>
                  <a:latin charset="-122" panose="020b0503020204020204" pitchFamily="34" typeface="微软雅黑"/>
                  <a:ea charset="-122" pitchFamily="34" typeface="微软雅黑"/>
                </a:rPr>
                <a:t>单击此处添加文字内容</a:t>
              </a:r>
            </a:p>
            <a:p>
              <a:pPr eaLnBrk="1" hangingPunct="1">
                <a:lnSpc>
                  <a:spcPct val="120000"/>
                </a:lnSpc>
              </a:pPr>
              <a:r>
                <a:rPr altLang="en-US" lang="zh-CN" sz="1600">
                  <a:solidFill>
                    <a:srgbClr val="000000"/>
                  </a:solidFill>
                  <a:latin charset="-122" panose="020b0503020204020204" pitchFamily="34" typeface="微软雅黑"/>
                  <a:ea charset="-122" pitchFamily="34" typeface="微软雅黑"/>
                </a:rPr>
                <a:t>单击此处添加文字内容</a:t>
              </a:r>
            </a:p>
            <a:p>
              <a:pPr eaLnBrk="1" hangingPunct="1">
                <a:lnSpc>
                  <a:spcPct val="120000"/>
                </a:lnSpc>
              </a:pPr>
              <a:r>
                <a:rPr altLang="en-US" lang="zh-CN" sz="1600">
                  <a:solidFill>
                    <a:srgbClr val="000000"/>
                  </a:solidFill>
                  <a:latin charset="-122" panose="020b0503020204020204" pitchFamily="34" typeface="微软雅黑"/>
                  <a:ea charset="-122" pitchFamily="34" typeface="微软雅黑"/>
                </a:rPr>
                <a:t>单击此处添加文字内容</a:t>
              </a:r>
            </a:p>
          </p:txBody>
        </p:sp>
        <p:pic>
          <p:nvPicPr>
            <p:cNvPr descr="图片1" id="13343" name="Picture 14"/>
            <p:cNvPicPr>
              <a:picLocks noChangeArrowheads="1" noChangeAspect="1"/>
            </p:cNvPicPr>
            <p:nvPr/>
          </p:nvPicPr>
          <p:blipFill>
            <a:blip r:embed="rId3">
              <a:extLst>
                <a:ext uri="{28A0092B-C50C-407E-A947-70E740481C1C}">
                  <a14:useLocalDpi val="0"/>
                </a:ext>
              </a:extLst>
            </a:blip>
            <a:srcRect b="73112" l="7112" r="7730"/>
            <a:stretch>
              <a:fillRect/>
            </a:stretch>
          </p:blipFill>
          <p:spPr bwMode="auto">
            <a:xfrm>
              <a:off x="1119874" y="162395"/>
              <a:ext cx="824966" cy="7924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13344" name="Rectangle 15"/>
            <p:cNvSpPr>
              <a:spLocks noChangeArrowheads="1"/>
            </p:cNvSpPr>
            <p:nvPr/>
          </p:nvSpPr>
          <p:spPr bwMode="auto">
            <a:xfrm>
              <a:off x="58463" y="456005"/>
              <a:ext cx="855902" cy="28525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a:solidFill>
                    <a:srgbClr val="000000"/>
                  </a:solidFill>
                  <a:latin charset="-122" panose="020b0503020204020204" pitchFamily="34" typeface="微软雅黑"/>
                  <a:ea charset="-122" pitchFamily="34" typeface="微软雅黑"/>
                </a:rPr>
                <a:t>添加文字</a:t>
              </a:r>
            </a:p>
          </p:txBody>
        </p:sp>
        <p:sp>
          <p:nvSpPr>
            <p:cNvPr id="13345" name="Rectangle 16"/>
            <p:cNvSpPr>
              <a:spLocks noChangeArrowheads="1"/>
            </p:cNvSpPr>
            <p:nvPr/>
          </p:nvSpPr>
          <p:spPr bwMode="auto">
            <a:xfrm>
              <a:off x="1119874" y="136412"/>
              <a:ext cx="822367" cy="822367"/>
            </a:xfrm>
            <a:prstGeom prst="rect">
              <a:avLst/>
            </a:prstGeom>
            <a:noFill/>
            <a:ln w="9525">
              <a:solidFill>
                <a:srgbClr val="808080"/>
              </a:solidFill>
              <a:miter lim="800000"/>
            </a:ln>
            <a:extLst>
              <a:ext uri="{909E8E84-426E-40DD-AFC4-6F175D3DCCD1}">
                <a14:hiddenFill>
                  <a:solidFill>
                    <a:srgbClr val="FFFFFF"/>
                  </a:solidFill>
                </a14:hiddenFill>
              </a:ext>
            </a:extLst>
          </p:spPr>
          <p:txBody>
            <a:bodyPr anchor="ctr" wrap="none"/>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solidFill>
                  <a:srgbClr val="000000"/>
                </a:solidFill>
                <a:latin charset="-122" panose="020b0503020204020204" pitchFamily="34" typeface="微软雅黑"/>
                <a:ea charset="-122" pitchFamily="34" typeface="微软雅黑"/>
              </a:endParaRPr>
            </a:p>
          </p:txBody>
        </p:sp>
      </p:grpSp>
      <p:grpSp>
        <p:nvGrpSpPr>
          <p:cNvPr id="15370" name="Group 10"/>
          <p:cNvGrpSpPr/>
          <p:nvPr/>
        </p:nvGrpSpPr>
        <p:grpSpPr>
          <a:xfrm>
            <a:off x="4760913" y="3159125"/>
            <a:ext cx="2676525" cy="2566988"/>
            <a:chExt cx="2087747" cy="2002003"/>
          </a:xfrm>
        </p:grpSpPr>
        <p:grpSp>
          <p:nvGrpSpPr>
            <p:cNvPr id="13334" name="Group 11"/>
            <p:cNvGrpSpPr/>
            <p:nvPr/>
          </p:nvGrpSpPr>
          <p:grpSpPr>
            <a:xfrm>
              <a:off x="0" y="0"/>
              <a:ext cx="2087747" cy="2002003"/>
              <a:chExt cx="2087747" cy="2002003"/>
            </a:xfrm>
          </p:grpSpPr>
          <p:pic>
            <p:nvPicPr>
              <p:cNvPr descr="投影2" id="13339" name="Picture 3"/>
              <p:cNvPicPr>
                <a:picLocks noChangeArrowheads="1" noChangeAspect="1"/>
              </p:cNvPicPr>
              <p:nvPr/>
            </p:nvPicPr>
            <p:blipFill>
              <a:blip r:embed="rId2">
                <a:extLst>
                  <a:ext uri="{28A0092B-C50C-407E-A947-70E740481C1C}">
                    <a14:useLocalDpi val="0"/>
                  </a:ext>
                </a:extLst>
              </a:blip>
              <a:srcRect b="7201" l="2441" r="8347" t="61200"/>
              <a:stretch>
                <a:fillRect/>
              </a:stretch>
            </p:blipFill>
            <p:spPr bwMode="auto">
              <a:xfrm>
                <a:off x="0" y="1920156"/>
                <a:ext cx="2087747" cy="8184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15373" name="AutoShape 4"/>
              <p:cNvSpPr>
                <a:spLocks noChangeArrowheads="1"/>
              </p:cNvSpPr>
              <p:nvPr/>
            </p:nvSpPr>
            <p:spPr bwMode="auto">
              <a:xfrm>
                <a:off x="0" y="0"/>
                <a:ext cx="2087747" cy="1907908"/>
              </a:xfrm>
              <a:prstGeom prst="roundRect">
                <a:avLst>
                  <a:gd fmla="val 894" name="adj"/>
                </a:avLst>
              </a:prstGeom>
              <a:gradFill rotWithShape="1">
                <a:gsLst>
                  <a:gs pos="0">
                    <a:srgbClr val="FFFFFF"/>
                  </a:gs>
                  <a:gs pos="100000">
                    <a:srgbClr val="D8D8D8"/>
                  </a:gs>
                </a:gsLst>
                <a:lin ang="5400000" scaled="1"/>
              </a:gradFill>
              <a:ln cmpd="sng" w="6350">
                <a:solidFill>
                  <a:srgbClr val="808080"/>
                </a:solidFill>
                <a:round/>
              </a:ln>
            </p:spPr>
            <p:txBody>
              <a:bodyPr anchor="ctr" wrap="none"/>
              <a:lstStyle/>
              <a:p>
                <a:pPr algn="ctr">
                  <a:spcBef>
                    <a:spcPct val="20000"/>
                  </a:spcBef>
                  <a:buClr>
                    <a:srgbClr val="E1B40C"/>
                  </a:buClr>
                  <a:buFont charset="2" panose="05000000000000000000" pitchFamily="2" typeface="Wingdings"/>
                  <a:buNone/>
                  <a:defRPr/>
                </a:pPr>
                <a:endParaRPr altLang="en-US" lang="zh-CN" sz="2000">
                  <a:solidFill>
                    <a:srgbClr val="000000"/>
                  </a:solidFill>
                  <a:effectLst>
                    <a:outerShdw algn="tl" blurRad="38100" dir="2700000" dist="38100">
                      <a:srgbClr val="C0C0C0"/>
                    </a:outerShdw>
                  </a:effectLst>
                  <a:latin charset="-122" panose="020b0503020204020204" pitchFamily="34" typeface="微软雅黑"/>
                  <a:ea charset="-122" pitchFamily="34" typeface="微软雅黑"/>
                </a:endParaRPr>
              </a:p>
            </p:txBody>
          </p:sp>
        </p:grpSp>
        <p:pic>
          <p:nvPicPr>
            <p:cNvPr descr="图片2" id="13335" name="Picture 7"/>
            <p:cNvPicPr>
              <a:picLocks noChangeArrowheads="1" noChangeAspect="1"/>
            </p:cNvPicPr>
            <p:nvPr/>
          </p:nvPicPr>
          <p:blipFill>
            <a:blip r:embed="rId4">
              <a:extLst>
                <a:ext uri="{28A0092B-C50C-407E-A947-70E740481C1C}">
                  <a14:useLocalDpi val="0"/>
                </a:ext>
              </a:extLst>
            </a:blip>
            <a:srcRect b="74030" l="5891" r="2945"/>
            <a:stretch>
              <a:fillRect/>
            </a:stretch>
          </p:blipFill>
          <p:spPr bwMode="auto">
            <a:xfrm>
              <a:off x="1112079" y="175387"/>
              <a:ext cx="804179" cy="76520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13336" name="Rectangle 10"/>
            <p:cNvSpPr>
              <a:spLocks noChangeArrowheads="1"/>
            </p:cNvSpPr>
            <p:nvPr/>
          </p:nvSpPr>
          <p:spPr bwMode="auto">
            <a:xfrm>
              <a:off x="36377" y="456005"/>
              <a:ext cx="855902" cy="28525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a:solidFill>
                    <a:srgbClr val="000000"/>
                  </a:solidFill>
                  <a:latin charset="-122" panose="020b0503020204020204" pitchFamily="34" typeface="微软雅黑"/>
                  <a:ea charset="-122" pitchFamily="34" typeface="微软雅黑"/>
                </a:rPr>
                <a:t>添加文字</a:t>
              </a:r>
            </a:p>
          </p:txBody>
        </p:sp>
        <p:sp>
          <p:nvSpPr>
            <p:cNvPr id="13337" name="Rectangle 11"/>
            <p:cNvSpPr>
              <a:spLocks noChangeArrowheads="1"/>
            </p:cNvSpPr>
            <p:nvPr/>
          </p:nvSpPr>
          <p:spPr bwMode="auto">
            <a:xfrm>
              <a:off x="37676" y="1117276"/>
              <a:ext cx="1972122" cy="75593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lnSpc>
                  <a:spcPct val="120000"/>
                </a:lnSpc>
              </a:pPr>
              <a:r>
                <a:rPr altLang="en-US" lang="zh-CN" sz="1600">
                  <a:solidFill>
                    <a:srgbClr val="000000"/>
                  </a:solidFill>
                  <a:latin charset="-122" panose="020b0503020204020204" pitchFamily="34" typeface="微软雅黑"/>
                  <a:ea charset="-122" pitchFamily="34" typeface="微软雅黑"/>
                </a:rPr>
                <a:t>单击此处添加文字内容</a:t>
              </a:r>
            </a:p>
            <a:p>
              <a:pPr eaLnBrk="1" hangingPunct="1">
                <a:lnSpc>
                  <a:spcPct val="120000"/>
                </a:lnSpc>
              </a:pPr>
              <a:r>
                <a:rPr altLang="en-US" lang="zh-CN" sz="1600">
                  <a:solidFill>
                    <a:srgbClr val="000000"/>
                  </a:solidFill>
                  <a:latin charset="-122" panose="020b0503020204020204" pitchFamily="34" typeface="微软雅黑"/>
                  <a:ea charset="-122" pitchFamily="34" typeface="微软雅黑"/>
                </a:rPr>
                <a:t>单击此处添加文字内容</a:t>
              </a:r>
            </a:p>
            <a:p>
              <a:pPr eaLnBrk="1" hangingPunct="1">
                <a:lnSpc>
                  <a:spcPct val="120000"/>
                </a:lnSpc>
              </a:pPr>
              <a:r>
                <a:rPr altLang="en-US" lang="zh-CN" sz="1600">
                  <a:solidFill>
                    <a:srgbClr val="000000"/>
                  </a:solidFill>
                  <a:latin charset="-122" panose="020b0503020204020204" pitchFamily="34" typeface="微软雅黑"/>
                  <a:ea charset="-122" pitchFamily="34" typeface="微软雅黑"/>
                </a:rPr>
                <a:t>单击此处添加文字内容</a:t>
              </a:r>
            </a:p>
          </p:txBody>
        </p:sp>
        <p:sp>
          <p:nvSpPr>
            <p:cNvPr id="13338" name="Rectangle 17"/>
            <p:cNvSpPr>
              <a:spLocks noChangeArrowheads="1"/>
            </p:cNvSpPr>
            <p:nvPr/>
          </p:nvSpPr>
          <p:spPr bwMode="auto">
            <a:xfrm>
              <a:off x="1110781" y="135113"/>
              <a:ext cx="808076" cy="808076"/>
            </a:xfrm>
            <a:prstGeom prst="rect">
              <a:avLst/>
            </a:prstGeom>
            <a:noFill/>
            <a:ln w="9525">
              <a:solidFill>
                <a:srgbClr val="808080"/>
              </a:solidFill>
              <a:miter lim="800000"/>
            </a:ln>
            <a:extLst>
              <a:ext uri="{909E8E84-426E-40DD-AFC4-6F175D3DCCD1}">
                <a14:hiddenFill>
                  <a:solidFill>
                    <a:srgbClr val="FFFFFF"/>
                  </a:solidFill>
                </a14:hiddenFill>
              </a:ext>
            </a:extLst>
          </p:spPr>
          <p:txBody>
            <a:bodyPr anchor="ctr" wrap="none"/>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solidFill>
                  <a:srgbClr val="000000"/>
                </a:solidFill>
                <a:latin charset="-122" panose="020b0503020204020204" pitchFamily="34" typeface="微软雅黑"/>
                <a:ea charset="-122" pitchFamily="34" typeface="微软雅黑"/>
              </a:endParaRPr>
            </a:p>
          </p:txBody>
        </p:sp>
      </p:grpSp>
      <p:grpSp>
        <p:nvGrpSpPr>
          <p:cNvPr id="15378" name="Group 18"/>
          <p:cNvGrpSpPr/>
          <p:nvPr/>
        </p:nvGrpSpPr>
        <p:grpSpPr>
          <a:xfrm>
            <a:off x="7821613" y="3159125"/>
            <a:ext cx="2720975" cy="2566988"/>
            <a:chExt cx="2121524" cy="2002003"/>
          </a:xfrm>
        </p:grpSpPr>
        <p:grpSp>
          <p:nvGrpSpPr>
            <p:cNvPr id="13327" name="Group 19"/>
            <p:cNvGrpSpPr/>
            <p:nvPr/>
          </p:nvGrpSpPr>
          <p:grpSpPr>
            <a:xfrm>
              <a:off x="0" y="0"/>
              <a:ext cx="2121524" cy="2002003"/>
              <a:chExt cx="2121524" cy="2002003"/>
            </a:xfrm>
          </p:grpSpPr>
          <p:pic>
            <p:nvPicPr>
              <p:cNvPr descr="投影2" id="13332" name="Picture 5"/>
              <p:cNvPicPr>
                <a:picLocks noChangeArrowheads="1" noChangeAspect="1"/>
              </p:cNvPicPr>
              <p:nvPr/>
            </p:nvPicPr>
            <p:blipFill>
              <a:blip r:embed="rId2">
                <a:extLst>
                  <a:ext uri="{28A0092B-C50C-407E-A947-70E740481C1C}">
                    <a14:useLocalDpi val="0"/>
                  </a:ext>
                </a:extLst>
              </a:blip>
              <a:srcRect b="7201" l="2441" r="8347" t="61200"/>
              <a:stretch>
                <a:fillRect/>
              </a:stretch>
            </p:blipFill>
            <p:spPr bwMode="auto">
              <a:xfrm>
                <a:off x="0" y="1920156"/>
                <a:ext cx="2121524" cy="8184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15381" name="AutoShape 6"/>
              <p:cNvSpPr>
                <a:spLocks noChangeArrowheads="1"/>
              </p:cNvSpPr>
              <p:nvPr/>
            </p:nvSpPr>
            <p:spPr bwMode="auto">
              <a:xfrm>
                <a:off x="0" y="0"/>
                <a:ext cx="2121524" cy="1907908"/>
              </a:xfrm>
              <a:prstGeom prst="roundRect">
                <a:avLst>
                  <a:gd fmla="val 894" name="adj"/>
                </a:avLst>
              </a:prstGeom>
              <a:gradFill rotWithShape="1">
                <a:gsLst>
                  <a:gs pos="0">
                    <a:srgbClr val="FFFFFF"/>
                  </a:gs>
                  <a:gs pos="100000">
                    <a:srgbClr val="D8D8D8"/>
                  </a:gs>
                </a:gsLst>
                <a:lin ang="5400000" scaled="1"/>
              </a:gradFill>
              <a:ln cmpd="sng" w="6350">
                <a:solidFill>
                  <a:srgbClr val="808080"/>
                </a:solidFill>
                <a:round/>
              </a:ln>
            </p:spPr>
            <p:txBody>
              <a:bodyPr anchor="ctr" wrap="none"/>
              <a:lstStyle/>
              <a:p>
                <a:pPr algn="ctr" marL="92075">
                  <a:spcBef>
                    <a:spcPct val="20000"/>
                  </a:spcBef>
                  <a:buClr>
                    <a:srgbClr val="E1B40C"/>
                  </a:buClr>
                  <a:buFont charset="2" panose="05000000000000000000" pitchFamily="2" typeface="Wingdings"/>
                  <a:buNone/>
                  <a:defRPr/>
                </a:pPr>
                <a:endParaRPr altLang="en-US" lang="zh-CN" sz="2000">
                  <a:solidFill>
                    <a:srgbClr val="000000"/>
                  </a:solidFill>
                  <a:effectLst>
                    <a:outerShdw algn="tl" blurRad="38100" dir="2700000" dist="38100">
                      <a:srgbClr val="C0C0C0"/>
                    </a:outerShdw>
                  </a:effectLst>
                  <a:latin charset="-122" panose="020b0503020204020204" pitchFamily="34" typeface="微软雅黑"/>
                  <a:ea charset="-122" pitchFamily="34" typeface="微软雅黑"/>
                </a:endParaRPr>
              </a:p>
            </p:txBody>
          </p:sp>
        </p:grpSp>
        <p:pic>
          <p:nvPicPr>
            <p:cNvPr descr="图片3" id="13328" name="Picture 8"/>
            <p:cNvPicPr>
              <a:picLocks noChangeArrowheads="1" noChangeAspect="1"/>
            </p:cNvPicPr>
            <p:nvPr/>
          </p:nvPicPr>
          <p:blipFill>
            <a:blip r:embed="rId5">
              <a:extLst>
                <a:ext uri="{28A0092B-C50C-407E-A947-70E740481C1C}">
                  <a14:useLocalDpi val="0"/>
                </a:ext>
              </a:extLst>
            </a:blip>
            <a:srcRect b="73854" l="6876" r="15500"/>
            <a:stretch>
              <a:fillRect/>
            </a:stretch>
          </p:blipFill>
          <p:spPr bwMode="auto">
            <a:xfrm>
              <a:off x="1153652" y="170190"/>
              <a:ext cx="806777" cy="7704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13329" name="Rectangle 12"/>
            <p:cNvSpPr>
              <a:spLocks noChangeArrowheads="1"/>
            </p:cNvSpPr>
            <p:nvPr/>
          </p:nvSpPr>
          <p:spPr bwMode="auto">
            <a:xfrm>
              <a:off x="61059" y="456005"/>
              <a:ext cx="855541" cy="28525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a:solidFill>
                    <a:srgbClr val="000000"/>
                  </a:solidFill>
                  <a:latin charset="-122" panose="020b0503020204020204" pitchFamily="34" typeface="微软雅黑"/>
                  <a:ea charset="-122" pitchFamily="34" typeface="微软雅黑"/>
                </a:rPr>
                <a:t>添加文字</a:t>
              </a:r>
            </a:p>
          </p:txBody>
        </p:sp>
        <p:sp>
          <p:nvSpPr>
            <p:cNvPr id="13330" name="Rectangle 13"/>
            <p:cNvSpPr>
              <a:spLocks noChangeArrowheads="1"/>
            </p:cNvSpPr>
            <p:nvPr/>
          </p:nvSpPr>
          <p:spPr bwMode="auto">
            <a:xfrm>
              <a:off x="62359" y="1117276"/>
              <a:ext cx="1972122" cy="75593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lnSpc>
                  <a:spcPct val="120000"/>
                </a:lnSpc>
              </a:pPr>
              <a:r>
                <a:rPr altLang="en-US" lang="zh-CN" sz="1600">
                  <a:solidFill>
                    <a:srgbClr val="000000"/>
                  </a:solidFill>
                  <a:latin charset="-122" panose="020b0503020204020204" pitchFamily="34" typeface="微软雅黑"/>
                  <a:ea charset="-122" pitchFamily="34" typeface="微软雅黑"/>
                </a:rPr>
                <a:t>单击此处添加文字内容</a:t>
              </a:r>
            </a:p>
            <a:p>
              <a:pPr eaLnBrk="1" hangingPunct="1">
                <a:lnSpc>
                  <a:spcPct val="120000"/>
                </a:lnSpc>
              </a:pPr>
              <a:r>
                <a:rPr altLang="en-US" lang="zh-CN" sz="1600">
                  <a:solidFill>
                    <a:srgbClr val="000000"/>
                  </a:solidFill>
                  <a:latin charset="-122" panose="020b0503020204020204" pitchFamily="34" typeface="微软雅黑"/>
                  <a:ea charset="-122" pitchFamily="34" typeface="微软雅黑"/>
                </a:rPr>
                <a:t>单击此处添加文字内容</a:t>
              </a:r>
            </a:p>
            <a:p>
              <a:pPr eaLnBrk="1" hangingPunct="1">
                <a:lnSpc>
                  <a:spcPct val="120000"/>
                </a:lnSpc>
              </a:pPr>
              <a:r>
                <a:rPr altLang="en-US" lang="zh-CN" sz="1600">
                  <a:solidFill>
                    <a:srgbClr val="000000"/>
                  </a:solidFill>
                  <a:latin charset="-122" panose="020b0503020204020204" pitchFamily="34" typeface="微软雅黑"/>
                  <a:ea charset="-122" pitchFamily="34" typeface="微软雅黑"/>
                </a:rPr>
                <a:t>单击此处添加文字内容</a:t>
              </a:r>
            </a:p>
          </p:txBody>
        </p:sp>
        <p:sp>
          <p:nvSpPr>
            <p:cNvPr id="13331" name="Rectangle 18"/>
            <p:cNvSpPr>
              <a:spLocks noChangeArrowheads="1"/>
            </p:cNvSpPr>
            <p:nvPr/>
          </p:nvSpPr>
          <p:spPr bwMode="auto">
            <a:xfrm>
              <a:off x="1158848" y="135113"/>
              <a:ext cx="808076" cy="808076"/>
            </a:xfrm>
            <a:prstGeom prst="rect">
              <a:avLst/>
            </a:prstGeom>
            <a:noFill/>
            <a:ln w="9525">
              <a:solidFill>
                <a:srgbClr val="808080"/>
              </a:solidFill>
              <a:miter lim="800000"/>
            </a:ln>
            <a:extLst>
              <a:ext uri="{909E8E84-426E-40DD-AFC4-6F175D3DCCD1}">
                <a14:hiddenFill>
                  <a:solidFill>
                    <a:srgbClr val="FFFFFF"/>
                  </a:solidFill>
                </a14:hiddenFill>
              </a:ext>
            </a:extLst>
          </p:spPr>
          <p:txBody>
            <a:bodyPr anchor="ctr" wrap="none"/>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solidFill>
                  <a:srgbClr val="000000"/>
                </a:solidFill>
                <a:latin charset="-122" panose="020b0503020204020204" pitchFamily="34" typeface="微软雅黑"/>
                <a:ea charset="-122" pitchFamily="34" typeface="微软雅黑"/>
              </a:endParaRPr>
            </a:p>
          </p:txBody>
        </p:sp>
      </p:grpSp>
      <p:grpSp>
        <p:nvGrpSpPr>
          <p:cNvPr id="15386" name="Group 26"/>
          <p:cNvGrpSpPr/>
          <p:nvPr/>
        </p:nvGrpSpPr>
        <p:grpSpPr>
          <a:xfrm>
            <a:off x="2728913" y="2660650"/>
            <a:ext cx="5794375" cy="498475"/>
            <a:chExt cx="3398" cy="383"/>
          </a:xfrm>
        </p:grpSpPr>
        <p:cxnSp>
          <p:nvCxnSpPr>
            <p:cNvPr id="13324" name="AutoShape 20"/>
            <p:cNvCxnSpPr>
              <a:cxnSpLocks noChangeShapeType="1"/>
            </p:cNvCxnSpPr>
            <p:nvPr/>
          </p:nvCxnSpPr>
          <p:spPr bwMode="auto">
            <a:xfrm rot="5400000">
              <a:off x="22" y="-22"/>
              <a:ext cx="383" cy="427"/>
            </a:xfrm>
            <a:prstGeom prst="bentConnector3">
              <a:avLst>
                <a:gd fmla="val 49606" name="adj1"/>
              </a:avLst>
            </a:prstGeom>
            <a:noFill/>
            <a:ln w="19050">
              <a:solidFill>
                <a:srgbClr val="808080"/>
              </a:solidFill>
              <a:miter lim="800000"/>
              <a:tailEnd len="med" type="triangle" w="med"/>
            </a:ln>
            <a:extLst>
              <a:ext uri="{909E8E84-426E-40DD-AFC4-6F175D3DCCD1}">
                <a14:hiddenFill>
                  <a:noFill/>
                </a14:hiddenFill>
              </a:ext>
            </a:extLst>
          </p:spPr>
        </p:cxnSp>
        <p:cxnSp>
          <p:nvCxnSpPr>
            <p:cNvPr id="13325" name="AutoShape 21"/>
            <p:cNvCxnSpPr>
              <a:cxnSpLocks noChangeShapeType="1"/>
              <a:endCxn id="15373" idx="0"/>
            </p:cNvCxnSpPr>
            <p:nvPr/>
          </p:nvCxnSpPr>
          <p:spPr bwMode="auto">
            <a:xfrm>
              <a:off x="1343" y="191"/>
              <a:ext cx="634" cy="192"/>
            </a:xfrm>
            <a:prstGeom prst="bentConnector2">
              <a:avLst/>
            </a:prstGeom>
            <a:noFill/>
            <a:ln w="19050">
              <a:solidFill>
                <a:srgbClr val="808080"/>
              </a:solidFill>
              <a:miter lim="800000"/>
              <a:tailEnd len="med" type="triangle" w="med"/>
            </a:ln>
            <a:extLst>
              <a:ext uri="{909E8E84-426E-40DD-AFC4-6F175D3DCCD1}">
                <a14:hiddenFill>
                  <a:noFill/>
                </a14:hiddenFill>
              </a:ext>
            </a:extLst>
          </p:spPr>
        </p:cxnSp>
        <p:cxnSp>
          <p:nvCxnSpPr>
            <p:cNvPr id="13326" name="AutoShape 22"/>
            <p:cNvCxnSpPr>
              <a:cxnSpLocks noChangeShapeType="1"/>
            </p:cNvCxnSpPr>
            <p:nvPr/>
          </p:nvCxnSpPr>
          <p:spPr bwMode="auto">
            <a:xfrm flipH="1" rot="16200000">
              <a:off x="1717" y="-1294"/>
              <a:ext cx="383" cy="2971"/>
            </a:xfrm>
            <a:prstGeom prst="bentConnector3">
              <a:avLst>
                <a:gd fmla="val 49606" name="adj1"/>
              </a:avLst>
            </a:prstGeom>
            <a:noFill/>
            <a:ln w="19050">
              <a:solidFill>
                <a:srgbClr val="808080"/>
              </a:solidFill>
              <a:miter lim="800000"/>
              <a:tailEnd len="med" type="triangle" w="med"/>
            </a:ln>
            <a:extLst>
              <a:ext uri="{909E8E84-426E-40DD-AFC4-6F175D3DCCD1}">
                <a14:hiddenFill>
                  <a:noFill/>
                </a14:hiddenFill>
              </a:ext>
            </a:extLst>
          </p:spPr>
        </p:cxnSp>
      </p:grpSp>
      <p:sp>
        <p:nvSpPr>
          <p:cNvPr id="15390" name="AutoShape 23"/>
          <p:cNvSpPr>
            <a:spLocks noChangeArrowheads="1"/>
          </p:cNvSpPr>
          <p:nvPr/>
        </p:nvSpPr>
        <p:spPr bwMode="auto">
          <a:xfrm>
            <a:off x="3476625" y="1801813"/>
            <a:ext cx="6553200" cy="758825"/>
          </a:xfrm>
          <a:prstGeom prst="roundRect">
            <a:avLst>
              <a:gd fmla="val 10250" name="adj"/>
            </a:avLst>
          </a:prstGeom>
          <a:gradFill rotWithShape="1">
            <a:gsLst>
              <a:gs pos="0">
                <a:srgbClr val="FFFFFF"/>
              </a:gs>
              <a:gs pos="100000">
                <a:srgbClr val="DDDDDD"/>
              </a:gs>
            </a:gsLst>
            <a:lin ang="5400000" scaled="1"/>
          </a:gradFill>
          <a:ln w="9525">
            <a:solidFill>
              <a:srgbClr val="808080"/>
            </a:solidFill>
            <a:round/>
          </a:ln>
        </p:spPr>
        <p:txBody>
          <a:bodyPr anchor="ctr" wrap="none"/>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solidFill>
                <a:srgbClr val="000000"/>
              </a:solidFill>
              <a:latin charset="-122" panose="020b0503020204020204" pitchFamily="34" typeface="微软雅黑"/>
              <a:ea charset="-122" pitchFamily="34" typeface="微软雅黑"/>
            </a:endParaRPr>
          </a:p>
        </p:txBody>
      </p:sp>
      <p:sp>
        <p:nvSpPr>
          <p:cNvPr id="15391" name="AutoShape 24"/>
          <p:cNvSpPr>
            <a:spLocks noChangeArrowheads="1"/>
          </p:cNvSpPr>
          <p:nvPr/>
        </p:nvSpPr>
        <p:spPr bwMode="auto">
          <a:xfrm>
            <a:off x="2120900" y="1701800"/>
            <a:ext cx="2117725" cy="917575"/>
          </a:xfrm>
          <a:prstGeom prst="roundRect">
            <a:avLst>
              <a:gd fmla="val 12144" name="adj"/>
            </a:avLst>
          </a:prstGeom>
          <a:solidFill>
            <a:schemeClr val="accent1"/>
          </a:solidFill>
          <a:ln>
            <a:noFill/>
          </a:ln>
          <a:extLst>
            <a:ext uri="{91240B29-F687-4F45-9708-019B960494DF}">
              <a14:hiddenLine w="9525">
                <a:solidFill>
                  <a:srgbClr val="000000"/>
                </a:solidFill>
                <a:round/>
                <a:headEnd/>
                <a:tailEnd/>
              </a14:hiddenLine>
            </a:ext>
          </a:extLst>
        </p:spPr>
        <p:txBody>
          <a:bodyPr anchor="ctr" wrap="none"/>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r>
              <a:rPr altLang="en-US" lang="zh-CN" sz="2000">
                <a:solidFill>
                  <a:srgbClr val="FFFFFF"/>
                </a:solidFill>
                <a:latin charset="-122" panose="020b0503020204020204" pitchFamily="34" typeface="微软雅黑"/>
                <a:ea charset="-122" pitchFamily="34" typeface="微软雅黑"/>
              </a:rPr>
              <a:t>单击此处</a:t>
            </a:r>
          </a:p>
          <a:p>
            <a:pPr algn="ctr" eaLnBrk="1" hangingPunct="1"/>
            <a:r>
              <a:rPr altLang="en-US" lang="zh-CN" sz="2000">
                <a:solidFill>
                  <a:srgbClr val="FFFFFF"/>
                </a:solidFill>
                <a:latin charset="-122" panose="020b0503020204020204" pitchFamily="34" typeface="微软雅黑"/>
                <a:ea charset="-122" pitchFamily="34" typeface="微软雅黑"/>
              </a:rPr>
              <a:t>添加文字</a:t>
            </a:r>
          </a:p>
        </p:txBody>
      </p:sp>
      <p:sp>
        <p:nvSpPr>
          <p:cNvPr id="15392" name="Rectangle 26"/>
          <p:cNvSpPr>
            <a:spLocks noChangeArrowheads="1"/>
          </p:cNvSpPr>
          <p:nvPr/>
        </p:nvSpPr>
        <p:spPr bwMode="auto">
          <a:xfrm>
            <a:off x="3476625" y="1938338"/>
            <a:ext cx="6157913" cy="6223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r>
              <a:rPr altLang="en-US" lang="zh-CN">
                <a:solidFill>
                  <a:srgbClr val="000000"/>
                </a:solidFill>
                <a:latin charset="-122" panose="020b0503020204020204" pitchFamily="34" typeface="微软雅黑"/>
                <a:ea charset="-122" pitchFamily="34" typeface="微软雅黑"/>
              </a:rPr>
              <a:t>单击此处添加段落文字内容</a:t>
            </a:r>
          </a:p>
        </p:txBody>
      </p:sp>
      <p:sp>
        <p:nvSpPr>
          <p:cNvPr id="15393" name="Freeform 5"/>
          <p:cNvSpPr/>
          <p:nvPr/>
        </p:nvSpPr>
        <p:spPr bwMode="auto">
          <a:xfrm>
            <a:off x="0" y="311150"/>
            <a:ext cx="892175" cy="604838"/>
          </a:xfrm>
          <a:custGeom>
            <a:gdLst>
              <a:gd fmla="*/ 2147483647 w 1172" name="T0"/>
              <a:gd fmla="*/ 2147483647 h 774" name="T1"/>
              <a:gd fmla="*/ 2147483647 w 1172" name="T2"/>
              <a:gd fmla="*/ 0 h 774" name="T3"/>
              <a:gd fmla="*/ 2147483647 w 1172" name="T4"/>
              <a:gd fmla="*/ 2147483647 h 774" name="T5"/>
              <a:gd fmla="*/ 2147483647 w 1172" name="T6"/>
              <a:gd fmla="*/ 2147483647 h 774" name="T7"/>
              <a:gd fmla="*/ 2147483647 w 1172" name="T8"/>
              <a:gd fmla="*/ 2147483647 h 774" name="T9"/>
              <a:gd fmla="*/ 2147483647 w 1172" name="T10"/>
              <a:gd fmla="*/ 2147483647 h 774" name="T11"/>
              <a:gd fmla="*/ 0 w 1172" name="T12"/>
              <a:gd fmla="*/ 2147483647 h 774" name="T13"/>
              <a:gd fmla="*/ 0 w 1172" name="T14"/>
              <a:gd fmla="*/ 2147483647 h 774" name="T15"/>
              <a:gd fmla="*/ 2147483647 w 1172" name="T16"/>
              <a:gd fmla="*/ 2147483647 h 774"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b" l="0" r="r" t="0"/>
            <a:pathLst>
              <a:path h="774" w="1172">
                <a:moveTo>
                  <a:pt x="854" y="5"/>
                </a:moveTo>
                <a:lnTo>
                  <a:pt x="858" y="0"/>
                </a:lnTo>
                <a:lnTo>
                  <a:pt x="1172" y="384"/>
                </a:lnTo>
                <a:lnTo>
                  <a:pt x="858" y="769"/>
                </a:lnTo>
                <a:lnTo>
                  <a:pt x="858" y="768"/>
                </a:lnTo>
                <a:lnTo>
                  <a:pt x="858" y="774"/>
                </a:lnTo>
                <a:lnTo>
                  <a:pt x="0" y="774"/>
                </a:lnTo>
                <a:lnTo>
                  <a:pt x="0" y="5"/>
                </a:lnTo>
                <a:lnTo>
                  <a:pt x="854" y="5"/>
                </a:lnTo>
                <a:close/>
              </a:path>
            </a:pathLst>
          </a:custGeom>
          <a:solidFill>
            <a:schemeClr val="accent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15394" name="Freeform 6"/>
          <p:cNvSpPr/>
          <p:nvPr/>
        </p:nvSpPr>
        <p:spPr bwMode="auto">
          <a:xfrm>
            <a:off x="781050" y="317500"/>
            <a:ext cx="11415713" cy="598488"/>
          </a:xfrm>
          <a:custGeom>
            <a:gdLst>
              <a:gd fmla="*/ 2147483647 w 15011" name="T0"/>
              <a:gd fmla="*/ 0 h 769" name="T1"/>
              <a:gd fmla="*/ 2147483647 w 15011" name="T2"/>
              <a:gd fmla="*/ 0 h 769" name="T3"/>
              <a:gd fmla="*/ 2147483647 w 15011" name="T4"/>
              <a:gd fmla="*/ 2147483647 h 769" name="T5"/>
              <a:gd fmla="*/ 0 w 15011" name="T6"/>
              <a:gd fmla="*/ 2147483647 h 769" name="T7"/>
              <a:gd fmla="*/ 0 w 15011" name="T8"/>
              <a:gd fmla="*/ 2147483647 h 769" name="T9"/>
              <a:gd fmla="*/ 0 w 15011" name="T10"/>
              <a:gd fmla="*/ 2147483647 h 769" name="T11"/>
              <a:gd fmla="*/ 2147483647 w 15011" name="T12"/>
              <a:gd fmla="*/ 2147483647 h 769" name="T13"/>
              <a:gd fmla="*/ 2147483647 w 15011" name="T14"/>
              <a:gd fmla="*/ 0 h 769"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769" w="15011">
                <a:moveTo>
                  <a:pt x="15011" y="0"/>
                </a:moveTo>
                <a:lnTo>
                  <a:pt x="5" y="0"/>
                </a:lnTo>
                <a:lnTo>
                  <a:pt x="314" y="379"/>
                </a:lnTo>
                <a:lnTo>
                  <a:pt x="0" y="763"/>
                </a:lnTo>
                <a:lnTo>
                  <a:pt x="0" y="769"/>
                </a:lnTo>
                <a:lnTo>
                  <a:pt x="15011" y="769"/>
                </a:lnTo>
                <a:lnTo>
                  <a:pt x="15011" y="0"/>
                </a:lnTo>
                <a:close/>
              </a:path>
            </a:pathLst>
          </a:custGeom>
          <a:solidFill>
            <a:schemeClr val="bg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15395" name="TextBox 100"/>
          <p:cNvSpPr txBox="1">
            <a:spLocks noChangeArrowheads="1"/>
          </p:cNvSpPr>
          <p:nvPr/>
        </p:nvSpPr>
        <p:spPr bwMode="auto">
          <a:xfrm>
            <a:off x="1027113" y="431800"/>
            <a:ext cx="2321242" cy="39624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lang="en-US" sz="2000">
                <a:solidFill>
                  <a:srgbClr val="F8F8F8"/>
                </a:solidFill>
                <a:latin charset="-122" panose="020b0503020204020204" pitchFamily="34" typeface="微软雅黑"/>
                <a:ea charset="-122" pitchFamily="34" typeface="微软雅黑"/>
              </a:rPr>
              <a:t>1.1请输入您的标题</a:t>
            </a:r>
          </a:p>
        </p:txBody>
      </p:sp>
    </p:spTree>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15393"/>
                                        </p:tgtEl>
                                        <p:attrNameLst>
                                          <p:attrName>style.visibility</p:attrName>
                                        </p:attrNameLst>
                                      </p:cBhvr>
                                      <p:to>
                                        <p:strVal val="visible"/>
                                      </p:to>
                                    </p:set>
                                    <p:anim calcmode="lin" valueType="num">
                                      <p:cBhvr additive="base">
                                        <p:cTn dur="500" fill="hold" id="7"/>
                                        <p:tgtEl>
                                          <p:spTgt spid="15393"/>
                                        </p:tgtEl>
                                        <p:attrNameLst>
                                          <p:attrName>ppt_x</p:attrName>
                                        </p:attrNameLst>
                                      </p:cBhvr>
                                      <p:tavLst>
                                        <p:tav tm="0">
                                          <p:val>
                                            <p:strVal val="0-#ppt_w/2"/>
                                          </p:val>
                                        </p:tav>
                                        <p:tav tm="100000">
                                          <p:val>
                                            <p:strVal val="#ppt_x"/>
                                          </p:val>
                                        </p:tav>
                                      </p:tavLst>
                                    </p:anim>
                                    <p:anim calcmode="lin" valueType="num">
                                      <p:cBhvr additive="base">
                                        <p:cTn dur="500" fill="hold" id="8"/>
                                        <p:tgtEl>
                                          <p:spTgt spid="15393"/>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8">
                                  <p:stCondLst>
                                    <p:cond delay="0"/>
                                  </p:stCondLst>
                                  <p:childTnLst>
                                    <p:set>
                                      <p:cBhvr>
                                        <p:cTn dur="1" fill="hold" id="11">
                                          <p:stCondLst>
                                            <p:cond delay="0"/>
                                          </p:stCondLst>
                                        </p:cTn>
                                        <p:tgtEl>
                                          <p:spTgt spid="15394"/>
                                        </p:tgtEl>
                                        <p:attrNameLst>
                                          <p:attrName>style.visibility</p:attrName>
                                        </p:attrNameLst>
                                      </p:cBhvr>
                                      <p:to>
                                        <p:strVal val="visible"/>
                                      </p:to>
                                    </p:set>
                                    <p:animEffect filter="wipe(left)" transition="in">
                                      <p:cBhvr>
                                        <p:cTn dur="500" id="12"/>
                                        <p:tgtEl>
                                          <p:spTgt spid="15394"/>
                                        </p:tgtEl>
                                      </p:cBhvr>
                                    </p:animEffect>
                                  </p:childTnLst>
                                </p:cTn>
                              </p:par>
                            </p:childTnLst>
                          </p:cTn>
                        </p:par>
                        <p:par>
                          <p:cTn fill="hold" id="13" nodeType="afterGroup">
                            <p:stCondLst>
                              <p:cond delay="1000"/>
                            </p:stCondLst>
                            <p:childTnLst>
                              <p:par>
                                <p:cTn fill="hold" grpId="0" id="14" nodeType="afterEffect" presetClass="entr" presetID="41" presetSubtype="0">
                                  <p:stCondLst>
                                    <p:cond delay="0"/>
                                  </p:stCondLst>
                                  <p:iterate type="lt">
                                    <p:tmPct val="10000"/>
                                  </p:iterate>
                                  <p:childTnLst>
                                    <p:set>
                                      <p:cBhvr>
                                        <p:cTn dur="1" fill="hold" id="15">
                                          <p:stCondLst>
                                            <p:cond delay="0"/>
                                          </p:stCondLst>
                                        </p:cTn>
                                        <p:tgtEl>
                                          <p:spTgt spid="15395"/>
                                        </p:tgtEl>
                                        <p:attrNameLst>
                                          <p:attrName>style.visibility</p:attrName>
                                        </p:attrNameLst>
                                      </p:cBhvr>
                                      <p:to>
                                        <p:strVal val="visible"/>
                                      </p:to>
                                    </p:set>
                                    <p:anim calcmode="lin" valueType="num">
                                      <p:cBhvr>
                                        <p:cTn dur="300" fill="hold" id="16"/>
                                        <p:tgtEl>
                                          <p:spTgt spid="15395"/>
                                        </p:tgtEl>
                                        <p:attrNameLst>
                                          <p:attrName>ppt_x</p:attrName>
                                        </p:attrNameLst>
                                      </p:cBhvr>
                                      <p:tavLst>
                                        <p:tav tm="0">
                                          <p:val>
                                            <p:strVal val="#ppt_x"/>
                                          </p:val>
                                        </p:tav>
                                        <p:tav tm="50000">
                                          <p:val>
                                            <p:strVal val="#ppt_x+.1"/>
                                          </p:val>
                                        </p:tav>
                                        <p:tav tm="100000">
                                          <p:val>
                                            <p:strVal val="#ppt_x"/>
                                          </p:val>
                                        </p:tav>
                                      </p:tavLst>
                                    </p:anim>
                                    <p:anim calcmode="lin" valueType="num">
                                      <p:cBhvr>
                                        <p:cTn dur="300" fill="hold" id="17"/>
                                        <p:tgtEl>
                                          <p:spTgt spid="15395"/>
                                        </p:tgtEl>
                                        <p:attrNameLst>
                                          <p:attrName>ppt_y</p:attrName>
                                        </p:attrNameLst>
                                      </p:cBhvr>
                                      <p:tavLst>
                                        <p:tav tm="0">
                                          <p:val>
                                            <p:strVal val="#ppt_y"/>
                                          </p:val>
                                        </p:tav>
                                        <p:tav tm="100000">
                                          <p:val>
                                            <p:strVal val="#ppt_y"/>
                                          </p:val>
                                        </p:tav>
                                      </p:tavLst>
                                    </p:anim>
                                    <p:anim calcmode="lin" valueType="num">
                                      <p:cBhvr>
                                        <p:cTn dur="300" fill="hold" id="18"/>
                                        <p:tgtEl>
                                          <p:spTgt spid="15395"/>
                                        </p:tgtEl>
                                        <p:attrNameLst>
                                          <p:attrName>ppt_h</p:attrName>
                                        </p:attrNameLst>
                                      </p:cBhvr>
                                      <p:tavLst>
                                        <p:tav tm="0">
                                          <p:val>
                                            <p:strVal val="#ppt_h/10"/>
                                          </p:val>
                                        </p:tav>
                                        <p:tav tm="50000">
                                          <p:val>
                                            <p:strVal val="#ppt_h+.01"/>
                                          </p:val>
                                        </p:tav>
                                        <p:tav tm="100000">
                                          <p:val>
                                            <p:strVal val="#ppt_h"/>
                                          </p:val>
                                        </p:tav>
                                      </p:tavLst>
                                    </p:anim>
                                    <p:anim calcmode="lin" valueType="num">
                                      <p:cBhvr>
                                        <p:cTn dur="300" fill="hold" id="19"/>
                                        <p:tgtEl>
                                          <p:spTgt spid="15395"/>
                                        </p:tgtEl>
                                        <p:attrNameLst>
                                          <p:attrName>ppt_w</p:attrName>
                                        </p:attrNameLst>
                                      </p:cBhvr>
                                      <p:tavLst>
                                        <p:tav tm="0">
                                          <p:val>
                                            <p:strVal val="#ppt_w/10"/>
                                          </p:val>
                                        </p:tav>
                                        <p:tav tm="50000">
                                          <p:val>
                                            <p:strVal val="#ppt_w+.01"/>
                                          </p:val>
                                        </p:tav>
                                        <p:tav tm="100000">
                                          <p:val>
                                            <p:strVal val="#ppt_w"/>
                                          </p:val>
                                        </p:tav>
                                      </p:tavLst>
                                    </p:anim>
                                    <p:animEffect filter="fade" transition="in">
                                      <p:cBhvr>
                                        <p:cTn dur="300" id="20" tmFilter="0,0; .5, 1; 1, 1"/>
                                        <p:tgtEl>
                                          <p:spTgt spid="15395"/>
                                        </p:tgtEl>
                                      </p:cBhvr>
                                    </p:animEffect>
                                  </p:childTnLst>
                                </p:cTn>
                              </p:par>
                            </p:childTnLst>
                          </p:cTn>
                        </p:par>
                        <p:par>
                          <p:cTn fill="hold" id="21" nodeType="afterGroup">
                            <p:stCondLst>
                              <p:cond delay="1300"/>
                            </p:stCondLst>
                            <p:childTnLst>
                              <p:par>
                                <p:cTn fill="hold" grpId="0" id="22" nodeType="afterEffect" presetClass="entr" presetID="10" presetSubtype="0">
                                  <p:stCondLst>
                                    <p:cond delay="0"/>
                                  </p:stCondLst>
                                  <p:childTnLst>
                                    <p:set>
                                      <p:cBhvr>
                                        <p:cTn dur="1" fill="hold" id="23">
                                          <p:stCondLst>
                                            <p:cond delay="0"/>
                                          </p:stCondLst>
                                        </p:cTn>
                                        <p:tgtEl>
                                          <p:spTgt spid="15391"/>
                                        </p:tgtEl>
                                        <p:attrNameLst>
                                          <p:attrName>style.visibility</p:attrName>
                                        </p:attrNameLst>
                                      </p:cBhvr>
                                      <p:to>
                                        <p:strVal val="visible"/>
                                      </p:to>
                                    </p:set>
                                    <p:animEffect filter="fade" transition="in">
                                      <p:cBhvr>
                                        <p:cTn dur="500" id="24"/>
                                        <p:tgtEl>
                                          <p:spTgt spid="15391"/>
                                        </p:tgtEl>
                                      </p:cBhvr>
                                    </p:animEffect>
                                  </p:childTnLst>
                                </p:cTn>
                              </p:par>
                            </p:childTnLst>
                          </p:cTn>
                        </p:par>
                        <p:par>
                          <p:cTn fill="hold" id="25" nodeType="afterGroup">
                            <p:stCondLst>
                              <p:cond delay="1800"/>
                            </p:stCondLst>
                            <p:childTnLst>
                              <p:par>
                                <p:cTn fill="hold" grpId="0" id="26" nodeType="afterEffect" presetClass="entr" presetID="22" presetSubtype="8">
                                  <p:stCondLst>
                                    <p:cond delay="0"/>
                                  </p:stCondLst>
                                  <p:childTnLst>
                                    <p:set>
                                      <p:cBhvr>
                                        <p:cTn dur="1" fill="hold" id="27">
                                          <p:stCondLst>
                                            <p:cond delay="0"/>
                                          </p:stCondLst>
                                        </p:cTn>
                                        <p:tgtEl>
                                          <p:spTgt spid="15390"/>
                                        </p:tgtEl>
                                        <p:attrNameLst>
                                          <p:attrName>style.visibility</p:attrName>
                                        </p:attrNameLst>
                                      </p:cBhvr>
                                      <p:to>
                                        <p:strVal val="visible"/>
                                      </p:to>
                                    </p:set>
                                    <p:animEffect filter="wipe(left)" transition="in">
                                      <p:cBhvr>
                                        <p:cTn dur="750" id="28"/>
                                        <p:tgtEl>
                                          <p:spTgt spid="15390"/>
                                        </p:tgtEl>
                                      </p:cBhvr>
                                    </p:animEffect>
                                  </p:childTnLst>
                                </p:cTn>
                              </p:par>
                            </p:childTnLst>
                          </p:cTn>
                        </p:par>
                        <p:par>
                          <p:cTn fill="hold" id="29" nodeType="afterGroup">
                            <p:stCondLst>
                              <p:cond delay="2550"/>
                            </p:stCondLst>
                            <p:childTnLst>
                              <p:par>
                                <p:cTn fill="hold" grpId="0" id="30" nodeType="afterEffect" presetClass="entr" presetID="10" presetSubtype="0">
                                  <p:stCondLst>
                                    <p:cond delay="0"/>
                                  </p:stCondLst>
                                  <p:childTnLst>
                                    <p:set>
                                      <p:cBhvr>
                                        <p:cTn dur="1" fill="hold" id="31">
                                          <p:stCondLst>
                                            <p:cond delay="0"/>
                                          </p:stCondLst>
                                        </p:cTn>
                                        <p:tgtEl>
                                          <p:spTgt spid="15392"/>
                                        </p:tgtEl>
                                        <p:attrNameLst>
                                          <p:attrName>style.visibility</p:attrName>
                                        </p:attrNameLst>
                                      </p:cBhvr>
                                      <p:to>
                                        <p:strVal val="visible"/>
                                      </p:to>
                                    </p:set>
                                    <p:animEffect filter="fade" transition="in">
                                      <p:cBhvr>
                                        <p:cTn dur="500" id="32"/>
                                        <p:tgtEl>
                                          <p:spTgt spid="15392"/>
                                        </p:tgtEl>
                                      </p:cBhvr>
                                    </p:animEffect>
                                  </p:childTnLst>
                                </p:cTn>
                              </p:par>
                            </p:childTnLst>
                          </p:cTn>
                        </p:par>
                        <p:par>
                          <p:cTn fill="hold" id="33" nodeType="afterGroup">
                            <p:stCondLst>
                              <p:cond delay="3050"/>
                            </p:stCondLst>
                            <p:childTnLst>
                              <p:par>
                                <p:cTn fill="hold" id="34" nodeType="afterEffect" presetClass="entr" presetID="22" presetSubtype="1">
                                  <p:stCondLst>
                                    <p:cond delay="0"/>
                                  </p:stCondLst>
                                  <p:childTnLst>
                                    <p:set>
                                      <p:cBhvr>
                                        <p:cTn dur="1" fill="hold" id="35">
                                          <p:stCondLst>
                                            <p:cond delay="0"/>
                                          </p:stCondLst>
                                        </p:cTn>
                                        <p:tgtEl>
                                          <p:spTgt spid="15386"/>
                                        </p:tgtEl>
                                        <p:attrNameLst>
                                          <p:attrName>style.visibility</p:attrName>
                                        </p:attrNameLst>
                                      </p:cBhvr>
                                      <p:to>
                                        <p:strVal val="visible"/>
                                      </p:to>
                                    </p:set>
                                    <p:animEffect filter="wipe(up)" transition="in">
                                      <p:cBhvr>
                                        <p:cTn dur="750" id="36"/>
                                        <p:tgtEl>
                                          <p:spTgt spid="15386"/>
                                        </p:tgtEl>
                                      </p:cBhvr>
                                    </p:animEffect>
                                  </p:childTnLst>
                                </p:cTn>
                              </p:par>
                            </p:childTnLst>
                          </p:cTn>
                        </p:par>
                        <p:par>
                          <p:cTn fill="hold" id="37" nodeType="afterGroup">
                            <p:stCondLst>
                              <p:cond delay="3800"/>
                            </p:stCondLst>
                            <p:childTnLst>
                              <p:par>
                                <p:cTn fill="hold" id="38" nodeType="afterEffect" presetClass="entr" presetID="42" presetSubtype="0">
                                  <p:stCondLst>
                                    <p:cond delay="0"/>
                                  </p:stCondLst>
                                  <p:childTnLst>
                                    <p:set>
                                      <p:cBhvr>
                                        <p:cTn dur="1" fill="hold" id="39">
                                          <p:stCondLst>
                                            <p:cond delay="0"/>
                                          </p:stCondLst>
                                        </p:cTn>
                                        <p:tgtEl>
                                          <p:spTgt spid="15362"/>
                                        </p:tgtEl>
                                        <p:attrNameLst>
                                          <p:attrName>style.visibility</p:attrName>
                                        </p:attrNameLst>
                                      </p:cBhvr>
                                      <p:to>
                                        <p:strVal val="visible"/>
                                      </p:to>
                                    </p:set>
                                    <p:animEffect filter="fade" transition="in">
                                      <p:cBhvr>
                                        <p:cTn dur="750" id="40"/>
                                        <p:tgtEl>
                                          <p:spTgt spid="15362"/>
                                        </p:tgtEl>
                                      </p:cBhvr>
                                    </p:animEffect>
                                    <p:anim calcmode="lin" valueType="num">
                                      <p:cBhvr>
                                        <p:cTn dur="750" fill="hold" id="41"/>
                                        <p:tgtEl>
                                          <p:spTgt spid="15362"/>
                                        </p:tgtEl>
                                        <p:attrNameLst>
                                          <p:attrName>ppt_x</p:attrName>
                                        </p:attrNameLst>
                                      </p:cBhvr>
                                      <p:tavLst>
                                        <p:tav tm="0">
                                          <p:val>
                                            <p:strVal val="#ppt_x"/>
                                          </p:val>
                                        </p:tav>
                                        <p:tav tm="100000">
                                          <p:val>
                                            <p:strVal val="#ppt_x"/>
                                          </p:val>
                                        </p:tav>
                                      </p:tavLst>
                                    </p:anim>
                                    <p:anim calcmode="lin" valueType="num">
                                      <p:cBhvr>
                                        <p:cTn dur="750" fill="hold" id="42"/>
                                        <p:tgtEl>
                                          <p:spTgt spid="15362"/>
                                        </p:tgtEl>
                                        <p:attrNameLst>
                                          <p:attrName>ppt_y</p:attrName>
                                        </p:attrNameLst>
                                      </p:cBhvr>
                                      <p:tavLst>
                                        <p:tav tm="0">
                                          <p:val>
                                            <p:strVal val="#ppt_y+.1"/>
                                          </p:val>
                                        </p:tav>
                                        <p:tav tm="100000">
                                          <p:val>
                                            <p:strVal val="#ppt_y"/>
                                          </p:val>
                                        </p:tav>
                                      </p:tavLst>
                                    </p:anim>
                                  </p:childTnLst>
                                </p:cTn>
                              </p:par>
                              <p:par>
                                <p:cTn fill="hold" id="43" nodeType="withEffect" presetClass="entr" presetID="42" presetSubtype="0">
                                  <p:stCondLst>
                                    <p:cond delay="500"/>
                                  </p:stCondLst>
                                  <p:childTnLst>
                                    <p:set>
                                      <p:cBhvr>
                                        <p:cTn dur="1" fill="hold" id="44">
                                          <p:stCondLst>
                                            <p:cond delay="0"/>
                                          </p:stCondLst>
                                        </p:cTn>
                                        <p:tgtEl>
                                          <p:spTgt spid="15370"/>
                                        </p:tgtEl>
                                        <p:attrNameLst>
                                          <p:attrName>style.visibility</p:attrName>
                                        </p:attrNameLst>
                                      </p:cBhvr>
                                      <p:to>
                                        <p:strVal val="visible"/>
                                      </p:to>
                                    </p:set>
                                    <p:animEffect filter="fade" transition="in">
                                      <p:cBhvr>
                                        <p:cTn dur="750" id="45"/>
                                        <p:tgtEl>
                                          <p:spTgt spid="15370"/>
                                        </p:tgtEl>
                                      </p:cBhvr>
                                    </p:animEffect>
                                    <p:anim calcmode="lin" valueType="num">
                                      <p:cBhvr>
                                        <p:cTn dur="750" fill="hold" id="46"/>
                                        <p:tgtEl>
                                          <p:spTgt spid="15370"/>
                                        </p:tgtEl>
                                        <p:attrNameLst>
                                          <p:attrName>ppt_x</p:attrName>
                                        </p:attrNameLst>
                                      </p:cBhvr>
                                      <p:tavLst>
                                        <p:tav tm="0">
                                          <p:val>
                                            <p:strVal val="#ppt_x"/>
                                          </p:val>
                                        </p:tav>
                                        <p:tav tm="100000">
                                          <p:val>
                                            <p:strVal val="#ppt_x"/>
                                          </p:val>
                                        </p:tav>
                                      </p:tavLst>
                                    </p:anim>
                                    <p:anim calcmode="lin" valueType="num">
                                      <p:cBhvr>
                                        <p:cTn dur="750" fill="hold" id="47"/>
                                        <p:tgtEl>
                                          <p:spTgt spid="15370"/>
                                        </p:tgtEl>
                                        <p:attrNameLst>
                                          <p:attrName>ppt_y</p:attrName>
                                        </p:attrNameLst>
                                      </p:cBhvr>
                                      <p:tavLst>
                                        <p:tav tm="0">
                                          <p:val>
                                            <p:strVal val="#ppt_y+.1"/>
                                          </p:val>
                                        </p:tav>
                                        <p:tav tm="100000">
                                          <p:val>
                                            <p:strVal val="#ppt_y"/>
                                          </p:val>
                                        </p:tav>
                                      </p:tavLst>
                                    </p:anim>
                                  </p:childTnLst>
                                </p:cTn>
                              </p:par>
                              <p:par>
                                <p:cTn fill="hold" id="48" nodeType="withEffect" presetClass="entr" presetID="42" presetSubtype="0">
                                  <p:stCondLst>
                                    <p:cond delay="1000"/>
                                  </p:stCondLst>
                                  <p:childTnLst>
                                    <p:set>
                                      <p:cBhvr>
                                        <p:cTn dur="1" fill="hold" id="49">
                                          <p:stCondLst>
                                            <p:cond delay="0"/>
                                          </p:stCondLst>
                                        </p:cTn>
                                        <p:tgtEl>
                                          <p:spTgt spid="15378"/>
                                        </p:tgtEl>
                                        <p:attrNameLst>
                                          <p:attrName>style.visibility</p:attrName>
                                        </p:attrNameLst>
                                      </p:cBhvr>
                                      <p:to>
                                        <p:strVal val="visible"/>
                                      </p:to>
                                    </p:set>
                                    <p:animEffect filter="fade" transition="in">
                                      <p:cBhvr>
                                        <p:cTn dur="750" id="50"/>
                                        <p:tgtEl>
                                          <p:spTgt spid="15378"/>
                                        </p:tgtEl>
                                      </p:cBhvr>
                                    </p:animEffect>
                                    <p:anim calcmode="lin" valueType="num">
                                      <p:cBhvr>
                                        <p:cTn dur="750" fill="hold" id="51"/>
                                        <p:tgtEl>
                                          <p:spTgt spid="15378"/>
                                        </p:tgtEl>
                                        <p:attrNameLst>
                                          <p:attrName>ppt_x</p:attrName>
                                        </p:attrNameLst>
                                      </p:cBhvr>
                                      <p:tavLst>
                                        <p:tav tm="0">
                                          <p:val>
                                            <p:strVal val="#ppt_x"/>
                                          </p:val>
                                        </p:tav>
                                        <p:tav tm="100000">
                                          <p:val>
                                            <p:strVal val="#ppt_x"/>
                                          </p:val>
                                        </p:tav>
                                      </p:tavLst>
                                    </p:anim>
                                    <p:anim calcmode="lin" valueType="num">
                                      <p:cBhvr>
                                        <p:cTn dur="750" fill="hold" id="52"/>
                                        <p:tgtEl>
                                          <p:spTgt spid="15378"/>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5390"/>
      <p:bldP grpId="0" spid="15391"/>
      <p:bldP grpId="0" spid="15392"/>
      <p:bldP grpId="0" spid="15393"/>
      <p:bldP grpId="0" spid="15394"/>
      <p:bldP grpId="0" spid="15395"/>
    </p:bld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6386" name="AutoShape 7"/>
          <p:cNvSpPr>
            <a:spLocks noChangeArrowheads="1"/>
          </p:cNvSpPr>
          <p:nvPr/>
        </p:nvSpPr>
        <p:spPr bwMode="auto">
          <a:xfrm>
            <a:off x="4032250" y="4152900"/>
            <a:ext cx="1517650" cy="1323975"/>
          </a:xfrm>
          <a:prstGeom prst="hexagon">
            <a:avLst>
              <a:gd fmla="val 28652" name="adj"/>
              <a:gd fmla="val 115470" name="vf"/>
            </a:avLst>
          </a:prstGeom>
          <a:solidFill>
            <a:srgbClr val="3C3C3C">
              <a:alpha val="59999"/>
            </a:srgbClr>
          </a:solidFill>
          <a:ln>
            <a:noFill/>
          </a:ln>
          <a:extLst>
            <a:ext uri="{91240B29-F687-4F45-9708-019B960494DF}">
              <a14:hiddenLine w="9525">
                <a:solidFill>
                  <a:srgbClr val="000000"/>
                </a:solidFill>
                <a:miter lim="800000"/>
                <a:headEnd/>
                <a:tailEnd/>
              </a14:hiddenLine>
            </a:ext>
          </a:extLst>
        </p:spPr>
        <p:txBody>
          <a:bodyPr anchor="ctr"/>
          <a:lstStyle>
            <a:lvl1pPr eaLnBrk="0" hangingPunct="0" indent="-342900" marL="342900">
              <a:tabLst>
                <a:tab pos="136525"/>
              </a:tabLst>
              <a:defRPr>
                <a:solidFill>
                  <a:schemeClr val="tx1"/>
                </a:solidFill>
                <a:latin charset="0" pitchFamily="34" typeface="Arial"/>
                <a:ea charset="-122" pitchFamily="2" typeface="宋体"/>
              </a:defRPr>
            </a:lvl1pPr>
            <a:lvl2pPr eaLnBrk="0" hangingPunct="0" indent="-285750" marL="742950">
              <a:tabLst>
                <a:tab pos="136525"/>
              </a:tabLst>
              <a:defRPr>
                <a:solidFill>
                  <a:schemeClr val="tx1"/>
                </a:solidFill>
                <a:latin charset="0" pitchFamily="34" typeface="Arial"/>
                <a:ea charset="-122" pitchFamily="2" typeface="宋体"/>
              </a:defRPr>
            </a:lvl2pPr>
            <a:lvl3pPr eaLnBrk="0" hangingPunct="0">
              <a:tabLst>
                <a:tab pos="136525"/>
              </a:tabLst>
              <a:defRPr>
                <a:solidFill>
                  <a:schemeClr val="tx1"/>
                </a:solidFill>
                <a:latin charset="0" pitchFamily="34" typeface="Arial"/>
                <a:ea charset="-122" pitchFamily="2" typeface="宋体"/>
              </a:defRPr>
            </a:lvl3pPr>
            <a:lvl4pPr eaLnBrk="0" hangingPunct="0" indent="-228600" marL="1600200">
              <a:tabLst>
                <a:tab pos="136525"/>
              </a:tabLst>
              <a:defRPr>
                <a:solidFill>
                  <a:schemeClr val="tx1"/>
                </a:solidFill>
                <a:latin charset="0" pitchFamily="34" typeface="Arial"/>
                <a:ea charset="-122" pitchFamily="2" typeface="宋体"/>
              </a:defRPr>
            </a:lvl4pPr>
            <a:lvl5pPr eaLnBrk="0" hangingPunct="0" indent="-228600" marL="2057400">
              <a:tabLst>
                <a:tab pos="136525"/>
              </a:tabLst>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tabLst>
                <a:tab pos="136525"/>
              </a:tabLst>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tabLst>
                <a:tab pos="136525"/>
              </a:tabLst>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tabLst>
                <a:tab pos="136525"/>
              </a:tabLst>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tabLst>
                <a:tab pos="136525"/>
              </a:tabLst>
              <a:defRPr>
                <a:solidFill>
                  <a:schemeClr val="tx1"/>
                </a:solidFill>
                <a:latin charset="0" pitchFamily="34" typeface="Arial"/>
                <a:ea charset="-122" pitchFamily="2" typeface="宋体"/>
              </a:defRPr>
            </a:lvl9pPr>
          </a:lstStyle>
          <a:p>
            <a:pPr algn="ctr" eaLnBrk="1" fontAlgn="ctr" hangingPunct="1" lvl="2" marL="0">
              <a:buClr>
                <a:srgbClr val="FF0000"/>
              </a:buClr>
              <a:buSzPct val="70000"/>
              <a:buFont charset="2" panose="05000000000000000000" pitchFamily="2" typeface="Wingdings"/>
              <a:buChar char="u"/>
            </a:pPr>
            <a:r>
              <a:rPr altLang="zh-CN" lang="en-US" sz="1400">
                <a:solidFill>
                  <a:srgbClr val="FFFFFF"/>
                </a:solidFill>
                <a:latin charset="-122" panose="020b0503020204020204" pitchFamily="34" typeface="微软雅黑"/>
                <a:ea charset="-122" pitchFamily="34" typeface="微软雅黑"/>
                <a:sym charset="-122" panose="020b0503020204020204" pitchFamily="34" typeface="微软雅黑"/>
              </a:rPr>
              <a:t> </a:t>
            </a:r>
          </a:p>
        </p:txBody>
      </p:sp>
      <p:sp>
        <p:nvSpPr>
          <p:cNvPr id="16387" name="AutoShape 8"/>
          <p:cNvSpPr>
            <a:spLocks noChangeArrowheads="1"/>
          </p:cNvSpPr>
          <p:nvPr/>
        </p:nvSpPr>
        <p:spPr bwMode="auto">
          <a:xfrm>
            <a:off x="6597650" y="3702050"/>
            <a:ext cx="2600325" cy="2216150"/>
          </a:xfrm>
          <a:prstGeom prst="hexagon">
            <a:avLst>
              <a:gd fmla="val 29334" name="adj"/>
              <a:gd fmla="val 115470" name="vf"/>
            </a:avLst>
          </a:prstGeom>
          <a:solidFill>
            <a:schemeClr val="accent1"/>
          </a:solidFill>
          <a:ln>
            <a:noFill/>
          </a:ln>
          <a:extLst>
            <a:ext uri="{91240B29-F687-4F45-9708-019B960494DF}">
              <a14:hiddenLine w="9525">
                <a:solidFill>
                  <a:srgbClr val="000000"/>
                </a:solidFill>
                <a:miter lim="800000"/>
                <a:headEnd/>
                <a:tailEnd/>
              </a14:hiddenLine>
            </a:ext>
          </a:extLst>
        </p:spPr>
        <p:txBody>
          <a:bodyPr anchor="ctr"/>
          <a:lstStyle>
            <a:lvl1pPr eaLnBrk="0" hangingPunct="0">
              <a:tabLst>
                <a:tab pos="723900"/>
                <a:tab pos="1447800"/>
                <a:tab pos="2171700"/>
                <a:tab pos="2895600"/>
                <a:tab pos="3619500"/>
                <a:tab pos="4343400"/>
                <a:tab pos="5067300"/>
                <a:tab pos="5791200"/>
                <a:tab pos="6515100"/>
                <a:tab pos="7239000"/>
              </a:tabLst>
              <a:defRPr>
                <a:solidFill>
                  <a:schemeClr val="tx1"/>
                </a:solidFill>
                <a:latin charset="0" pitchFamily="34" typeface="Arial"/>
                <a:ea charset="-122" pitchFamily="2" typeface="宋体"/>
              </a:defRPr>
            </a:lvl1pPr>
            <a:lvl2pPr eaLnBrk="0" hangingPunct="0" indent="-285750" marL="742950">
              <a:tabLst>
                <a:tab pos="723900"/>
                <a:tab pos="1447800"/>
                <a:tab pos="2171700"/>
                <a:tab pos="2895600"/>
                <a:tab pos="3619500"/>
                <a:tab pos="4343400"/>
                <a:tab pos="5067300"/>
                <a:tab pos="5791200"/>
                <a:tab pos="6515100"/>
                <a:tab pos="7239000"/>
              </a:tabLst>
              <a:defRPr>
                <a:solidFill>
                  <a:schemeClr val="tx1"/>
                </a:solidFill>
                <a:latin charset="0" pitchFamily="34" typeface="Arial"/>
                <a:ea charset="-122" pitchFamily="2" typeface="宋体"/>
              </a:defRPr>
            </a:lvl2pPr>
            <a:lvl3pPr eaLnBrk="0" hangingPunct="0" indent="-228600" marL="1143000">
              <a:tabLst>
                <a:tab pos="723900"/>
                <a:tab pos="1447800"/>
                <a:tab pos="2171700"/>
                <a:tab pos="2895600"/>
                <a:tab pos="3619500"/>
                <a:tab pos="4343400"/>
                <a:tab pos="5067300"/>
                <a:tab pos="5791200"/>
                <a:tab pos="6515100"/>
                <a:tab pos="7239000"/>
              </a:tabLst>
              <a:defRPr>
                <a:solidFill>
                  <a:schemeClr val="tx1"/>
                </a:solidFill>
                <a:latin charset="0" pitchFamily="34" typeface="Arial"/>
                <a:ea charset="-122" pitchFamily="2" typeface="宋体"/>
              </a:defRPr>
            </a:lvl3pPr>
            <a:lvl4pPr eaLnBrk="0" hangingPunct="0" indent="-228600" marL="1600200">
              <a:tabLst>
                <a:tab pos="723900"/>
                <a:tab pos="1447800"/>
                <a:tab pos="2171700"/>
                <a:tab pos="2895600"/>
                <a:tab pos="3619500"/>
                <a:tab pos="4343400"/>
                <a:tab pos="5067300"/>
                <a:tab pos="5791200"/>
                <a:tab pos="6515100"/>
                <a:tab pos="7239000"/>
              </a:tabLst>
              <a:defRPr>
                <a:solidFill>
                  <a:schemeClr val="tx1"/>
                </a:solidFill>
                <a:latin charset="0" pitchFamily="34" typeface="Arial"/>
                <a:ea charset="-122" pitchFamily="2" typeface="宋体"/>
              </a:defRPr>
            </a:lvl4pPr>
            <a:lvl5pPr eaLnBrk="0" hangingPunct="0" indent="-228600" marL="2057400">
              <a:tabLst>
                <a:tab pos="723900"/>
                <a:tab pos="1447800"/>
                <a:tab pos="2171700"/>
                <a:tab pos="2895600"/>
                <a:tab pos="3619500"/>
                <a:tab pos="4343400"/>
                <a:tab pos="5067300"/>
                <a:tab pos="5791200"/>
                <a:tab pos="6515100"/>
                <a:tab pos="7239000"/>
              </a:tabLst>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tabLst>
                <a:tab pos="723900"/>
                <a:tab pos="1447800"/>
                <a:tab pos="2171700"/>
                <a:tab pos="2895600"/>
                <a:tab pos="3619500"/>
                <a:tab pos="4343400"/>
                <a:tab pos="5067300"/>
                <a:tab pos="5791200"/>
                <a:tab pos="6515100"/>
                <a:tab pos="7239000"/>
              </a:tabLst>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tabLst>
                <a:tab pos="723900"/>
                <a:tab pos="1447800"/>
                <a:tab pos="2171700"/>
                <a:tab pos="2895600"/>
                <a:tab pos="3619500"/>
                <a:tab pos="4343400"/>
                <a:tab pos="5067300"/>
                <a:tab pos="5791200"/>
                <a:tab pos="6515100"/>
                <a:tab pos="7239000"/>
              </a:tabLst>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tabLst>
                <a:tab pos="723900"/>
                <a:tab pos="1447800"/>
                <a:tab pos="2171700"/>
                <a:tab pos="2895600"/>
                <a:tab pos="3619500"/>
                <a:tab pos="4343400"/>
                <a:tab pos="5067300"/>
                <a:tab pos="5791200"/>
                <a:tab pos="6515100"/>
                <a:tab pos="7239000"/>
              </a:tabLst>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tabLst>
                <a:tab pos="723900"/>
                <a:tab pos="1447800"/>
                <a:tab pos="2171700"/>
                <a:tab pos="2895600"/>
                <a:tab pos="3619500"/>
                <a:tab pos="4343400"/>
                <a:tab pos="5067300"/>
                <a:tab pos="5791200"/>
                <a:tab pos="6515100"/>
                <a:tab pos="7239000"/>
              </a:tabLst>
              <a:defRPr>
                <a:solidFill>
                  <a:schemeClr val="tx1"/>
                </a:solidFill>
                <a:latin charset="0" pitchFamily="34" typeface="Arial"/>
                <a:ea charset="-122" pitchFamily="2" typeface="宋体"/>
              </a:defRPr>
            </a:lvl9pPr>
          </a:lstStyle>
          <a:p>
            <a:pPr eaLnBrk="1" fontAlgn="ctr" hangingPunct="1">
              <a:lnSpc>
                <a:spcPct val="118000"/>
              </a:lnSpc>
              <a:buClr>
                <a:srgbClr val="FF0000"/>
              </a:buClr>
              <a:buSzPct val="70000"/>
            </a:pPr>
            <a:endParaRPr altLang="en-US" lang="zh-CN" sz="1600">
              <a:solidFill>
                <a:schemeClr val="bg1"/>
              </a:solidFill>
              <a:latin charset="-122" panose="020b0503020204020204" pitchFamily="34" typeface="微软雅黑"/>
              <a:ea charset="-122" pitchFamily="34" typeface="微软雅黑"/>
              <a:sym charset="-122" panose="020b0503020204020204" pitchFamily="34" typeface="微软雅黑"/>
            </a:endParaRPr>
          </a:p>
        </p:txBody>
      </p:sp>
      <p:cxnSp>
        <p:nvCxnSpPr>
          <p:cNvPr id="16388" name="AutoShape 9"/>
          <p:cNvCxnSpPr>
            <a:cxnSpLocks noChangeShapeType="1"/>
            <a:stCxn id="16386" idx="2"/>
            <a:endCxn id="16387" idx="2"/>
          </p:cNvCxnSpPr>
          <p:nvPr/>
        </p:nvCxnSpPr>
        <p:spPr bwMode="auto">
          <a:xfrm>
            <a:off x="4779963" y="4803775"/>
            <a:ext cx="1819275" cy="6350"/>
          </a:xfrm>
          <a:prstGeom prst="straightConnector1">
            <a:avLst/>
          </a:prstGeom>
          <a:noFill/>
          <a:ln w="38100">
            <a:solidFill>
              <a:srgbClr val="2B2E30"/>
            </a:solidFill>
            <a:round/>
            <a:tailEnd len="med" type="triangle" w="med"/>
          </a:ln>
          <a:extLst>
            <a:ext uri="{909E8E84-426E-40DD-AFC4-6F175D3DCCD1}">
              <a14:hiddenFill>
                <a:noFill/>
              </a14:hiddenFill>
            </a:ext>
          </a:extLst>
        </p:spPr>
      </p:cxnSp>
      <p:sp>
        <p:nvSpPr>
          <p:cNvPr id="14341" name="TextBox 147"/>
          <p:cNvSpPr>
            <a:spLocks noChangeArrowheads="1"/>
          </p:cNvSpPr>
          <p:nvPr/>
        </p:nvSpPr>
        <p:spPr bwMode="auto">
          <a:xfrm>
            <a:off x="6729414" y="4597241"/>
            <a:ext cx="2268537" cy="3352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fontAlgn="ctr" hangingPunct="1">
              <a:buClr>
                <a:srgbClr val="FF0000"/>
              </a:buClr>
              <a:buSzPct val="70000"/>
            </a:pPr>
            <a:r>
              <a:rPr altLang="en-US" lang="zh-CN" sz="1600">
                <a:solidFill>
                  <a:schemeClr val="bg1"/>
                </a:solidFill>
                <a:latin charset="-122" panose="020b0503020204020204" pitchFamily="34" typeface="微软雅黑"/>
                <a:ea charset="-122" pitchFamily="34" typeface="微软雅黑"/>
                <a:sym charset="-122" panose="020b0503020204020204" pitchFamily="34" typeface="微软雅黑"/>
              </a:rPr>
              <a:t>添加标题</a:t>
            </a:r>
          </a:p>
        </p:txBody>
      </p:sp>
      <p:grpSp>
        <p:nvGrpSpPr>
          <p:cNvPr id="16390" name="Group 6"/>
          <p:cNvGrpSpPr/>
          <p:nvPr/>
        </p:nvGrpSpPr>
        <p:grpSpPr>
          <a:xfrm>
            <a:off x="2809875" y="2065338"/>
            <a:ext cx="1517650" cy="1323975"/>
            <a:chExt cx="1517650" cy="1323975"/>
          </a:xfrm>
        </p:grpSpPr>
        <p:sp>
          <p:nvSpPr>
            <p:cNvPr id="14359" name="AutoShape 1"/>
            <p:cNvSpPr>
              <a:spLocks noChangeArrowheads="1"/>
            </p:cNvSpPr>
            <p:nvPr/>
          </p:nvSpPr>
          <p:spPr bwMode="auto">
            <a:xfrm>
              <a:off x="0" y="0"/>
              <a:ext cx="1517650" cy="1323975"/>
            </a:xfrm>
            <a:prstGeom prst="hexagon">
              <a:avLst>
                <a:gd fmla="val 28652" name="adj"/>
                <a:gd fmla="val 115470" name="vf"/>
              </a:avLst>
            </a:prstGeom>
            <a:noFill/>
            <a:ln w="25400">
              <a:solidFill>
                <a:srgbClr val="2B2E30"/>
              </a:solidFill>
              <a:miter lim="800000"/>
            </a:ln>
            <a:extLst>
              <a:ext uri="{909E8E84-426E-40DD-AFC4-6F175D3DCCD1}">
                <a14:hiddenFill>
                  <a:solidFill>
                    <a:srgbClr val="FFFFFF"/>
                  </a:solidFill>
                </a14:hiddenFill>
              </a:ext>
            </a:extLst>
          </p:spPr>
          <p:txBody>
            <a:bodyPr anchor="ctr"/>
            <a:lstStyle>
              <a:lvl1pPr eaLnBrk="0" hangingPunct="0">
                <a:tabLst>
                  <a:tab pos="723900"/>
                  <a:tab pos="1447800"/>
                </a:tabLst>
                <a:defRPr>
                  <a:solidFill>
                    <a:schemeClr val="tx1"/>
                  </a:solidFill>
                  <a:latin charset="0" pitchFamily="34" typeface="Arial"/>
                  <a:ea charset="-122" pitchFamily="2" typeface="宋体"/>
                </a:defRPr>
              </a:lvl1pPr>
              <a:lvl2pPr eaLnBrk="0" hangingPunct="0" indent="-285750" marL="742950">
                <a:tabLst>
                  <a:tab pos="723900"/>
                  <a:tab pos="1447800"/>
                </a:tabLst>
                <a:defRPr>
                  <a:solidFill>
                    <a:schemeClr val="tx1"/>
                  </a:solidFill>
                  <a:latin charset="0" pitchFamily="34" typeface="Arial"/>
                  <a:ea charset="-122" pitchFamily="2" typeface="宋体"/>
                </a:defRPr>
              </a:lvl2pPr>
              <a:lvl3pPr eaLnBrk="0" hangingPunct="0" indent="-228600" marL="1143000">
                <a:tabLst>
                  <a:tab pos="723900"/>
                  <a:tab pos="1447800"/>
                </a:tabLst>
                <a:defRPr>
                  <a:solidFill>
                    <a:schemeClr val="tx1"/>
                  </a:solidFill>
                  <a:latin charset="0" pitchFamily="34" typeface="Arial"/>
                  <a:ea charset="-122" pitchFamily="2" typeface="宋体"/>
                </a:defRPr>
              </a:lvl3pPr>
              <a:lvl4pPr eaLnBrk="0" hangingPunct="0" indent="-228600" marL="1600200">
                <a:tabLst>
                  <a:tab pos="723900"/>
                  <a:tab pos="1447800"/>
                </a:tabLst>
                <a:defRPr>
                  <a:solidFill>
                    <a:schemeClr val="tx1"/>
                  </a:solidFill>
                  <a:latin charset="0" pitchFamily="34" typeface="Arial"/>
                  <a:ea charset="-122" pitchFamily="2" typeface="宋体"/>
                </a:defRPr>
              </a:lvl4pPr>
              <a:lvl5pPr eaLnBrk="0" hangingPunct="0" indent="-228600" marL="2057400">
                <a:tabLst>
                  <a:tab pos="723900"/>
                  <a:tab pos="1447800"/>
                </a:tabLst>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tabLst>
                  <a:tab pos="723900"/>
                  <a:tab pos="1447800"/>
                </a:tabLst>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tabLst>
                  <a:tab pos="723900"/>
                  <a:tab pos="1447800"/>
                </a:tabLst>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tabLst>
                  <a:tab pos="723900"/>
                  <a:tab pos="1447800"/>
                </a:tabLst>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tabLst>
                  <a:tab pos="723900"/>
                  <a:tab pos="1447800"/>
                </a:tabLst>
                <a:defRPr>
                  <a:solidFill>
                    <a:schemeClr val="tx1"/>
                  </a:solidFill>
                  <a:latin charset="0" pitchFamily="34" typeface="Arial"/>
                  <a:ea charset="-122" pitchFamily="2" typeface="宋体"/>
                </a:defRPr>
              </a:lvl9pPr>
            </a:lstStyle>
            <a:p>
              <a:pPr algn="ctr" eaLnBrk="1" fontAlgn="ctr" hangingPunct="1">
                <a:buClr>
                  <a:srgbClr val="FF0000"/>
                </a:buClr>
                <a:buSzPct val="70000"/>
                <a:buFont charset="2" panose="05000000000000000000" pitchFamily="2" typeface="Wingdings"/>
                <a:buChar char="u"/>
              </a:pPr>
              <a:endParaRPr altLang="en-US" lang="zh-CN" sz="1600">
                <a:solidFill>
                  <a:schemeClr val="bg1"/>
                </a:solidFill>
                <a:latin charset="-122" panose="020b0503020204020204" pitchFamily="34" typeface="微软雅黑"/>
                <a:ea charset="-122" pitchFamily="34" typeface="微软雅黑"/>
                <a:sym charset="-122" panose="020b0503020204020204" pitchFamily="34" typeface="微软雅黑"/>
              </a:endParaRPr>
            </a:p>
          </p:txBody>
        </p:sp>
        <p:sp>
          <p:nvSpPr>
            <p:cNvPr id="14360" name="TextBox 147"/>
            <p:cNvSpPr>
              <a:spLocks noChangeArrowheads="1"/>
            </p:cNvSpPr>
            <p:nvPr/>
          </p:nvSpPr>
          <p:spPr bwMode="auto">
            <a:xfrm>
              <a:off x="204788" y="501650"/>
              <a:ext cx="1054100" cy="3048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fontAlgn="ctr" hangingPunct="1">
                <a:buClr>
                  <a:srgbClr val="FF0000"/>
                </a:buClr>
                <a:buSzPct val="70000"/>
              </a:pPr>
              <a:r>
                <a:rPr altLang="en-US" lang="zh-CN" sz="1400">
                  <a:solidFill>
                    <a:srgbClr val="2B2E30"/>
                  </a:solidFill>
                  <a:latin charset="-122" panose="020b0503020204020204" pitchFamily="34" typeface="微软雅黑"/>
                  <a:ea charset="-122" pitchFamily="34" typeface="微软雅黑"/>
                  <a:sym charset="-122" panose="020b0503020204020204" pitchFamily="34" typeface="微软雅黑"/>
                </a:rPr>
                <a:t>添加标题</a:t>
              </a:r>
            </a:p>
          </p:txBody>
        </p:sp>
      </p:grpSp>
      <p:grpSp>
        <p:nvGrpSpPr>
          <p:cNvPr id="16393" name="Group 9"/>
          <p:cNvGrpSpPr/>
          <p:nvPr/>
        </p:nvGrpSpPr>
        <p:grpSpPr>
          <a:xfrm>
            <a:off x="4033838" y="2749550"/>
            <a:ext cx="1517650" cy="1323975"/>
            <a:chExt cx="1517650" cy="1323975"/>
          </a:xfrm>
        </p:grpSpPr>
        <p:sp>
          <p:nvSpPr>
            <p:cNvPr id="14357" name="AutoShape 4"/>
            <p:cNvSpPr>
              <a:spLocks noChangeArrowheads="1"/>
            </p:cNvSpPr>
            <p:nvPr/>
          </p:nvSpPr>
          <p:spPr bwMode="auto">
            <a:xfrm>
              <a:off x="0" y="0"/>
              <a:ext cx="1517650" cy="1323975"/>
            </a:xfrm>
            <a:prstGeom prst="hexagon">
              <a:avLst>
                <a:gd fmla="val 28652" name="adj"/>
                <a:gd fmla="val 115470" name="vf"/>
              </a:avLst>
            </a:prstGeom>
            <a:noFill/>
            <a:ln w="25400">
              <a:solidFill>
                <a:srgbClr val="2B2E30"/>
              </a:solidFill>
              <a:miter lim="800000"/>
            </a:ln>
            <a:extLst>
              <a:ext uri="{909E8E84-426E-40DD-AFC4-6F175D3DCCD1}">
                <a14:hiddenFill>
                  <a:solidFill>
                    <a:srgbClr val="FFFFFF"/>
                  </a:solidFill>
                </a14:hiddenFill>
              </a:ext>
            </a:extLst>
          </p:spPr>
          <p:txBody>
            <a:bodyPr anchor="ctr"/>
            <a:lstStyle>
              <a:lvl1pPr eaLnBrk="0" hangingPunct="0">
                <a:tabLst>
                  <a:tab pos="723900"/>
                  <a:tab pos="1447800"/>
                </a:tabLst>
                <a:defRPr>
                  <a:solidFill>
                    <a:schemeClr val="tx1"/>
                  </a:solidFill>
                  <a:latin charset="0" pitchFamily="34" typeface="Arial"/>
                  <a:ea charset="-122" pitchFamily="2" typeface="宋体"/>
                </a:defRPr>
              </a:lvl1pPr>
              <a:lvl2pPr eaLnBrk="0" hangingPunct="0" indent="-285750" marL="742950">
                <a:tabLst>
                  <a:tab pos="723900"/>
                  <a:tab pos="1447800"/>
                </a:tabLst>
                <a:defRPr>
                  <a:solidFill>
                    <a:schemeClr val="tx1"/>
                  </a:solidFill>
                  <a:latin charset="0" pitchFamily="34" typeface="Arial"/>
                  <a:ea charset="-122" pitchFamily="2" typeface="宋体"/>
                </a:defRPr>
              </a:lvl2pPr>
              <a:lvl3pPr eaLnBrk="0" hangingPunct="0" indent="-228600" marL="1143000">
                <a:tabLst>
                  <a:tab pos="723900"/>
                  <a:tab pos="1447800"/>
                </a:tabLst>
                <a:defRPr>
                  <a:solidFill>
                    <a:schemeClr val="tx1"/>
                  </a:solidFill>
                  <a:latin charset="0" pitchFamily="34" typeface="Arial"/>
                  <a:ea charset="-122" pitchFamily="2" typeface="宋体"/>
                </a:defRPr>
              </a:lvl3pPr>
              <a:lvl4pPr eaLnBrk="0" hangingPunct="0" indent="-228600" marL="1600200">
                <a:tabLst>
                  <a:tab pos="723900"/>
                  <a:tab pos="1447800"/>
                </a:tabLst>
                <a:defRPr>
                  <a:solidFill>
                    <a:schemeClr val="tx1"/>
                  </a:solidFill>
                  <a:latin charset="0" pitchFamily="34" typeface="Arial"/>
                  <a:ea charset="-122" pitchFamily="2" typeface="宋体"/>
                </a:defRPr>
              </a:lvl4pPr>
              <a:lvl5pPr eaLnBrk="0" hangingPunct="0" indent="-228600" marL="2057400">
                <a:tabLst>
                  <a:tab pos="723900"/>
                  <a:tab pos="1447800"/>
                </a:tabLst>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tabLst>
                  <a:tab pos="723900"/>
                  <a:tab pos="1447800"/>
                </a:tabLst>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tabLst>
                  <a:tab pos="723900"/>
                  <a:tab pos="1447800"/>
                </a:tabLst>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tabLst>
                  <a:tab pos="723900"/>
                  <a:tab pos="1447800"/>
                </a:tabLst>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tabLst>
                  <a:tab pos="723900"/>
                  <a:tab pos="1447800"/>
                </a:tabLst>
                <a:defRPr>
                  <a:solidFill>
                    <a:schemeClr val="tx1"/>
                  </a:solidFill>
                  <a:latin charset="0" pitchFamily="34" typeface="Arial"/>
                  <a:ea charset="-122" pitchFamily="2" typeface="宋体"/>
                </a:defRPr>
              </a:lvl9pPr>
            </a:lstStyle>
            <a:p>
              <a:pPr algn="ctr" eaLnBrk="1" fontAlgn="ctr" hangingPunct="1">
                <a:buClr>
                  <a:srgbClr val="FF0000"/>
                </a:buClr>
                <a:buSzPct val="70000"/>
                <a:buFont charset="2" panose="05000000000000000000" pitchFamily="2" typeface="Wingdings"/>
                <a:buChar char="u"/>
              </a:pPr>
              <a:endParaRPr altLang="en-US" lang="zh-CN" sz="1600">
                <a:solidFill>
                  <a:schemeClr val="bg1"/>
                </a:solidFill>
                <a:latin charset="-122" panose="020b0503020204020204" pitchFamily="34" typeface="微软雅黑"/>
                <a:ea charset="-122" pitchFamily="34" typeface="微软雅黑"/>
                <a:sym charset="-122" panose="020b0503020204020204" pitchFamily="34" typeface="微软雅黑"/>
              </a:endParaRPr>
            </a:p>
          </p:txBody>
        </p:sp>
        <p:sp>
          <p:nvSpPr>
            <p:cNvPr id="14358" name="TextBox 147"/>
            <p:cNvSpPr>
              <a:spLocks noChangeArrowheads="1"/>
            </p:cNvSpPr>
            <p:nvPr/>
          </p:nvSpPr>
          <p:spPr bwMode="auto">
            <a:xfrm>
              <a:off x="195263" y="460375"/>
              <a:ext cx="1054100" cy="3048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fontAlgn="ctr" hangingPunct="1">
                <a:buClr>
                  <a:srgbClr val="FF0000"/>
                </a:buClr>
                <a:buSzPct val="70000"/>
              </a:pPr>
              <a:r>
                <a:rPr altLang="en-US" lang="zh-CN" sz="1400">
                  <a:solidFill>
                    <a:srgbClr val="2B2E30"/>
                  </a:solidFill>
                  <a:latin charset="-122" panose="020b0503020204020204" pitchFamily="34" typeface="微软雅黑"/>
                  <a:ea charset="-122" pitchFamily="34" typeface="微软雅黑"/>
                  <a:sym charset="-122" panose="020b0503020204020204" pitchFamily="34" typeface="微软雅黑"/>
                </a:rPr>
                <a:t>添加标题</a:t>
              </a:r>
            </a:p>
          </p:txBody>
        </p:sp>
      </p:grpSp>
      <p:grpSp>
        <p:nvGrpSpPr>
          <p:cNvPr id="16396" name="Group 12"/>
          <p:cNvGrpSpPr/>
          <p:nvPr/>
        </p:nvGrpSpPr>
        <p:grpSpPr>
          <a:xfrm>
            <a:off x="1585913" y="2749550"/>
            <a:ext cx="1517650" cy="1323975"/>
            <a:chExt cx="1517650" cy="1323975"/>
          </a:xfrm>
        </p:grpSpPr>
        <p:sp>
          <p:nvSpPr>
            <p:cNvPr id="14355" name="AutoShape 2"/>
            <p:cNvSpPr>
              <a:spLocks noChangeArrowheads="1"/>
            </p:cNvSpPr>
            <p:nvPr/>
          </p:nvSpPr>
          <p:spPr bwMode="auto">
            <a:xfrm>
              <a:off x="0" y="0"/>
              <a:ext cx="1517650" cy="1323975"/>
            </a:xfrm>
            <a:prstGeom prst="hexagon">
              <a:avLst>
                <a:gd fmla="val 28652" name="adj"/>
                <a:gd fmla="val 115470" name="vf"/>
              </a:avLst>
            </a:prstGeom>
            <a:noFill/>
            <a:ln w="25400">
              <a:solidFill>
                <a:srgbClr val="2B2E30"/>
              </a:solidFill>
              <a:miter lim="800000"/>
            </a:ln>
            <a:extLst>
              <a:ext uri="{909E8E84-426E-40DD-AFC4-6F175D3DCCD1}">
                <a14:hiddenFill>
                  <a:solidFill>
                    <a:srgbClr val="FFFFFF"/>
                  </a:solidFill>
                </a14:hiddenFill>
              </a:ext>
            </a:extLst>
          </p:spPr>
          <p:txBody>
            <a:bodyPr anchor="ctr"/>
            <a:lstStyle>
              <a:lvl1pPr eaLnBrk="0" hangingPunct="0">
                <a:tabLst>
                  <a:tab pos="723900"/>
                  <a:tab pos="1447800"/>
                </a:tabLst>
                <a:defRPr>
                  <a:solidFill>
                    <a:schemeClr val="tx1"/>
                  </a:solidFill>
                  <a:latin charset="0" pitchFamily="34" typeface="Arial"/>
                  <a:ea charset="-122" pitchFamily="2" typeface="宋体"/>
                </a:defRPr>
              </a:lvl1pPr>
              <a:lvl2pPr eaLnBrk="0" hangingPunct="0" indent="-285750" marL="742950">
                <a:tabLst>
                  <a:tab pos="723900"/>
                  <a:tab pos="1447800"/>
                </a:tabLst>
                <a:defRPr>
                  <a:solidFill>
                    <a:schemeClr val="tx1"/>
                  </a:solidFill>
                  <a:latin charset="0" pitchFamily="34" typeface="Arial"/>
                  <a:ea charset="-122" pitchFamily="2" typeface="宋体"/>
                </a:defRPr>
              </a:lvl2pPr>
              <a:lvl3pPr eaLnBrk="0" hangingPunct="0" indent="-228600" marL="1143000">
                <a:tabLst>
                  <a:tab pos="723900"/>
                  <a:tab pos="1447800"/>
                </a:tabLst>
                <a:defRPr>
                  <a:solidFill>
                    <a:schemeClr val="tx1"/>
                  </a:solidFill>
                  <a:latin charset="0" pitchFamily="34" typeface="Arial"/>
                  <a:ea charset="-122" pitchFamily="2" typeface="宋体"/>
                </a:defRPr>
              </a:lvl3pPr>
              <a:lvl4pPr eaLnBrk="0" hangingPunct="0" indent="-228600" marL="1600200">
                <a:tabLst>
                  <a:tab pos="723900"/>
                  <a:tab pos="1447800"/>
                </a:tabLst>
                <a:defRPr>
                  <a:solidFill>
                    <a:schemeClr val="tx1"/>
                  </a:solidFill>
                  <a:latin charset="0" pitchFamily="34" typeface="Arial"/>
                  <a:ea charset="-122" pitchFamily="2" typeface="宋体"/>
                </a:defRPr>
              </a:lvl4pPr>
              <a:lvl5pPr eaLnBrk="0" hangingPunct="0" indent="-228600" marL="2057400">
                <a:tabLst>
                  <a:tab pos="723900"/>
                  <a:tab pos="1447800"/>
                </a:tabLst>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tabLst>
                  <a:tab pos="723900"/>
                  <a:tab pos="1447800"/>
                </a:tabLst>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tabLst>
                  <a:tab pos="723900"/>
                  <a:tab pos="1447800"/>
                </a:tabLst>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tabLst>
                  <a:tab pos="723900"/>
                  <a:tab pos="1447800"/>
                </a:tabLst>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tabLst>
                  <a:tab pos="723900"/>
                  <a:tab pos="1447800"/>
                </a:tabLst>
                <a:defRPr>
                  <a:solidFill>
                    <a:schemeClr val="tx1"/>
                  </a:solidFill>
                  <a:latin charset="0" pitchFamily="34" typeface="Arial"/>
                  <a:ea charset="-122" pitchFamily="2" typeface="宋体"/>
                </a:defRPr>
              </a:lvl9pPr>
            </a:lstStyle>
            <a:p>
              <a:pPr algn="ctr" eaLnBrk="1" fontAlgn="ctr" hangingPunct="1">
                <a:buClr>
                  <a:srgbClr val="FF0000"/>
                </a:buClr>
                <a:buSzPct val="70000"/>
                <a:buFont charset="2" panose="05000000000000000000" pitchFamily="2" typeface="Wingdings"/>
                <a:buChar char="u"/>
              </a:pPr>
              <a:endParaRPr altLang="en-US" lang="zh-CN" sz="1600">
                <a:solidFill>
                  <a:schemeClr val="bg1"/>
                </a:solidFill>
                <a:latin charset="-122" panose="020b0503020204020204" pitchFamily="34" typeface="微软雅黑"/>
                <a:ea charset="-122" pitchFamily="34" typeface="微软雅黑"/>
                <a:sym charset="-122" panose="020b0503020204020204" pitchFamily="34" typeface="微软雅黑"/>
              </a:endParaRPr>
            </a:p>
          </p:txBody>
        </p:sp>
        <p:sp>
          <p:nvSpPr>
            <p:cNvPr id="14356" name="TextBox 147"/>
            <p:cNvSpPr>
              <a:spLocks noChangeArrowheads="1"/>
            </p:cNvSpPr>
            <p:nvPr/>
          </p:nvSpPr>
          <p:spPr bwMode="auto">
            <a:xfrm>
              <a:off x="214313" y="460375"/>
              <a:ext cx="1054100" cy="3048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fontAlgn="ctr" hangingPunct="1">
                <a:buClr>
                  <a:srgbClr val="FF0000"/>
                </a:buClr>
                <a:buSzPct val="70000"/>
              </a:pPr>
              <a:r>
                <a:rPr altLang="en-US" lang="zh-CN" sz="1400">
                  <a:solidFill>
                    <a:srgbClr val="2B2E30"/>
                  </a:solidFill>
                  <a:latin charset="-122" panose="020b0503020204020204" pitchFamily="34" typeface="微软雅黑"/>
                  <a:ea charset="-122" pitchFamily="34" typeface="微软雅黑"/>
                  <a:sym charset="-122" panose="020b0503020204020204" pitchFamily="34" typeface="微软雅黑"/>
                </a:rPr>
                <a:t>添加标题</a:t>
              </a:r>
            </a:p>
          </p:txBody>
        </p:sp>
      </p:grpSp>
      <p:grpSp>
        <p:nvGrpSpPr>
          <p:cNvPr id="16399" name="Group 15"/>
          <p:cNvGrpSpPr/>
          <p:nvPr/>
        </p:nvGrpSpPr>
        <p:grpSpPr>
          <a:xfrm>
            <a:off x="1585913" y="4152900"/>
            <a:ext cx="1517650" cy="1323975"/>
            <a:chExt cx="1517650" cy="1323975"/>
          </a:xfrm>
        </p:grpSpPr>
        <p:sp>
          <p:nvSpPr>
            <p:cNvPr id="14353" name="AutoShape 3"/>
            <p:cNvSpPr>
              <a:spLocks noChangeArrowheads="1"/>
            </p:cNvSpPr>
            <p:nvPr/>
          </p:nvSpPr>
          <p:spPr bwMode="auto">
            <a:xfrm>
              <a:off x="0" y="0"/>
              <a:ext cx="1517650" cy="1323975"/>
            </a:xfrm>
            <a:prstGeom prst="hexagon">
              <a:avLst>
                <a:gd fmla="val 28652" name="adj"/>
                <a:gd fmla="val 115470" name="vf"/>
              </a:avLst>
            </a:prstGeom>
            <a:noFill/>
            <a:ln w="25400">
              <a:solidFill>
                <a:srgbClr val="2B2E30"/>
              </a:solidFill>
              <a:miter lim="800000"/>
            </a:ln>
            <a:extLst>
              <a:ext uri="{909E8E84-426E-40DD-AFC4-6F175D3DCCD1}">
                <a14:hiddenFill>
                  <a:solidFill>
                    <a:srgbClr val="FFFFFF"/>
                  </a:solidFill>
                </a14:hiddenFill>
              </a:ext>
            </a:extLst>
          </p:spPr>
          <p:txBody>
            <a:bodyPr anchor="ctr"/>
            <a:lstStyle>
              <a:lvl1pPr eaLnBrk="0" hangingPunct="0">
                <a:tabLst>
                  <a:tab pos="723900"/>
                  <a:tab pos="1447800"/>
                </a:tabLst>
                <a:defRPr>
                  <a:solidFill>
                    <a:schemeClr val="tx1"/>
                  </a:solidFill>
                  <a:latin charset="0" pitchFamily="34" typeface="Arial"/>
                  <a:ea charset="-122" pitchFamily="2" typeface="宋体"/>
                </a:defRPr>
              </a:lvl1pPr>
              <a:lvl2pPr eaLnBrk="0" hangingPunct="0" indent="-285750" marL="742950">
                <a:tabLst>
                  <a:tab pos="723900"/>
                  <a:tab pos="1447800"/>
                </a:tabLst>
                <a:defRPr>
                  <a:solidFill>
                    <a:schemeClr val="tx1"/>
                  </a:solidFill>
                  <a:latin charset="0" pitchFamily="34" typeface="Arial"/>
                  <a:ea charset="-122" pitchFamily="2" typeface="宋体"/>
                </a:defRPr>
              </a:lvl2pPr>
              <a:lvl3pPr eaLnBrk="0" hangingPunct="0" indent="-228600" marL="1143000">
                <a:tabLst>
                  <a:tab pos="723900"/>
                  <a:tab pos="1447800"/>
                </a:tabLst>
                <a:defRPr>
                  <a:solidFill>
                    <a:schemeClr val="tx1"/>
                  </a:solidFill>
                  <a:latin charset="0" pitchFamily="34" typeface="Arial"/>
                  <a:ea charset="-122" pitchFamily="2" typeface="宋体"/>
                </a:defRPr>
              </a:lvl3pPr>
              <a:lvl4pPr eaLnBrk="0" hangingPunct="0" indent="-228600" marL="1600200">
                <a:tabLst>
                  <a:tab pos="723900"/>
                  <a:tab pos="1447800"/>
                </a:tabLst>
                <a:defRPr>
                  <a:solidFill>
                    <a:schemeClr val="tx1"/>
                  </a:solidFill>
                  <a:latin charset="0" pitchFamily="34" typeface="Arial"/>
                  <a:ea charset="-122" pitchFamily="2" typeface="宋体"/>
                </a:defRPr>
              </a:lvl4pPr>
              <a:lvl5pPr eaLnBrk="0" hangingPunct="0" indent="-228600" marL="2057400">
                <a:tabLst>
                  <a:tab pos="723900"/>
                  <a:tab pos="1447800"/>
                </a:tabLst>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tabLst>
                  <a:tab pos="723900"/>
                  <a:tab pos="1447800"/>
                </a:tabLst>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tabLst>
                  <a:tab pos="723900"/>
                  <a:tab pos="1447800"/>
                </a:tabLst>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tabLst>
                  <a:tab pos="723900"/>
                  <a:tab pos="1447800"/>
                </a:tabLst>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tabLst>
                  <a:tab pos="723900"/>
                  <a:tab pos="1447800"/>
                </a:tabLst>
                <a:defRPr>
                  <a:solidFill>
                    <a:schemeClr val="tx1"/>
                  </a:solidFill>
                  <a:latin charset="0" pitchFamily="34" typeface="Arial"/>
                  <a:ea charset="-122" pitchFamily="2" typeface="宋体"/>
                </a:defRPr>
              </a:lvl9pPr>
            </a:lstStyle>
            <a:p>
              <a:pPr algn="ctr" eaLnBrk="1" fontAlgn="ctr" hangingPunct="1">
                <a:buClr>
                  <a:srgbClr val="FF0000"/>
                </a:buClr>
                <a:buSzPct val="70000"/>
                <a:buFont charset="2" panose="05000000000000000000" pitchFamily="2" typeface="Wingdings"/>
                <a:buChar char="u"/>
              </a:pPr>
              <a:endParaRPr altLang="en-US" lang="zh-CN" sz="1600">
                <a:solidFill>
                  <a:schemeClr val="bg1"/>
                </a:solidFill>
                <a:latin charset="-122" panose="020b0503020204020204" pitchFamily="34" typeface="微软雅黑"/>
                <a:ea charset="-122" pitchFamily="34" typeface="微软雅黑"/>
                <a:sym charset="-122" panose="020b0503020204020204" pitchFamily="34" typeface="微软雅黑"/>
              </a:endParaRPr>
            </a:p>
          </p:txBody>
        </p:sp>
        <p:sp>
          <p:nvSpPr>
            <p:cNvPr id="14354" name="TextBox 147"/>
            <p:cNvSpPr>
              <a:spLocks noChangeArrowheads="1"/>
            </p:cNvSpPr>
            <p:nvPr/>
          </p:nvSpPr>
          <p:spPr bwMode="auto">
            <a:xfrm>
              <a:off x="214313" y="485775"/>
              <a:ext cx="1054100" cy="3048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fontAlgn="ctr" hangingPunct="1">
                <a:buClr>
                  <a:srgbClr val="FF0000"/>
                </a:buClr>
                <a:buSzPct val="70000"/>
              </a:pPr>
              <a:r>
                <a:rPr altLang="en-US" lang="zh-CN" sz="1400">
                  <a:solidFill>
                    <a:srgbClr val="2B2E30"/>
                  </a:solidFill>
                  <a:latin charset="-122" panose="020b0503020204020204" pitchFamily="34" typeface="微软雅黑"/>
                  <a:ea charset="-122" pitchFamily="34" typeface="微软雅黑"/>
                  <a:sym charset="-122" panose="020b0503020204020204" pitchFamily="34" typeface="微软雅黑"/>
                </a:rPr>
                <a:t>添加标题</a:t>
              </a:r>
            </a:p>
          </p:txBody>
        </p:sp>
      </p:grpSp>
      <p:grpSp>
        <p:nvGrpSpPr>
          <p:cNvPr id="16402" name="Group 18"/>
          <p:cNvGrpSpPr/>
          <p:nvPr/>
        </p:nvGrpSpPr>
        <p:grpSpPr>
          <a:xfrm>
            <a:off x="2809875" y="4873625"/>
            <a:ext cx="1517650" cy="1323975"/>
            <a:chExt cx="1517650" cy="1323975"/>
          </a:xfrm>
        </p:grpSpPr>
        <p:sp>
          <p:nvSpPr>
            <p:cNvPr id="14351" name="AutoShape 6"/>
            <p:cNvSpPr>
              <a:spLocks noChangeArrowheads="1"/>
            </p:cNvSpPr>
            <p:nvPr/>
          </p:nvSpPr>
          <p:spPr bwMode="auto">
            <a:xfrm>
              <a:off x="0" y="0"/>
              <a:ext cx="1517650" cy="1323975"/>
            </a:xfrm>
            <a:prstGeom prst="hexagon">
              <a:avLst>
                <a:gd fmla="val 28652" name="adj"/>
                <a:gd fmla="val 115470" name="vf"/>
              </a:avLst>
            </a:prstGeom>
            <a:noFill/>
            <a:ln w="25400">
              <a:solidFill>
                <a:srgbClr val="2B2E30"/>
              </a:solidFill>
              <a:miter lim="800000"/>
            </a:ln>
            <a:extLst>
              <a:ext uri="{909E8E84-426E-40DD-AFC4-6F175D3DCCD1}">
                <a14:hiddenFill>
                  <a:solidFill>
                    <a:srgbClr val="FFFFFF"/>
                  </a:solidFill>
                </a14:hiddenFill>
              </a:ext>
            </a:extLst>
          </p:spPr>
          <p:txBody>
            <a:bodyPr anchor="ctr"/>
            <a:lstStyle>
              <a:lvl1pPr eaLnBrk="0" hangingPunct="0">
                <a:tabLst>
                  <a:tab pos="723900"/>
                  <a:tab pos="1447800"/>
                </a:tabLst>
                <a:defRPr>
                  <a:solidFill>
                    <a:schemeClr val="tx1"/>
                  </a:solidFill>
                  <a:latin charset="0" pitchFamily="34" typeface="Arial"/>
                  <a:ea charset="-122" pitchFamily="2" typeface="宋体"/>
                </a:defRPr>
              </a:lvl1pPr>
              <a:lvl2pPr eaLnBrk="0" hangingPunct="0" indent="-285750" marL="742950">
                <a:tabLst>
                  <a:tab pos="723900"/>
                  <a:tab pos="1447800"/>
                </a:tabLst>
                <a:defRPr>
                  <a:solidFill>
                    <a:schemeClr val="tx1"/>
                  </a:solidFill>
                  <a:latin charset="0" pitchFamily="34" typeface="Arial"/>
                  <a:ea charset="-122" pitchFamily="2" typeface="宋体"/>
                </a:defRPr>
              </a:lvl2pPr>
              <a:lvl3pPr eaLnBrk="0" hangingPunct="0" indent="-228600" marL="1143000">
                <a:tabLst>
                  <a:tab pos="723900"/>
                  <a:tab pos="1447800"/>
                </a:tabLst>
                <a:defRPr>
                  <a:solidFill>
                    <a:schemeClr val="tx1"/>
                  </a:solidFill>
                  <a:latin charset="0" pitchFamily="34" typeface="Arial"/>
                  <a:ea charset="-122" pitchFamily="2" typeface="宋体"/>
                </a:defRPr>
              </a:lvl3pPr>
              <a:lvl4pPr eaLnBrk="0" hangingPunct="0" indent="-228600" marL="1600200">
                <a:tabLst>
                  <a:tab pos="723900"/>
                  <a:tab pos="1447800"/>
                </a:tabLst>
                <a:defRPr>
                  <a:solidFill>
                    <a:schemeClr val="tx1"/>
                  </a:solidFill>
                  <a:latin charset="0" pitchFamily="34" typeface="Arial"/>
                  <a:ea charset="-122" pitchFamily="2" typeface="宋体"/>
                </a:defRPr>
              </a:lvl4pPr>
              <a:lvl5pPr eaLnBrk="0" hangingPunct="0" indent="-228600" marL="2057400">
                <a:tabLst>
                  <a:tab pos="723900"/>
                  <a:tab pos="1447800"/>
                </a:tabLst>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tabLst>
                  <a:tab pos="723900"/>
                  <a:tab pos="1447800"/>
                </a:tabLst>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tabLst>
                  <a:tab pos="723900"/>
                  <a:tab pos="1447800"/>
                </a:tabLst>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tabLst>
                  <a:tab pos="723900"/>
                  <a:tab pos="1447800"/>
                </a:tabLst>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tabLst>
                  <a:tab pos="723900"/>
                  <a:tab pos="1447800"/>
                </a:tabLst>
                <a:defRPr>
                  <a:solidFill>
                    <a:schemeClr val="tx1"/>
                  </a:solidFill>
                  <a:latin charset="0" pitchFamily="34" typeface="Arial"/>
                  <a:ea charset="-122" pitchFamily="2" typeface="宋体"/>
                </a:defRPr>
              </a:lvl9pPr>
            </a:lstStyle>
            <a:p>
              <a:pPr algn="ctr" eaLnBrk="1" fontAlgn="ctr" hangingPunct="1">
                <a:buClr>
                  <a:srgbClr val="FF0000"/>
                </a:buClr>
                <a:buSzPct val="70000"/>
                <a:buFont charset="2" panose="05000000000000000000" pitchFamily="2" typeface="Wingdings"/>
                <a:buChar char="u"/>
              </a:pPr>
              <a:endParaRPr altLang="en-US" lang="zh-CN" sz="1600">
                <a:solidFill>
                  <a:schemeClr val="bg1"/>
                </a:solidFill>
                <a:latin charset="-122" panose="020b0503020204020204" pitchFamily="34" typeface="微软雅黑"/>
                <a:ea charset="-122" pitchFamily="34" typeface="微软雅黑"/>
                <a:sym charset="-122" panose="020b0503020204020204" pitchFamily="34" typeface="微软雅黑"/>
              </a:endParaRPr>
            </a:p>
          </p:txBody>
        </p:sp>
        <p:sp>
          <p:nvSpPr>
            <p:cNvPr id="14352" name="TextBox 147"/>
            <p:cNvSpPr>
              <a:spLocks noChangeArrowheads="1"/>
            </p:cNvSpPr>
            <p:nvPr/>
          </p:nvSpPr>
          <p:spPr bwMode="auto">
            <a:xfrm>
              <a:off x="204788" y="479425"/>
              <a:ext cx="1054100" cy="3048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fontAlgn="ctr" hangingPunct="1">
                <a:buClr>
                  <a:srgbClr val="FF0000"/>
                </a:buClr>
                <a:buSzPct val="70000"/>
              </a:pPr>
              <a:r>
                <a:rPr altLang="en-US" lang="zh-CN" sz="1400">
                  <a:solidFill>
                    <a:srgbClr val="2B2E30"/>
                  </a:solidFill>
                  <a:latin charset="-122" panose="020b0503020204020204" pitchFamily="34" typeface="微软雅黑"/>
                  <a:ea charset="-122" pitchFamily="34" typeface="微软雅黑"/>
                  <a:sym charset="-122" panose="020b0503020204020204" pitchFamily="34" typeface="微软雅黑"/>
                </a:rPr>
                <a:t>添加标题</a:t>
              </a:r>
            </a:p>
          </p:txBody>
        </p:sp>
      </p:grpSp>
      <p:pic>
        <p:nvPicPr>
          <p:cNvPr id="16405" name="组合 26"/>
          <p:cNvPicPr>
            <a:picLocks noChangeArrowheads="1"/>
          </p:cNvPicPr>
          <p:nvPr/>
        </p:nvPicPr>
        <p:blipFill>
          <a:blip r:embed="rId2">
            <a:extLst>
              <a:ext uri="{28A0092B-C50C-407E-A947-70E740481C1C}">
                <a14:useLocalDpi val="0"/>
              </a:ext>
            </a:extLst>
          </a:blip>
          <a:stretch>
            <a:fillRect/>
          </a:stretch>
        </p:blipFill>
        <p:spPr bwMode="auto">
          <a:xfrm>
            <a:off x="2809875" y="3468688"/>
            <a:ext cx="1517650" cy="132238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16406" name="Freeform 5"/>
          <p:cNvSpPr/>
          <p:nvPr/>
        </p:nvSpPr>
        <p:spPr bwMode="auto">
          <a:xfrm>
            <a:off x="0" y="311150"/>
            <a:ext cx="892175" cy="604838"/>
          </a:xfrm>
          <a:custGeom>
            <a:gdLst>
              <a:gd fmla="*/ 2147483647 w 1172" name="T0"/>
              <a:gd fmla="*/ 2147483647 h 774" name="T1"/>
              <a:gd fmla="*/ 2147483647 w 1172" name="T2"/>
              <a:gd fmla="*/ 0 h 774" name="T3"/>
              <a:gd fmla="*/ 2147483647 w 1172" name="T4"/>
              <a:gd fmla="*/ 2147483647 h 774" name="T5"/>
              <a:gd fmla="*/ 2147483647 w 1172" name="T6"/>
              <a:gd fmla="*/ 2147483647 h 774" name="T7"/>
              <a:gd fmla="*/ 2147483647 w 1172" name="T8"/>
              <a:gd fmla="*/ 2147483647 h 774" name="T9"/>
              <a:gd fmla="*/ 2147483647 w 1172" name="T10"/>
              <a:gd fmla="*/ 2147483647 h 774" name="T11"/>
              <a:gd fmla="*/ 0 w 1172" name="T12"/>
              <a:gd fmla="*/ 2147483647 h 774" name="T13"/>
              <a:gd fmla="*/ 0 w 1172" name="T14"/>
              <a:gd fmla="*/ 2147483647 h 774" name="T15"/>
              <a:gd fmla="*/ 2147483647 w 1172" name="T16"/>
              <a:gd fmla="*/ 2147483647 h 774"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b" l="0" r="r" t="0"/>
            <a:pathLst>
              <a:path h="774" w="1172">
                <a:moveTo>
                  <a:pt x="854" y="5"/>
                </a:moveTo>
                <a:lnTo>
                  <a:pt x="858" y="0"/>
                </a:lnTo>
                <a:lnTo>
                  <a:pt x="1172" y="384"/>
                </a:lnTo>
                <a:lnTo>
                  <a:pt x="858" y="769"/>
                </a:lnTo>
                <a:lnTo>
                  <a:pt x="858" y="768"/>
                </a:lnTo>
                <a:lnTo>
                  <a:pt x="858" y="774"/>
                </a:lnTo>
                <a:lnTo>
                  <a:pt x="0" y="774"/>
                </a:lnTo>
                <a:lnTo>
                  <a:pt x="0" y="5"/>
                </a:lnTo>
                <a:lnTo>
                  <a:pt x="854" y="5"/>
                </a:lnTo>
                <a:close/>
              </a:path>
            </a:pathLst>
          </a:custGeom>
          <a:solidFill>
            <a:schemeClr val="accent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16407" name="Freeform 6"/>
          <p:cNvSpPr/>
          <p:nvPr/>
        </p:nvSpPr>
        <p:spPr bwMode="auto">
          <a:xfrm>
            <a:off x="781050" y="317500"/>
            <a:ext cx="11415713" cy="598488"/>
          </a:xfrm>
          <a:custGeom>
            <a:gdLst>
              <a:gd fmla="*/ 2147483647 w 15011" name="T0"/>
              <a:gd fmla="*/ 0 h 769" name="T1"/>
              <a:gd fmla="*/ 2147483647 w 15011" name="T2"/>
              <a:gd fmla="*/ 0 h 769" name="T3"/>
              <a:gd fmla="*/ 2147483647 w 15011" name="T4"/>
              <a:gd fmla="*/ 2147483647 h 769" name="T5"/>
              <a:gd fmla="*/ 0 w 15011" name="T6"/>
              <a:gd fmla="*/ 2147483647 h 769" name="T7"/>
              <a:gd fmla="*/ 0 w 15011" name="T8"/>
              <a:gd fmla="*/ 2147483647 h 769" name="T9"/>
              <a:gd fmla="*/ 0 w 15011" name="T10"/>
              <a:gd fmla="*/ 2147483647 h 769" name="T11"/>
              <a:gd fmla="*/ 2147483647 w 15011" name="T12"/>
              <a:gd fmla="*/ 2147483647 h 769" name="T13"/>
              <a:gd fmla="*/ 2147483647 w 15011" name="T14"/>
              <a:gd fmla="*/ 0 h 769"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769" w="15011">
                <a:moveTo>
                  <a:pt x="15011" y="0"/>
                </a:moveTo>
                <a:lnTo>
                  <a:pt x="5" y="0"/>
                </a:lnTo>
                <a:lnTo>
                  <a:pt x="314" y="379"/>
                </a:lnTo>
                <a:lnTo>
                  <a:pt x="0" y="763"/>
                </a:lnTo>
                <a:lnTo>
                  <a:pt x="0" y="769"/>
                </a:lnTo>
                <a:lnTo>
                  <a:pt x="15011" y="769"/>
                </a:lnTo>
                <a:lnTo>
                  <a:pt x="15011" y="0"/>
                </a:lnTo>
                <a:close/>
              </a:path>
            </a:pathLst>
          </a:custGeom>
          <a:solidFill>
            <a:schemeClr val="bg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16408" name="TextBox 100"/>
          <p:cNvSpPr txBox="1">
            <a:spLocks noChangeArrowheads="1"/>
          </p:cNvSpPr>
          <p:nvPr/>
        </p:nvSpPr>
        <p:spPr bwMode="auto">
          <a:xfrm>
            <a:off x="1027113" y="431800"/>
            <a:ext cx="2321242" cy="39624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lang="en-US" sz="2000">
                <a:solidFill>
                  <a:srgbClr val="F8F8F8"/>
                </a:solidFill>
                <a:latin charset="-122" panose="020b0503020204020204" pitchFamily="34" typeface="微软雅黑"/>
                <a:ea charset="-122" pitchFamily="34" typeface="微软雅黑"/>
              </a:rPr>
              <a:t>1.1请输入您的标题</a:t>
            </a:r>
          </a:p>
        </p:txBody>
      </p:sp>
    </p:spTree>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16406"/>
                                        </p:tgtEl>
                                        <p:attrNameLst>
                                          <p:attrName>style.visibility</p:attrName>
                                        </p:attrNameLst>
                                      </p:cBhvr>
                                      <p:to>
                                        <p:strVal val="visible"/>
                                      </p:to>
                                    </p:set>
                                    <p:anim calcmode="lin" valueType="num">
                                      <p:cBhvr additive="base">
                                        <p:cTn dur="500" fill="hold" id="7"/>
                                        <p:tgtEl>
                                          <p:spTgt spid="16406"/>
                                        </p:tgtEl>
                                        <p:attrNameLst>
                                          <p:attrName>ppt_x</p:attrName>
                                        </p:attrNameLst>
                                      </p:cBhvr>
                                      <p:tavLst>
                                        <p:tav tm="0">
                                          <p:val>
                                            <p:strVal val="0-#ppt_w/2"/>
                                          </p:val>
                                        </p:tav>
                                        <p:tav tm="100000">
                                          <p:val>
                                            <p:strVal val="#ppt_x"/>
                                          </p:val>
                                        </p:tav>
                                      </p:tavLst>
                                    </p:anim>
                                    <p:anim calcmode="lin" valueType="num">
                                      <p:cBhvr additive="base">
                                        <p:cTn dur="500" fill="hold" id="8"/>
                                        <p:tgtEl>
                                          <p:spTgt spid="16406"/>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8">
                                  <p:stCondLst>
                                    <p:cond delay="0"/>
                                  </p:stCondLst>
                                  <p:childTnLst>
                                    <p:set>
                                      <p:cBhvr>
                                        <p:cTn dur="1" fill="hold" id="11">
                                          <p:stCondLst>
                                            <p:cond delay="0"/>
                                          </p:stCondLst>
                                        </p:cTn>
                                        <p:tgtEl>
                                          <p:spTgt spid="16407"/>
                                        </p:tgtEl>
                                        <p:attrNameLst>
                                          <p:attrName>style.visibility</p:attrName>
                                        </p:attrNameLst>
                                      </p:cBhvr>
                                      <p:to>
                                        <p:strVal val="visible"/>
                                      </p:to>
                                    </p:set>
                                    <p:animEffect filter="wipe(left)" transition="in">
                                      <p:cBhvr>
                                        <p:cTn dur="500" id="12"/>
                                        <p:tgtEl>
                                          <p:spTgt spid="16407"/>
                                        </p:tgtEl>
                                      </p:cBhvr>
                                    </p:animEffect>
                                  </p:childTnLst>
                                </p:cTn>
                              </p:par>
                            </p:childTnLst>
                          </p:cTn>
                        </p:par>
                        <p:par>
                          <p:cTn fill="hold" id="13" nodeType="afterGroup">
                            <p:stCondLst>
                              <p:cond delay="1000"/>
                            </p:stCondLst>
                            <p:childTnLst>
                              <p:par>
                                <p:cTn fill="hold" grpId="0" id="14" nodeType="afterEffect" presetClass="entr" presetID="41" presetSubtype="0">
                                  <p:stCondLst>
                                    <p:cond delay="0"/>
                                  </p:stCondLst>
                                  <p:iterate type="lt">
                                    <p:tmPct val="10000"/>
                                  </p:iterate>
                                  <p:childTnLst>
                                    <p:set>
                                      <p:cBhvr>
                                        <p:cTn dur="1" fill="hold" id="15">
                                          <p:stCondLst>
                                            <p:cond delay="0"/>
                                          </p:stCondLst>
                                        </p:cTn>
                                        <p:tgtEl>
                                          <p:spTgt spid="16408"/>
                                        </p:tgtEl>
                                        <p:attrNameLst>
                                          <p:attrName>style.visibility</p:attrName>
                                        </p:attrNameLst>
                                      </p:cBhvr>
                                      <p:to>
                                        <p:strVal val="visible"/>
                                      </p:to>
                                    </p:set>
                                    <p:anim calcmode="lin" valueType="num">
                                      <p:cBhvr>
                                        <p:cTn dur="300" fill="hold" id="16"/>
                                        <p:tgtEl>
                                          <p:spTgt spid="16408"/>
                                        </p:tgtEl>
                                        <p:attrNameLst>
                                          <p:attrName>ppt_x</p:attrName>
                                        </p:attrNameLst>
                                      </p:cBhvr>
                                      <p:tavLst>
                                        <p:tav tm="0">
                                          <p:val>
                                            <p:strVal val="#ppt_x"/>
                                          </p:val>
                                        </p:tav>
                                        <p:tav tm="50000">
                                          <p:val>
                                            <p:strVal val="#ppt_x+.1"/>
                                          </p:val>
                                        </p:tav>
                                        <p:tav tm="100000">
                                          <p:val>
                                            <p:strVal val="#ppt_x"/>
                                          </p:val>
                                        </p:tav>
                                      </p:tavLst>
                                    </p:anim>
                                    <p:anim calcmode="lin" valueType="num">
                                      <p:cBhvr>
                                        <p:cTn dur="300" fill="hold" id="17"/>
                                        <p:tgtEl>
                                          <p:spTgt spid="16408"/>
                                        </p:tgtEl>
                                        <p:attrNameLst>
                                          <p:attrName>ppt_y</p:attrName>
                                        </p:attrNameLst>
                                      </p:cBhvr>
                                      <p:tavLst>
                                        <p:tav tm="0">
                                          <p:val>
                                            <p:strVal val="#ppt_y"/>
                                          </p:val>
                                        </p:tav>
                                        <p:tav tm="100000">
                                          <p:val>
                                            <p:strVal val="#ppt_y"/>
                                          </p:val>
                                        </p:tav>
                                      </p:tavLst>
                                    </p:anim>
                                    <p:anim calcmode="lin" valueType="num">
                                      <p:cBhvr>
                                        <p:cTn dur="300" fill="hold" id="18"/>
                                        <p:tgtEl>
                                          <p:spTgt spid="16408"/>
                                        </p:tgtEl>
                                        <p:attrNameLst>
                                          <p:attrName>ppt_h</p:attrName>
                                        </p:attrNameLst>
                                      </p:cBhvr>
                                      <p:tavLst>
                                        <p:tav tm="0">
                                          <p:val>
                                            <p:strVal val="#ppt_h/10"/>
                                          </p:val>
                                        </p:tav>
                                        <p:tav tm="50000">
                                          <p:val>
                                            <p:strVal val="#ppt_h+.01"/>
                                          </p:val>
                                        </p:tav>
                                        <p:tav tm="100000">
                                          <p:val>
                                            <p:strVal val="#ppt_h"/>
                                          </p:val>
                                        </p:tav>
                                      </p:tavLst>
                                    </p:anim>
                                    <p:anim calcmode="lin" valueType="num">
                                      <p:cBhvr>
                                        <p:cTn dur="300" fill="hold" id="19"/>
                                        <p:tgtEl>
                                          <p:spTgt spid="16408"/>
                                        </p:tgtEl>
                                        <p:attrNameLst>
                                          <p:attrName>ppt_w</p:attrName>
                                        </p:attrNameLst>
                                      </p:cBhvr>
                                      <p:tavLst>
                                        <p:tav tm="0">
                                          <p:val>
                                            <p:strVal val="#ppt_w/10"/>
                                          </p:val>
                                        </p:tav>
                                        <p:tav tm="50000">
                                          <p:val>
                                            <p:strVal val="#ppt_w+.01"/>
                                          </p:val>
                                        </p:tav>
                                        <p:tav tm="100000">
                                          <p:val>
                                            <p:strVal val="#ppt_w"/>
                                          </p:val>
                                        </p:tav>
                                      </p:tavLst>
                                    </p:anim>
                                    <p:animEffect filter="fade" transition="in">
                                      <p:cBhvr>
                                        <p:cTn dur="300" id="20" tmFilter="0,0; .5, 1; 1, 1"/>
                                        <p:tgtEl>
                                          <p:spTgt spid="16408"/>
                                        </p:tgtEl>
                                      </p:cBhvr>
                                    </p:animEffect>
                                  </p:childTnLst>
                                </p:cTn>
                              </p:par>
                            </p:childTnLst>
                          </p:cTn>
                        </p:par>
                        <p:par>
                          <p:cTn fill="hold" id="21" nodeType="afterGroup">
                            <p:stCondLst>
                              <p:cond delay="1300"/>
                            </p:stCondLst>
                            <p:childTnLst>
                              <p:par>
                                <p:cTn fill="hold" grpId="1" id="22" nodeType="afterEffect" presetClass="entr" presetID="1" presetSubtype="0">
                                  <p:stCondLst>
                                    <p:cond delay="0"/>
                                  </p:stCondLst>
                                  <p:childTnLst>
                                    <p:set>
                                      <p:cBhvr>
                                        <p:cTn dur="1" fill="hold" id="23">
                                          <p:stCondLst>
                                            <p:cond delay="0"/>
                                          </p:stCondLst>
                                        </p:cTn>
                                        <p:tgtEl>
                                          <p:spTgt spid="16386"/>
                                        </p:tgtEl>
                                        <p:attrNameLst>
                                          <p:attrName>style.visibility</p:attrName>
                                        </p:attrNameLst>
                                      </p:cBhvr>
                                      <p:to>
                                        <p:strVal val="visible"/>
                                      </p:to>
                                    </p:set>
                                  </p:childTnLst>
                                </p:cTn>
                              </p:par>
                            </p:childTnLst>
                          </p:cTn>
                        </p:par>
                        <p:par>
                          <p:cTn fill="hold" id="24" nodeType="afterGroup">
                            <p:stCondLst>
                              <p:cond delay="1301"/>
                            </p:stCondLst>
                            <p:childTnLst>
                              <p:par>
                                <p:cTn accel="50000" decel="50000" fill="hold" grpId="0" id="25" nodeType="afterEffect" presetClass="path" presetID="49" presetSubtype="0">
                                  <p:stCondLst>
                                    <p:cond delay="0"/>
                                  </p:stCondLst>
                                  <p:childTnLst>
                                    <p:animMotion origin="layout" path="M 0.35931 0.3963 L -4.18629E-06 -1.85185E-06" pathEditMode="relative" ptsTypes="AA" rAng="0">
                                      <p:cBhvr>
                                        <p:cTn dur="1000" fill="hold" id="26"/>
                                        <p:tgtEl>
                                          <p:spTgt spid="16386"/>
                                        </p:tgtEl>
                                        <p:attrNameLst>
                                          <p:attrName>ppt_x,ppt_y</p:attrName>
                                        </p:attrNameLst>
                                      </p:cBhvr>
                                      <p:rCtr x="-17600" y="-19400"/>
                                    </p:animMotion>
                                  </p:childTnLst>
                                </p:cTn>
                              </p:par>
                              <p:par>
                                <p:cTn fill="hold" id="27" nodeType="withEffect" presetClass="entr" presetID="1" presetSubtype="0">
                                  <p:stCondLst>
                                    <p:cond delay="0"/>
                                  </p:stCondLst>
                                  <p:childTnLst>
                                    <p:set>
                                      <p:cBhvr>
                                        <p:cTn dur="1" fill="hold" id="28">
                                          <p:stCondLst>
                                            <p:cond delay="0"/>
                                          </p:stCondLst>
                                        </p:cTn>
                                        <p:tgtEl>
                                          <p:spTgt spid="16390"/>
                                        </p:tgtEl>
                                        <p:attrNameLst>
                                          <p:attrName>style.visibility</p:attrName>
                                        </p:attrNameLst>
                                      </p:cBhvr>
                                      <p:to>
                                        <p:strVal val="visible"/>
                                      </p:to>
                                    </p:set>
                                  </p:childTnLst>
                                </p:cTn>
                              </p:par>
                              <p:par>
                                <p:cTn accel="50000" decel="50000" fill="hold" id="29" nodeType="withEffect" presetClass="path" presetID="49" presetSubtype="0">
                                  <p:stCondLst>
                                    <p:cond delay="0"/>
                                  </p:stCondLst>
                                  <p:childTnLst>
                                    <p:animMotion origin="layout" path="M 4.9304E-06 -0.49629 L 4.9304E-06 -3.7037E-06" pathEditMode="relative" ptsTypes="AA" rAng="0">
                                      <p:cBhvr>
                                        <p:cTn dur="1000" fill="hold" id="30"/>
                                        <p:tgtEl>
                                          <p:spTgt spid="16390"/>
                                        </p:tgtEl>
                                        <p:attrNameLst>
                                          <p:attrName>ppt_x,ppt_y</p:attrName>
                                        </p:attrNameLst>
                                      </p:cBhvr>
                                      <p:rCtr x="0" y="24800"/>
                                    </p:animMotion>
                                  </p:childTnLst>
                                </p:cTn>
                              </p:par>
                              <p:par>
                                <p:cTn fill="hold" id="31" nodeType="withEffect" presetClass="entr" presetID="1" presetSubtype="0">
                                  <p:stCondLst>
                                    <p:cond delay="0"/>
                                  </p:stCondLst>
                                  <p:childTnLst>
                                    <p:set>
                                      <p:cBhvr>
                                        <p:cTn dur="1" fill="hold" id="32">
                                          <p:stCondLst>
                                            <p:cond delay="0"/>
                                          </p:stCondLst>
                                        </p:cTn>
                                        <p:tgtEl>
                                          <p:spTgt spid="16396"/>
                                        </p:tgtEl>
                                        <p:attrNameLst>
                                          <p:attrName>style.visibility</p:attrName>
                                        </p:attrNameLst>
                                      </p:cBhvr>
                                      <p:to>
                                        <p:strVal val="visible"/>
                                      </p:to>
                                    </p:set>
                                  </p:childTnLst>
                                </p:cTn>
                              </p:par>
                              <p:par>
                                <p:cTn accel="50000" decel="50000" fill="hold" id="33" nodeType="withEffect" presetClass="path" presetID="49" presetSubtype="0">
                                  <p:stCondLst>
                                    <p:cond delay="0"/>
                                  </p:stCondLst>
                                  <p:childTnLst>
                                    <p:animMotion origin="layout" path="M -0.27814 -0.39653 L 4.13685E-06 -2.22222E-06" pathEditMode="relative" ptsTypes="AA" rAng="0">
                                      <p:cBhvr>
                                        <p:cTn dur="1000" fill="hold" id="34"/>
                                        <p:tgtEl>
                                          <p:spTgt spid="16396"/>
                                        </p:tgtEl>
                                        <p:attrNameLst>
                                          <p:attrName>ppt_x,ppt_y</p:attrName>
                                        </p:attrNameLst>
                                      </p:cBhvr>
                                      <p:rCtr x="13900" y="19800"/>
                                    </p:animMotion>
                                  </p:childTnLst>
                                </p:cTn>
                              </p:par>
                              <p:par>
                                <p:cTn fill="hold" id="35" nodeType="withEffect" presetClass="entr" presetID="1" presetSubtype="0">
                                  <p:stCondLst>
                                    <p:cond delay="0"/>
                                  </p:stCondLst>
                                  <p:childTnLst>
                                    <p:set>
                                      <p:cBhvr>
                                        <p:cTn dur="1" fill="hold" id="36">
                                          <p:stCondLst>
                                            <p:cond delay="0"/>
                                          </p:stCondLst>
                                        </p:cTn>
                                        <p:tgtEl>
                                          <p:spTgt spid="16399"/>
                                        </p:tgtEl>
                                        <p:attrNameLst>
                                          <p:attrName>style.visibility</p:attrName>
                                        </p:attrNameLst>
                                      </p:cBhvr>
                                      <p:to>
                                        <p:strVal val="visible"/>
                                      </p:to>
                                    </p:set>
                                  </p:childTnLst>
                                </p:cTn>
                              </p:par>
                              <p:par>
                                <p:cTn accel="50000" decel="50000" fill="hold" id="37" nodeType="withEffect" presetClass="path" presetID="49" presetSubtype="0">
                                  <p:stCondLst>
                                    <p:cond delay="0"/>
                                  </p:stCondLst>
                                  <p:childTnLst>
                                    <p:animMotion origin="layout" path="M -0.27814 0.25996 L 4.13685E-06 -1.85185E-06" pathEditMode="relative" ptsTypes="AA" rAng="0">
                                      <p:cBhvr>
                                        <p:cTn dur="1000" fill="hold" id="38"/>
                                        <p:tgtEl>
                                          <p:spTgt spid="16399"/>
                                        </p:tgtEl>
                                        <p:attrNameLst>
                                          <p:attrName>ppt_x,ppt_y</p:attrName>
                                        </p:attrNameLst>
                                      </p:cBhvr>
                                      <p:rCtr x="13900" y="-12600"/>
                                    </p:animMotion>
                                  </p:childTnLst>
                                </p:cTn>
                              </p:par>
                              <p:par>
                                <p:cTn fill="hold" id="39" nodeType="withEffect" presetClass="entr" presetID="1" presetSubtype="0">
                                  <p:stCondLst>
                                    <p:cond delay="0"/>
                                  </p:stCondLst>
                                  <p:childTnLst>
                                    <p:set>
                                      <p:cBhvr>
                                        <p:cTn dur="1" fill="hold" id="40">
                                          <p:stCondLst>
                                            <p:cond delay="0"/>
                                          </p:stCondLst>
                                        </p:cTn>
                                        <p:tgtEl>
                                          <p:spTgt spid="16402"/>
                                        </p:tgtEl>
                                        <p:attrNameLst>
                                          <p:attrName>style.visibility</p:attrName>
                                        </p:attrNameLst>
                                      </p:cBhvr>
                                      <p:to>
                                        <p:strVal val="visible"/>
                                      </p:to>
                                    </p:set>
                                  </p:childTnLst>
                                </p:cTn>
                              </p:par>
                              <p:par>
                                <p:cTn accel="50000" decel="50000" fill="hold" id="41" nodeType="withEffect" presetClass="path" presetID="49" presetSubtype="0">
                                  <p:stCondLst>
                                    <p:cond delay="0"/>
                                  </p:stCondLst>
                                  <p:childTnLst>
                                    <p:animMotion origin="layout" path="M 4.9304E-06 0.32269 L 4.9304E-06 -4.44444E-06" pathEditMode="relative" ptsTypes="AA" rAng="0">
                                      <p:cBhvr>
                                        <p:cTn dur="1000" fill="hold" id="42"/>
                                        <p:tgtEl>
                                          <p:spTgt spid="16402"/>
                                        </p:tgtEl>
                                        <p:attrNameLst>
                                          <p:attrName>ppt_x,ppt_y</p:attrName>
                                        </p:attrNameLst>
                                      </p:cBhvr>
                                      <p:rCtr x="0" y="-15700"/>
                                    </p:animMotion>
                                  </p:childTnLst>
                                </p:cTn>
                              </p:par>
                              <p:par>
                                <p:cTn fill="hold" id="43" nodeType="withEffect" presetClass="entr" presetID="1" presetSubtype="0">
                                  <p:stCondLst>
                                    <p:cond delay="0"/>
                                  </p:stCondLst>
                                  <p:childTnLst>
                                    <p:set>
                                      <p:cBhvr>
                                        <p:cTn dur="1" fill="hold" id="44">
                                          <p:stCondLst>
                                            <p:cond delay="0"/>
                                          </p:stCondLst>
                                        </p:cTn>
                                        <p:tgtEl>
                                          <p:spTgt spid="16393"/>
                                        </p:tgtEl>
                                        <p:attrNameLst>
                                          <p:attrName>style.visibility</p:attrName>
                                        </p:attrNameLst>
                                      </p:cBhvr>
                                      <p:to>
                                        <p:strVal val="visible"/>
                                      </p:to>
                                    </p:set>
                                  </p:childTnLst>
                                </p:cTn>
                              </p:par>
                              <p:par>
                                <p:cTn accel="50000" decel="50000" fill="hold" id="45" nodeType="withEffect" presetClass="path" presetID="56" presetSubtype="0">
                                  <p:stCondLst>
                                    <p:cond delay="0"/>
                                  </p:stCondLst>
                                  <p:childTnLst>
                                    <p:animMotion origin="layout" path="M -4.27605E-06 -2.22222E-06 L 0.37687 -0.50139" pathEditMode="relative" ptsTypes="AA" rAng="0">
                                      <p:cBhvr>
                                        <p:cTn dur="1000" fill="hold" id="46" spd="-99600"/>
                                        <p:tgtEl>
                                          <p:spTgt spid="16393"/>
                                        </p:tgtEl>
                                        <p:attrNameLst>
                                          <p:attrName>ppt_x,ppt_y</p:attrName>
                                        </p:attrNameLst>
                                      </p:cBhvr>
                                      <p:rCtr x="18800" y="-24700"/>
                                    </p:animMotion>
                                  </p:childTnLst>
                                </p:cTn>
                              </p:par>
                            </p:childTnLst>
                          </p:cTn>
                        </p:par>
                        <p:par>
                          <p:cTn fill="hold" id="47" nodeType="afterGroup">
                            <p:stCondLst>
                              <p:cond delay="2301"/>
                            </p:stCondLst>
                            <p:childTnLst>
                              <p:par>
                                <p:cTn fill="hold" id="48" nodeType="afterEffect" presetClass="entr" presetID="10" presetSubtype="0">
                                  <p:stCondLst>
                                    <p:cond delay="0"/>
                                  </p:stCondLst>
                                  <p:childTnLst>
                                    <p:set>
                                      <p:cBhvr>
                                        <p:cTn dur="1" fill="hold" id="49">
                                          <p:stCondLst>
                                            <p:cond delay="0"/>
                                          </p:stCondLst>
                                        </p:cTn>
                                        <p:tgtEl>
                                          <p:spTgt spid="16405"/>
                                        </p:tgtEl>
                                        <p:attrNameLst>
                                          <p:attrName>style.visibility</p:attrName>
                                        </p:attrNameLst>
                                      </p:cBhvr>
                                      <p:to>
                                        <p:strVal val="visible"/>
                                      </p:to>
                                    </p:set>
                                    <p:anim calcmode="lin" valueType="num">
                                      <p:cBhvr>
                                        <p:cTn dur="500" fill="hold" id="50"/>
                                        <p:tgtEl>
                                          <p:spTgt spid="16405"/>
                                        </p:tgtEl>
                                        <p:attrNameLst>
                                          <p:attrName>ppt_w</p:attrName>
                                        </p:attrNameLst>
                                      </p:cBhvr>
                                      <p:tavLst>
                                        <p:tav tm="0">
                                          <p:val>
                                            <p:fltVal val="0"/>
                                          </p:val>
                                        </p:tav>
                                        <p:tav tm="100000">
                                          <p:val>
                                            <p:strVal val="#ppt_w"/>
                                          </p:val>
                                        </p:tav>
                                      </p:tavLst>
                                    </p:anim>
                                    <p:anim calcmode="lin" valueType="num">
                                      <p:cBhvr>
                                        <p:cTn dur="500" fill="hold" id="51"/>
                                        <p:tgtEl>
                                          <p:spTgt spid="16405"/>
                                        </p:tgtEl>
                                        <p:attrNameLst>
                                          <p:attrName>ppt_h</p:attrName>
                                        </p:attrNameLst>
                                      </p:cBhvr>
                                      <p:tavLst>
                                        <p:tav tm="0">
                                          <p:val>
                                            <p:fltVal val="0"/>
                                          </p:val>
                                        </p:tav>
                                        <p:tav tm="100000">
                                          <p:val>
                                            <p:strVal val="#ppt_h"/>
                                          </p:val>
                                        </p:tav>
                                      </p:tavLst>
                                    </p:anim>
                                    <p:animEffect filter="fade" transition="in">
                                      <p:cBhvr>
                                        <p:cTn dur="500" id="52"/>
                                        <p:tgtEl>
                                          <p:spTgt spid="16405"/>
                                        </p:tgtEl>
                                      </p:cBhvr>
                                    </p:animEffect>
                                  </p:childTnLst>
                                </p:cTn>
                              </p:par>
                            </p:childTnLst>
                          </p:cTn>
                        </p:par>
                        <p:par>
                          <p:cTn fill="hold" id="53" nodeType="afterGroup">
                            <p:stCondLst>
                              <p:cond delay="2801"/>
                            </p:stCondLst>
                            <p:childTnLst>
                              <p:par>
                                <p:cTn fill="hold" grpId="2" id="54" nodeType="afterEffect" presetClass="emph" presetID="26" presetSubtype="0">
                                  <p:stCondLst>
                                    <p:cond delay="0"/>
                                  </p:stCondLst>
                                  <p:childTnLst>
                                    <p:animEffect filter="fade" transition="out">
                                      <p:cBhvr>
                                        <p:cTn dur="500" id="55" tmFilter="0, 0; .2, .5; .8, .5; 1, 0"/>
                                        <p:tgtEl>
                                          <p:spTgt spid="16386"/>
                                        </p:tgtEl>
                                      </p:cBhvr>
                                    </p:animEffect>
                                    <p:animScale>
                                      <p:cBhvr>
                                        <p:cTn autoRev="1" dur="250" fill="hold" id="56"/>
                                        <p:tgtEl>
                                          <p:spTgt spid="16386"/>
                                        </p:tgtEl>
                                      </p:cBhvr>
                                      <p:by x="105000" y="105000"/>
                                    </p:animScale>
                                  </p:childTnLst>
                                </p:cTn>
                              </p:par>
                            </p:childTnLst>
                          </p:cTn>
                        </p:par>
                        <p:par>
                          <p:cTn fill="hold" id="57" nodeType="afterGroup">
                            <p:stCondLst>
                              <p:cond delay="3301"/>
                            </p:stCondLst>
                            <p:childTnLst>
                              <p:par>
                                <p:cTn fill="hold" id="58" nodeType="afterEffect" presetClass="entr" presetID="22" presetSubtype="8">
                                  <p:stCondLst>
                                    <p:cond delay="0"/>
                                  </p:stCondLst>
                                  <p:childTnLst>
                                    <p:set>
                                      <p:cBhvr>
                                        <p:cTn dur="1" fill="hold" id="59">
                                          <p:stCondLst>
                                            <p:cond delay="0"/>
                                          </p:stCondLst>
                                        </p:cTn>
                                        <p:tgtEl>
                                          <p:spTgt spid="16388"/>
                                        </p:tgtEl>
                                        <p:attrNameLst>
                                          <p:attrName>style.visibility</p:attrName>
                                        </p:attrNameLst>
                                      </p:cBhvr>
                                      <p:to>
                                        <p:strVal val="visible"/>
                                      </p:to>
                                    </p:set>
                                    <p:animEffect filter="wipe(left)" transition="in">
                                      <p:cBhvr>
                                        <p:cTn dur="500" id="60"/>
                                        <p:tgtEl>
                                          <p:spTgt spid="16388"/>
                                        </p:tgtEl>
                                      </p:cBhvr>
                                    </p:animEffect>
                                  </p:childTnLst>
                                </p:cTn>
                              </p:par>
                            </p:childTnLst>
                          </p:cTn>
                        </p:par>
                        <p:par>
                          <p:cTn fill="hold" id="61" nodeType="afterGroup">
                            <p:stCondLst>
                              <p:cond delay="3801"/>
                            </p:stCondLst>
                            <p:childTnLst>
                              <p:par>
                                <p:cTn fill="hold" grpId="0" id="62" nodeType="afterEffect" presetClass="entr" presetID="10" presetSubtype="0">
                                  <p:stCondLst>
                                    <p:cond delay="0"/>
                                  </p:stCondLst>
                                  <p:childTnLst>
                                    <p:set>
                                      <p:cBhvr>
                                        <p:cTn dur="1" fill="hold" id="63">
                                          <p:stCondLst>
                                            <p:cond delay="0"/>
                                          </p:stCondLst>
                                        </p:cTn>
                                        <p:tgtEl>
                                          <p:spTgt spid="16387"/>
                                        </p:tgtEl>
                                        <p:attrNameLst>
                                          <p:attrName>style.visibility</p:attrName>
                                        </p:attrNameLst>
                                      </p:cBhvr>
                                      <p:to>
                                        <p:strVal val="visible"/>
                                      </p:to>
                                    </p:set>
                                    <p:animEffect filter="fade" transition="in">
                                      <p:cBhvr>
                                        <p:cTn dur="500" id="64"/>
                                        <p:tgtEl>
                                          <p:spTgt spid="16387"/>
                                        </p:tgtEl>
                                      </p:cBhvr>
                                    </p:animEffect>
                                  </p:childTnLst>
                                </p:cTn>
                              </p:par>
                            </p:childTnLst>
                          </p:cTn>
                        </p:par>
                        <p:par>
                          <p:cTn fill="hold" id="65" nodeType="afterGroup">
                            <p:stCondLst>
                              <p:cond delay="4301"/>
                            </p:stCondLst>
                            <p:childTnLst>
                              <p:par>
                                <p:cTn fill="hold" grpId="1" id="66" nodeType="afterEffect" presetClass="emph" presetID="26" presetSubtype="0">
                                  <p:stCondLst>
                                    <p:cond delay="0"/>
                                  </p:stCondLst>
                                  <p:childTnLst>
                                    <p:animEffect filter="fade" transition="out">
                                      <p:cBhvr>
                                        <p:cTn dur="500" id="67" tmFilter="0, 0; .2, .5; .8, .5; 1, 0"/>
                                        <p:tgtEl>
                                          <p:spTgt spid="16387"/>
                                        </p:tgtEl>
                                      </p:cBhvr>
                                    </p:animEffect>
                                    <p:animScale>
                                      <p:cBhvr>
                                        <p:cTn autoRev="1" dur="250" fill="hold" id="68"/>
                                        <p:tgtEl>
                                          <p:spTgt spid="16387"/>
                                        </p:tgtEl>
                                      </p:cBhvr>
                                      <p:by x="105000" y="105000"/>
                                    </p:animScale>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6386"/>
      <p:bldP grpId="1" spid="16386"/>
      <p:bldP grpId="2" spid="16386"/>
      <p:bldP grpId="0" spid="16387"/>
      <p:bldP grpId="1" spid="16387"/>
      <p:bldP grpId="0" spid="16406"/>
      <p:bldP grpId="0" spid="16407"/>
      <p:bldP grpId="0" spid="16408"/>
    </p:bld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7410" name="Group 2"/>
          <p:cNvGrpSpPr/>
          <p:nvPr/>
        </p:nvGrpSpPr>
        <p:grpSpPr>
          <a:xfrm>
            <a:off x="3538538" y="2114550"/>
            <a:ext cx="5486400" cy="2320925"/>
            <a:chExt cx="8640" cy="3654"/>
          </a:xfrm>
        </p:grpSpPr>
        <p:sp>
          <p:nvSpPr>
            <p:cNvPr id="15368" name="TextBox 15"/>
            <p:cNvSpPr txBox="1">
              <a:spLocks noChangeArrowheads="1"/>
            </p:cNvSpPr>
            <p:nvPr/>
          </p:nvSpPr>
          <p:spPr bwMode="auto">
            <a:xfrm>
              <a:off x="0" y="2638"/>
              <a:ext cx="8640" cy="100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a:solidFill>
                    <a:srgbClr val="000000"/>
                  </a:solidFill>
                  <a:latin charset="-122" panose="020b0503020204020204" pitchFamily="34" typeface="微软雅黑"/>
                  <a:ea charset="-122" pitchFamily="34" typeface="微软雅黑"/>
                </a:rPr>
                <a:t>章节导语。这里可以用几句话描述本章的主要内容，也能给观众思维一个缓冲的时间。</a:t>
              </a:r>
            </a:p>
          </p:txBody>
        </p:sp>
        <p:sp>
          <p:nvSpPr>
            <p:cNvPr id="15369" name="TextBox 9"/>
            <p:cNvSpPr txBox="1">
              <a:spLocks noChangeArrowheads="1"/>
            </p:cNvSpPr>
            <p:nvPr/>
          </p:nvSpPr>
          <p:spPr bwMode="auto">
            <a:xfrm>
              <a:off x="0" y="0"/>
              <a:ext cx="4157" cy="76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b="1" lang="zh-CN" sz="2600">
                  <a:solidFill>
                    <a:schemeClr val="bg1"/>
                  </a:solidFill>
                  <a:latin charset="-122" panose="020b0503020204020204" pitchFamily="34" typeface="微软雅黑"/>
                  <a:ea charset="-122" pitchFamily="34" typeface="微软雅黑"/>
                </a:rPr>
                <a:t>解决问题的措施</a:t>
              </a:r>
            </a:p>
          </p:txBody>
        </p:sp>
        <p:sp>
          <p:nvSpPr>
            <p:cNvPr id="15370" name="TextBox 10"/>
            <p:cNvSpPr txBox="1">
              <a:spLocks noChangeArrowheads="1"/>
            </p:cNvSpPr>
            <p:nvPr/>
          </p:nvSpPr>
          <p:spPr bwMode="auto">
            <a:xfrm>
              <a:off x="20" y="758"/>
              <a:ext cx="6620" cy="57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lang="en-US">
                  <a:solidFill>
                    <a:srgbClr val="2B2E30"/>
                  </a:solidFill>
                  <a:ea charset="-122" pitchFamily="34" typeface="微软雅黑"/>
                </a:rPr>
                <a:t>●人事调整  ●加强监督</a:t>
              </a:r>
            </a:p>
          </p:txBody>
        </p:sp>
      </p:grpSp>
      <p:sp>
        <p:nvSpPr>
          <p:cNvPr id="17414" name="TextBox 4"/>
          <p:cNvSpPr txBox="1">
            <a:spLocks noChangeArrowheads="1"/>
          </p:cNvSpPr>
          <p:nvPr/>
        </p:nvSpPr>
        <p:spPr bwMode="auto">
          <a:xfrm>
            <a:off x="2032000" y="1555750"/>
            <a:ext cx="1435417" cy="252984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b="1" lang="zh-CN" sz="16000">
                <a:solidFill>
                  <a:schemeClr val="accent1"/>
                </a:solidFill>
                <a:latin charset="-122" panose="020b0503020204020204" pitchFamily="34" typeface="微软雅黑"/>
                <a:ea charset="-122" pitchFamily="34" typeface="微软雅黑"/>
              </a:rPr>
              <a:t>3</a:t>
            </a:r>
          </a:p>
        </p:txBody>
      </p:sp>
      <p:sp>
        <p:nvSpPr>
          <p:cNvPr id="17415" name="TextBox 5"/>
          <p:cNvSpPr txBox="1">
            <a:spLocks noChangeArrowheads="1"/>
          </p:cNvSpPr>
          <p:nvPr/>
        </p:nvSpPr>
        <p:spPr bwMode="auto">
          <a:xfrm>
            <a:off x="973138" y="2974975"/>
            <a:ext cx="1059180" cy="70104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lang="en-US" sz="4000">
                <a:solidFill>
                  <a:schemeClr val="bg1"/>
                </a:solidFill>
              </a:rPr>
              <a:t>part</a:t>
            </a:r>
          </a:p>
        </p:txBody>
      </p:sp>
      <p:grpSp>
        <p:nvGrpSpPr>
          <p:cNvPr id="17416" name="Group 8"/>
          <p:cNvGrpSpPr/>
          <p:nvPr/>
        </p:nvGrpSpPr>
        <p:grpSpPr>
          <a:xfrm>
            <a:off x="3540125" y="3114675"/>
            <a:ext cx="8658225" cy="485775"/>
            <a:chExt cx="12350750" cy="487362"/>
          </a:xfrm>
        </p:grpSpPr>
        <p:sp>
          <p:nvSpPr>
            <p:cNvPr id="15366" name="Freeform 15"/>
            <p:cNvSpPr/>
            <p:nvPr/>
          </p:nvSpPr>
          <p:spPr bwMode="auto">
            <a:xfrm>
              <a:off x="0" y="0"/>
              <a:ext cx="3582988" cy="487362"/>
            </a:xfrm>
            <a:custGeom>
              <a:gdLst>
                <a:gd fmla="*/ 2147483647 w 4641" name="T0"/>
                <a:gd fmla="*/ 1842733486 h 631" name="T1"/>
                <a:gd fmla="*/ 2147483647 w 4641" name="T2"/>
                <a:gd fmla="*/ 0 h 631" name="T3"/>
                <a:gd fmla="*/ 2147483647 w 4641" name="T4"/>
                <a:gd fmla="*/ 2147483647 h 631" name="T5"/>
                <a:gd fmla="*/ 2147483647 w 4641" name="T6"/>
                <a:gd fmla="*/ 2147483647 h 631" name="T7"/>
                <a:gd fmla="*/ 2147483647 w 4641" name="T8"/>
                <a:gd fmla="*/ 2147483647 h 631" name="T9"/>
                <a:gd fmla="*/ 2147483647 w 4641" name="T10"/>
                <a:gd fmla="*/ 2147483647 h 631" name="T11"/>
                <a:gd fmla="*/ 0 w 4641" name="T12"/>
                <a:gd fmla="*/ 2147483647 h 631" name="T13"/>
                <a:gd fmla="*/ 0 w 4641" name="T14"/>
                <a:gd fmla="*/ 1842733486 h 631" name="T15"/>
                <a:gd fmla="*/ 2147483647 w 4641" name="T16"/>
                <a:gd fmla="*/ 1842733486 h 631"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b" l="0" r="r" t="0"/>
              <a:pathLst>
                <a:path h="631" w="4641">
                  <a:moveTo>
                    <a:pt x="4323" y="4"/>
                  </a:moveTo>
                  <a:lnTo>
                    <a:pt x="4327" y="0"/>
                  </a:lnTo>
                  <a:lnTo>
                    <a:pt x="4641" y="313"/>
                  </a:lnTo>
                  <a:lnTo>
                    <a:pt x="4327" y="627"/>
                  </a:lnTo>
                  <a:lnTo>
                    <a:pt x="4327" y="626"/>
                  </a:lnTo>
                  <a:lnTo>
                    <a:pt x="4327" y="631"/>
                  </a:lnTo>
                  <a:lnTo>
                    <a:pt x="0" y="631"/>
                  </a:lnTo>
                  <a:lnTo>
                    <a:pt x="0" y="4"/>
                  </a:lnTo>
                  <a:lnTo>
                    <a:pt x="4323" y="4"/>
                  </a:lnTo>
                  <a:close/>
                </a:path>
              </a:pathLst>
            </a:custGeom>
            <a:solidFill>
              <a:schemeClr val="accent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15367" name="Freeform 16"/>
            <p:cNvSpPr/>
            <p:nvPr/>
          </p:nvSpPr>
          <p:spPr bwMode="auto">
            <a:xfrm>
              <a:off x="3438525" y="3175"/>
              <a:ext cx="8912225" cy="484187"/>
            </a:xfrm>
            <a:custGeom>
              <a:gdLst>
                <a:gd fmla="*/ 2147483647 w 11546" name="T0"/>
                <a:gd fmla="*/ 0 h 627" name="T1"/>
                <a:gd fmla="*/ 2147483647 w 11546" name="T2"/>
                <a:gd fmla="*/ 0 h 627" name="T3"/>
                <a:gd fmla="*/ 2147483647 w 11546" name="T4"/>
                <a:gd fmla="*/ 2147483647 h 627" name="T5"/>
                <a:gd fmla="*/ 0 w 11546" name="T6"/>
                <a:gd fmla="*/ 2147483647 h 627" name="T7"/>
                <a:gd fmla="*/ 0 w 11546" name="T8"/>
                <a:gd fmla="*/ 2147483647 h 627" name="T9"/>
                <a:gd fmla="*/ 0 w 11546" name="T10"/>
                <a:gd fmla="*/ 2147483647 h 627" name="T11"/>
                <a:gd fmla="*/ 2147483647 w 11546" name="T12"/>
                <a:gd fmla="*/ 2147483647 h 627" name="T13"/>
                <a:gd fmla="*/ 2147483647 w 11546" name="T14"/>
                <a:gd fmla="*/ 0 h 627"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627" w="11546">
                  <a:moveTo>
                    <a:pt x="11546" y="0"/>
                  </a:moveTo>
                  <a:lnTo>
                    <a:pt x="5" y="0"/>
                  </a:lnTo>
                  <a:lnTo>
                    <a:pt x="314" y="309"/>
                  </a:lnTo>
                  <a:lnTo>
                    <a:pt x="0" y="623"/>
                  </a:lnTo>
                  <a:lnTo>
                    <a:pt x="0" y="622"/>
                  </a:lnTo>
                  <a:lnTo>
                    <a:pt x="0" y="627"/>
                  </a:lnTo>
                  <a:lnTo>
                    <a:pt x="11546" y="627"/>
                  </a:lnTo>
                  <a:lnTo>
                    <a:pt x="11546" y="0"/>
                  </a:lnTo>
                  <a:close/>
                </a:path>
              </a:pathLst>
            </a:custGeom>
            <a:solidFill>
              <a:schemeClr val="bg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grpSp>
    </p:spTree>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17414"/>
                                        </p:tgtEl>
                                        <p:attrNameLst>
                                          <p:attrName>style.visibility</p:attrName>
                                        </p:attrNameLst>
                                      </p:cBhvr>
                                      <p:to>
                                        <p:strVal val="visible"/>
                                      </p:to>
                                    </p:set>
                                    <p:anim calcmode="lin" valueType="num">
                                      <p:cBhvr>
                                        <p:cTn dur="500" fill="hold" id="7"/>
                                        <p:tgtEl>
                                          <p:spTgt spid="17414"/>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17414"/>
                                        </p:tgtEl>
                                        <p:attrNameLst>
                                          <p:attrName>ppt_y</p:attrName>
                                        </p:attrNameLst>
                                      </p:cBhvr>
                                      <p:tavLst>
                                        <p:tav tm="0">
                                          <p:val>
                                            <p:strVal val="#ppt_y"/>
                                          </p:val>
                                        </p:tav>
                                        <p:tav tm="100000">
                                          <p:val>
                                            <p:strVal val="#ppt_y"/>
                                          </p:val>
                                        </p:tav>
                                      </p:tavLst>
                                    </p:anim>
                                    <p:anim calcmode="lin" valueType="num">
                                      <p:cBhvr>
                                        <p:cTn dur="500" fill="hold" id="9"/>
                                        <p:tgtEl>
                                          <p:spTgt spid="17414"/>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17414"/>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p:tgtEl>
                                          <p:spTgt spid="17414"/>
                                        </p:tgtEl>
                                      </p:cBhvr>
                                    </p:animEffect>
                                  </p:childTnLst>
                                </p:cTn>
                              </p:par>
                              <p:par>
                                <p:cTn fill="hold" grpId="0" id="12" nodeType="withEffect" presetClass="entr" presetID="41" presetSubtype="0">
                                  <p:stCondLst>
                                    <p:cond delay="0"/>
                                  </p:stCondLst>
                                  <p:iterate type="lt">
                                    <p:tmPct val="10000"/>
                                  </p:iterate>
                                  <p:childTnLst>
                                    <p:set>
                                      <p:cBhvr>
                                        <p:cTn dur="1" fill="hold" id="13">
                                          <p:stCondLst>
                                            <p:cond delay="0"/>
                                          </p:stCondLst>
                                        </p:cTn>
                                        <p:tgtEl>
                                          <p:spTgt spid="17415"/>
                                        </p:tgtEl>
                                        <p:attrNameLst>
                                          <p:attrName>style.visibility</p:attrName>
                                        </p:attrNameLst>
                                      </p:cBhvr>
                                      <p:to>
                                        <p:strVal val="visible"/>
                                      </p:to>
                                    </p:set>
                                    <p:anim calcmode="lin" valueType="num">
                                      <p:cBhvr>
                                        <p:cTn dur="500" fill="hold" id="14"/>
                                        <p:tgtEl>
                                          <p:spTgt spid="17415"/>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5"/>
                                        <p:tgtEl>
                                          <p:spTgt spid="17415"/>
                                        </p:tgtEl>
                                        <p:attrNameLst>
                                          <p:attrName>ppt_y</p:attrName>
                                        </p:attrNameLst>
                                      </p:cBhvr>
                                      <p:tavLst>
                                        <p:tav tm="0">
                                          <p:val>
                                            <p:strVal val="#ppt_y"/>
                                          </p:val>
                                        </p:tav>
                                        <p:tav tm="100000">
                                          <p:val>
                                            <p:strVal val="#ppt_y"/>
                                          </p:val>
                                        </p:tav>
                                      </p:tavLst>
                                    </p:anim>
                                    <p:anim calcmode="lin" valueType="num">
                                      <p:cBhvr>
                                        <p:cTn dur="500" fill="hold" id="16"/>
                                        <p:tgtEl>
                                          <p:spTgt spid="17415"/>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7"/>
                                        <p:tgtEl>
                                          <p:spTgt spid="17415"/>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8"/>
                                        <p:tgtEl>
                                          <p:spTgt spid="17415"/>
                                        </p:tgtEl>
                                      </p:cBhvr>
                                    </p:animEffect>
                                  </p:childTnLst>
                                </p:cTn>
                              </p:par>
                            </p:childTnLst>
                          </p:cTn>
                        </p:par>
                        <p:par>
                          <p:cTn fill="hold" id="19" nodeType="afterGroup">
                            <p:stCondLst>
                              <p:cond delay="500"/>
                            </p:stCondLst>
                            <p:childTnLst>
                              <p:par>
                                <p:cTn fill="hold" id="20" nodeType="afterEffect" presetClass="entr" presetID="22" presetSubtype="8">
                                  <p:stCondLst>
                                    <p:cond delay="0"/>
                                  </p:stCondLst>
                                  <p:childTnLst>
                                    <p:set>
                                      <p:cBhvr>
                                        <p:cTn dur="1" fill="hold" id="21">
                                          <p:stCondLst>
                                            <p:cond delay="0"/>
                                          </p:stCondLst>
                                        </p:cTn>
                                        <p:tgtEl>
                                          <p:spTgt spid="17416"/>
                                        </p:tgtEl>
                                        <p:attrNameLst>
                                          <p:attrName>style.visibility</p:attrName>
                                        </p:attrNameLst>
                                      </p:cBhvr>
                                      <p:to>
                                        <p:strVal val="visible"/>
                                      </p:to>
                                    </p:set>
                                    <p:animEffect filter="wipe(left)" transition="in">
                                      <p:cBhvr>
                                        <p:cTn dur="1000" id="22"/>
                                        <p:tgtEl>
                                          <p:spTgt spid="17416"/>
                                        </p:tgtEl>
                                      </p:cBhvr>
                                    </p:animEffect>
                                  </p:childTnLst>
                                </p:cTn>
                              </p:par>
                            </p:childTnLst>
                          </p:cTn>
                        </p:par>
                        <p:par>
                          <p:cTn fill="hold" id="23" nodeType="afterGroup">
                            <p:stCondLst>
                              <p:cond delay="1500"/>
                            </p:stCondLst>
                            <p:childTnLst>
                              <p:par>
                                <p:cTn fill="hold" id="24" nodeType="afterEffect" presetClass="entr" presetID="16" presetSubtype="42">
                                  <p:stCondLst>
                                    <p:cond delay="0"/>
                                  </p:stCondLst>
                                  <p:childTnLst>
                                    <p:set>
                                      <p:cBhvr>
                                        <p:cTn dur="1" fill="hold" id="25">
                                          <p:stCondLst>
                                            <p:cond delay="0"/>
                                          </p:stCondLst>
                                        </p:cTn>
                                        <p:tgtEl>
                                          <p:spTgt spid="17410"/>
                                        </p:tgtEl>
                                        <p:attrNameLst>
                                          <p:attrName>style.visibility</p:attrName>
                                        </p:attrNameLst>
                                      </p:cBhvr>
                                      <p:to>
                                        <p:strVal val="visible"/>
                                      </p:to>
                                    </p:set>
                                    <p:animEffect filter="barn(outHorizontal)" transition="in">
                                      <p:cBhvr>
                                        <p:cTn dur="500" id="26"/>
                                        <p:tgtEl>
                                          <p:spTgt spid="1741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7414"/>
      <p:bldP grpId="0" spid="17415"/>
    </p:bld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18434" name="图片 7"/>
          <p:cNvPicPr>
            <a:picLocks noChangeAspect="1"/>
          </p:cNvPicPr>
          <p:nvPr/>
        </p:nvPicPr>
        <p:blipFill>
          <a:blip r:embed="rId2">
            <a:extLst>
              <a:ext uri="{28A0092B-C50C-407E-A947-70E740481C1C}">
                <a14:useLocalDpi val="0"/>
              </a:ext>
            </a:extLst>
          </a:blip>
          <a:stretch>
            <a:fillRect/>
          </a:stretch>
        </p:blipFill>
        <p:spPr bwMode="auto">
          <a:xfrm>
            <a:off x="5716588" y="1773238"/>
            <a:ext cx="5810250" cy="3810000"/>
          </a:xfrm>
          <a:prstGeom prst="rect">
            <a:avLst/>
          </a:prstGeom>
          <a:noFill/>
          <a:ln w="28575">
            <a:solidFill>
              <a:schemeClr val="bg1"/>
            </a:solidFill>
            <a:miter lim="800000"/>
          </a:ln>
          <a:effectLst>
            <a:outerShdw algn="ctr" rotWithShape="0">
              <a:srgbClr val="000000">
                <a:alpha val="35999"/>
              </a:srgbClr>
            </a:outerShdw>
          </a:effectLst>
          <a:extLst>
            <a:ext uri="{909E8E84-426E-40DD-AFC4-6F175D3DCCD1}">
              <a14:hiddenFill>
                <a:solidFill>
                  <a:srgbClr val="FFFFFF"/>
                </a:solidFill>
              </a14:hiddenFill>
            </a:ext>
          </a:extLst>
        </p:spPr>
      </p:pic>
      <p:sp>
        <p:nvSpPr>
          <p:cNvPr id="18435" name="TextBox 8"/>
          <p:cNvSpPr txBox="1">
            <a:spLocks noChangeArrowheads="1"/>
          </p:cNvSpPr>
          <p:nvPr/>
        </p:nvSpPr>
        <p:spPr bwMode="auto">
          <a:xfrm>
            <a:off x="2065338" y="1773238"/>
            <a:ext cx="3168650" cy="1325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lnSpc>
                <a:spcPct val="150000"/>
              </a:lnSpc>
            </a:pPr>
            <a:r>
              <a:rPr altLang="en-US" lang="zh-CN">
                <a:latin charset="-122" panose="020b0503020204020204" pitchFamily="34" typeface="微软雅黑"/>
                <a:ea charset="-122" pitchFamily="34" typeface="微软雅黑"/>
              </a:rPr>
              <a:t>这里输入您的文字这里输入您的文字这里输入您的文字这里输入您的文字这里输入您</a:t>
            </a:r>
          </a:p>
        </p:txBody>
      </p:sp>
      <p:cxnSp>
        <p:nvCxnSpPr>
          <p:cNvPr id="18436" name="直接连接符 9"/>
          <p:cNvCxnSpPr>
            <a:cxnSpLocks noChangeShapeType="1"/>
          </p:cNvCxnSpPr>
          <p:nvPr/>
        </p:nvCxnSpPr>
        <p:spPr bwMode="auto">
          <a:xfrm>
            <a:off x="985838" y="3306763"/>
            <a:ext cx="4248150" cy="0"/>
          </a:xfrm>
          <a:prstGeom prst="line">
            <a:avLst/>
          </a:prstGeom>
          <a:noFill/>
          <a:ln w="9525">
            <a:solidFill>
              <a:schemeClr val="bg1"/>
            </a:solidFill>
            <a:round/>
            <a:headEnd len="med" type="oval" w="med"/>
            <a:tailEnd len="med" type="oval" w="med"/>
          </a:ln>
          <a:effectLst/>
          <a:extLst>
            <a:ext uri="{909E8E84-426E-40DD-AFC4-6F175D3DCCD1}">
              <a14:hiddenFill>
                <a:noFill/>
              </a14:hiddenFill>
            </a:ext>
            <a:ext uri="{AF507438-7753-43E0-B8FC-AC1667EBCBE1}">
              <a14:hiddenEffects>
                <a:effectLst>
                  <a:outerShdw algn="ctr" dir="2700000" dist="35921" rotWithShape="0">
                    <a:schemeClr val="bg2"/>
                  </a:outerShdw>
                </a:effectLst>
              </a14:hiddenEffects>
            </a:ext>
          </a:extLst>
        </p:spPr>
      </p:cxnSp>
      <p:sp>
        <p:nvSpPr>
          <p:cNvPr id="18437" name="TextBox 10"/>
          <p:cNvSpPr txBox="1">
            <a:spLocks noChangeArrowheads="1"/>
          </p:cNvSpPr>
          <p:nvPr/>
        </p:nvSpPr>
        <p:spPr bwMode="auto">
          <a:xfrm>
            <a:off x="2065338" y="3602038"/>
            <a:ext cx="3168650" cy="1325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lnSpc>
                <a:spcPct val="150000"/>
              </a:lnSpc>
            </a:pPr>
            <a:r>
              <a:rPr altLang="en-US" lang="zh-CN">
                <a:latin charset="-122" panose="020b0503020204020204" pitchFamily="34" typeface="微软雅黑"/>
                <a:ea charset="-122" pitchFamily="34" typeface="微软雅黑"/>
              </a:rPr>
              <a:t>这里输入您的文字这里输入您的文字这里输入您的文字这里输入您的文字这里输入您</a:t>
            </a:r>
          </a:p>
        </p:txBody>
      </p:sp>
      <p:pic>
        <p:nvPicPr>
          <p:cNvPr id="18438" name="组合 11"/>
          <p:cNvPicPr>
            <a:picLocks noChangeArrowheads="1"/>
          </p:cNvPicPr>
          <p:nvPr/>
        </p:nvPicPr>
        <p:blipFill>
          <a:blip r:embed="rId3">
            <a:extLst>
              <a:ext uri="{28A0092B-C50C-407E-A947-70E740481C1C}">
                <a14:useLocalDpi val="0"/>
              </a:ext>
            </a:extLst>
          </a:blip>
          <a:stretch>
            <a:fillRect/>
          </a:stretch>
        </p:blipFill>
        <p:spPr bwMode="auto">
          <a:xfrm>
            <a:off x="804863" y="1925638"/>
            <a:ext cx="1152525" cy="115887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nvGrpSpPr>
          <p:cNvPr id="18439" name="Group 7"/>
          <p:cNvGrpSpPr/>
          <p:nvPr/>
        </p:nvGrpSpPr>
        <p:grpSpPr>
          <a:xfrm>
            <a:off x="779463" y="3695700"/>
            <a:ext cx="1333500" cy="1150938"/>
            <a:chExt cx="1333073" cy="1152128"/>
          </a:xfrm>
        </p:grpSpPr>
        <p:sp>
          <p:nvSpPr>
            <p:cNvPr id="16395" name="等腰三角形 2"/>
            <p:cNvSpPr/>
            <p:nvPr/>
          </p:nvSpPr>
          <p:spPr bwMode="auto">
            <a:xfrm rot="3036074">
              <a:off x="90473" y="-90473"/>
              <a:ext cx="1152128" cy="1333073"/>
            </a:xfrm>
            <a:custGeom>
              <a:gdLst>
                <a:gd fmla="*/ 576064 w 1152128" name="T0"/>
                <a:gd fmla="*/ 0 h 1333073" name="T1"/>
                <a:gd fmla="*/ 687529 w 1152128" name="T2"/>
                <a:gd fmla="*/ 192182 h 1333073" name="T3"/>
                <a:gd fmla="*/ 1152128 w 1152128" name="T4"/>
                <a:gd fmla="*/ 757009 h 1333073" name="T5"/>
                <a:gd fmla="*/ 576064 w 1152128" name="T6"/>
                <a:gd fmla="*/ 1333073 h 1333073" name="T7"/>
                <a:gd fmla="*/ 0 w 1152128" name="T8"/>
                <a:gd fmla="*/ 757009 h 1333073" name="T9"/>
                <a:gd fmla="*/ 464599 w 1152128" name="T10"/>
                <a:gd fmla="*/ 192182 h 1333073" name="T11"/>
                <a:gd fmla="*/ 576064 w 1152128" name="T12"/>
                <a:gd fmla="*/ 0 h 1333073" name="T13"/>
                <a:gd fmla="*/ 0 60000 65536" name="T14"/>
                <a:gd fmla="*/ 0 60000 65536" name="T15"/>
                <a:gd fmla="*/ 0 60000 65536" name="T16"/>
                <a:gd fmla="*/ 0 60000 65536" name="T17"/>
                <a:gd fmla="*/ 0 60000 65536" name="T18"/>
                <a:gd fmla="*/ 0 60000 65536" name="T19"/>
                <a:gd fmla="*/ 0 60000 65536" name="T20"/>
              </a:gdLst>
              <a:cxnLst>
                <a:cxn ang="T14">
                  <a:pos x="T0" y="T1"/>
                </a:cxn>
                <a:cxn ang="T15">
                  <a:pos x="T2" y="T3"/>
                </a:cxn>
                <a:cxn ang="T16">
                  <a:pos x="T4" y="T5"/>
                </a:cxn>
                <a:cxn ang="T17">
                  <a:pos x="T6" y="T7"/>
                </a:cxn>
                <a:cxn ang="T18">
                  <a:pos x="T8" y="T9"/>
                </a:cxn>
                <a:cxn ang="T19">
                  <a:pos x="T10" y="T11"/>
                </a:cxn>
                <a:cxn ang="T20">
                  <a:pos x="T12" y="T13"/>
                </a:cxn>
              </a:cxnLst>
              <a:rect b="b" l="0" r="r" t="0"/>
              <a:pathLst>
                <a:path h="1333073" w="1152128">
                  <a:moveTo>
                    <a:pt x="576064" y="0"/>
                  </a:moveTo>
                  <a:lnTo>
                    <a:pt x="687529" y="192182"/>
                  </a:lnTo>
                  <a:cubicBezTo>
                    <a:pt x="952381" y="243689"/>
                    <a:pt x="1152128" y="477023"/>
                    <a:pt x="1152128" y="757009"/>
                  </a:cubicBezTo>
                  <a:cubicBezTo>
                    <a:pt x="1152128" y="1075160"/>
                    <a:pt x="894215" y="1333073"/>
                    <a:pt x="576064" y="1333073"/>
                  </a:cubicBezTo>
                  <a:cubicBezTo>
                    <a:pt x="257913" y="1333073"/>
                    <a:pt x="0" y="1075160"/>
                    <a:pt x="0" y="757009"/>
                  </a:cubicBezTo>
                  <a:cubicBezTo>
                    <a:pt x="0" y="477023"/>
                    <a:pt x="199747" y="243689"/>
                    <a:pt x="464599" y="192182"/>
                  </a:cubicBezTo>
                  <a:lnTo>
                    <a:pt x="576064" y="0"/>
                  </a:ln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16396" name="TextBox 16"/>
            <p:cNvSpPr txBox="1">
              <a:spLocks noChangeArrowheads="1"/>
            </p:cNvSpPr>
            <p:nvPr/>
          </p:nvSpPr>
          <p:spPr bwMode="auto">
            <a:xfrm>
              <a:off x="278719" y="428123"/>
              <a:ext cx="690659" cy="39665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sz="2000">
                  <a:solidFill>
                    <a:srgbClr val="F8F8F8"/>
                  </a:solidFill>
                  <a:latin charset="-122" panose="020b0503020204020204" pitchFamily="34" typeface="微软雅黑"/>
                  <a:ea charset="-122" pitchFamily="34" typeface="微软雅黑"/>
                </a:rPr>
                <a:t>标题</a:t>
              </a:r>
            </a:p>
          </p:txBody>
        </p:sp>
      </p:grpSp>
      <p:sp>
        <p:nvSpPr>
          <p:cNvPr id="18442" name="Freeform 5"/>
          <p:cNvSpPr/>
          <p:nvPr/>
        </p:nvSpPr>
        <p:spPr bwMode="auto">
          <a:xfrm>
            <a:off x="0" y="311150"/>
            <a:ext cx="892175" cy="604838"/>
          </a:xfrm>
          <a:custGeom>
            <a:gdLst>
              <a:gd fmla="*/ 2147483647 w 1172" name="T0"/>
              <a:gd fmla="*/ 2147483647 h 774" name="T1"/>
              <a:gd fmla="*/ 2147483647 w 1172" name="T2"/>
              <a:gd fmla="*/ 0 h 774" name="T3"/>
              <a:gd fmla="*/ 2147483647 w 1172" name="T4"/>
              <a:gd fmla="*/ 2147483647 h 774" name="T5"/>
              <a:gd fmla="*/ 2147483647 w 1172" name="T6"/>
              <a:gd fmla="*/ 2147483647 h 774" name="T7"/>
              <a:gd fmla="*/ 2147483647 w 1172" name="T8"/>
              <a:gd fmla="*/ 2147483647 h 774" name="T9"/>
              <a:gd fmla="*/ 2147483647 w 1172" name="T10"/>
              <a:gd fmla="*/ 2147483647 h 774" name="T11"/>
              <a:gd fmla="*/ 0 w 1172" name="T12"/>
              <a:gd fmla="*/ 2147483647 h 774" name="T13"/>
              <a:gd fmla="*/ 0 w 1172" name="T14"/>
              <a:gd fmla="*/ 2147483647 h 774" name="T15"/>
              <a:gd fmla="*/ 2147483647 w 1172" name="T16"/>
              <a:gd fmla="*/ 2147483647 h 774"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b" l="0" r="r" t="0"/>
            <a:pathLst>
              <a:path h="774" w="1172">
                <a:moveTo>
                  <a:pt x="854" y="5"/>
                </a:moveTo>
                <a:lnTo>
                  <a:pt x="858" y="0"/>
                </a:lnTo>
                <a:lnTo>
                  <a:pt x="1172" y="384"/>
                </a:lnTo>
                <a:lnTo>
                  <a:pt x="858" y="769"/>
                </a:lnTo>
                <a:lnTo>
                  <a:pt x="858" y="768"/>
                </a:lnTo>
                <a:lnTo>
                  <a:pt x="858" y="774"/>
                </a:lnTo>
                <a:lnTo>
                  <a:pt x="0" y="774"/>
                </a:lnTo>
                <a:lnTo>
                  <a:pt x="0" y="5"/>
                </a:lnTo>
                <a:lnTo>
                  <a:pt x="854" y="5"/>
                </a:lnTo>
                <a:close/>
              </a:path>
            </a:pathLst>
          </a:custGeom>
          <a:solidFill>
            <a:schemeClr val="accent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18443" name="Freeform 6"/>
          <p:cNvSpPr/>
          <p:nvPr/>
        </p:nvSpPr>
        <p:spPr bwMode="auto">
          <a:xfrm>
            <a:off x="781050" y="317500"/>
            <a:ext cx="11415713" cy="598488"/>
          </a:xfrm>
          <a:custGeom>
            <a:gdLst>
              <a:gd fmla="*/ 2147483647 w 15011" name="T0"/>
              <a:gd fmla="*/ 0 h 769" name="T1"/>
              <a:gd fmla="*/ 2147483647 w 15011" name="T2"/>
              <a:gd fmla="*/ 0 h 769" name="T3"/>
              <a:gd fmla="*/ 2147483647 w 15011" name="T4"/>
              <a:gd fmla="*/ 2147483647 h 769" name="T5"/>
              <a:gd fmla="*/ 0 w 15011" name="T6"/>
              <a:gd fmla="*/ 2147483647 h 769" name="T7"/>
              <a:gd fmla="*/ 0 w 15011" name="T8"/>
              <a:gd fmla="*/ 2147483647 h 769" name="T9"/>
              <a:gd fmla="*/ 0 w 15011" name="T10"/>
              <a:gd fmla="*/ 2147483647 h 769" name="T11"/>
              <a:gd fmla="*/ 2147483647 w 15011" name="T12"/>
              <a:gd fmla="*/ 2147483647 h 769" name="T13"/>
              <a:gd fmla="*/ 2147483647 w 15011" name="T14"/>
              <a:gd fmla="*/ 0 h 769"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769" w="15011">
                <a:moveTo>
                  <a:pt x="15011" y="0"/>
                </a:moveTo>
                <a:lnTo>
                  <a:pt x="5" y="0"/>
                </a:lnTo>
                <a:lnTo>
                  <a:pt x="314" y="379"/>
                </a:lnTo>
                <a:lnTo>
                  <a:pt x="0" y="763"/>
                </a:lnTo>
                <a:lnTo>
                  <a:pt x="0" y="769"/>
                </a:lnTo>
                <a:lnTo>
                  <a:pt x="15011" y="769"/>
                </a:lnTo>
                <a:lnTo>
                  <a:pt x="15011" y="0"/>
                </a:lnTo>
                <a:close/>
              </a:path>
            </a:pathLst>
          </a:custGeom>
          <a:solidFill>
            <a:schemeClr val="bg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18444" name="TextBox 100"/>
          <p:cNvSpPr txBox="1">
            <a:spLocks noChangeArrowheads="1"/>
          </p:cNvSpPr>
          <p:nvPr/>
        </p:nvSpPr>
        <p:spPr bwMode="auto">
          <a:xfrm>
            <a:off x="1027113" y="431800"/>
            <a:ext cx="2321242" cy="39624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lang="en-US" sz="2000">
                <a:solidFill>
                  <a:srgbClr val="F8F8F8"/>
                </a:solidFill>
                <a:latin charset="-122" panose="020b0503020204020204" pitchFamily="34" typeface="微软雅黑"/>
                <a:ea charset="-122" pitchFamily="34" typeface="微软雅黑"/>
              </a:rPr>
              <a:t>1.1请输入您的标题</a:t>
            </a:r>
          </a:p>
        </p:txBody>
      </p:sp>
    </p:spTree>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18442"/>
                                        </p:tgtEl>
                                        <p:attrNameLst>
                                          <p:attrName>style.visibility</p:attrName>
                                        </p:attrNameLst>
                                      </p:cBhvr>
                                      <p:to>
                                        <p:strVal val="visible"/>
                                      </p:to>
                                    </p:set>
                                    <p:anim calcmode="lin" valueType="num">
                                      <p:cBhvr additive="base">
                                        <p:cTn dur="500" fill="hold" id="7"/>
                                        <p:tgtEl>
                                          <p:spTgt spid="18442"/>
                                        </p:tgtEl>
                                        <p:attrNameLst>
                                          <p:attrName>ppt_x</p:attrName>
                                        </p:attrNameLst>
                                      </p:cBhvr>
                                      <p:tavLst>
                                        <p:tav tm="0">
                                          <p:val>
                                            <p:strVal val="0-#ppt_w/2"/>
                                          </p:val>
                                        </p:tav>
                                        <p:tav tm="100000">
                                          <p:val>
                                            <p:strVal val="#ppt_x"/>
                                          </p:val>
                                        </p:tav>
                                      </p:tavLst>
                                    </p:anim>
                                    <p:anim calcmode="lin" valueType="num">
                                      <p:cBhvr additive="base">
                                        <p:cTn dur="500" fill="hold" id="8"/>
                                        <p:tgtEl>
                                          <p:spTgt spid="18442"/>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8">
                                  <p:stCondLst>
                                    <p:cond delay="0"/>
                                  </p:stCondLst>
                                  <p:childTnLst>
                                    <p:set>
                                      <p:cBhvr>
                                        <p:cTn dur="1" fill="hold" id="11">
                                          <p:stCondLst>
                                            <p:cond delay="0"/>
                                          </p:stCondLst>
                                        </p:cTn>
                                        <p:tgtEl>
                                          <p:spTgt spid="18443"/>
                                        </p:tgtEl>
                                        <p:attrNameLst>
                                          <p:attrName>style.visibility</p:attrName>
                                        </p:attrNameLst>
                                      </p:cBhvr>
                                      <p:to>
                                        <p:strVal val="visible"/>
                                      </p:to>
                                    </p:set>
                                    <p:animEffect filter="wipe(left)" transition="in">
                                      <p:cBhvr>
                                        <p:cTn dur="500" id="12"/>
                                        <p:tgtEl>
                                          <p:spTgt spid="18443"/>
                                        </p:tgtEl>
                                      </p:cBhvr>
                                    </p:animEffect>
                                  </p:childTnLst>
                                </p:cTn>
                              </p:par>
                            </p:childTnLst>
                          </p:cTn>
                        </p:par>
                        <p:par>
                          <p:cTn fill="hold" id="13" nodeType="afterGroup">
                            <p:stCondLst>
                              <p:cond delay="1000"/>
                            </p:stCondLst>
                            <p:childTnLst>
                              <p:par>
                                <p:cTn fill="hold" grpId="0" id="14" nodeType="afterEffect" presetClass="entr" presetID="41" presetSubtype="0">
                                  <p:stCondLst>
                                    <p:cond delay="0"/>
                                  </p:stCondLst>
                                  <p:iterate type="lt">
                                    <p:tmPct val="10000"/>
                                  </p:iterate>
                                  <p:childTnLst>
                                    <p:set>
                                      <p:cBhvr>
                                        <p:cTn dur="1" fill="hold" id="15">
                                          <p:stCondLst>
                                            <p:cond delay="0"/>
                                          </p:stCondLst>
                                        </p:cTn>
                                        <p:tgtEl>
                                          <p:spTgt spid="18444"/>
                                        </p:tgtEl>
                                        <p:attrNameLst>
                                          <p:attrName>style.visibility</p:attrName>
                                        </p:attrNameLst>
                                      </p:cBhvr>
                                      <p:to>
                                        <p:strVal val="visible"/>
                                      </p:to>
                                    </p:set>
                                    <p:anim calcmode="lin" valueType="num">
                                      <p:cBhvr>
                                        <p:cTn dur="300" fill="hold" id="16"/>
                                        <p:tgtEl>
                                          <p:spTgt spid="18444"/>
                                        </p:tgtEl>
                                        <p:attrNameLst>
                                          <p:attrName>ppt_x</p:attrName>
                                        </p:attrNameLst>
                                      </p:cBhvr>
                                      <p:tavLst>
                                        <p:tav tm="0">
                                          <p:val>
                                            <p:strVal val="#ppt_x"/>
                                          </p:val>
                                        </p:tav>
                                        <p:tav tm="50000">
                                          <p:val>
                                            <p:strVal val="#ppt_x+.1"/>
                                          </p:val>
                                        </p:tav>
                                        <p:tav tm="100000">
                                          <p:val>
                                            <p:strVal val="#ppt_x"/>
                                          </p:val>
                                        </p:tav>
                                      </p:tavLst>
                                    </p:anim>
                                    <p:anim calcmode="lin" valueType="num">
                                      <p:cBhvr>
                                        <p:cTn dur="300" fill="hold" id="17"/>
                                        <p:tgtEl>
                                          <p:spTgt spid="18444"/>
                                        </p:tgtEl>
                                        <p:attrNameLst>
                                          <p:attrName>ppt_y</p:attrName>
                                        </p:attrNameLst>
                                      </p:cBhvr>
                                      <p:tavLst>
                                        <p:tav tm="0">
                                          <p:val>
                                            <p:strVal val="#ppt_y"/>
                                          </p:val>
                                        </p:tav>
                                        <p:tav tm="100000">
                                          <p:val>
                                            <p:strVal val="#ppt_y"/>
                                          </p:val>
                                        </p:tav>
                                      </p:tavLst>
                                    </p:anim>
                                    <p:anim calcmode="lin" valueType="num">
                                      <p:cBhvr>
                                        <p:cTn dur="300" fill="hold" id="18"/>
                                        <p:tgtEl>
                                          <p:spTgt spid="18444"/>
                                        </p:tgtEl>
                                        <p:attrNameLst>
                                          <p:attrName>ppt_h</p:attrName>
                                        </p:attrNameLst>
                                      </p:cBhvr>
                                      <p:tavLst>
                                        <p:tav tm="0">
                                          <p:val>
                                            <p:strVal val="#ppt_h/10"/>
                                          </p:val>
                                        </p:tav>
                                        <p:tav tm="50000">
                                          <p:val>
                                            <p:strVal val="#ppt_h+.01"/>
                                          </p:val>
                                        </p:tav>
                                        <p:tav tm="100000">
                                          <p:val>
                                            <p:strVal val="#ppt_h"/>
                                          </p:val>
                                        </p:tav>
                                      </p:tavLst>
                                    </p:anim>
                                    <p:anim calcmode="lin" valueType="num">
                                      <p:cBhvr>
                                        <p:cTn dur="300" fill="hold" id="19"/>
                                        <p:tgtEl>
                                          <p:spTgt spid="18444"/>
                                        </p:tgtEl>
                                        <p:attrNameLst>
                                          <p:attrName>ppt_w</p:attrName>
                                        </p:attrNameLst>
                                      </p:cBhvr>
                                      <p:tavLst>
                                        <p:tav tm="0">
                                          <p:val>
                                            <p:strVal val="#ppt_w/10"/>
                                          </p:val>
                                        </p:tav>
                                        <p:tav tm="50000">
                                          <p:val>
                                            <p:strVal val="#ppt_w+.01"/>
                                          </p:val>
                                        </p:tav>
                                        <p:tav tm="100000">
                                          <p:val>
                                            <p:strVal val="#ppt_w"/>
                                          </p:val>
                                        </p:tav>
                                      </p:tavLst>
                                    </p:anim>
                                    <p:animEffect filter="fade" transition="in">
                                      <p:cBhvr>
                                        <p:cTn dur="300" id="20" tmFilter="0,0; .5, 1; 1, 1"/>
                                        <p:tgtEl>
                                          <p:spTgt spid="18444"/>
                                        </p:tgtEl>
                                      </p:cBhvr>
                                    </p:animEffect>
                                  </p:childTnLst>
                                </p:cTn>
                              </p:par>
                            </p:childTnLst>
                          </p:cTn>
                        </p:par>
                        <p:par>
                          <p:cTn fill="hold" id="21" nodeType="afterGroup">
                            <p:stCondLst>
                              <p:cond delay="1300"/>
                            </p:stCondLst>
                            <p:childTnLst>
                              <p:par>
                                <p:cTn fill="hold" id="22" nodeType="afterEffect" presetClass="entr" presetID="26" presetSubtype="0">
                                  <p:stCondLst>
                                    <p:cond delay="0"/>
                                  </p:stCondLst>
                                  <p:childTnLst>
                                    <p:set>
                                      <p:cBhvr>
                                        <p:cTn dur="1" fill="hold" id="23">
                                          <p:stCondLst>
                                            <p:cond delay="0"/>
                                          </p:stCondLst>
                                        </p:cTn>
                                        <p:tgtEl>
                                          <p:spTgt spid="18438"/>
                                        </p:tgtEl>
                                        <p:attrNameLst>
                                          <p:attrName>style.visibility</p:attrName>
                                        </p:attrNameLst>
                                      </p:cBhvr>
                                      <p:to>
                                        <p:strVal val="visible"/>
                                      </p:to>
                                    </p:set>
                                    <p:animEffect filter="wipe(down)" transition="in">
                                      <p:cBhvr>
                                        <p:cTn dur="290" id="24">
                                          <p:stCondLst>
                                            <p:cond delay="0"/>
                                          </p:stCondLst>
                                        </p:cTn>
                                        <p:tgtEl>
                                          <p:spTgt spid="18438"/>
                                        </p:tgtEl>
                                      </p:cBhvr>
                                    </p:animEffect>
                                    <p:anim calcmode="lin" valueType="num">
                                      <p:cBhvr>
                                        <p:cTn dur="911" id="25" tmFilter="0,0; 0.14,0.36; 0.43,0.73; 0.71,0.91; 1.0,1.0">
                                          <p:stCondLst>
                                            <p:cond delay="0"/>
                                          </p:stCondLst>
                                        </p:cTn>
                                        <p:tgtEl>
                                          <p:spTgt spid="18438"/>
                                        </p:tgtEl>
                                        <p:attrNameLst>
                                          <p:attrName>ppt_x</p:attrName>
                                        </p:attrNameLst>
                                      </p:cBhvr>
                                      <p:tavLst>
                                        <p:tav tm="0">
                                          <p:val>
                                            <p:strVal val="#ppt_x-0.25"/>
                                          </p:val>
                                        </p:tav>
                                        <p:tav tm="100000">
                                          <p:val>
                                            <p:strVal val="#ppt_x"/>
                                          </p:val>
                                        </p:tav>
                                      </p:tavLst>
                                    </p:anim>
                                    <p:anim calcmode="lin" valueType="num">
                                      <p:cBhvr>
                                        <p:cTn dur="332" id="26" tmFilter="0.0,0.0; 0.25,0.07; 0.50,0.2; 0.75,0.467; 1.0,1.0">
                                          <p:stCondLst>
                                            <p:cond delay="0"/>
                                          </p:stCondLst>
                                        </p:cTn>
                                        <p:tgtEl>
                                          <p:spTgt spid="18438"/>
                                        </p:tgtEl>
                                        <p:attrNameLst>
                                          <p:attrName>ppt_y</p:attrName>
                                        </p:attrNameLst>
                                      </p:cBhvr>
                                      <p:tavLst>
                                        <p:tav fmla="#ppt_y-sin(pi*$)/3" tm="0">
                                          <p:val>
                                            <p:fltVal val="0.5"/>
                                          </p:val>
                                        </p:tav>
                                        <p:tav tm="100000">
                                          <p:val>
                                            <p:fltVal val="1"/>
                                          </p:val>
                                        </p:tav>
                                      </p:tavLst>
                                    </p:anim>
                                    <p:anim calcmode="lin" valueType="num">
                                      <p:cBhvr>
                                        <p:cTn dur="332" id="27" tmFilter="0, 0; 0.125,0.2665; 0.25,0.4; 0.375,0.465; 0.5,0.5;  0.625,0.535; 0.75,0.6; 0.875,0.7335; 1,1">
                                          <p:stCondLst>
                                            <p:cond delay="332"/>
                                          </p:stCondLst>
                                        </p:cTn>
                                        <p:tgtEl>
                                          <p:spTgt spid="18438"/>
                                        </p:tgtEl>
                                        <p:attrNameLst>
                                          <p:attrName>ppt_y</p:attrName>
                                        </p:attrNameLst>
                                      </p:cBhvr>
                                      <p:tavLst>
                                        <p:tav fmla="#ppt_y-sin(pi*$)/9" tm="0">
                                          <p:val>
                                            <p:fltVal val="0"/>
                                          </p:val>
                                        </p:tav>
                                        <p:tav tm="100000">
                                          <p:val>
                                            <p:fltVal val="1"/>
                                          </p:val>
                                        </p:tav>
                                      </p:tavLst>
                                    </p:anim>
                                    <p:anim calcmode="lin" valueType="num">
                                      <p:cBhvr>
                                        <p:cTn dur="166" id="28" tmFilter="0, 0; 0.125,0.2665; 0.25,0.4; 0.375,0.465; 0.5,0.5;  0.625,0.535; 0.75,0.6; 0.875,0.7335; 1,1">
                                          <p:stCondLst>
                                            <p:cond delay="662"/>
                                          </p:stCondLst>
                                        </p:cTn>
                                        <p:tgtEl>
                                          <p:spTgt spid="18438"/>
                                        </p:tgtEl>
                                        <p:attrNameLst>
                                          <p:attrName>ppt_y</p:attrName>
                                        </p:attrNameLst>
                                      </p:cBhvr>
                                      <p:tavLst>
                                        <p:tav fmla="#ppt_y-sin(pi*$)/27" tm="0">
                                          <p:val>
                                            <p:fltVal val="0"/>
                                          </p:val>
                                        </p:tav>
                                        <p:tav tm="100000">
                                          <p:val>
                                            <p:fltVal val="1"/>
                                          </p:val>
                                        </p:tav>
                                      </p:tavLst>
                                    </p:anim>
                                    <p:anim calcmode="lin" valueType="num">
                                      <p:cBhvr>
                                        <p:cTn dur="82" id="29" tmFilter="0, 0; 0.125,0.2665; 0.25,0.4; 0.375,0.465; 0.5,0.5;  0.625,0.535; 0.75,0.6; 0.875,0.7335; 1,1">
                                          <p:stCondLst>
                                            <p:cond delay="828"/>
                                          </p:stCondLst>
                                        </p:cTn>
                                        <p:tgtEl>
                                          <p:spTgt spid="18438"/>
                                        </p:tgtEl>
                                        <p:attrNameLst>
                                          <p:attrName>ppt_y</p:attrName>
                                        </p:attrNameLst>
                                      </p:cBhvr>
                                      <p:tavLst>
                                        <p:tav fmla="#ppt_y-sin(pi*$)/81" tm="0">
                                          <p:val>
                                            <p:fltVal val="0"/>
                                          </p:val>
                                        </p:tav>
                                        <p:tav tm="100000">
                                          <p:val>
                                            <p:fltVal val="1"/>
                                          </p:val>
                                        </p:tav>
                                      </p:tavLst>
                                    </p:anim>
                                    <p:animScale>
                                      <p:cBhvr>
                                        <p:cTn dur="13" id="30">
                                          <p:stCondLst>
                                            <p:cond delay="325"/>
                                          </p:stCondLst>
                                        </p:cTn>
                                        <p:tgtEl>
                                          <p:spTgt spid="18438"/>
                                        </p:tgtEl>
                                      </p:cBhvr>
                                      <p:to x="100000" y="60000"/>
                                    </p:animScale>
                                    <p:animScale>
                                      <p:cBhvr>
                                        <p:cTn decel="50000" dur="83" id="31">
                                          <p:stCondLst>
                                            <p:cond delay="338"/>
                                          </p:stCondLst>
                                        </p:cTn>
                                        <p:tgtEl>
                                          <p:spTgt spid="18438"/>
                                        </p:tgtEl>
                                      </p:cBhvr>
                                      <p:to x="100000" y="100000"/>
                                    </p:animScale>
                                    <p:animScale>
                                      <p:cBhvr>
                                        <p:cTn dur="13" id="32">
                                          <p:stCondLst>
                                            <p:cond delay="656"/>
                                          </p:stCondLst>
                                        </p:cTn>
                                        <p:tgtEl>
                                          <p:spTgt spid="18438"/>
                                        </p:tgtEl>
                                      </p:cBhvr>
                                      <p:to x="100000" y="80000"/>
                                    </p:animScale>
                                    <p:animScale>
                                      <p:cBhvr>
                                        <p:cTn decel="50000" dur="83" id="33">
                                          <p:stCondLst>
                                            <p:cond delay="669"/>
                                          </p:stCondLst>
                                        </p:cTn>
                                        <p:tgtEl>
                                          <p:spTgt spid="18438"/>
                                        </p:tgtEl>
                                      </p:cBhvr>
                                      <p:to x="100000" y="100000"/>
                                    </p:animScale>
                                    <p:animScale>
                                      <p:cBhvr>
                                        <p:cTn dur="13" id="34">
                                          <p:stCondLst>
                                            <p:cond delay="821"/>
                                          </p:stCondLst>
                                        </p:cTn>
                                        <p:tgtEl>
                                          <p:spTgt spid="18438"/>
                                        </p:tgtEl>
                                      </p:cBhvr>
                                      <p:to x="100000" y="90000"/>
                                    </p:animScale>
                                    <p:animScale>
                                      <p:cBhvr>
                                        <p:cTn decel="50000" dur="83" id="35">
                                          <p:stCondLst>
                                            <p:cond delay="834"/>
                                          </p:stCondLst>
                                        </p:cTn>
                                        <p:tgtEl>
                                          <p:spTgt spid="18438"/>
                                        </p:tgtEl>
                                      </p:cBhvr>
                                      <p:to x="100000" y="100000"/>
                                    </p:animScale>
                                    <p:animScale>
                                      <p:cBhvr>
                                        <p:cTn dur="13" id="36">
                                          <p:stCondLst>
                                            <p:cond delay="904"/>
                                          </p:stCondLst>
                                        </p:cTn>
                                        <p:tgtEl>
                                          <p:spTgt spid="18438"/>
                                        </p:tgtEl>
                                      </p:cBhvr>
                                      <p:to x="100000" y="95000"/>
                                    </p:animScale>
                                    <p:animScale>
                                      <p:cBhvr>
                                        <p:cTn decel="50000" dur="83" id="37">
                                          <p:stCondLst>
                                            <p:cond delay="917"/>
                                          </p:stCondLst>
                                        </p:cTn>
                                        <p:tgtEl>
                                          <p:spTgt spid="18438"/>
                                        </p:tgtEl>
                                      </p:cBhvr>
                                      <p:to x="100000" y="100000"/>
                                    </p:animScale>
                                  </p:childTnLst>
                                </p:cTn>
                              </p:par>
                              <p:par>
                                <p:cTn fill="hold" id="38" nodeType="withEffect" presetClass="entr" presetID="26" presetSubtype="0">
                                  <p:stCondLst>
                                    <p:cond delay="300"/>
                                  </p:stCondLst>
                                  <p:childTnLst>
                                    <p:set>
                                      <p:cBhvr>
                                        <p:cTn dur="1" fill="hold" id="39">
                                          <p:stCondLst>
                                            <p:cond delay="0"/>
                                          </p:stCondLst>
                                        </p:cTn>
                                        <p:tgtEl>
                                          <p:spTgt spid="18439"/>
                                        </p:tgtEl>
                                        <p:attrNameLst>
                                          <p:attrName>style.visibility</p:attrName>
                                        </p:attrNameLst>
                                      </p:cBhvr>
                                      <p:to>
                                        <p:strVal val="visible"/>
                                      </p:to>
                                    </p:set>
                                    <p:animEffect filter="wipe(down)" transition="in">
                                      <p:cBhvr>
                                        <p:cTn dur="290" id="40">
                                          <p:stCondLst>
                                            <p:cond delay="0"/>
                                          </p:stCondLst>
                                        </p:cTn>
                                        <p:tgtEl>
                                          <p:spTgt spid="18439"/>
                                        </p:tgtEl>
                                      </p:cBhvr>
                                    </p:animEffect>
                                    <p:anim calcmode="lin" valueType="num">
                                      <p:cBhvr>
                                        <p:cTn dur="911" id="41" tmFilter="0,0; 0.14,0.36; 0.43,0.73; 0.71,0.91; 1.0,1.0">
                                          <p:stCondLst>
                                            <p:cond delay="0"/>
                                          </p:stCondLst>
                                        </p:cTn>
                                        <p:tgtEl>
                                          <p:spTgt spid="18439"/>
                                        </p:tgtEl>
                                        <p:attrNameLst>
                                          <p:attrName>ppt_x</p:attrName>
                                        </p:attrNameLst>
                                      </p:cBhvr>
                                      <p:tavLst>
                                        <p:tav tm="0">
                                          <p:val>
                                            <p:strVal val="#ppt_x-0.25"/>
                                          </p:val>
                                        </p:tav>
                                        <p:tav tm="100000">
                                          <p:val>
                                            <p:strVal val="#ppt_x"/>
                                          </p:val>
                                        </p:tav>
                                      </p:tavLst>
                                    </p:anim>
                                    <p:anim calcmode="lin" valueType="num">
                                      <p:cBhvr>
                                        <p:cTn dur="332" id="42" tmFilter="0.0,0.0; 0.25,0.07; 0.50,0.2; 0.75,0.467; 1.0,1.0">
                                          <p:stCondLst>
                                            <p:cond delay="0"/>
                                          </p:stCondLst>
                                        </p:cTn>
                                        <p:tgtEl>
                                          <p:spTgt spid="18439"/>
                                        </p:tgtEl>
                                        <p:attrNameLst>
                                          <p:attrName>ppt_y</p:attrName>
                                        </p:attrNameLst>
                                      </p:cBhvr>
                                      <p:tavLst>
                                        <p:tav fmla="#ppt_y-sin(pi*$)/3" tm="0">
                                          <p:val>
                                            <p:fltVal val="0.5"/>
                                          </p:val>
                                        </p:tav>
                                        <p:tav tm="100000">
                                          <p:val>
                                            <p:fltVal val="1"/>
                                          </p:val>
                                        </p:tav>
                                      </p:tavLst>
                                    </p:anim>
                                    <p:anim calcmode="lin" valueType="num">
                                      <p:cBhvr>
                                        <p:cTn dur="332" id="43" tmFilter="0, 0; 0.125,0.2665; 0.25,0.4; 0.375,0.465; 0.5,0.5;  0.625,0.535; 0.75,0.6; 0.875,0.7335; 1,1">
                                          <p:stCondLst>
                                            <p:cond delay="332"/>
                                          </p:stCondLst>
                                        </p:cTn>
                                        <p:tgtEl>
                                          <p:spTgt spid="18439"/>
                                        </p:tgtEl>
                                        <p:attrNameLst>
                                          <p:attrName>ppt_y</p:attrName>
                                        </p:attrNameLst>
                                      </p:cBhvr>
                                      <p:tavLst>
                                        <p:tav fmla="#ppt_y-sin(pi*$)/9" tm="0">
                                          <p:val>
                                            <p:fltVal val="0"/>
                                          </p:val>
                                        </p:tav>
                                        <p:tav tm="100000">
                                          <p:val>
                                            <p:fltVal val="1"/>
                                          </p:val>
                                        </p:tav>
                                      </p:tavLst>
                                    </p:anim>
                                    <p:anim calcmode="lin" valueType="num">
                                      <p:cBhvr>
                                        <p:cTn dur="166" id="44" tmFilter="0, 0; 0.125,0.2665; 0.25,0.4; 0.375,0.465; 0.5,0.5;  0.625,0.535; 0.75,0.6; 0.875,0.7335; 1,1">
                                          <p:stCondLst>
                                            <p:cond delay="662"/>
                                          </p:stCondLst>
                                        </p:cTn>
                                        <p:tgtEl>
                                          <p:spTgt spid="18439"/>
                                        </p:tgtEl>
                                        <p:attrNameLst>
                                          <p:attrName>ppt_y</p:attrName>
                                        </p:attrNameLst>
                                      </p:cBhvr>
                                      <p:tavLst>
                                        <p:tav fmla="#ppt_y-sin(pi*$)/27" tm="0">
                                          <p:val>
                                            <p:fltVal val="0"/>
                                          </p:val>
                                        </p:tav>
                                        <p:tav tm="100000">
                                          <p:val>
                                            <p:fltVal val="1"/>
                                          </p:val>
                                        </p:tav>
                                      </p:tavLst>
                                    </p:anim>
                                    <p:anim calcmode="lin" valueType="num">
                                      <p:cBhvr>
                                        <p:cTn dur="82" id="45" tmFilter="0, 0; 0.125,0.2665; 0.25,0.4; 0.375,0.465; 0.5,0.5;  0.625,0.535; 0.75,0.6; 0.875,0.7335; 1,1">
                                          <p:stCondLst>
                                            <p:cond delay="828"/>
                                          </p:stCondLst>
                                        </p:cTn>
                                        <p:tgtEl>
                                          <p:spTgt spid="18439"/>
                                        </p:tgtEl>
                                        <p:attrNameLst>
                                          <p:attrName>ppt_y</p:attrName>
                                        </p:attrNameLst>
                                      </p:cBhvr>
                                      <p:tavLst>
                                        <p:tav fmla="#ppt_y-sin(pi*$)/81" tm="0">
                                          <p:val>
                                            <p:fltVal val="0"/>
                                          </p:val>
                                        </p:tav>
                                        <p:tav tm="100000">
                                          <p:val>
                                            <p:fltVal val="1"/>
                                          </p:val>
                                        </p:tav>
                                      </p:tavLst>
                                    </p:anim>
                                    <p:animScale>
                                      <p:cBhvr>
                                        <p:cTn dur="13" id="46">
                                          <p:stCondLst>
                                            <p:cond delay="325"/>
                                          </p:stCondLst>
                                        </p:cTn>
                                        <p:tgtEl>
                                          <p:spTgt spid="18439"/>
                                        </p:tgtEl>
                                      </p:cBhvr>
                                      <p:to x="100000" y="60000"/>
                                    </p:animScale>
                                    <p:animScale>
                                      <p:cBhvr>
                                        <p:cTn decel="50000" dur="83" id="47">
                                          <p:stCondLst>
                                            <p:cond delay="338"/>
                                          </p:stCondLst>
                                        </p:cTn>
                                        <p:tgtEl>
                                          <p:spTgt spid="18439"/>
                                        </p:tgtEl>
                                      </p:cBhvr>
                                      <p:to x="100000" y="100000"/>
                                    </p:animScale>
                                    <p:animScale>
                                      <p:cBhvr>
                                        <p:cTn dur="13" id="48">
                                          <p:stCondLst>
                                            <p:cond delay="656"/>
                                          </p:stCondLst>
                                        </p:cTn>
                                        <p:tgtEl>
                                          <p:spTgt spid="18439"/>
                                        </p:tgtEl>
                                      </p:cBhvr>
                                      <p:to x="100000" y="80000"/>
                                    </p:animScale>
                                    <p:animScale>
                                      <p:cBhvr>
                                        <p:cTn decel="50000" dur="83" id="49">
                                          <p:stCondLst>
                                            <p:cond delay="669"/>
                                          </p:stCondLst>
                                        </p:cTn>
                                        <p:tgtEl>
                                          <p:spTgt spid="18439"/>
                                        </p:tgtEl>
                                      </p:cBhvr>
                                      <p:to x="100000" y="100000"/>
                                    </p:animScale>
                                    <p:animScale>
                                      <p:cBhvr>
                                        <p:cTn dur="13" id="50">
                                          <p:stCondLst>
                                            <p:cond delay="821"/>
                                          </p:stCondLst>
                                        </p:cTn>
                                        <p:tgtEl>
                                          <p:spTgt spid="18439"/>
                                        </p:tgtEl>
                                      </p:cBhvr>
                                      <p:to x="100000" y="90000"/>
                                    </p:animScale>
                                    <p:animScale>
                                      <p:cBhvr>
                                        <p:cTn decel="50000" dur="83" id="51">
                                          <p:stCondLst>
                                            <p:cond delay="834"/>
                                          </p:stCondLst>
                                        </p:cTn>
                                        <p:tgtEl>
                                          <p:spTgt spid="18439"/>
                                        </p:tgtEl>
                                      </p:cBhvr>
                                      <p:to x="100000" y="100000"/>
                                    </p:animScale>
                                    <p:animScale>
                                      <p:cBhvr>
                                        <p:cTn dur="13" id="52">
                                          <p:stCondLst>
                                            <p:cond delay="904"/>
                                          </p:stCondLst>
                                        </p:cTn>
                                        <p:tgtEl>
                                          <p:spTgt spid="18439"/>
                                        </p:tgtEl>
                                      </p:cBhvr>
                                      <p:to x="100000" y="95000"/>
                                    </p:animScale>
                                    <p:animScale>
                                      <p:cBhvr>
                                        <p:cTn decel="50000" dur="83" id="53">
                                          <p:stCondLst>
                                            <p:cond delay="917"/>
                                          </p:stCondLst>
                                        </p:cTn>
                                        <p:tgtEl>
                                          <p:spTgt spid="18439"/>
                                        </p:tgtEl>
                                      </p:cBhvr>
                                      <p:to x="100000" y="100000"/>
                                    </p:animScale>
                                  </p:childTnLst>
                                </p:cTn>
                              </p:par>
                            </p:childTnLst>
                          </p:cTn>
                        </p:par>
                        <p:par>
                          <p:cTn fill="hold" id="54" nodeType="afterGroup">
                            <p:stCondLst>
                              <p:cond delay="2600"/>
                            </p:stCondLst>
                            <p:childTnLst>
                              <p:par>
                                <p:cTn fill="hold" grpId="0" id="55" nodeType="afterEffect" presetClass="entr" presetID="42" presetSubtype="0">
                                  <p:stCondLst>
                                    <p:cond delay="0"/>
                                  </p:stCondLst>
                                  <p:childTnLst>
                                    <p:set>
                                      <p:cBhvr>
                                        <p:cTn dur="1" fill="hold" id="56">
                                          <p:stCondLst>
                                            <p:cond delay="0"/>
                                          </p:stCondLst>
                                        </p:cTn>
                                        <p:tgtEl>
                                          <p:spTgt spid="18435"/>
                                        </p:tgtEl>
                                        <p:attrNameLst>
                                          <p:attrName>style.visibility</p:attrName>
                                        </p:attrNameLst>
                                      </p:cBhvr>
                                      <p:to>
                                        <p:strVal val="visible"/>
                                      </p:to>
                                    </p:set>
                                    <p:animEffect filter="fade" transition="in">
                                      <p:cBhvr>
                                        <p:cTn dur="500" id="57"/>
                                        <p:tgtEl>
                                          <p:spTgt spid="18435"/>
                                        </p:tgtEl>
                                      </p:cBhvr>
                                    </p:animEffect>
                                    <p:anim calcmode="lin" valueType="num">
                                      <p:cBhvr>
                                        <p:cTn dur="500" fill="hold" id="58"/>
                                        <p:tgtEl>
                                          <p:spTgt spid="18435"/>
                                        </p:tgtEl>
                                        <p:attrNameLst>
                                          <p:attrName>ppt_x</p:attrName>
                                        </p:attrNameLst>
                                      </p:cBhvr>
                                      <p:tavLst>
                                        <p:tav tm="0">
                                          <p:val>
                                            <p:strVal val="#ppt_x"/>
                                          </p:val>
                                        </p:tav>
                                        <p:tav tm="100000">
                                          <p:val>
                                            <p:strVal val="#ppt_x"/>
                                          </p:val>
                                        </p:tav>
                                      </p:tavLst>
                                    </p:anim>
                                    <p:anim calcmode="lin" valueType="num">
                                      <p:cBhvr>
                                        <p:cTn dur="500" fill="hold" id="59"/>
                                        <p:tgtEl>
                                          <p:spTgt spid="18435"/>
                                        </p:tgtEl>
                                        <p:attrNameLst>
                                          <p:attrName>ppt_y</p:attrName>
                                        </p:attrNameLst>
                                      </p:cBhvr>
                                      <p:tavLst>
                                        <p:tav tm="0">
                                          <p:val>
                                            <p:strVal val="#ppt_y+.1"/>
                                          </p:val>
                                        </p:tav>
                                        <p:tav tm="100000">
                                          <p:val>
                                            <p:strVal val="#ppt_y"/>
                                          </p:val>
                                        </p:tav>
                                      </p:tavLst>
                                    </p:anim>
                                  </p:childTnLst>
                                </p:cTn>
                              </p:par>
                            </p:childTnLst>
                          </p:cTn>
                        </p:par>
                        <p:par>
                          <p:cTn fill="hold" id="60" nodeType="afterGroup">
                            <p:stCondLst>
                              <p:cond delay="3100"/>
                            </p:stCondLst>
                            <p:childTnLst>
                              <p:par>
                                <p:cTn fill="hold" id="61" nodeType="afterEffect" presetClass="entr" presetID="22" presetSubtype="8">
                                  <p:stCondLst>
                                    <p:cond delay="0"/>
                                  </p:stCondLst>
                                  <p:childTnLst>
                                    <p:set>
                                      <p:cBhvr>
                                        <p:cTn dur="1" fill="hold" id="62">
                                          <p:stCondLst>
                                            <p:cond delay="0"/>
                                          </p:stCondLst>
                                        </p:cTn>
                                        <p:tgtEl>
                                          <p:spTgt spid="18436"/>
                                        </p:tgtEl>
                                        <p:attrNameLst>
                                          <p:attrName>style.visibility</p:attrName>
                                        </p:attrNameLst>
                                      </p:cBhvr>
                                      <p:to>
                                        <p:strVal val="visible"/>
                                      </p:to>
                                    </p:set>
                                    <p:animEffect filter="wipe(left)" transition="in">
                                      <p:cBhvr>
                                        <p:cTn dur="500" id="63"/>
                                        <p:tgtEl>
                                          <p:spTgt spid="18436"/>
                                        </p:tgtEl>
                                      </p:cBhvr>
                                    </p:animEffect>
                                  </p:childTnLst>
                                </p:cTn>
                              </p:par>
                            </p:childTnLst>
                          </p:cTn>
                        </p:par>
                        <p:par>
                          <p:cTn fill="hold" id="64" nodeType="afterGroup">
                            <p:stCondLst>
                              <p:cond delay="3600"/>
                            </p:stCondLst>
                            <p:childTnLst>
                              <p:par>
                                <p:cTn fill="hold" id="65" nodeType="afterEffect" presetClass="entr" presetID="10" presetSubtype="0">
                                  <p:stCondLst>
                                    <p:cond delay="0"/>
                                  </p:stCondLst>
                                  <p:childTnLst>
                                    <p:set>
                                      <p:cBhvr>
                                        <p:cTn dur="1" fill="hold" id="66">
                                          <p:stCondLst>
                                            <p:cond delay="0"/>
                                          </p:stCondLst>
                                        </p:cTn>
                                        <p:tgtEl>
                                          <p:spTgt spid="18434"/>
                                        </p:tgtEl>
                                        <p:attrNameLst>
                                          <p:attrName>style.visibility</p:attrName>
                                        </p:attrNameLst>
                                      </p:cBhvr>
                                      <p:to>
                                        <p:strVal val="visible"/>
                                      </p:to>
                                    </p:set>
                                    <p:anim calcmode="lin" valueType="num">
                                      <p:cBhvr>
                                        <p:cTn dur="300" fill="hold" id="67"/>
                                        <p:tgtEl>
                                          <p:spTgt spid="18434"/>
                                        </p:tgtEl>
                                        <p:attrNameLst>
                                          <p:attrName>ppt_w</p:attrName>
                                        </p:attrNameLst>
                                      </p:cBhvr>
                                      <p:tavLst>
                                        <p:tav tm="0">
                                          <p:val>
                                            <p:fltVal val="0"/>
                                          </p:val>
                                        </p:tav>
                                        <p:tav tm="100000">
                                          <p:val>
                                            <p:strVal val="#ppt_w"/>
                                          </p:val>
                                        </p:tav>
                                      </p:tavLst>
                                    </p:anim>
                                    <p:anim calcmode="lin" valueType="num">
                                      <p:cBhvr>
                                        <p:cTn dur="300" fill="hold" id="68"/>
                                        <p:tgtEl>
                                          <p:spTgt spid="18434"/>
                                        </p:tgtEl>
                                        <p:attrNameLst>
                                          <p:attrName>ppt_h</p:attrName>
                                        </p:attrNameLst>
                                      </p:cBhvr>
                                      <p:tavLst>
                                        <p:tav tm="0">
                                          <p:val>
                                            <p:fltVal val="0"/>
                                          </p:val>
                                        </p:tav>
                                        <p:tav tm="100000">
                                          <p:val>
                                            <p:strVal val="#ppt_h"/>
                                          </p:val>
                                        </p:tav>
                                      </p:tavLst>
                                    </p:anim>
                                    <p:animEffect filter="fade" transition="in">
                                      <p:cBhvr>
                                        <p:cTn dur="300" id="69"/>
                                        <p:tgtEl>
                                          <p:spTgt spid="18434"/>
                                        </p:tgtEl>
                                      </p:cBhvr>
                                    </p:animEffect>
                                  </p:childTnLst>
                                </p:cTn>
                              </p:par>
                            </p:childTnLst>
                          </p:cTn>
                        </p:par>
                        <p:par>
                          <p:cTn fill="hold" id="70" nodeType="afterGroup">
                            <p:stCondLst>
                              <p:cond delay="3900"/>
                            </p:stCondLst>
                            <p:childTnLst>
                              <p:par>
                                <p:cTn fill="hold" grpId="0" id="71" nodeType="afterEffect" presetClass="entr" presetID="42" presetSubtype="0">
                                  <p:stCondLst>
                                    <p:cond delay="0"/>
                                  </p:stCondLst>
                                  <p:childTnLst>
                                    <p:set>
                                      <p:cBhvr>
                                        <p:cTn dur="1" fill="hold" id="72">
                                          <p:stCondLst>
                                            <p:cond delay="0"/>
                                          </p:stCondLst>
                                        </p:cTn>
                                        <p:tgtEl>
                                          <p:spTgt spid="18437"/>
                                        </p:tgtEl>
                                        <p:attrNameLst>
                                          <p:attrName>style.visibility</p:attrName>
                                        </p:attrNameLst>
                                      </p:cBhvr>
                                      <p:to>
                                        <p:strVal val="visible"/>
                                      </p:to>
                                    </p:set>
                                    <p:animEffect filter="fade" transition="in">
                                      <p:cBhvr>
                                        <p:cTn dur="500" id="73"/>
                                        <p:tgtEl>
                                          <p:spTgt spid="18437"/>
                                        </p:tgtEl>
                                      </p:cBhvr>
                                    </p:animEffect>
                                    <p:anim calcmode="lin" valueType="num">
                                      <p:cBhvr>
                                        <p:cTn dur="500" fill="hold" id="74"/>
                                        <p:tgtEl>
                                          <p:spTgt spid="18437"/>
                                        </p:tgtEl>
                                        <p:attrNameLst>
                                          <p:attrName>ppt_x</p:attrName>
                                        </p:attrNameLst>
                                      </p:cBhvr>
                                      <p:tavLst>
                                        <p:tav tm="0">
                                          <p:val>
                                            <p:strVal val="#ppt_x"/>
                                          </p:val>
                                        </p:tav>
                                        <p:tav tm="100000">
                                          <p:val>
                                            <p:strVal val="#ppt_x"/>
                                          </p:val>
                                        </p:tav>
                                      </p:tavLst>
                                    </p:anim>
                                    <p:anim calcmode="lin" valueType="num">
                                      <p:cBhvr>
                                        <p:cTn dur="500" fill="hold" id="75"/>
                                        <p:tgtEl>
                                          <p:spTgt spid="18437"/>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8435"/>
      <p:bldP grpId="0" spid="18437"/>
      <p:bldP grpId="0" spid="18442"/>
      <p:bldP grpId="0" spid="18443"/>
      <p:bldP grpId="0" spid="18444"/>
    </p:bld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9458" name="饼形 7"/>
          <p:cNvSpPr/>
          <p:nvPr/>
        </p:nvSpPr>
        <p:spPr bwMode="auto">
          <a:xfrm>
            <a:off x="1566863" y="1735138"/>
            <a:ext cx="2087562" cy="2089150"/>
          </a:xfrm>
          <a:custGeom>
            <a:gdLst>
              <a:gd fmla="*/ 2086222 w 2088232" name="T0"/>
              <a:gd fmla="*/ 1045493 h 2088232" name="T1"/>
              <a:gd fmla="*/ 1326444 w 2088232" name="T2"/>
              <a:gd fmla="*/ 2051681 h 2088232" name="T3"/>
              <a:gd fmla="*/ 153921 w 2088232" name="T4"/>
              <a:gd fmla="*/ 1592101 h 2088232" name="T5"/>
              <a:gd fmla="*/ 276727 w 2088232" name="T6"/>
              <a:gd fmla="*/ 336250 h 2088232" name="T7"/>
              <a:gd fmla="*/ 1515966 w 2088232" name="T8"/>
              <a:gd fmla="*/ 113591 h 2088232" name="T9"/>
              <a:gd fmla="*/ 1043111 w 2088232" name="T10"/>
              <a:gd fmla="*/ 1045493 h 2088232" name="T11"/>
              <a:gd fmla="*/ 2086222 w 2088232" name="T12"/>
              <a:gd fmla="*/ 1045493 h 2088232" name="T13"/>
              <a:gd fmla="*/ 0 60000 65536" name="T14"/>
              <a:gd fmla="*/ 0 60000 65536" name="T15"/>
              <a:gd fmla="*/ 0 60000 65536" name="T16"/>
              <a:gd fmla="*/ 0 60000 65536" name="T17"/>
              <a:gd fmla="*/ 0 60000 65536" name="T18"/>
              <a:gd fmla="*/ 0 60000 65536" name="T19"/>
              <a:gd fmla="*/ 0 60000 65536" name="T20"/>
            </a:gdLst>
            <a:cxnLst>
              <a:cxn ang="T14">
                <a:pos x="T0" y="T1"/>
              </a:cxn>
              <a:cxn ang="T15">
                <a:pos x="T2" y="T3"/>
              </a:cxn>
              <a:cxn ang="T16">
                <a:pos x="T4" y="T5"/>
              </a:cxn>
              <a:cxn ang="T17">
                <a:pos x="T6" y="T7"/>
              </a:cxn>
              <a:cxn ang="T18">
                <a:pos x="T8" y="T9"/>
              </a:cxn>
              <a:cxn ang="T19">
                <a:pos x="T10" y="T11"/>
              </a:cxn>
              <a:cxn ang="T20">
                <a:pos x="T12" y="T13"/>
              </a:cxn>
            </a:cxnLst>
            <a:rect b="b" l="0" r="r" t="0"/>
            <a:pathLst>
              <a:path h="2088232" w="2088232">
                <a:moveTo>
                  <a:pt x="2088232" y="1044116"/>
                </a:moveTo>
                <a:cubicBezTo>
                  <a:pt x="2088232" y="1511540"/>
                  <a:pt x="1777573" y="1922014"/>
                  <a:pt x="1327722" y="2048977"/>
                </a:cubicBezTo>
                <a:cubicBezTo>
                  <a:pt x="877871" y="2175940"/>
                  <a:pt x="398448" y="1988455"/>
                  <a:pt x="154068" y="1590003"/>
                </a:cubicBezTo>
                <a:cubicBezTo>
                  <a:pt x="-90312" y="1191551"/>
                  <a:pt x="-40098" y="679227"/>
                  <a:pt x="276994" y="335806"/>
                </a:cubicBezTo>
                <a:cubicBezTo>
                  <a:pt x="594086" y="-7615"/>
                  <a:pt x="1100788" y="-98448"/>
                  <a:pt x="1517427" y="113441"/>
                </a:cubicBezTo>
                <a:lnTo>
                  <a:pt x="1044116" y="1044116"/>
                </a:lnTo>
                <a:lnTo>
                  <a:pt x="2088232" y="1044116"/>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ctr"/>
          <a:lstStyle/>
          <a:p>
            <a:endParaRPr altLang="en-US" lang="zh-CN"/>
          </a:p>
        </p:txBody>
      </p:sp>
      <p:sp>
        <p:nvSpPr>
          <p:cNvPr id="19459" name="饼形 8"/>
          <p:cNvSpPr/>
          <p:nvPr/>
        </p:nvSpPr>
        <p:spPr bwMode="auto">
          <a:xfrm rot="-3807166">
            <a:off x="1513682" y="1518443"/>
            <a:ext cx="2451100" cy="2366963"/>
          </a:xfrm>
          <a:custGeom>
            <a:gdLst>
              <a:gd fmla="*/ 2451608 w 2450846" name="T0"/>
              <a:gd fmla="*/ 1183272 h 2367174" name="T1"/>
              <a:gd fmla="*/ 1737603 w 2450846" name="T2"/>
              <a:gd fmla="*/ 2258471 h 2367174" name="T3"/>
              <a:gd fmla="*/ 1225804 w 2450846" name="T4"/>
              <a:gd fmla="*/ 1183272 h 2367174" name="T5"/>
              <a:gd fmla="*/ 2451608 w 2450846" name="T6"/>
              <a:gd fmla="*/ 1183272 h 2367174"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367174" w="2450846">
                <a:moveTo>
                  <a:pt x="2450846" y="1183587"/>
                </a:moveTo>
                <a:cubicBezTo>
                  <a:pt x="2450846" y="1645971"/>
                  <a:pt x="2172067" y="2066019"/>
                  <a:pt x="1737063" y="2259074"/>
                </a:cubicBezTo>
                <a:lnTo>
                  <a:pt x="1225423" y="1183587"/>
                </a:lnTo>
                <a:lnTo>
                  <a:pt x="2450846" y="1183587"/>
                </a:ln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nchor="ctr"/>
          <a:lstStyle/>
          <a:p>
            <a:endParaRPr altLang="en-US" lang="zh-CN"/>
          </a:p>
        </p:txBody>
      </p:sp>
      <p:sp>
        <p:nvSpPr>
          <p:cNvPr id="19460" name="文本框 24"/>
          <p:cNvSpPr txBox="1">
            <a:spLocks noChangeArrowheads="1"/>
          </p:cNvSpPr>
          <p:nvPr/>
        </p:nvSpPr>
        <p:spPr bwMode="auto">
          <a:xfrm>
            <a:off x="1989138" y="3946525"/>
            <a:ext cx="2016125" cy="9144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b="1" lang="en-US" sz="5400">
                <a:latin charset="-122" panose="020b0503020204020204" pitchFamily="34" typeface="微软雅黑"/>
                <a:ea charset="-122" pitchFamily="34" typeface="微软雅黑"/>
              </a:rPr>
              <a:t>17%</a:t>
            </a:r>
          </a:p>
        </p:txBody>
      </p:sp>
      <p:sp>
        <p:nvSpPr>
          <p:cNvPr id="19461" name="文本框 25"/>
          <p:cNvSpPr txBox="1">
            <a:spLocks noChangeArrowheads="1"/>
          </p:cNvSpPr>
          <p:nvPr/>
        </p:nvSpPr>
        <p:spPr bwMode="auto">
          <a:xfrm>
            <a:off x="5416550" y="3943350"/>
            <a:ext cx="2016125" cy="9144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b="1" lang="en-US" sz="5400">
                <a:latin charset="-122" panose="020b0503020204020204" pitchFamily="34" typeface="微软雅黑"/>
                <a:ea charset="-122" pitchFamily="34" typeface="微软雅黑"/>
              </a:rPr>
              <a:t>32%</a:t>
            </a:r>
          </a:p>
        </p:txBody>
      </p:sp>
      <p:sp>
        <p:nvSpPr>
          <p:cNvPr id="19462" name="饼形 11"/>
          <p:cNvSpPr/>
          <p:nvPr/>
        </p:nvSpPr>
        <p:spPr bwMode="auto">
          <a:xfrm>
            <a:off x="8393113" y="1781175"/>
            <a:ext cx="2089150" cy="2087563"/>
          </a:xfrm>
          <a:custGeom>
            <a:gdLst>
              <a:gd fmla="*/ 2090987 w 2088232" name="T0"/>
              <a:gd fmla="*/ 1043114 h 2088232" name="T1"/>
              <a:gd fmla="*/ 1238802 w 2088232" name="T2"/>
              <a:gd fmla="*/ 2068240 h 2088232" name="T3"/>
              <a:gd fmla="*/ 71483 w 2088232" name="T4"/>
              <a:gd fmla="*/ 1422198 h 2088232" name="T5"/>
              <a:gd fmla="*/ 492002 w 2088232" name="T6"/>
              <a:gd fmla="*/ 158168 h 2088232" name="T7"/>
              <a:gd fmla="*/ 1814825 w 2088232" name="T8"/>
              <a:gd fmla="*/ 336780 h 2088232" name="T9"/>
              <a:gd fmla="*/ 1045493 w 2088232" name="T10"/>
              <a:gd fmla="*/ 1043114 h 2088232" name="T11"/>
              <a:gd fmla="*/ 2090987 w 2088232" name="T12"/>
              <a:gd fmla="*/ 1043114 h 2088232" name="T13"/>
              <a:gd fmla="*/ 0 60000 65536" name="T14"/>
              <a:gd fmla="*/ 0 60000 65536" name="T15"/>
              <a:gd fmla="*/ 0 60000 65536" name="T16"/>
              <a:gd fmla="*/ 0 60000 65536" name="T17"/>
              <a:gd fmla="*/ 0 60000 65536" name="T18"/>
              <a:gd fmla="*/ 0 60000 65536" name="T19"/>
              <a:gd fmla="*/ 0 60000 65536" name="T20"/>
            </a:gdLst>
            <a:cxnLst>
              <a:cxn ang="T14">
                <a:pos x="T0" y="T1"/>
              </a:cxn>
              <a:cxn ang="T15">
                <a:pos x="T2" y="T3"/>
              </a:cxn>
              <a:cxn ang="T16">
                <a:pos x="T4" y="T5"/>
              </a:cxn>
              <a:cxn ang="T17">
                <a:pos x="T6" y="T7"/>
              </a:cxn>
              <a:cxn ang="T18">
                <a:pos x="T8" y="T9"/>
              </a:cxn>
              <a:cxn ang="T19">
                <a:pos x="T10" y="T11"/>
              </a:cxn>
              <a:cxn ang="T20">
                <a:pos x="T12" y="T13"/>
              </a:cxn>
            </a:cxnLst>
            <a:rect b="b" l="0" r="r" t="0"/>
            <a:pathLst>
              <a:path h="2088232" w="2088232">
                <a:moveTo>
                  <a:pt x="2088232" y="1044116"/>
                </a:moveTo>
                <a:cubicBezTo>
                  <a:pt x="2088232" y="1546317"/>
                  <a:pt x="1730712" y="1977374"/>
                  <a:pt x="1237170" y="2070229"/>
                </a:cubicBezTo>
                <a:cubicBezTo>
                  <a:pt x="743628" y="2163084"/>
                  <a:pt x="253899" y="1891429"/>
                  <a:pt x="71390" y="1423566"/>
                </a:cubicBezTo>
                <a:cubicBezTo>
                  <a:pt x="-111119" y="955702"/>
                  <a:pt x="65303" y="424189"/>
                  <a:pt x="491354" y="158321"/>
                </a:cubicBezTo>
                <a:cubicBezTo>
                  <a:pt x="917405" y="-107547"/>
                  <a:pt x="1472374" y="-32443"/>
                  <a:pt x="1812434" y="337104"/>
                </a:cubicBezTo>
                <a:lnTo>
                  <a:pt x="1044116" y="1044116"/>
                </a:lnTo>
                <a:lnTo>
                  <a:pt x="2088232" y="1044116"/>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ctr"/>
          <a:lstStyle/>
          <a:p>
            <a:endParaRPr altLang="en-US" lang="zh-CN"/>
          </a:p>
        </p:txBody>
      </p:sp>
      <p:sp>
        <p:nvSpPr>
          <p:cNvPr id="19463" name="饼形 12"/>
          <p:cNvSpPr/>
          <p:nvPr/>
        </p:nvSpPr>
        <p:spPr bwMode="auto">
          <a:xfrm rot="-5168181">
            <a:off x="8366919" y="1597819"/>
            <a:ext cx="2405062" cy="2311400"/>
          </a:xfrm>
          <a:custGeom>
            <a:gdLst>
              <a:gd fmla="*/ 2021355 w 2404880" name="T0"/>
              <a:gd fmla="*/ 2002330 h 2311418" name="T1"/>
              <a:gd fmla="*/ 1282634 w 2404880" name="T2"/>
              <a:gd fmla="*/ 2308810 h 2311418" name="T3"/>
              <a:gd fmla="*/ 1202713 w 2404880" name="T4"/>
              <a:gd fmla="*/ 1155682 h 2311418" name="T5"/>
              <a:gd fmla="*/ 2021355 w 2404880" name="T6"/>
              <a:gd fmla="*/ 2002330 h 2311418"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311418" w="2404880">
                <a:moveTo>
                  <a:pt x="2020896" y="2002378"/>
                </a:moveTo>
                <a:cubicBezTo>
                  <a:pt x="1818623" y="2183008"/>
                  <a:pt x="1557836" y="2291230"/>
                  <a:pt x="1282343" y="2308864"/>
                </a:cubicBezTo>
                <a:lnTo>
                  <a:pt x="1202440" y="1155709"/>
                </a:lnTo>
                <a:lnTo>
                  <a:pt x="2020896" y="2002378"/>
                </a:ln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nchor="ctr"/>
          <a:lstStyle/>
          <a:p>
            <a:endParaRPr altLang="en-US" lang="zh-CN"/>
          </a:p>
        </p:txBody>
      </p:sp>
      <p:sp>
        <p:nvSpPr>
          <p:cNvPr id="19464" name="文本框 30"/>
          <p:cNvSpPr txBox="1">
            <a:spLocks noChangeArrowheads="1"/>
          </p:cNvSpPr>
          <p:nvPr/>
        </p:nvSpPr>
        <p:spPr bwMode="auto">
          <a:xfrm>
            <a:off x="8832849" y="3943350"/>
            <a:ext cx="2016125" cy="9144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b="1" lang="en-US" sz="5400">
                <a:latin charset="-122" panose="020b0503020204020204" pitchFamily="34" typeface="微软雅黑"/>
                <a:ea charset="-122" pitchFamily="34" typeface="微软雅黑"/>
              </a:rPr>
              <a:t>13%</a:t>
            </a:r>
          </a:p>
        </p:txBody>
      </p:sp>
      <p:pic>
        <p:nvPicPr>
          <p:cNvPr id="19465" name="组合 14"/>
          <p:cNvPicPr>
            <a:picLocks noChangeArrowheads="1"/>
          </p:cNvPicPr>
          <p:nvPr/>
        </p:nvPicPr>
        <p:blipFill>
          <a:blip r:embed="rId2">
            <a:extLst>
              <a:ext uri="{28A0092B-C50C-407E-A947-70E740481C1C}">
                <a14:useLocalDpi val="0"/>
              </a:ext>
            </a:extLst>
          </a:blip>
          <a:stretch>
            <a:fillRect/>
          </a:stretch>
        </p:blipFill>
        <p:spPr bwMode="auto">
          <a:xfrm>
            <a:off x="1414463" y="4943475"/>
            <a:ext cx="2571750" cy="100647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19466" name="饼形 26"/>
          <p:cNvSpPr/>
          <p:nvPr/>
        </p:nvSpPr>
        <p:spPr bwMode="auto">
          <a:xfrm>
            <a:off x="5008563" y="1739900"/>
            <a:ext cx="2089150" cy="2089150"/>
          </a:xfrm>
          <a:custGeom>
            <a:gdLst>
              <a:gd fmla="*/ 2090987 w 2088232" name="T0"/>
              <a:gd fmla="*/ 1045493 h 2088232" name="T1"/>
              <a:gd fmla="*/ 1163659 w 2088232" name="T2"/>
              <a:gd fmla="*/ 2084288 h 2088232" name="T3"/>
              <a:gd fmla="*/ 26712 w 2088232" name="T4"/>
              <a:gd fmla="*/ 1280312 h 2088232" name="T5"/>
              <a:gd fmla="*/ 697033 w 2088232" name="T6"/>
              <a:gd fmla="*/ 59779 h 2088232" name="T7"/>
              <a:gd fmla="*/ 1045493 w 2088232" name="T8"/>
              <a:gd fmla="*/ 1045493 h 2088232" name="T9"/>
              <a:gd fmla="*/ 2090987 w 2088232" name="T10"/>
              <a:gd fmla="*/ 1045493 h 2088232"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2088232" w="2088232">
                <a:moveTo>
                  <a:pt x="2088232" y="1044116"/>
                </a:moveTo>
                <a:cubicBezTo>
                  <a:pt x="2088232" y="1575104"/>
                  <a:pt x="1689712" y="2021527"/>
                  <a:pt x="1162126" y="2081542"/>
                </a:cubicBezTo>
                <a:cubicBezTo>
                  <a:pt x="634540" y="2141557"/>
                  <a:pt x="145936" y="1796047"/>
                  <a:pt x="26676" y="1278625"/>
                </a:cubicBezTo>
                <a:cubicBezTo>
                  <a:pt x="-92584" y="761203"/>
                  <a:pt x="195488" y="236678"/>
                  <a:pt x="696115" y="59701"/>
                </a:cubicBezTo>
                <a:lnTo>
                  <a:pt x="1044116" y="1044116"/>
                </a:lnTo>
                <a:lnTo>
                  <a:pt x="2088232" y="1044116"/>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ctr"/>
          <a:lstStyle/>
          <a:p>
            <a:endParaRPr altLang="en-US" lang="zh-CN"/>
          </a:p>
        </p:txBody>
      </p:sp>
      <p:sp>
        <p:nvSpPr>
          <p:cNvPr id="19467" name="饼形 27"/>
          <p:cNvSpPr/>
          <p:nvPr/>
        </p:nvSpPr>
        <p:spPr bwMode="auto">
          <a:xfrm rot="-3807166">
            <a:off x="4852987" y="1530351"/>
            <a:ext cx="2479675" cy="2393950"/>
          </a:xfrm>
          <a:custGeom>
            <a:gdLst>
              <a:gd fmla="*/ 2083101 w 2479044" name="T0"/>
              <a:gd fmla="*/ 318424 h 2394410" name="T1"/>
              <a:gd fmla="*/ 2463969 w 2479044" name="T2"/>
              <a:gd fmla="*/ 1393749 h 2394410" name="T3"/>
              <a:gd fmla="*/ 1758390 w 2479044" name="T4"/>
              <a:gd fmla="*/ 2283749 h 2394410" name="T5"/>
              <a:gd fmla="*/ 1240470 w 2479044" name="T6"/>
              <a:gd fmla="*/ 1196515 h 2394410" name="T7"/>
              <a:gd fmla="*/ 2083101 w 2479044" name="T8"/>
              <a:gd fmla="*/ 318424 h 239441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394410" w="2479044">
                <a:moveTo>
                  <a:pt x="2081511" y="318607"/>
                </a:moveTo>
                <a:cubicBezTo>
                  <a:pt x="2387853" y="592481"/>
                  <a:pt x="2530897" y="996889"/>
                  <a:pt x="2462088" y="1394553"/>
                </a:cubicBezTo>
                <a:cubicBezTo>
                  <a:pt x="2394373" y="1785892"/>
                  <a:pt x="2130321" y="2119407"/>
                  <a:pt x="1757049" y="2285066"/>
                </a:cubicBezTo>
                <a:lnTo>
                  <a:pt x="1239522" y="1197205"/>
                </a:lnTo>
                <a:lnTo>
                  <a:pt x="2081511" y="318607"/>
                </a:ln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nchor="ctr"/>
          <a:lstStyle/>
          <a:p>
            <a:endParaRPr altLang="en-US" lang="zh-CN"/>
          </a:p>
        </p:txBody>
      </p:sp>
      <p:pic>
        <p:nvPicPr>
          <p:cNvPr id="19468" name="组合 28"/>
          <p:cNvPicPr>
            <a:picLocks noChangeArrowheads="1"/>
          </p:cNvPicPr>
          <p:nvPr/>
        </p:nvPicPr>
        <p:blipFill>
          <a:blip r:embed="rId3">
            <a:extLst>
              <a:ext uri="{28A0092B-C50C-407E-A947-70E740481C1C}">
                <a14:useLocalDpi val="0"/>
              </a:ext>
            </a:extLst>
          </a:blip>
          <a:stretch>
            <a:fillRect/>
          </a:stretch>
        </p:blipFill>
        <p:spPr bwMode="auto">
          <a:xfrm>
            <a:off x="4760913" y="4943475"/>
            <a:ext cx="2573337" cy="100647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pic>
        <p:nvPicPr>
          <p:cNvPr id="19469" name="组合 32"/>
          <p:cNvPicPr>
            <a:picLocks noChangeArrowheads="1"/>
          </p:cNvPicPr>
          <p:nvPr/>
        </p:nvPicPr>
        <p:blipFill>
          <a:blip r:embed="rId4">
            <a:extLst>
              <a:ext uri="{28A0092B-C50C-407E-A947-70E740481C1C}">
                <a14:useLocalDpi val="0"/>
              </a:ext>
            </a:extLst>
          </a:blip>
          <a:stretch>
            <a:fillRect/>
          </a:stretch>
        </p:blipFill>
        <p:spPr bwMode="auto">
          <a:xfrm>
            <a:off x="8296275" y="4943475"/>
            <a:ext cx="2566988" cy="100647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19470" name="Freeform 5"/>
          <p:cNvSpPr/>
          <p:nvPr/>
        </p:nvSpPr>
        <p:spPr bwMode="auto">
          <a:xfrm>
            <a:off x="0" y="311150"/>
            <a:ext cx="892175" cy="604838"/>
          </a:xfrm>
          <a:custGeom>
            <a:gdLst>
              <a:gd fmla="*/ 2147483647 w 1172" name="T0"/>
              <a:gd fmla="*/ 2147483647 h 774" name="T1"/>
              <a:gd fmla="*/ 2147483647 w 1172" name="T2"/>
              <a:gd fmla="*/ 0 h 774" name="T3"/>
              <a:gd fmla="*/ 2147483647 w 1172" name="T4"/>
              <a:gd fmla="*/ 2147483647 h 774" name="T5"/>
              <a:gd fmla="*/ 2147483647 w 1172" name="T6"/>
              <a:gd fmla="*/ 2147483647 h 774" name="T7"/>
              <a:gd fmla="*/ 2147483647 w 1172" name="T8"/>
              <a:gd fmla="*/ 2147483647 h 774" name="T9"/>
              <a:gd fmla="*/ 2147483647 w 1172" name="T10"/>
              <a:gd fmla="*/ 2147483647 h 774" name="T11"/>
              <a:gd fmla="*/ 0 w 1172" name="T12"/>
              <a:gd fmla="*/ 2147483647 h 774" name="T13"/>
              <a:gd fmla="*/ 0 w 1172" name="T14"/>
              <a:gd fmla="*/ 2147483647 h 774" name="T15"/>
              <a:gd fmla="*/ 2147483647 w 1172" name="T16"/>
              <a:gd fmla="*/ 2147483647 h 774"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b" l="0" r="r" t="0"/>
            <a:pathLst>
              <a:path h="774" w="1172">
                <a:moveTo>
                  <a:pt x="854" y="5"/>
                </a:moveTo>
                <a:lnTo>
                  <a:pt x="858" y="0"/>
                </a:lnTo>
                <a:lnTo>
                  <a:pt x="1172" y="384"/>
                </a:lnTo>
                <a:lnTo>
                  <a:pt x="858" y="769"/>
                </a:lnTo>
                <a:lnTo>
                  <a:pt x="858" y="768"/>
                </a:lnTo>
                <a:lnTo>
                  <a:pt x="858" y="774"/>
                </a:lnTo>
                <a:lnTo>
                  <a:pt x="0" y="774"/>
                </a:lnTo>
                <a:lnTo>
                  <a:pt x="0" y="5"/>
                </a:lnTo>
                <a:lnTo>
                  <a:pt x="854" y="5"/>
                </a:lnTo>
                <a:close/>
              </a:path>
            </a:pathLst>
          </a:custGeom>
          <a:solidFill>
            <a:schemeClr val="accent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19471" name="Freeform 6"/>
          <p:cNvSpPr/>
          <p:nvPr/>
        </p:nvSpPr>
        <p:spPr bwMode="auto">
          <a:xfrm>
            <a:off x="781050" y="317500"/>
            <a:ext cx="11415713" cy="598488"/>
          </a:xfrm>
          <a:custGeom>
            <a:gdLst>
              <a:gd fmla="*/ 2147483647 w 15011" name="T0"/>
              <a:gd fmla="*/ 0 h 769" name="T1"/>
              <a:gd fmla="*/ 2147483647 w 15011" name="T2"/>
              <a:gd fmla="*/ 0 h 769" name="T3"/>
              <a:gd fmla="*/ 2147483647 w 15011" name="T4"/>
              <a:gd fmla="*/ 2147483647 h 769" name="T5"/>
              <a:gd fmla="*/ 0 w 15011" name="T6"/>
              <a:gd fmla="*/ 2147483647 h 769" name="T7"/>
              <a:gd fmla="*/ 0 w 15011" name="T8"/>
              <a:gd fmla="*/ 2147483647 h 769" name="T9"/>
              <a:gd fmla="*/ 0 w 15011" name="T10"/>
              <a:gd fmla="*/ 2147483647 h 769" name="T11"/>
              <a:gd fmla="*/ 2147483647 w 15011" name="T12"/>
              <a:gd fmla="*/ 2147483647 h 769" name="T13"/>
              <a:gd fmla="*/ 2147483647 w 15011" name="T14"/>
              <a:gd fmla="*/ 0 h 769"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769" w="15011">
                <a:moveTo>
                  <a:pt x="15011" y="0"/>
                </a:moveTo>
                <a:lnTo>
                  <a:pt x="5" y="0"/>
                </a:lnTo>
                <a:lnTo>
                  <a:pt x="314" y="379"/>
                </a:lnTo>
                <a:lnTo>
                  <a:pt x="0" y="763"/>
                </a:lnTo>
                <a:lnTo>
                  <a:pt x="0" y="769"/>
                </a:lnTo>
                <a:lnTo>
                  <a:pt x="15011" y="769"/>
                </a:lnTo>
                <a:lnTo>
                  <a:pt x="15011" y="0"/>
                </a:lnTo>
                <a:close/>
              </a:path>
            </a:pathLst>
          </a:custGeom>
          <a:solidFill>
            <a:schemeClr val="bg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19472" name="TextBox 100"/>
          <p:cNvSpPr txBox="1">
            <a:spLocks noChangeArrowheads="1"/>
          </p:cNvSpPr>
          <p:nvPr/>
        </p:nvSpPr>
        <p:spPr bwMode="auto">
          <a:xfrm>
            <a:off x="1027113" y="431800"/>
            <a:ext cx="2321242" cy="39624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lang="en-US" sz="2000">
                <a:solidFill>
                  <a:srgbClr val="F8F8F8"/>
                </a:solidFill>
                <a:latin charset="-122" panose="020b0503020204020204" pitchFamily="34" typeface="微软雅黑"/>
                <a:ea charset="-122" pitchFamily="34" typeface="微软雅黑"/>
              </a:rPr>
              <a:t>1.1请输入您的标题</a:t>
            </a:r>
          </a:p>
        </p:txBody>
      </p:sp>
    </p:spTree>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19470"/>
                                        </p:tgtEl>
                                        <p:attrNameLst>
                                          <p:attrName>style.visibility</p:attrName>
                                        </p:attrNameLst>
                                      </p:cBhvr>
                                      <p:to>
                                        <p:strVal val="visible"/>
                                      </p:to>
                                    </p:set>
                                    <p:anim calcmode="lin" valueType="num">
                                      <p:cBhvr additive="base">
                                        <p:cTn dur="500" fill="hold" id="7"/>
                                        <p:tgtEl>
                                          <p:spTgt spid="19470"/>
                                        </p:tgtEl>
                                        <p:attrNameLst>
                                          <p:attrName>ppt_x</p:attrName>
                                        </p:attrNameLst>
                                      </p:cBhvr>
                                      <p:tavLst>
                                        <p:tav tm="0">
                                          <p:val>
                                            <p:strVal val="0-#ppt_w/2"/>
                                          </p:val>
                                        </p:tav>
                                        <p:tav tm="100000">
                                          <p:val>
                                            <p:strVal val="#ppt_x"/>
                                          </p:val>
                                        </p:tav>
                                      </p:tavLst>
                                    </p:anim>
                                    <p:anim calcmode="lin" valueType="num">
                                      <p:cBhvr additive="base">
                                        <p:cTn dur="500" fill="hold" id="8"/>
                                        <p:tgtEl>
                                          <p:spTgt spid="19470"/>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8">
                                  <p:stCondLst>
                                    <p:cond delay="0"/>
                                  </p:stCondLst>
                                  <p:childTnLst>
                                    <p:set>
                                      <p:cBhvr>
                                        <p:cTn dur="1" fill="hold" id="11">
                                          <p:stCondLst>
                                            <p:cond delay="0"/>
                                          </p:stCondLst>
                                        </p:cTn>
                                        <p:tgtEl>
                                          <p:spTgt spid="19471"/>
                                        </p:tgtEl>
                                        <p:attrNameLst>
                                          <p:attrName>style.visibility</p:attrName>
                                        </p:attrNameLst>
                                      </p:cBhvr>
                                      <p:to>
                                        <p:strVal val="visible"/>
                                      </p:to>
                                    </p:set>
                                    <p:animEffect filter="wipe(left)" transition="in">
                                      <p:cBhvr>
                                        <p:cTn dur="500" id="12"/>
                                        <p:tgtEl>
                                          <p:spTgt spid="19471"/>
                                        </p:tgtEl>
                                      </p:cBhvr>
                                    </p:animEffect>
                                  </p:childTnLst>
                                </p:cTn>
                              </p:par>
                            </p:childTnLst>
                          </p:cTn>
                        </p:par>
                        <p:par>
                          <p:cTn fill="hold" id="13" nodeType="afterGroup">
                            <p:stCondLst>
                              <p:cond delay="1000"/>
                            </p:stCondLst>
                            <p:childTnLst>
                              <p:par>
                                <p:cTn fill="hold" grpId="0" id="14" nodeType="afterEffect" presetClass="entr" presetID="41" presetSubtype="0">
                                  <p:stCondLst>
                                    <p:cond delay="0"/>
                                  </p:stCondLst>
                                  <p:iterate type="lt">
                                    <p:tmPct val="10000"/>
                                  </p:iterate>
                                  <p:childTnLst>
                                    <p:set>
                                      <p:cBhvr>
                                        <p:cTn dur="1" fill="hold" id="15">
                                          <p:stCondLst>
                                            <p:cond delay="0"/>
                                          </p:stCondLst>
                                        </p:cTn>
                                        <p:tgtEl>
                                          <p:spTgt spid="19472"/>
                                        </p:tgtEl>
                                        <p:attrNameLst>
                                          <p:attrName>style.visibility</p:attrName>
                                        </p:attrNameLst>
                                      </p:cBhvr>
                                      <p:to>
                                        <p:strVal val="visible"/>
                                      </p:to>
                                    </p:set>
                                    <p:anim calcmode="lin" valueType="num">
                                      <p:cBhvr>
                                        <p:cTn dur="300" fill="hold" id="16"/>
                                        <p:tgtEl>
                                          <p:spTgt spid="19472"/>
                                        </p:tgtEl>
                                        <p:attrNameLst>
                                          <p:attrName>ppt_x</p:attrName>
                                        </p:attrNameLst>
                                      </p:cBhvr>
                                      <p:tavLst>
                                        <p:tav tm="0">
                                          <p:val>
                                            <p:strVal val="#ppt_x"/>
                                          </p:val>
                                        </p:tav>
                                        <p:tav tm="50000">
                                          <p:val>
                                            <p:strVal val="#ppt_x+.1"/>
                                          </p:val>
                                        </p:tav>
                                        <p:tav tm="100000">
                                          <p:val>
                                            <p:strVal val="#ppt_x"/>
                                          </p:val>
                                        </p:tav>
                                      </p:tavLst>
                                    </p:anim>
                                    <p:anim calcmode="lin" valueType="num">
                                      <p:cBhvr>
                                        <p:cTn dur="300" fill="hold" id="17"/>
                                        <p:tgtEl>
                                          <p:spTgt spid="19472"/>
                                        </p:tgtEl>
                                        <p:attrNameLst>
                                          <p:attrName>ppt_y</p:attrName>
                                        </p:attrNameLst>
                                      </p:cBhvr>
                                      <p:tavLst>
                                        <p:tav tm="0">
                                          <p:val>
                                            <p:strVal val="#ppt_y"/>
                                          </p:val>
                                        </p:tav>
                                        <p:tav tm="100000">
                                          <p:val>
                                            <p:strVal val="#ppt_y"/>
                                          </p:val>
                                        </p:tav>
                                      </p:tavLst>
                                    </p:anim>
                                    <p:anim calcmode="lin" valueType="num">
                                      <p:cBhvr>
                                        <p:cTn dur="300" fill="hold" id="18"/>
                                        <p:tgtEl>
                                          <p:spTgt spid="19472"/>
                                        </p:tgtEl>
                                        <p:attrNameLst>
                                          <p:attrName>ppt_h</p:attrName>
                                        </p:attrNameLst>
                                      </p:cBhvr>
                                      <p:tavLst>
                                        <p:tav tm="0">
                                          <p:val>
                                            <p:strVal val="#ppt_h/10"/>
                                          </p:val>
                                        </p:tav>
                                        <p:tav tm="50000">
                                          <p:val>
                                            <p:strVal val="#ppt_h+.01"/>
                                          </p:val>
                                        </p:tav>
                                        <p:tav tm="100000">
                                          <p:val>
                                            <p:strVal val="#ppt_h"/>
                                          </p:val>
                                        </p:tav>
                                      </p:tavLst>
                                    </p:anim>
                                    <p:anim calcmode="lin" valueType="num">
                                      <p:cBhvr>
                                        <p:cTn dur="300" fill="hold" id="19"/>
                                        <p:tgtEl>
                                          <p:spTgt spid="19472"/>
                                        </p:tgtEl>
                                        <p:attrNameLst>
                                          <p:attrName>ppt_w</p:attrName>
                                        </p:attrNameLst>
                                      </p:cBhvr>
                                      <p:tavLst>
                                        <p:tav tm="0">
                                          <p:val>
                                            <p:strVal val="#ppt_w/10"/>
                                          </p:val>
                                        </p:tav>
                                        <p:tav tm="50000">
                                          <p:val>
                                            <p:strVal val="#ppt_w+.01"/>
                                          </p:val>
                                        </p:tav>
                                        <p:tav tm="100000">
                                          <p:val>
                                            <p:strVal val="#ppt_w"/>
                                          </p:val>
                                        </p:tav>
                                      </p:tavLst>
                                    </p:anim>
                                    <p:animEffect filter="fade" transition="in">
                                      <p:cBhvr>
                                        <p:cTn dur="300" id="20" tmFilter="0,0; .5, 1; 1, 1"/>
                                        <p:tgtEl>
                                          <p:spTgt spid="19472"/>
                                        </p:tgtEl>
                                      </p:cBhvr>
                                    </p:animEffect>
                                  </p:childTnLst>
                                </p:cTn>
                              </p:par>
                            </p:childTnLst>
                          </p:cTn>
                        </p:par>
                        <p:par>
                          <p:cTn fill="hold" id="21" nodeType="afterGroup">
                            <p:stCondLst>
                              <p:cond delay="1300"/>
                            </p:stCondLst>
                            <p:childTnLst>
                              <p:par>
                                <p:cTn fill="hold" grpId="0" id="22" nodeType="afterEffect" presetClass="entr" presetID="21" presetSubtype="1">
                                  <p:stCondLst>
                                    <p:cond delay="0"/>
                                  </p:stCondLst>
                                  <p:childTnLst>
                                    <p:set>
                                      <p:cBhvr>
                                        <p:cTn dur="1" fill="hold" id="23">
                                          <p:stCondLst>
                                            <p:cond delay="0"/>
                                          </p:stCondLst>
                                        </p:cTn>
                                        <p:tgtEl>
                                          <p:spTgt spid="19458"/>
                                        </p:tgtEl>
                                        <p:attrNameLst>
                                          <p:attrName>style.visibility</p:attrName>
                                        </p:attrNameLst>
                                      </p:cBhvr>
                                      <p:to>
                                        <p:strVal val="visible"/>
                                      </p:to>
                                    </p:set>
                                    <p:animEffect filter="wheel(1)" transition="in">
                                      <p:cBhvr>
                                        <p:cTn dur="1000" id="24"/>
                                        <p:tgtEl>
                                          <p:spTgt spid="19458"/>
                                        </p:tgtEl>
                                      </p:cBhvr>
                                    </p:animEffect>
                                  </p:childTnLst>
                                </p:cTn>
                              </p:par>
                            </p:childTnLst>
                          </p:cTn>
                        </p:par>
                        <p:par>
                          <p:cTn fill="hold" id="25" nodeType="afterGroup">
                            <p:stCondLst>
                              <p:cond delay="2300"/>
                            </p:stCondLst>
                            <p:childTnLst>
                              <p:par>
                                <p:cTn fill="hold" grpId="0" id="26" nodeType="afterEffect" presetClass="entr" presetID="42" presetSubtype="0">
                                  <p:stCondLst>
                                    <p:cond delay="0"/>
                                  </p:stCondLst>
                                  <p:childTnLst>
                                    <p:set>
                                      <p:cBhvr>
                                        <p:cTn dur="1" fill="hold" id="27">
                                          <p:stCondLst>
                                            <p:cond delay="0"/>
                                          </p:stCondLst>
                                        </p:cTn>
                                        <p:tgtEl>
                                          <p:spTgt spid="19459"/>
                                        </p:tgtEl>
                                        <p:attrNameLst>
                                          <p:attrName>style.visibility</p:attrName>
                                        </p:attrNameLst>
                                      </p:cBhvr>
                                      <p:to>
                                        <p:strVal val="visible"/>
                                      </p:to>
                                    </p:set>
                                    <p:animEffect filter="fade" transition="in">
                                      <p:cBhvr>
                                        <p:cTn dur="1000" id="28"/>
                                        <p:tgtEl>
                                          <p:spTgt spid="19459"/>
                                        </p:tgtEl>
                                      </p:cBhvr>
                                    </p:animEffect>
                                    <p:anim calcmode="lin" valueType="num">
                                      <p:cBhvr>
                                        <p:cTn dur="1000" fill="hold" id="29"/>
                                        <p:tgtEl>
                                          <p:spTgt spid="19459"/>
                                        </p:tgtEl>
                                        <p:attrNameLst>
                                          <p:attrName>ppt_x</p:attrName>
                                        </p:attrNameLst>
                                      </p:cBhvr>
                                      <p:tavLst>
                                        <p:tav tm="0">
                                          <p:val>
                                            <p:strVal val="#ppt_x"/>
                                          </p:val>
                                        </p:tav>
                                        <p:tav tm="100000">
                                          <p:val>
                                            <p:strVal val="#ppt_x"/>
                                          </p:val>
                                        </p:tav>
                                      </p:tavLst>
                                    </p:anim>
                                    <p:anim calcmode="lin" valueType="num">
                                      <p:cBhvr>
                                        <p:cTn dur="1000" fill="hold" id="30"/>
                                        <p:tgtEl>
                                          <p:spTgt spid="19459"/>
                                        </p:tgtEl>
                                        <p:attrNameLst>
                                          <p:attrName>ppt_y</p:attrName>
                                        </p:attrNameLst>
                                      </p:cBhvr>
                                      <p:tavLst>
                                        <p:tav tm="0">
                                          <p:val>
                                            <p:strVal val="#ppt_y+.1"/>
                                          </p:val>
                                        </p:tav>
                                        <p:tav tm="100000">
                                          <p:val>
                                            <p:strVal val="#ppt_y"/>
                                          </p:val>
                                        </p:tav>
                                      </p:tavLst>
                                    </p:anim>
                                  </p:childTnLst>
                                </p:cTn>
                              </p:par>
                            </p:childTnLst>
                          </p:cTn>
                        </p:par>
                        <p:par>
                          <p:cTn fill="hold" id="31" nodeType="afterGroup">
                            <p:stCondLst>
                              <p:cond delay="3300"/>
                            </p:stCondLst>
                            <p:childTnLst>
                              <p:par>
                                <p:cTn fill="hold" grpId="1" id="32" nodeType="afterEffect" presetClass="emph" presetID="26" presetSubtype="0">
                                  <p:stCondLst>
                                    <p:cond delay="0"/>
                                  </p:stCondLst>
                                  <p:childTnLst>
                                    <p:animEffect filter="fade" transition="out">
                                      <p:cBhvr>
                                        <p:cTn dur="500" id="33" tmFilter="0, 0; .2, .5; .8, .5; 1, 0"/>
                                        <p:tgtEl>
                                          <p:spTgt spid="19459"/>
                                        </p:tgtEl>
                                      </p:cBhvr>
                                    </p:animEffect>
                                    <p:animScale>
                                      <p:cBhvr>
                                        <p:cTn autoRev="1" dur="250" fill="hold" id="34"/>
                                        <p:tgtEl>
                                          <p:spTgt spid="19459"/>
                                        </p:tgtEl>
                                      </p:cBhvr>
                                      <p:by x="105000" y="105000"/>
                                    </p:animScale>
                                  </p:childTnLst>
                                </p:cTn>
                              </p:par>
                            </p:childTnLst>
                          </p:cTn>
                        </p:par>
                        <p:par>
                          <p:cTn fill="hold" id="35" nodeType="afterGroup">
                            <p:stCondLst>
                              <p:cond delay="3800"/>
                            </p:stCondLst>
                            <p:childTnLst>
                              <p:par>
                                <p:cTn fill="hold" grpId="0" id="36" nodeType="afterEffect" presetClass="entr" presetID="41" presetSubtype="0">
                                  <p:stCondLst>
                                    <p:cond delay="0"/>
                                  </p:stCondLst>
                                  <p:iterate type="lt">
                                    <p:tmPct val="10000"/>
                                  </p:iterate>
                                  <p:childTnLst>
                                    <p:set>
                                      <p:cBhvr>
                                        <p:cTn dur="1" fill="hold" id="37">
                                          <p:stCondLst>
                                            <p:cond delay="0"/>
                                          </p:stCondLst>
                                        </p:cTn>
                                        <p:tgtEl>
                                          <p:spTgt spid="19460"/>
                                        </p:tgtEl>
                                        <p:attrNameLst>
                                          <p:attrName>style.visibility</p:attrName>
                                        </p:attrNameLst>
                                      </p:cBhvr>
                                      <p:to>
                                        <p:strVal val="visible"/>
                                      </p:to>
                                    </p:set>
                                    <p:anim calcmode="lin" valueType="num">
                                      <p:cBhvr>
                                        <p:cTn dur="500" fill="hold" id="38"/>
                                        <p:tgtEl>
                                          <p:spTgt spid="19460"/>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39"/>
                                        <p:tgtEl>
                                          <p:spTgt spid="19460"/>
                                        </p:tgtEl>
                                        <p:attrNameLst>
                                          <p:attrName>ppt_y</p:attrName>
                                        </p:attrNameLst>
                                      </p:cBhvr>
                                      <p:tavLst>
                                        <p:tav tm="0">
                                          <p:val>
                                            <p:strVal val="#ppt_y"/>
                                          </p:val>
                                        </p:tav>
                                        <p:tav tm="100000">
                                          <p:val>
                                            <p:strVal val="#ppt_y"/>
                                          </p:val>
                                        </p:tav>
                                      </p:tavLst>
                                    </p:anim>
                                    <p:anim calcmode="lin" valueType="num">
                                      <p:cBhvr>
                                        <p:cTn dur="500" fill="hold" id="40"/>
                                        <p:tgtEl>
                                          <p:spTgt spid="19460"/>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41"/>
                                        <p:tgtEl>
                                          <p:spTgt spid="19460"/>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42" tmFilter="0,0; .5, 1; 1, 1"/>
                                        <p:tgtEl>
                                          <p:spTgt spid="19460"/>
                                        </p:tgtEl>
                                      </p:cBhvr>
                                    </p:animEffect>
                                  </p:childTnLst>
                                </p:cTn>
                              </p:par>
                            </p:childTnLst>
                          </p:cTn>
                        </p:par>
                        <p:par>
                          <p:cTn fill="hold" id="43" nodeType="afterGroup">
                            <p:stCondLst>
                              <p:cond delay="4300"/>
                            </p:stCondLst>
                            <p:childTnLst>
                              <p:par>
                                <p:cTn fill="hold" grpId="0" id="44" nodeType="afterEffect" presetClass="entr" presetID="21" presetSubtype="1">
                                  <p:stCondLst>
                                    <p:cond delay="0"/>
                                  </p:stCondLst>
                                  <p:childTnLst>
                                    <p:set>
                                      <p:cBhvr>
                                        <p:cTn dur="1" fill="hold" id="45">
                                          <p:stCondLst>
                                            <p:cond delay="0"/>
                                          </p:stCondLst>
                                        </p:cTn>
                                        <p:tgtEl>
                                          <p:spTgt spid="19466"/>
                                        </p:tgtEl>
                                        <p:attrNameLst>
                                          <p:attrName>style.visibility</p:attrName>
                                        </p:attrNameLst>
                                      </p:cBhvr>
                                      <p:to>
                                        <p:strVal val="visible"/>
                                      </p:to>
                                    </p:set>
                                    <p:animEffect filter="wheel(1)" transition="in">
                                      <p:cBhvr>
                                        <p:cTn dur="1000" id="46"/>
                                        <p:tgtEl>
                                          <p:spTgt spid="19466"/>
                                        </p:tgtEl>
                                      </p:cBhvr>
                                    </p:animEffect>
                                  </p:childTnLst>
                                </p:cTn>
                              </p:par>
                            </p:childTnLst>
                          </p:cTn>
                        </p:par>
                        <p:par>
                          <p:cTn fill="hold" id="47" nodeType="afterGroup">
                            <p:stCondLst>
                              <p:cond delay="5300"/>
                            </p:stCondLst>
                            <p:childTnLst>
                              <p:par>
                                <p:cTn fill="hold" grpId="0" id="48" nodeType="afterEffect" presetClass="entr" presetID="42" presetSubtype="0">
                                  <p:stCondLst>
                                    <p:cond delay="0"/>
                                  </p:stCondLst>
                                  <p:childTnLst>
                                    <p:set>
                                      <p:cBhvr>
                                        <p:cTn dur="1" fill="hold" id="49">
                                          <p:stCondLst>
                                            <p:cond delay="0"/>
                                          </p:stCondLst>
                                        </p:cTn>
                                        <p:tgtEl>
                                          <p:spTgt spid="19467"/>
                                        </p:tgtEl>
                                        <p:attrNameLst>
                                          <p:attrName>style.visibility</p:attrName>
                                        </p:attrNameLst>
                                      </p:cBhvr>
                                      <p:to>
                                        <p:strVal val="visible"/>
                                      </p:to>
                                    </p:set>
                                    <p:animEffect filter="fade" transition="in">
                                      <p:cBhvr>
                                        <p:cTn dur="1000" id="50"/>
                                        <p:tgtEl>
                                          <p:spTgt spid="19467"/>
                                        </p:tgtEl>
                                      </p:cBhvr>
                                    </p:animEffect>
                                    <p:anim calcmode="lin" valueType="num">
                                      <p:cBhvr>
                                        <p:cTn dur="1000" fill="hold" id="51"/>
                                        <p:tgtEl>
                                          <p:spTgt spid="19467"/>
                                        </p:tgtEl>
                                        <p:attrNameLst>
                                          <p:attrName>ppt_x</p:attrName>
                                        </p:attrNameLst>
                                      </p:cBhvr>
                                      <p:tavLst>
                                        <p:tav tm="0">
                                          <p:val>
                                            <p:strVal val="#ppt_x"/>
                                          </p:val>
                                        </p:tav>
                                        <p:tav tm="100000">
                                          <p:val>
                                            <p:strVal val="#ppt_x"/>
                                          </p:val>
                                        </p:tav>
                                      </p:tavLst>
                                    </p:anim>
                                    <p:anim calcmode="lin" valueType="num">
                                      <p:cBhvr>
                                        <p:cTn dur="1000" fill="hold" id="52"/>
                                        <p:tgtEl>
                                          <p:spTgt spid="19467"/>
                                        </p:tgtEl>
                                        <p:attrNameLst>
                                          <p:attrName>ppt_y</p:attrName>
                                        </p:attrNameLst>
                                      </p:cBhvr>
                                      <p:tavLst>
                                        <p:tav tm="0">
                                          <p:val>
                                            <p:strVal val="#ppt_y+.1"/>
                                          </p:val>
                                        </p:tav>
                                        <p:tav tm="100000">
                                          <p:val>
                                            <p:strVal val="#ppt_y"/>
                                          </p:val>
                                        </p:tav>
                                      </p:tavLst>
                                    </p:anim>
                                  </p:childTnLst>
                                </p:cTn>
                              </p:par>
                            </p:childTnLst>
                          </p:cTn>
                        </p:par>
                        <p:par>
                          <p:cTn fill="hold" id="53" nodeType="afterGroup">
                            <p:stCondLst>
                              <p:cond delay="6300"/>
                            </p:stCondLst>
                            <p:childTnLst>
                              <p:par>
                                <p:cTn fill="hold" grpId="1" id="54" nodeType="afterEffect" presetClass="emph" presetID="26" presetSubtype="0">
                                  <p:stCondLst>
                                    <p:cond delay="0"/>
                                  </p:stCondLst>
                                  <p:childTnLst>
                                    <p:animEffect filter="fade" transition="out">
                                      <p:cBhvr>
                                        <p:cTn dur="500" id="55" tmFilter="0, 0; .2, .5; .8, .5; 1, 0"/>
                                        <p:tgtEl>
                                          <p:spTgt spid="19467"/>
                                        </p:tgtEl>
                                      </p:cBhvr>
                                    </p:animEffect>
                                    <p:animScale>
                                      <p:cBhvr>
                                        <p:cTn autoRev="1" dur="250" fill="hold" id="56"/>
                                        <p:tgtEl>
                                          <p:spTgt spid="19467"/>
                                        </p:tgtEl>
                                      </p:cBhvr>
                                      <p:by x="105000" y="105000"/>
                                    </p:animScale>
                                  </p:childTnLst>
                                </p:cTn>
                              </p:par>
                            </p:childTnLst>
                          </p:cTn>
                        </p:par>
                        <p:par>
                          <p:cTn fill="hold" id="57" nodeType="afterGroup">
                            <p:stCondLst>
                              <p:cond delay="6800"/>
                            </p:stCondLst>
                            <p:childTnLst>
                              <p:par>
                                <p:cTn fill="hold" grpId="0" id="58" nodeType="afterEffect" presetClass="entr" presetID="41" presetSubtype="0">
                                  <p:stCondLst>
                                    <p:cond delay="0"/>
                                  </p:stCondLst>
                                  <p:iterate type="lt">
                                    <p:tmPct val="10000"/>
                                  </p:iterate>
                                  <p:childTnLst>
                                    <p:set>
                                      <p:cBhvr>
                                        <p:cTn dur="1" fill="hold" id="59">
                                          <p:stCondLst>
                                            <p:cond delay="0"/>
                                          </p:stCondLst>
                                        </p:cTn>
                                        <p:tgtEl>
                                          <p:spTgt spid="19461"/>
                                        </p:tgtEl>
                                        <p:attrNameLst>
                                          <p:attrName>style.visibility</p:attrName>
                                        </p:attrNameLst>
                                      </p:cBhvr>
                                      <p:to>
                                        <p:strVal val="visible"/>
                                      </p:to>
                                    </p:set>
                                    <p:anim calcmode="lin" valueType="num">
                                      <p:cBhvr>
                                        <p:cTn dur="500" fill="hold" id="60"/>
                                        <p:tgtEl>
                                          <p:spTgt spid="19461"/>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61"/>
                                        <p:tgtEl>
                                          <p:spTgt spid="19461"/>
                                        </p:tgtEl>
                                        <p:attrNameLst>
                                          <p:attrName>ppt_y</p:attrName>
                                        </p:attrNameLst>
                                      </p:cBhvr>
                                      <p:tavLst>
                                        <p:tav tm="0">
                                          <p:val>
                                            <p:strVal val="#ppt_y"/>
                                          </p:val>
                                        </p:tav>
                                        <p:tav tm="100000">
                                          <p:val>
                                            <p:strVal val="#ppt_y"/>
                                          </p:val>
                                        </p:tav>
                                      </p:tavLst>
                                    </p:anim>
                                    <p:anim calcmode="lin" valueType="num">
                                      <p:cBhvr>
                                        <p:cTn dur="500" fill="hold" id="62"/>
                                        <p:tgtEl>
                                          <p:spTgt spid="19461"/>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63"/>
                                        <p:tgtEl>
                                          <p:spTgt spid="19461"/>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64" tmFilter="0,0; .5, 1; 1, 1"/>
                                        <p:tgtEl>
                                          <p:spTgt spid="19461"/>
                                        </p:tgtEl>
                                      </p:cBhvr>
                                    </p:animEffect>
                                  </p:childTnLst>
                                </p:cTn>
                              </p:par>
                            </p:childTnLst>
                          </p:cTn>
                        </p:par>
                        <p:par>
                          <p:cTn fill="hold" id="65" nodeType="afterGroup">
                            <p:stCondLst>
                              <p:cond delay="7300"/>
                            </p:stCondLst>
                            <p:childTnLst>
                              <p:par>
                                <p:cTn fill="hold" grpId="0" id="66" nodeType="afterEffect" presetClass="entr" presetID="21" presetSubtype="1">
                                  <p:stCondLst>
                                    <p:cond delay="0"/>
                                  </p:stCondLst>
                                  <p:childTnLst>
                                    <p:set>
                                      <p:cBhvr>
                                        <p:cTn dur="1" fill="hold" id="67">
                                          <p:stCondLst>
                                            <p:cond delay="0"/>
                                          </p:stCondLst>
                                        </p:cTn>
                                        <p:tgtEl>
                                          <p:spTgt spid="19462"/>
                                        </p:tgtEl>
                                        <p:attrNameLst>
                                          <p:attrName>style.visibility</p:attrName>
                                        </p:attrNameLst>
                                      </p:cBhvr>
                                      <p:to>
                                        <p:strVal val="visible"/>
                                      </p:to>
                                    </p:set>
                                    <p:animEffect filter="wheel(1)" transition="in">
                                      <p:cBhvr>
                                        <p:cTn dur="1000" id="68"/>
                                        <p:tgtEl>
                                          <p:spTgt spid="19462"/>
                                        </p:tgtEl>
                                      </p:cBhvr>
                                    </p:animEffect>
                                  </p:childTnLst>
                                </p:cTn>
                              </p:par>
                            </p:childTnLst>
                          </p:cTn>
                        </p:par>
                        <p:par>
                          <p:cTn fill="hold" id="69" nodeType="afterGroup">
                            <p:stCondLst>
                              <p:cond delay="8300"/>
                            </p:stCondLst>
                            <p:childTnLst>
                              <p:par>
                                <p:cTn fill="hold" grpId="0" id="70" nodeType="afterEffect" presetClass="entr" presetID="42" presetSubtype="0">
                                  <p:stCondLst>
                                    <p:cond delay="0"/>
                                  </p:stCondLst>
                                  <p:childTnLst>
                                    <p:set>
                                      <p:cBhvr>
                                        <p:cTn dur="1" fill="hold" id="71">
                                          <p:stCondLst>
                                            <p:cond delay="0"/>
                                          </p:stCondLst>
                                        </p:cTn>
                                        <p:tgtEl>
                                          <p:spTgt spid="19463"/>
                                        </p:tgtEl>
                                        <p:attrNameLst>
                                          <p:attrName>style.visibility</p:attrName>
                                        </p:attrNameLst>
                                      </p:cBhvr>
                                      <p:to>
                                        <p:strVal val="visible"/>
                                      </p:to>
                                    </p:set>
                                    <p:animEffect filter="fade" transition="in">
                                      <p:cBhvr>
                                        <p:cTn dur="1000" id="72"/>
                                        <p:tgtEl>
                                          <p:spTgt spid="19463"/>
                                        </p:tgtEl>
                                      </p:cBhvr>
                                    </p:animEffect>
                                    <p:anim calcmode="lin" valueType="num">
                                      <p:cBhvr>
                                        <p:cTn dur="1000" fill="hold" id="73"/>
                                        <p:tgtEl>
                                          <p:spTgt spid="19463"/>
                                        </p:tgtEl>
                                        <p:attrNameLst>
                                          <p:attrName>ppt_x</p:attrName>
                                        </p:attrNameLst>
                                      </p:cBhvr>
                                      <p:tavLst>
                                        <p:tav tm="0">
                                          <p:val>
                                            <p:strVal val="#ppt_x"/>
                                          </p:val>
                                        </p:tav>
                                        <p:tav tm="100000">
                                          <p:val>
                                            <p:strVal val="#ppt_x"/>
                                          </p:val>
                                        </p:tav>
                                      </p:tavLst>
                                    </p:anim>
                                    <p:anim calcmode="lin" valueType="num">
                                      <p:cBhvr>
                                        <p:cTn dur="1000" fill="hold" id="74"/>
                                        <p:tgtEl>
                                          <p:spTgt spid="19463"/>
                                        </p:tgtEl>
                                        <p:attrNameLst>
                                          <p:attrName>ppt_y</p:attrName>
                                        </p:attrNameLst>
                                      </p:cBhvr>
                                      <p:tavLst>
                                        <p:tav tm="0">
                                          <p:val>
                                            <p:strVal val="#ppt_y+.1"/>
                                          </p:val>
                                        </p:tav>
                                        <p:tav tm="100000">
                                          <p:val>
                                            <p:strVal val="#ppt_y"/>
                                          </p:val>
                                        </p:tav>
                                      </p:tavLst>
                                    </p:anim>
                                  </p:childTnLst>
                                </p:cTn>
                              </p:par>
                            </p:childTnLst>
                          </p:cTn>
                        </p:par>
                        <p:par>
                          <p:cTn fill="hold" id="75" nodeType="afterGroup">
                            <p:stCondLst>
                              <p:cond delay="9300"/>
                            </p:stCondLst>
                            <p:childTnLst>
                              <p:par>
                                <p:cTn fill="hold" grpId="1" id="76" nodeType="afterEffect" presetClass="emph" presetID="26" presetSubtype="0">
                                  <p:stCondLst>
                                    <p:cond delay="0"/>
                                  </p:stCondLst>
                                  <p:childTnLst>
                                    <p:animEffect filter="fade" transition="out">
                                      <p:cBhvr>
                                        <p:cTn dur="500" id="77" tmFilter="0, 0; .2, .5; .8, .5; 1, 0"/>
                                        <p:tgtEl>
                                          <p:spTgt spid="19463"/>
                                        </p:tgtEl>
                                      </p:cBhvr>
                                    </p:animEffect>
                                    <p:animScale>
                                      <p:cBhvr>
                                        <p:cTn autoRev="1" dur="250" fill="hold" id="78"/>
                                        <p:tgtEl>
                                          <p:spTgt spid="19463"/>
                                        </p:tgtEl>
                                      </p:cBhvr>
                                      <p:by x="105000" y="105000"/>
                                    </p:animScale>
                                  </p:childTnLst>
                                </p:cTn>
                              </p:par>
                            </p:childTnLst>
                          </p:cTn>
                        </p:par>
                        <p:par>
                          <p:cTn fill="hold" id="79" nodeType="afterGroup">
                            <p:stCondLst>
                              <p:cond delay="9800"/>
                            </p:stCondLst>
                            <p:childTnLst>
                              <p:par>
                                <p:cTn fill="hold" grpId="0" id="80" nodeType="afterEffect" presetClass="entr" presetID="41" presetSubtype="0">
                                  <p:stCondLst>
                                    <p:cond delay="0"/>
                                  </p:stCondLst>
                                  <p:iterate type="lt">
                                    <p:tmPct val="10000"/>
                                  </p:iterate>
                                  <p:childTnLst>
                                    <p:set>
                                      <p:cBhvr>
                                        <p:cTn dur="1" fill="hold" id="81">
                                          <p:stCondLst>
                                            <p:cond delay="0"/>
                                          </p:stCondLst>
                                        </p:cTn>
                                        <p:tgtEl>
                                          <p:spTgt spid="19464"/>
                                        </p:tgtEl>
                                        <p:attrNameLst>
                                          <p:attrName>style.visibility</p:attrName>
                                        </p:attrNameLst>
                                      </p:cBhvr>
                                      <p:to>
                                        <p:strVal val="visible"/>
                                      </p:to>
                                    </p:set>
                                    <p:anim calcmode="lin" valueType="num">
                                      <p:cBhvr>
                                        <p:cTn dur="500" fill="hold" id="82"/>
                                        <p:tgtEl>
                                          <p:spTgt spid="19464"/>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3"/>
                                        <p:tgtEl>
                                          <p:spTgt spid="19464"/>
                                        </p:tgtEl>
                                        <p:attrNameLst>
                                          <p:attrName>ppt_y</p:attrName>
                                        </p:attrNameLst>
                                      </p:cBhvr>
                                      <p:tavLst>
                                        <p:tav tm="0">
                                          <p:val>
                                            <p:strVal val="#ppt_y"/>
                                          </p:val>
                                        </p:tav>
                                        <p:tav tm="100000">
                                          <p:val>
                                            <p:strVal val="#ppt_y"/>
                                          </p:val>
                                        </p:tav>
                                      </p:tavLst>
                                    </p:anim>
                                    <p:anim calcmode="lin" valueType="num">
                                      <p:cBhvr>
                                        <p:cTn dur="500" fill="hold" id="84"/>
                                        <p:tgtEl>
                                          <p:spTgt spid="19464"/>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85"/>
                                        <p:tgtEl>
                                          <p:spTgt spid="19464"/>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86" tmFilter="0,0; .5, 1; 1, 1"/>
                                        <p:tgtEl>
                                          <p:spTgt spid="19464"/>
                                        </p:tgtEl>
                                      </p:cBhvr>
                                    </p:animEffect>
                                  </p:childTnLst>
                                </p:cTn>
                              </p:par>
                            </p:childTnLst>
                          </p:cTn>
                        </p:par>
                        <p:par>
                          <p:cTn fill="hold" id="87" nodeType="afterGroup">
                            <p:stCondLst>
                              <p:cond delay="10300"/>
                            </p:stCondLst>
                            <p:childTnLst>
                              <p:par>
                                <p:cTn fill="hold" id="88" nodeType="afterEffect" presetClass="entr" presetID="42" presetSubtype="0">
                                  <p:stCondLst>
                                    <p:cond delay="0"/>
                                  </p:stCondLst>
                                  <p:childTnLst>
                                    <p:set>
                                      <p:cBhvr>
                                        <p:cTn dur="1" fill="hold" id="89">
                                          <p:stCondLst>
                                            <p:cond delay="0"/>
                                          </p:stCondLst>
                                        </p:cTn>
                                        <p:tgtEl>
                                          <p:spTgt spid="19465"/>
                                        </p:tgtEl>
                                        <p:attrNameLst>
                                          <p:attrName>style.visibility</p:attrName>
                                        </p:attrNameLst>
                                      </p:cBhvr>
                                      <p:to>
                                        <p:strVal val="visible"/>
                                      </p:to>
                                    </p:set>
                                    <p:animEffect filter="fade" transition="in">
                                      <p:cBhvr>
                                        <p:cTn dur="1000" id="90"/>
                                        <p:tgtEl>
                                          <p:spTgt spid="19465"/>
                                        </p:tgtEl>
                                      </p:cBhvr>
                                    </p:animEffect>
                                    <p:anim calcmode="lin" valueType="num">
                                      <p:cBhvr>
                                        <p:cTn dur="1000" fill="hold" id="91"/>
                                        <p:tgtEl>
                                          <p:spTgt spid="19465"/>
                                        </p:tgtEl>
                                        <p:attrNameLst>
                                          <p:attrName>ppt_x</p:attrName>
                                        </p:attrNameLst>
                                      </p:cBhvr>
                                      <p:tavLst>
                                        <p:tav tm="0">
                                          <p:val>
                                            <p:strVal val="#ppt_x"/>
                                          </p:val>
                                        </p:tav>
                                        <p:tav tm="100000">
                                          <p:val>
                                            <p:strVal val="#ppt_x"/>
                                          </p:val>
                                        </p:tav>
                                      </p:tavLst>
                                    </p:anim>
                                    <p:anim calcmode="lin" valueType="num">
                                      <p:cBhvr>
                                        <p:cTn dur="1000" fill="hold" id="92"/>
                                        <p:tgtEl>
                                          <p:spTgt spid="19465"/>
                                        </p:tgtEl>
                                        <p:attrNameLst>
                                          <p:attrName>ppt_y</p:attrName>
                                        </p:attrNameLst>
                                      </p:cBhvr>
                                      <p:tavLst>
                                        <p:tav tm="0">
                                          <p:val>
                                            <p:strVal val="#ppt_y+.1"/>
                                          </p:val>
                                        </p:tav>
                                        <p:tav tm="100000">
                                          <p:val>
                                            <p:strVal val="#ppt_y"/>
                                          </p:val>
                                        </p:tav>
                                      </p:tavLst>
                                    </p:anim>
                                  </p:childTnLst>
                                </p:cTn>
                              </p:par>
                            </p:childTnLst>
                          </p:cTn>
                        </p:par>
                        <p:par>
                          <p:cTn fill="hold" id="93" nodeType="afterGroup">
                            <p:stCondLst>
                              <p:cond delay="11300"/>
                            </p:stCondLst>
                            <p:childTnLst>
                              <p:par>
                                <p:cTn fill="hold" id="94" nodeType="afterEffect" presetClass="entr" presetID="42" presetSubtype="0">
                                  <p:stCondLst>
                                    <p:cond delay="0"/>
                                  </p:stCondLst>
                                  <p:childTnLst>
                                    <p:set>
                                      <p:cBhvr>
                                        <p:cTn dur="1" fill="hold" id="95">
                                          <p:stCondLst>
                                            <p:cond delay="0"/>
                                          </p:stCondLst>
                                        </p:cTn>
                                        <p:tgtEl>
                                          <p:spTgt spid="19468"/>
                                        </p:tgtEl>
                                        <p:attrNameLst>
                                          <p:attrName>style.visibility</p:attrName>
                                        </p:attrNameLst>
                                      </p:cBhvr>
                                      <p:to>
                                        <p:strVal val="visible"/>
                                      </p:to>
                                    </p:set>
                                    <p:animEffect filter="fade" transition="in">
                                      <p:cBhvr>
                                        <p:cTn dur="1000" id="96"/>
                                        <p:tgtEl>
                                          <p:spTgt spid="19468"/>
                                        </p:tgtEl>
                                      </p:cBhvr>
                                    </p:animEffect>
                                    <p:anim calcmode="lin" valueType="num">
                                      <p:cBhvr>
                                        <p:cTn dur="1000" fill="hold" id="97"/>
                                        <p:tgtEl>
                                          <p:spTgt spid="19468"/>
                                        </p:tgtEl>
                                        <p:attrNameLst>
                                          <p:attrName>ppt_x</p:attrName>
                                        </p:attrNameLst>
                                      </p:cBhvr>
                                      <p:tavLst>
                                        <p:tav tm="0">
                                          <p:val>
                                            <p:strVal val="#ppt_x"/>
                                          </p:val>
                                        </p:tav>
                                        <p:tav tm="100000">
                                          <p:val>
                                            <p:strVal val="#ppt_x"/>
                                          </p:val>
                                        </p:tav>
                                      </p:tavLst>
                                    </p:anim>
                                    <p:anim calcmode="lin" valueType="num">
                                      <p:cBhvr>
                                        <p:cTn dur="1000" fill="hold" id="98"/>
                                        <p:tgtEl>
                                          <p:spTgt spid="19468"/>
                                        </p:tgtEl>
                                        <p:attrNameLst>
                                          <p:attrName>ppt_y</p:attrName>
                                        </p:attrNameLst>
                                      </p:cBhvr>
                                      <p:tavLst>
                                        <p:tav tm="0">
                                          <p:val>
                                            <p:strVal val="#ppt_y+.1"/>
                                          </p:val>
                                        </p:tav>
                                        <p:tav tm="100000">
                                          <p:val>
                                            <p:strVal val="#ppt_y"/>
                                          </p:val>
                                        </p:tav>
                                      </p:tavLst>
                                    </p:anim>
                                  </p:childTnLst>
                                </p:cTn>
                              </p:par>
                            </p:childTnLst>
                          </p:cTn>
                        </p:par>
                        <p:par>
                          <p:cTn fill="hold" id="99" nodeType="afterGroup">
                            <p:stCondLst>
                              <p:cond delay="12300"/>
                            </p:stCondLst>
                            <p:childTnLst>
                              <p:par>
                                <p:cTn fill="hold" id="100" nodeType="afterEffect" presetClass="entr" presetID="42" presetSubtype="0">
                                  <p:stCondLst>
                                    <p:cond delay="0"/>
                                  </p:stCondLst>
                                  <p:childTnLst>
                                    <p:set>
                                      <p:cBhvr>
                                        <p:cTn dur="1" fill="hold" id="101">
                                          <p:stCondLst>
                                            <p:cond delay="0"/>
                                          </p:stCondLst>
                                        </p:cTn>
                                        <p:tgtEl>
                                          <p:spTgt spid="19469"/>
                                        </p:tgtEl>
                                        <p:attrNameLst>
                                          <p:attrName>style.visibility</p:attrName>
                                        </p:attrNameLst>
                                      </p:cBhvr>
                                      <p:to>
                                        <p:strVal val="visible"/>
                                      </p:to>
                                    </p:set>
                                    <p:animEffect filter="fade" transition="in">
                                      <p:cBhvr>
                                        <p:cTn dur="1000" id="102"/>
                                        <p:tgtEl>
                                          <p:spTgt spid="19469"/>
                                        </p:tgtEl>
                                      </p:cBhvr>
                                    </p:animEffect>
                                    <p:anim calcmode="lin" valueType="num">
                                      <p:cBhvr>
                                        <p:cTn dur="1000" fill="hold" id="103"/>
                                        <p:tgtEl>
                                          <p:spTgt spid="19469"/>
                                        </p:tgtEl>
                                        <p:attrNameLst>
                                          <p:attrName>ppt_x</p:attrName>
                                        </p:attrNameLst>
                                      </p:cBhvr>
                                      <p:tavLst>
                                        <p:tav tm="0">
                                          <p:val>
                                            <p:strVal val="#ppt_x"/>
                                          </p:val>
                                        </p:tav>
                                        <p:tav tm="100000">
                                          <p:val>
                                            <p:strVal val="#ppt_x"/>
                                          </p:val>
                                        </p:tav>
                                      </p:tavLst>
                                    </p:anim>
                                    <p:anim calcmode="lin" valueType="num">
                                      <p:cBhvr>
                                        <p:cTn dur="1000" fill="hold" id="104"/>
                                        <p:tgtEl>
                                          <p:spTgt spid="19469"/>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9458"/>
      <p:bldP grpId="0" spid="19459"/>
      <p:bldP grpId="1" spid="19459"/>
      <p:bldP grpId="0" spid="19460"/>
      <p:bldP grpId="0" spid="19461"/>
      <p:bldP grpId="0" spid="19462"/>
      <p:bldP grpId="0" spid="19463"/>
      <p:bldP grpId="1" spid="19463"/>
      <p:bldP grpId="0" spid="19464"/>
      <p:bldP grpId="0" spid="19466"/>
      <p:bldP grpId="0" spid="19467"/>
      <p:bldP grpId="1" spid="19467"/>
      <p:bldP grpId="0" spid="19470"/>
      <p:bldP grpId="0" spid="19471"/>
      <p:bldP grpId="0" spid="19472"/>
    </p:bld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0482" name="Freeform 6"/>
          <p:cNvSpPr/>
          <p:nvPr/>
        </p:nvSpPr>
        <p:spPr bwMode="auto">
          <a:xfrm>
            <a:off x="665163" y="2740025"/>
            <a:ext cx="10971212" cy="1593850"/>
          </a:xfrm>
          <a:custGeom>
            <a:gdLst>
              <a:gd fmla="*/ 0 w 17309" name="T0"/>
              <a:gd fmla="*/ 2147483647 h 2514" name="T1"/>
              <a:gd fmla="*/ 2147483647 w 17309" name="T2"/>
              <a:gd fmla="*/ 2147483647 h 2514" name="T3"/>
              <a:gd fmla="*/ 2147483647 w 17309" name="T4"/>
              <a:gd fmla="*/ 2147483647 h 2514" name="T5"/>
              <a:gd fmla="*/ 2147483647 w 17309" name="T6"/>
              <a:gd fmla="*/ 2147483647 h 2514" name="T7"/>
              <a:gd fmla="*/ 2147483647 w 17309" name="T8"/>
              <a:gd fmla="*/ 2147483647 h 2514" name="T9"/>
              <a:gd fmla="*/ 2147483647 w 17309" name="T10"/>
              <a:gd fmla="*/ 2147483647 h 2514" name="T11"/>
              <a:gd fmla="*/ 2147483647 w 17309" name="T12"/>
              <a:gd fmla="*/ 2147483647 h 2514" name="T13"/>
              <a:gd fmla="*/ 2147483647 w 17309" name="T14"/>
              <a:gd fmla="*/ 2147483647 h 2514" name="T15"/>
              <a:gd fmla="*/ 2147483647 w 17309" name="T16"/>
              <a:gd fmla="*/ 0 h 2514" name="T17"/>
              <a:gd fmla="*/ 2147483647 w 17309" name="T18"/>
              <a:gd fmla="*/ 2147483647 h 2514" name="T19"/>
              <a:gd fmla="*/ 2147483647 w 17309" name="T20"/>
              <a:gd fmla="*/ 2147483647 h 2514" name="T21"/>
              <a:gd fmla="*/ 2147483647 w 17309" name="T22"/>
              <a:gd fmla="*/ 2147483647 h 2514" name="T23"/>
              <a:gd fmla="*/ 2147483647 w 17309" name="T24"/>
              <a:gd fmla="*/ 2147483647 h 2514" name="T25"/>
              <a:gd fmla="*/ 2147483647 w 17309" name="T26"/>
              <a:gd fmla="*/ 2147483647 h 2514" name="T27"/>
              <a:gd fmla="*/ 2147483647 w 17309" name="T28"/>
              <a:gd fmla="*/ 2147483647 h 2514" name="T29"/>
              <a:gd fmla="*/ 2147483647 w 17309" name="T30"/>
              <a:gd fmla="*/ 2147483647 h 2514" name="T31"/>
              <a:gd fmla="*/ 2147483647 w 17309" name="T32"/>
              <a:gd fmla="*/ 2147483647 h 2514" name="T33"/>
              <a:gd fmla="*/ 2147483647 w 17309" name="T34"/>
              <a:gd fmla="*/ 2147483647 h 2514" name="T35"/>
              <a:gd fmla="*/ 2147483647 w 17309" name="T36"/>
              <a:gd fmla="*/ 0 h 2514" name="T37"/>
              <a:gd fmla="*/ 2147483647 w 17309" name="T38"/>
              <a:gd fmla="*/ 2147483647 h 2514" name="T39"/>
              <a:gd fmla="*/ 2147483647 w 17309" name="T40"/>
              <a:gd fmla="*/ 2147483647 h 2514" name="T41"/>
              <a:gd fmla="*/ 2147483647 w 17309" name="T42"/>
              <a:gd fmla="*/ 2147483647 h 2514" name="T43"/>
              <a:gd fmla="*/ 2147483647 w 17309" name="T44"/>
              <a:gd fmla="*/ 2147483647 h 2514" name="T45"/>
              <a:gd fmla="*/ 2147483647 w 17309" name="T46"/>
              <a:gd fmla="*/ 2147483647 h 2514" name="T47"/>
              <a:gd fmla="*/ 2147483647 w 17309" name="T48"/>
              <a:gd fmla="*/ 2147483647 h 2514" name="T49"/>
              <a:gd fmla="*/ 2147483647 w 17309" name="T50"/>
              <a:gd fmla="*/ 2147483647 h 2514" name="T51"/>
              <a:gd fmla="*/ 2147483647 w 17309" name="T52"/>
              <a:gd fmla="*/ 2147483647 h 2514" name="T53"/>
              <a:gd fmla="*/ 2147483647 w 17309" name="T54"/>
              <a:gd fmla="*/ 2147483647 h 2514" name="T55"/>
              <a:gd fmla="*/ 2147483647 w 17309" name="T56"/>
              <a:gd fmla="*/ 2147483647 h 2514" name="T57"/>
              <a:gd fmla="*/ 2147483647 w 17309" name="T58"/>
              <a:gd fmla="*/ 2147483647 h 2514" name="T59"/>
              <a:gd fmla="*/ 2147483647 w 17309" name="T60"/>
              <a:gd fmla="*/ 2147483647 h 2514" name="T61"/>
              <a:gd fmla="*/ 2147483647 w 17309" name="T62"/>
              <a:gd fmla="*/ 2147483647 h 2514" name="T63"/>
              <a:gd fmla="*/ 2147483647 w 17309" name="T64"/>
              <a:gd fmla="*/ 2147483647 h 2514" name="T65"/>
              <a:gd fmla="*/ 2147483647 w 17309" name="T66"/>
              <a:gd fmla="*/ 2147483647 h 2514" name="T67"/>
              <a:gd fmla="*/ 2147483647 w 17309" name="T68"/>
              <a:gd fmla="*/ 2147483647 h 2514" name="T69"/>
              <a:gd fmla="*/ 2147483647 w 17309" name="T70"/>
              <a:gd fmla="*/ 2147483647 h 2514" name="T71"/>
              <a:gd fmla="*/ 2147483647 w 17309" name="T72"/>
              <a:gd fmla="*/ 2147483647 h 2514" name="T73"/>
              <a:gd fmla="*/ 2147483647 w 17309" name="T74"/>
              <a:gd fmla="*/ 2147483647 h 2514" name="T75"/>
              <a:gd fmla="*/ 2147483647 w 17309" name="T76"/>
              <a:gd fmla="*/ 2147483647 h 2514" name="T77"/>
              <a:gd fmla="*/ 2147483647 w 17309" name="T78"/>
              <a:gd fmla="*/ 2147483647 h 2514" name="T79"/>
              <a:gd fmla="*/ 2147483647 w 17309" name="T80"/>
              <a:gd fmla="*/ 2147483647 h 2514" name="T81"/>
              <a:gd fmla="*/ 2147483647 w 17309" name="T82"/>
              <a:gd fmla="*/ 2147483647 h 2514" name="T83"/>
              <a:gd fmla="*/ 2147483647 w 17309" name="T84"/>
              <a:gd fmla="*/ 2147483647 h 2514" name="T85"/>
              <a:gd fmla="*/ 2147483647 w 17309" name="T86"/>
              <a:gd fmla="*/ 2147483647 h 2514" name="T87"/>
              <a:gd fmla="*/ 2147483647 w 17309" name="T88"/>
              <a:gd fmla="*/ 2147483647 h 2514" name="T89"/>
              <a:gd fmla="*/ 0 w 17309" name="T90"/>
              <a:gd fmla="*/ 2147483647 h 2514" name="T91"/>
              <a:gd fmla="*/ 0 w 17309" name="T92"/>
              <a:gd fmla="*/ 2147483647 h 2514"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b="b" l="0" r="r" t="0"/>
            <a:pathLst>
              <a:path h="2514" w="17309">
                <a:moveTo>
                  <a:pt x="0" y="1268"/>
                </a:moveTo>
                <a:lnTo>
                  <a:pt x="1988" y="1268"/>
                </a:lnTo>
                <a:lnTo>
                  <a:pt x="1988" y="1468"/>
                </a:lnTo>
                <a:cubicBezTo>
                  <a:pt x="2086" y="1950"/>
                  <a:pt x="2512" y="2314"/>
                  <a:pt x="3024" y="2314"/>
                </a:cubicBezTo>
                <a:cubicBezTo>
                  <a:pt x="3535" y="2314"/>
                  <a:pt x="3961" y="1950"/>
                  <a:pt x="4059" y="1468"/>
                </a:cubicBezTo>
                <a:lnTo>
                  <a:pt x="4059" y="1268"/>
                </a:lnTo>
                <a:lnTo>
                  <a:pt x="5508" y="1268"/>
                </a:lnTo>
                <a:lnTo>
                  <a:pt x="5508" y="1257"/>
                </a:lnTo>
                <a:cubicBezTo>
                  <a:pt x="5508" y="563"/>
                  <a:pt x="6071" y="0"/>
                  <a:pt x="6765" y="0"/>
                </a:cubicBezTo>
                <a:cubicBezTo>
                  <a:pt x="7459" y="0"/>
                  <a:pt x="8021" y="563"/>
                  <a:pt x="8021" y="1257"/>
                </a:cubicBezTo>
                <a:lnTo>
                  <a:pt x="8021" y="1268"/>
                </a:lnTo>
                <a:lnTo>
                  <a:pt x="9394" y="1268"/>
                </a:lnTo>
                <a:lnTo>
                  <a:pt x="9394" y="1468"/>
                </a:lnTo>
                <a:cubicBezTo>
                  <a:pt x="9492" y="1950"/>
                  <a:pt x="9918" y="2314"/>
                  <a:pt x="10430" y="2314"/>
                </a:cubicBezTo>
                <a:cubicBezTo>
                  <a:pt x="10941" y="2314"/>
                  <a:pt x="11367" y="1950"/>
                  <a:pt x="11465" y="1468"/>
                </a:cubicBezTo>
                <a:lnTo>
                  <a:pt x="11465" y="1268"/>
                </a:lnTo>
                <a:lnTo>
                  <a:pt x="12883" y="1268"/>
                </a:lnTo>
                <a:lnTo>
                  <a:pt x="12883" y="1257"/>
                </a:lnTo>
                <a:cubicBezTo>
                  <a:pt x="12883" y="563"/>
                  <a:pt x="13446" y="0"/>
                  <a:pt x="14140" y="0"/>
                </a:cubicBezTo>
                <a:cubicBezTo>
                  <a:pt x="14834" y="0"/>
                  <a:pt x="15397" y="563"/>
                  <a:pt x="15397" y="1257"/>
                </a:cubicBezTo>
                <a:lnTo>
                  <a:pt x="15397" y="1268"/>
                </a:lnTo>
                <a:lnTo>
                  <a:pt x="17309" y="1268"/>
                </a:lnTo>
                <a:lnTo>
                  <a:pt x="17309" y="1468"/>
                </a:lnTo>
                <a:lnTo>
                  <a:pt x="15197" y="1468"/>
                </a:lnTo>
                <a:lnTo>
                  <a:pt x="15197" y="1268"/>
                </a:lnTo>
                <a:lnTo>
                  <a:pt x="15197" y="1257"/>
                </a:lnTo>
                <a:cubicBezTo>
                  <a:pt x="15197" y="673"/>
                  <a:pt x="14724" y="200"/>
                  <a:pt x="14140" y="200"/>
                </a:cubicBezTo>
                <a:cubicBezTo>
                  <a:pt x="13557" y="200"/>
                  <a:pt x="13083" y="673"/>
                  <a:pt x="13083" y="1257"/>
                </a:cubicBezTo>
                <a:lnTo>
                  <a:pt x="13083" y="1268"/>
                </a:lnTo>
                <a:lnTo>
                  <a:pt x="13083" y="1468"/>
                </a:lnTo>
                <a:lnTo>
                  <a:pt x="11669" y="1468"/>
                </a:lnTo>
                <a:cubicBezTo>
                  <a:pt x="11568" y="2061"/>
                  <a:pt x="11052" y="2514"/>
                  <a:pt x="10430" y="2514"/>
                </a:cubicBezTo>
                <a:cubicBezTo>
                  <a:pt x="9807" y="2514"/>
                  <a:pt x="9291" y="2061"/>
                  <a:pt x="9191" y="1468"/>
                </a:cubicBezTo>
                <a:lnTo>
                  <a:pt x="7821" y="1468"/>
                </a:lnTo>
                <a:lnTo>
                  <a:pt x="7821" y="1262"/>
                </a:lnTo>
                <a:lnTo>
                  <a:pt x="7821" y="1257"/>
                </a:lnTo>
                <a:cubicBezTo>
                  <a:pt x="7821" y="673"/>
                  <a:pt x="7348" y="200"/>
                  <a:pt x="6765" y="200"/>
                </a:cubicBezTo>
                <a:cubicBezTo>
                  <a:pt x="6181" y="200"/>
                  <a:pt x="5708" y="673"/>
                  <a:pt x="5708" y="1257"/>
                </a:cubicBezTo>
                <a:lnTo>
                  <a:pt x="5708" y="1263"/>
                </a:lnTo>
                <a:lnTo>
                  <a:pt x="5708" y="1468"/>
                </a:lnTo>
                <a:lnTo>
                  <a:pt x="4263" y="1468"/>
                </a:lnTo>
                <a:cubicBezTo>
                  <a:pt x="4162" y="2061"/>
                  <a:pt x="3646" y="2514"/>
                  <a:pt x="3024" y="2514"/>
                </a:cubicBezTo>
                <a:cubicBezTo>
                  <a:pt x="2401" y="2514"/>
                  <a:pt x="1885" y="2061"/>
                  <a:pt x="1785" y="1468"/>
                </a:cubicBezTo>
                <a:lnTo>
                  <a:pt x="0" y="1468"/>
                </a:lnTo>
                <a:lnTo>
                  <a:pt x="0" y="1268"/>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endParaRPr altLang="en-US" lang="zh-CN"/>
          </a:p>
        </p:txBody>
      </p:sp>
      <p:grpSp>
        <p:nvGrpSpPr>
          <p:cNvPr id="20483" name="Group 3"/>
          <p:cNvGrpSpPr/>
          <p:nvPr/>
        </p:nvGrpSpPr>
        <p:grpSpPr>
          <a:xfrm>
            <a:off x="1116013" y="4381500"/>
            <a:ext cx="3009900" cy="1135063"/>
            <a:chExt cx="1856582" cy="881252"/>
          </a:xfrm>
        </p:grpSpPr>
        <p:sp>
          <p:nvSpPr>
            <p:cNvPr id="18455" name="Line 58"/>
            <p:cNvSpPr>
              <a:spLocks noChangeShapeType="1"/>
            </p:cNvSpPr>
            <p:nvPr/>
          </p:nvSpPr>
          <p:spPr bwMode="auto">
            <a:xfrm>
              <a:off x="913706" y="0"/>
              <a:ext cx="1" cy="334963"/>
            </a:xfrm>
            <a:prstGeom prst="line">
              <a:avLst/>
            </a:prstGeom>
            <a:noFill/>
            <a:ln w="19050">
              <a:solidFill>
                <a:srgbClr val="9B827D"/>
              </a:solidFill>
              <a:round/>
            </a:ln>
            <a:effectLst/>
            <a:extLst>
              <a:ext uri="{909E8E84-426E-40DD-AFC4-6F175D3DCCD1}">
                <a14:hiddenFill>
                  <a:noFill/>
                </a14:hiddenFill>
              </a:ext>
              <a:ext uri="{AF507438-7753-43E0-B8FC-AC1667EBCBE1}">
                <a14:hiddenEffects>
                  <a:effectLst>
                    <a:outerShdw algn="ctr" dir="2700000" dist="35921" rotWithShape="0">
                      <a:srgbClr val="808080"/>
                    </a:outerShdw>
                  </a:effectLst>
                </a14:hiddenEffects>
              </a:ext>
            </a:extLst>
          </p:spPr>
          <p:txBody>
            <a:bodyPr bIns="36287" lIns="72574" rIns="72574" tIns="36287"/>
            <a:lstStyle/>
            <a:p>
              <a:endParaRPr altLang="en-US" lang="zh-CN"/>
            </a:p>
          </p:txBody>
        </p:sp>
        <p:sp>
          <p:nvSpPr>
            <p:cNvPr id="18456" name="Line 59"/>
            <p:cNvSpPr>
              <a:spLocks noChangeShapeType="1"/>
            </p:cNvSpPr>
            <p:nvPr/>
          </p:nvSpPr>
          <p:spPr bwMode="auto">
            <a:xfrm flipH="1">
              <a:off x="158056" y="344488"/>
              <a:ext cx="1495425" cy="1"/>
            </a:xfrm>
            <a:prstGeom prst="line">
              <a:avLst/>
            </a:prstGeom>
            <a:noFill/>
            <a:ln w="19050">
              <a:solidFill>
                <a:srgbClr val="9B827D"/>
              </a:solidFill>
              <a:prstDash val="sysDot"/>
              <a:round/>
            </a:ln>
            <a:effectLst/>
            <a:extLst>
              <a:ext uri="{909E8E84-426E-40DD-AFC4-6F175D3DCCD1}">
                <a14:hiddenFill>
                  <a:noFill/>
                </a14:hiddenFill>
              </a:ext>
              <a:ext uri="{AF507438-7753-43E0-B8FC-AC1667EBCBE1}">
                <a14:hiddenEffects>
                  <a:effectLst>
                    <a:outerShdw algn="ctr" dir="2700000" dist="35921" rotWithShape="0">
                      <a:srgbClr val="808080"/>
                    </a:outerShdw>
                  </a:effectLst>
                </a14:hiddenEffects>
              </a:ext>
            </a:extLst>
          </p:spPr>
          <p:txBody>
            <a:bodyPr bIns="36287" lIns="72574" rIns="72574" tIns="36287"/>
            <a:lstStyle/>
            <a:p>
              <a:endParaRPr altLang="en-US" lang="zh-CN"/>
            </a:p>
          </p:txBody>
        </p:sp>
        <p:sp>
          <p:nvSpPr>
            <p:cNvPr id="18457" name="Text Box 60"/>
            <p:cNvSpPr>
              <a:spLocks noChangeArrowheads="1"/>
            </p:cNvSpPr>
            <p:nvPr/>
          </p:nvSpPr>
          <p:spPr bwMode="auto">
            <a:xfrm>
              <a:off x="0" y="327111"/>
              <a:ext cx="1856582" cy="548565"/>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bIns="36287" lIns="72574" rIns="72574" tIns="36287">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a:lnSpc>
                  <a:spcPct val="130000"/>
                </a:lnSpc>
                <a:buClr>
                  <a:schemeClr val="hlink"/>
                </a:buClr>
              </a:pPr>
              <a:r>
                <a:rPr altLang="zh-CN" lang="en-US" sz="1600">
                  <a:latin charset="-122" panose="020b0503020204020204" pitchFamily="34" typeface="微软雅黑"/>
                  <a:ea charset="-122" pitchFamily="34" typeface="微软雅黑"/>
                  <a:sym charset="-122" panose="02010600030101010101" pitchFamily="2" typeface="宋体"/>
                </a:rPr>
                <a:t> 单击此处添加文本</a:t>
              </a:r>
            </a:p>
            <a:p>
              <a:pPr algn="ctr">
                <a:lnSpc>
                  <a:spcPct val="130000"/>
                </a:lnSpc>
                <a:buClr>
                  <a:schemeClr val="hlink"/>
                </a:buClr>
              </a:pPr>
              <a:r>
                <a:rPr altLang="zh-CN" lang="en-US" sz="1600">
                  <a:latin charset="-122" panose="020b0503020204020204" pitchFamily="34" typeface="微软雅黑"/>
                  <a:ea charset="-122" pitchFamily="34" typeface="微软雅黑"/>
                  <a:sym charset="-122" panose="02010600030101010101" pitchFamily="2" typeface="宋体"/>
                </a:rPr>
                <a:t> 单击此处添加文本</a:t>
              </a:r>
            </a:p>
          </p:txBody>
        </p:sp>
      </p:grpSp>
      <p:grpSp>
        <p:nvGrpSpPr>
          <p:cNvPr id="20487" name="Group 7"/>
          <p:cNvGrpSpPr/>
          <p:nvPr/>
        </p:nvGrpSpPr>
        <p:grpSpPr>
          <a:xfrm>
            <a:off x="3476625" y="1582738"/>
            <a:ext cx="2952750" cy="1098550"/>
            <a:chExt cx="2952326" cy="1098602"/>
          </a:xfrm>
        </p:grpSpPr>
        <p:sp>
          <p:nvSpPr>
            <p:cNvPr id="18452" name="Line 68"/>
            <p:cNvSpPr>
              <a:spLocks noChangeShapeType="1"/>
            </p:cNvSpPr>
            <p:nvPr/>
          </p:nvSpPr>
          <p:spPr bwMode="auto">
            <a:xfrm flipH="1">
              <a:off x="1440568" y="776698"/>
              <a:ext cx="0" cy="321904"/>
            </a:xfrm>
            <a:prstGeom prst="line">
              <a:avLst/>
            </a:prstGeom>
            <a:noFill/>
            <a:ln w="19050">
              <a:solidFill>
                <a:srgbClr val="9B827D"/>
              </a:solidFill>
              <a:round/>
            </a:ln>
            <a:effectLst/>
            <a:extLst>
              <a:ext uri="{909E8E84-426E-40DD-AFC4-6F175D3DCCD1}">
                <a14:hiddenFill>
                  <a:noFill/>
                </a14:hiddenFill>
              </a:ext>
              <a:ext uri="{AF507438-7753-43E0-B8FC-AC1667EBCBE1}">
                <a14:hiddenEffects>
                  <a:effectLst>
                    <a:outerShdw algn="ctr" dir="2700000" dist="35921" rotWithShape="0">
                      <a:srgbClr val="808080"/>
                    </a:outerShdw>
                  </a:effectLst>
                </a14:hiddenEffects>
              </a:ext>
            </a:extLst>
          </p:spPr>
          <p:txBody>
            <a:bodyPr bIns="36287" lIns="72574" rIns="72574" tIns="36287"/>
            <a:lstStyle/>
            <a:p>
              <a:endParaRPr altLang="en-US" lang="zh-CN"/>
            </a:p>
          </p:txBody>
        </p:sp>
        <p:sp>
          <p:nvSpPr>
            <p:cNvPr id="18453" name="Line 69"/>
            <p:cNvSpPr>
              <a:spLocks noChangeShapeType="1"/>
            </p:cNvSpPr>
            <p:nvPr/>
          </p:nvSpPr>
          <p:spPr bwMode="auto">
            <a:xfrm flipH="1">
              <a:off x="0" y="765835"/>
              <a:ext cx="2872531" cy="1"/>
            </a:xfrm>
            <a:prstGeom prst="line">
              <a:avLst/>
            </a:prstGeom>
            <a:noFill/>
            <a:ln w="19050">
              <a:solidFill>
                <a:srgbClr val="9B827D"/>
              </a:solidFill>
              <a:prstDash val="sysDot"/>
              <a:round/>
            </a:ln>
            <a:effectLst/>
            <a:extLst>
              <a:ext uri="{909E8E84-426E-40DD-AFC4-6F175D3DCCD1}">
                <a14:hiddenFill>
                  <a:noFill/>
                </a14:hiddenFill>
              </a:ext>
              <a:ext uri="{AF507438-7753-43E0-B8FC-AC1667EBCBE1}">
                <a14:hiddenEffects>
                  <a:effectLst>
                    <a:outerShdw algn="ctr" dir="2700000" dist="35921" rotWithShape="0">
                      <a:srgbClr val="808080"/>
                    </a:outerShdw>
                  </a:effectLst>
                </a14:hiddenEffects>
              </a:ext>
            </a:extLst>
          </p:spPr>
          <p:txBody>
            <a:bodyPr bIns="36287" lIns="72574" rIns="72574" tIns="36287"/>
            <a:lstStyle/>
            <a:p>
              <a:endParaRPr altLang="en-US" lang="zh-CN"/>
            </a:p>
          </p:txBody>
        </p:sp>
        <p:sp>
          <p:nvSpPr>
            <p:cNvPr id="18454" name="Text Box 70"/>
            <p:cNvSpPr>
              <a:spLocks noChangeArrowheads="1"/>
            </p:cNvSpPr>
            <p:nvPr/>
          </p:nvSpPr>
          <p:spPr bwMode="auto">
            <a:xfrm>
              <a:off x="0" y="0"/>
              <a:ext cx="2952326" cy="706592"/>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bIns="36287" lIns="72574" rIns="72574" tIns="36287">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a:lnSpc>
                  <a:spcPct val="130000"/>
                </a:lnSpc>
                <a:buClr>
                  <a:schemeClr val="accent2"/>
                </a:buClr>
              </a:pPr>
              <a:r>
                <a:rPr altLang="en-US" lang="zh-CN" sz="1600">
                  <a:latin charset="-122" panose="020b0503020204020204" pitchFamily="34" typeface="微软雅黑"/>
                  <a:ea charset="-122" pitchFamily="34" typeface="微软雅黑"/>
                  <a:sym charset="-122" panose="02010600030101010101" pitchFamily="2" typeface="宋体"/>
                </a:rPr>
                <a:t>单击此处添加文本</a:t>
              </a:r>
            </a:p>
            <a:p>
              <a:pPr algn="ctr">
                <a:lnSpc>
                  <a:spcPct val="130000"/>
                </a:lnSpc>
                <a:buClr>
                  <a:schemeClr val="accent2"/>
                </a:buClr>
              </a:pPr>
              <a:r>
                <a:rPr altLang="en-US" lang="zh-CN" sz="1600">
                  <a:latin charset="-122" panose="020b0503020204020204" pitchFamily="34" typeface="微软雅黑"/>
                  <a:ea charset="-122" pitchFamily="34" typeface="微软雅黑"/>
                  <a:sym charset="-122" panose="02010600030101010101" pitchFamily="2" typeface="宋体"/>
                </a:rPr>
                <a:t>单击此处添加文本</a:t>
              </a:r>
            </a:p>
          </p:txBody>
        </p:sp>
      </p:grpSp>
      <p:sp>
        <p:nvSpPr>
          <p:cNvPr id="20491" name="椭圆 16"/>
          <p:cNvSpPr>
            <a:spLocks noChangeArrowheads="1"/>
          </p:cNvSpPr>
          <p:nvPr/>
        </p:nvSpPr>
        <p:spPr bwMode="auto">
          <a:xfrm>
            <a:off x="1876425" y="2797175"/>
            <a:ext cx="1389063" cy="1385888"/>
          </a:xfrm>
          <a:prstGeom prst="ellipse">
            <a:avLst/>
          </a:prstGeom>
          <a:solidFill>
            <a:schemeClr val="bg1"/>
          </a:solidFill>
          <a:ln w="25400">
            <a:solidFill>
              <a:srgbClr val="FFFFEB"/>
            </a:solidFill>
            <a:round/>
          </a:ln>
        </p:spPr>
        <p:txBody>
          <a:bodyPr anchor="ctr" bIns="36287" lIns="72574" rIns="72574" tIns="36287"/>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a:r>
              <a:rPr altLang="en-US" b="1" lang="zh-CN">
                <a:solidFill>
                  <a:srgbClr val="FFFFFF"/>
                </a:solidFill>
                <a:latin charset="-122" panose="020b0503020204020204" pitchFamily="34" typeface="微软雅黑"/>
                <a:ea charset="-122" pitchFamily="34" typeface="微软雅黑"/>
                <a:sym charset="-122" panose="02010600030101010101" pitchFamily="2" typeface="宋体"/>
              </a:rPr>
              <a:t>文本</a:t>
            </a:r>
          </a:p>
        </p:txBody>
      </p:sp>
      <p:sp>
        <p:nvSpPr>
          <p:cNvPr id="20492" name="椭圆 17"/>
          <p:cNvSpPr>
            <a:spLocks noChangeArrowheads="1"/>
          </p:cNvSpPr>
          <p:nvPr/>
        </p:nvSpPr>
        <p:spPr bwMode="auto">
          <a:xfrm>
            <a:off x="4257675" y="2871788"/>
            <a:ext cx="1389063" cy="1385887"/>
          </a:xfrm>
          <a:prstGeom prst="ellipse">
            <a:avLst/>
          </a:prstGeom>
          <a:solidFill>
            <a:schemeClr val="accent1"/>
          </a:solidFill>
          <a:ln w="25400">
            <a:solidFill>
              <a:srgbClr val="FFFFEB"/>
            </a:solidFill>
            <a:round/>
          </a:ln>
        </p:spPr>
        <p:txBody>
          <a:bodyPr anchor="ctr" bIns="36287" lIns="72574" rIns="72574" tIns="36287"/>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a:r>
              <a:rPr altLang="en-US" b="1" lang="zh-CN">
                <a:solidFill>
                  <a:srgbClr val="FFFFFF"/>
                </a:solidFill>
                <a:latin charset="-122" panose="020b0503020204020204" pitchFamily="34" typeface="微软雅黑"/>
                <a:ea charset="-122" pitchFamily="34" typeface="微软雅黑"/>
                <a:sym charset="-122" panose="02010600030101010101" pitchFamily="2" typeface="宋体"/>
              </a:rPr>
              <a:t>文本</a:t>
            </a:r>
          </a:p>
        </p:txBody>
      </p:sp>
      <p:sp>
        <p:nvSpPr>
          <p:cNvPr id="20493" name="椭圆 18"/>
          <p:cNvSpPr>
            <a:spLocks noChangeArrowheads="1"/>
          </p:cNvSpPr>
          <p:nvPr/>
        </p:nvSpPr>
        <p:spPr bwMode="auto">
          <a:xfrm>
            <a:off x="6580188" y="2811463"/>
            <a:ext cx="1389062" cy="1385887"/>
          </a:xfrm>
          <a:prstGeom prst="ellipse">
            <a:avLst/>
          </a:prstGeom>
          <a:solidFill>
            <a:schemeClr val="bg1"/>
          </a:solidFill>
          <a:ln w="25400">
            <a:solidFill>
              <a:srgbClr val="FFFFEB"/>
            </a:solidFill>
            <a:round/>
          </a:ln>
        </p:spPr>
        <p:txBody>
          <a:bodyPr anchor="ctr" bIns="36287" lIns="72574" rIns="72574" tIns="36287"/>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a:r>
              <a:rPr altLang="en-US" b="1" lang="zh-CN">
                <a:solidFill>
                  <a:srgbClr val="FFFFFF"/>
                </a:solidFill>
                <a:latin charset="-122" panose="020b0503020204020204" pitchFamily="34" typeface="微软雅黑"/>
                <a:ea charset="-122" pitchFamily="34" typeface="微软雅黑"/>
                <a:sym charset="-122" panose="02010600030101010101" pitchFamily="2" typeface="宋体"/>
              </a:rPr>
              <a:t>文本</a:t>
            </a:r>
          </a:p>
        </p:txBody>
      </p:sp>
      <p:sp>
        <p:nvSpPr>
          <p:cNvPr id="20494" name="椭圆 19"/>
          <p:cNvSpPr>
            <a:spLocks noChangeArrowheads="1"/>
          </p:cNvSpPr>
          <p:nvPr/>
        </p:nvSpPr>
        <p:spPr bwMode="auto">
          <a:xfrm>
            <a:off x="8951913" y="2844800"/>
            <a:ext cx="1389062" cy="1385888"/>
          </a:xfrm>
          <a:prstGeom prst="ellipse">
            <a:avLst/>
          </a:prstGeom>
          <a:solidFill>
            <a:schemeClr val="accent1"/>
          </a:solidFill>
          <a:ln w="25400">
            <a:solidFill>
              <a:srgbClr val="FFFFEB"/>
            </a:solidFill>
            <a:round/>
          </a:ln>
        </p:spPr>
        <p:txBody>
          <a:bodyPr anchor="ctr" bIns="36287" lIns="72574" rIns="72574" tIns="36287"/>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a:r>
              <a:rPr altLang="en-US" b="1" lang="zh-CN">
                <a:solidFill>
                  <a:srgbClr val="FFFFFF"/>
                </a:solidFill>
                <a:latin charset="-122" panose="020b0503020204020204" pitchFamily="34" typeface="微软雅黑"/>
                <a:ea charset="-122" pitchFamily="34" typeface="微软雅黑"/>
                <a:sym charset="-122" panose="02010600030101010101" pitchFamily="2" typeface="宋体"/>
              </a:rPr>
              <a:t>文本</a:t>
            </a:r>
          </a:p>
        </p:txBody>
      </p:sp>
      <p:grpSp>
        <p:nvGrpSpPr>
          <p:cNvPr id="20495" name="Group 15"/>
          <p:cNvGrpSpPr/>
          <p:nvPr/>
        </p:nvGrpSpPr>
        <p:grpSpPr>
          <a:xfrm>
            <a:off x="5800725" y="4381500"/>
            <a:ext cx="3011488" cy="1135063"/>
            <a:chExt cx="1856582" cy="881252"/>
          </a:xfrm>
        </p:grpSpPr>
        <p:sp>
          <p:nvSpPr>
            <p:cNvPr id="18449" name="Line 58"/>
            <p:cNvSpPr>
              <a:spLocks noChangeShapeType="1"/>
            </p:cNvSpPr>
            <p:nvPr/>
          </p:nvSpPr>
          <p:spPr bwMode="auto">
            <a:xfrm>
              <a:off x="913706" y="0"/>
              <a:ext cx="1" cy="334963"/>
            </a:xfrm>
            <a:prstGeom prst="line">
              <a:avLst/>
            </a:prstGeom>
            <a:noFill/>
            <a:ln w="19050">
              <a:solidFill>
                <a:srgbClr val="9B827D"/>
              </a:solidFill>
              <a:round/>
            </a:ln>
            <a:effectLst/>
            <a:extLst>
              <a:ext uri="{909E8E84-426E-40DD-AFC4-6F175D3DCCD1}">
                <a14:hiddenFill>
                  <a:noFill/>
                </a14:hiddenFill>
              </a:ext>
              <a:ext uri="{AF507438-7753-43E0-B8FC-AC1667EBCBE1}">
                <a14:hiddenEffects>
                  <a:effectLst>
                    <a:outerShdw algn="ctr" dir="2700000" dist="35921" rotWithShape="0">
                      <a:srgbClr val="808080"/>
                    </a:outerShdw>
                  </a:effectLst>
                </a14:hiddenEffects>
              </a:ext>
            </a:extLst>
          </p:spPr>
          <p:txBody>
            <a:bodyPr bIns="36287" lIns="72574" rIns="72574" tIns="36287"/>
            <a:lstStyle/>
            <a:p>
              <a:endParaRPr altLang="en-US" lang="zh-CN"/>
            </a:p>
          </p:txBody>
        </p:sp>
        <p:sp>
          <p:nvSpPr>
            <p:cNvPr id="18450" name="Line 59"/>
            <p:cNvSpPr>
              <a:spLocks noChangeShapeType="1"/>
            </p:cNvSpPr>
            <p:nvPr/>
          </p:nvSpPr>
          <p:spPr bwMode="auto">
            <a:xfrm flipH="1">
              <a:off x="158056" y="344488"/>
              <a:ext cx="1495425" cy="1"/>
            </a:xfrm>
            <a:prstGeom prst="line">
              <a:avLst/>
            </a:prstGeom>
            <a:noFill/>
            <a:ln w="19050">
              <a:solidFill>
                <a:srgbClr val="9B827D"/>
              </a:solidFill>
              <a:prstDash val="sysDot"/>
              <a:round/>
            </a:ln>
            <a:effectLst/>
            <a:extLst>
              <a:ext uri="{909E8E84-426E-40DD-AFC4-6F175D3DCCD1}">
                <a14:hiddenFill>
                  <a:noFill/>
                </a14:hiddenFill>
              </a:ext>
              <a:ext uri="{AF507438-7753-43E0-B8FC-AC1667EBCBE1}">
                <a14:hiddenEffects>
                  <a:effectLst>
                    <a:outerShdw algn="ctr" dir="2700000" dist="35921" rotWithShape="0">
                      <a:srgbClr val="808080"/>
                    </a:outerShdw>
                  </a:effectLst>
                </a14:hiddenEffects>
              </a:ext>
            </a:extLst>
          </p:spPr>
          <p:txBody>
            <a:bodyPr bIns="36287" lIns="72574" rIns="72574" tIns="36287"/>
            <a:lstStyle/>
            <a:p>
              <a:endParaRPr altLang="en-US" lang="zh-CN"/>
            </a:p>
          </p:txBody>
        </p:sp>
        <p:sp>
          <p:nvSpPr>
            <p:cNvPr id="18451" name="Text Box 60"/>
            <p:cNvSpPr>
              <a:spLocks noChangeArrowheads="1"/>
            </p:cNvSpPr>
            <p:nvPr/>
          </p:nvSpPr>
          <p:spPr bwMode="auto">
            <a:xfrm>
              <a:off x="0" y="327111"/>
              <a:ext cx="1856582" cy="548565"/>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bIns="36287" lIns="72574" rIns="72574" tIns="36287">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a:lnSpc>
                  <a:spcPct val="130000"/>
                </a:lnSpc>
                <a:buClr>
                  <a:schemeClr val="hlink"/>
                </a:buClr>
              </a:pPr>
              <a:r>
                <a:rPr altLang="zh-CN" lang="en-US" sz="1600">
                  <a:latin charset="-122" panose="020b0503020204020204" pitchFamily="34" typeface="微软雅黑"/>
                  <a:ea charset="-122" pitchFamily="34" typeface="微软雅黑"/>
                  <a:sym charset="-122" panose="02010600030101010101" pitchFamily="2" typeface="宋体"/>
                </a:rPr>
                <a:t> 单击此处添加文本</a:t>
              </a:r>
            </a:p>
            <a:p>
              <a:pPr algn="ctr">
                <a:lnSpc>
                  <a:spcPct val="130000"/>
                </a:lnSpc>
                <a:buClr>
                  <a:schemeClr val="hlink"/>
                </a:buClr>
              </a:pPr>
              <a:r>
                <a:rPr altLang="zh-CN" lang="en-US" sz="1600">
                  <a:latin charset="-122" panose="020b0503020204020204" pitchFamily="34" typeface="微软雅黑"/>
                  <a:ea charset="-122" pitchFamily="34" typeface="微软雅黑"/>
                  <a:sym charset="-122" panose="02010600030101010101" pitchFamily="2" typeface="宋体"/>
                </a:rPr>
                <a:t> 单击此处添加文本</a:t>
              </a:r>
            </a:p>
          </p:txBody>
        </p:sp>
      </p:grpSp>
      <p:grpSp>
        <p:nvGrpSpPr>
          <p:cNvPr id="20499" name="Group 19"/>
          <p:cNvGrpSpPr/>
          <p:nvPr/>
        </p:nvGrpSpPr>
        <p:grpSpPr>
          <a:xfrm>
            <a:off x="8196263" y="1658938"/>
            <a:ext cx="2952750" cy="1098550"/>
            <a:chExt cx="2952326" cy="1098602"/>
          </a:xfrm>
        </p:grpSpPr>
        <p:sp>
          <p:nvSpPr>
            <p:cNvPr id="18446" name="Line 68"/>
            <p:cNvSpPr>
              <a:spLocks noChangeShapeType="1"/>
            </p:cNvSpPr>
            <p:nvPr/>
          </p:nvSpPr>
          <p:spPr bwMode="auto">
            <a:xfrm flipH="1">
              <a:off x="1440568" y="776698"/>
              <a:ext cx="0" cy="321904"/>
            </a:xfrm>
            <a:prstGeom prst="line">
              <a:avLst/>
            </a:prstGeom>
            <a:noFill/>
            <a:ln w="19050">
              <a:solidFill>
                <a:srgbClr val="9B827D"/>
              </a:solidFill>
              <a:round/>
            </a:ln>
            <a:effectLst/>
            <a:extLst>
              <a:ext uri="{909E8E84-426E-40DD-AFC4-6F175D3DCCD1}">
                <a14:hiddenFill>
                  <a:noFill/>
                </a14:hiddenFill>
              </a:ext>
              <a:ext uri="{AF507438-7753-43E0-B8FC-AC1667EBCBE1}">
                <a14:hiddenEffects>
                  <a:effectLst>
                    <a:outerShdw algn="ctr" dir="2700000" dist="35921" rotWithShape="0">
                      <a:srgbClr val="808080"/>
                    </a:outerShdw>
                  </a:effectLst>
                </a14:hiddenEffects>
              </a:ext>
            </a:extLst>
          </p:spPr>
          <p:txBody>
            <a:bodyPr bIns="36287" lIns="72574" rIns="72574" tIns="36287"/>
            <a:lstStyle/>
            <a:p>
              <a:endParaRPr altLang="en-US" lang="zh-CN"/>
            </a:p>
          </p:txBody>
        </p:sp>
        <p:sp>
          <p:nvSpPr>
            <p:cNvPr id="18447" name="Line 69"/>
            <p:cNvSpPr>
              <a:spLocks noChangeShapeType="1"/>
            </p:cNvSpPr>
            <p:nvPr/>
          </p:nvSpPr>
          <p:spPr bwMode="auto">
            <a:xfrm flipH="1">
              <a:off x="0" y="765835"/>
              <a:ext cx="2872531" cy="1"/>
            </a:xfrm>
            <a:prstGeom prst="line">
              <a:avLst/>
            </a:prstGeom>
            <a:noFill/>
            <a:ln w="19050">
              <a:solidFill>
                <a:srgbClr val="9B827D"/>
              </a:solidFill>
              <a:prstDash val="sysDot"/>
              <a:round/>
            </a:ln>
            <a:effectLst/>
            <a:extLst>
              <a:ext uri="{909E8E84-426E-40DD-AFC4-6F175D3DCCD1}">
                <a14:hiddenFill>
                  <a:noFill/>
                </a14:hiddenFill>
              </a:ext>
              <a:ext uri="{AF507438-7753-43E0-B8FC-AC1667EBCBE1}">
                <a14:hiddenEffects>
                  <a:effectLst>
                    <a:outerShdw algn="ctr" dir="2700000" dist="35921" rotWithShape="0">
                      <a:srgbClr val="808080"/>
                    </a:outerShdw>
                  </a:effectLst>
                </a14:hiddenEffects>
              </a:ext>
            </a:extLst>
          </p:spPr>
          <p:txBody>
            <a:bodyPr bIns="36287" lIns="72574" rIns="72574" tIns="36287"/>
            <a:lstStyle/>
            <a:p>
              <a:endParaRPr altLang="en-US" lang="zh-CN"/>
            </a:p>
          </p:txBody>
        </p:sp>
        <p:sp>
          <p:nvSpPr>
            <p:cNvPr id="18448" name="Text Box 70"/>
            <p:cNvSpPr>
              <a:spLocks noChangeArrowheads="1"/>
            </p:cNvSpPr>
            <p:nvPr/>
          </p:nvSpPr>
          <p:spPr bwMode="auto">
            <a:xfrm>
              <a:off x="0" y="0"/>
              <a:ext cx="2952326" cy="706592"/>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bIns="36287" lIns="72574" rIns="72574" tIns="36287">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a:lnSpc>
                  <a:spcPct val="130000"/>
                </a:lnSpc>
                <a:buClr>
                  <a:schemeClr val="accent2"/>
                </a:buClr>
              </a:pPr>
              <a:r>
                <a:rPr altLang="en-US" lang="zh-CN" sz="1600">
                  <a:latin charset="-122" panose="020b0503020204020204" pitchFamily="34" typeface="微软雅黑"/>
                  <a:ea charset="-122" pitchFamily="34" typeface="微软雅黑"/>
                  <a:sym charset="-122" panose="02010600030101010101" pitchFamily="2" typeface="宋体"/>
                </a:rPr>
                <a:t>单击此处添加文本</a:t>
              </a:r>
            </a:p>
            <a:p>
              <a:pPr algn="ctr">
                <a:lnSpc>
                  <a:spcPct val="130000"/>
                </a:lnSpc>
                <a:buClr>
                  <a:schemeClr val="accent2"/>
                </a:buClr>
              </a:pPr>
              <a:r>
                <a:rPr altLang="en-US" lang="zh-CN" sz="1600">
                  <a:latin charset="-122" panose="020b0503020204020204" pitchFamily="34" typeface="微软雅黑"/>
                  <a:ea charset="-122" pitchFamily="34" typeface="微软雅黑"/>
                  <a:sym charset="-122" panose="02010600030101010101" pitchFamily="2" typeface="宋体"/>
                </a:rPr>
                <a:t>单击此处添加文本</a:t>
              </a:r>
            </a:p>
          </p:txBody>
        </p:sp>
      </p:grpSp>
      <p:sp>
        <p:nvSpPr>
          <p:cNvPr id="20503" name="Freeform 5"/>
          <p:cNvSpPr/>
          <p:nvPr/>
        </p:nvSpPr>
        <p:spPr bwMode="auto">
          <a:xfrm>
            <a:off x="0" y="311150"/>
            <a:ext cx="892175" cy="604838"/>
          </a:xfrm>
          <a:custGeom>
            <a:gdLst>
              <a:gd fmla="*/ 2147483647 w 1172" name="T0"/>
              <a:gd fmla="*/ 2147483647 h 774" name="T1"/>
              <a:gd fmla="*/ 2147483647 w 1172" name="T2"/>
              <a:gd fmla="*/ 0 h 774" name="T3"/>
              <a:gd fmla="*/ 2147483647 w 1172" name="T4"/>
              <a:gd fmla="*/ 2147483647 h 774" name="T5"/>
              <a:gd fmla="*/ 2147483647 w 1172" name="T6"/>
              <a:gd fmla="*/ 2147483647 h 774" name="T7"/>
              <a:gd fmla="*/ 2147483647 w 1172" name="T8"/>
              <a:gd fmla="*/ 2147483647 h 774" name="T9"/>
              <a:gd fmla="*/ 2147483647 w 1172" name="T10"/>
              <a:gd fmla="*/ 2147483647 h 774" name="T11"/>
              <a:gd fmla="*/ 0 w 1172" name="T12"/>
              <a:gd fmla="*/ 2147483647 h 774" name="T13"/>
              <a:gd fmla="*/ 0 w 1172" name="T14"/>
              <a:gd fmla="*/ 2147483647 h 774" name="T15"/>
              <a:gd fmla="*/ 2147483647 w 1172" name="T16"/>
              <a:gd fmla="*/ 2147483647 h 774"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b" l="0" r="r" t="0"/>
            <a:pathLst>
              <a:path h="774" w="1172">
                <a:moveTo>
                  <a:pt x="854" y="5"/>
                </a:moveTo>
                <a:lnTo>
                  <a:pt x="858" y="0"/>
                </a:lnTo>
                <a:lnTo>
                  <a:pt x="1172" y="384"/>
                </a:lnTo>
                <a:lnTo>
                  <a:pt x="858" y="769"/>
                </a:lnTo>
                <a:lnTo>
                  <a:pt x="858" y="768"/>
                </a:lnTo>
                <a:lnTo>
                  <a:pt x="858" y="774"/>
                </a:lnTo>
                <a:lnTo>
                  <a:pt x="0" y="774"/>
                </a:lnTo>
                <a:lnTo>
                  <a:pt x="0" y="5"/>
                </a:lnTo>
                <a:lnTo>
                  <a:pt x="854" y="5"/>
                </a:lnTo>
                <a:close/>
              </a:path>
            </a:pathLst>
          </a:custGeom>
          <a:solidFill>
            <a:schemeClr val="accent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20504" name="Freeform 6"/>
          <p:cNvSpPr/>
          <p:nvPr/>
        </p:nvSpPr>
        <p:spPr bwMode="auto">
          <a:xfrm>
            <a:off x="781050" y="317500"/>
            <a:ext cx="11415713" cy="598488"/>
          </a:xfrm>
          <a:custGeom>
            <a:gdLst>
              <a:gd fmla="*/ 2147483647 w 15011" name="T0"/>
              <a:gd fmla="*/ 0 h 769" name="T1"/>
              <a:gd fmla="*/ 2147483647 w 15011" name="T2"/>
              <a:gd fmla="*/ 0 h 769" name="T3"/>
              <a:gd fmla="*/ 2147483647 w 15011" name="T4"/>
              <a:gd fmla="*/ 2147483647 h 769" name="T5"/>
              <a:gd fmla="*/ 0 w 15011" name="T6"/>
              <a:gd fmla="*/ 2147483647 h 769" name="T7"/>
              <a:gd fmla="*/ 0 w 15011" name="T8"/>
              <a:gd fmla="*/ 2147483647 h 769" name="T9"/>
              <a:gd fmla="*/ 0 w 15011" name="T10"/>
              <a:gd fmla="*/ 2147483647 h 769" name="T11"/>
              <a:gd fmla="*/ 2147483647 w 15011" name="T12"/>
              <a:gd fmla="*/ 2147483647 h 769" name="T13"/>
              <a:gd fmla="*/ 2147483647 w 15011" name="T14"/>
              <a:gd fmla="*/ 0 h 769"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769" w="15011">
                <a:moveTo>
                  <a:pt x="15011" y="0"/>
                </a:moveTo>
                <a:lnTo>
                  <a:pt x="5" y="0"/>
                </a:lnTo>
                <a:lnTo>
                  <a:pt x="314" y="379"/>
                </a:lnTo>
                <a:lnTo>
                  <a:pt x="0" y="763"/>
                </a:lnTo>
                <a:lnTo>
                  <a:pt x="0" y="769"/>
                </a:lnTo>
                <a:lnTo>
                  <a:pt x="15011" y="769"/>
                </a:lnTo>
                <a:lnTo>
                  <a:pt x="15011" y="0"/>
                </a:lnTo>
                <a:close/>
              </a:path>
            </a:pathLst>
          </a:custGeom>
          <a:solidFill>
            <a:schemeClr val="bg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20505" name="TextBox 100"/>
          <p:cNvSpPr txBox="1">
            <a:spLocks noChangeArrowheads="1"/>
          </p:cNvSpPr>
          <p:nvPr/>
        </p:nvSpPr>
        <p:spPr bwMode="auto">
          <a:xfrm>
            <a:off x="1027113" y="431800"/>
            <a:ext cx="2321242" cy="39624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lang="en-US" sz="2000">
                <a:solidFill>
                  <a:srgbClr val="F8F8F8"/>
                </a:solidFill>
                <a:latin charset="-122" panose="020b0503020204020204" pitchFamily="34" typeface="微软雅黑"/>
                <a:ea charset="-122" pitchFamily="34" typeface="微软雅黑"/>
              </a:rPr>
              <a:t>1.1请输入您的标题</a:t>
            </a:r>
          </a:p>
        </p:txBody>
      </p:sp>
    </p:spTree>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20503"/>
                                        </p:tgtEl>
                                        <p:attrNameLst>
                                          <p:attrName>style.visibility</p:attrName>
                                        </p:attrNameLst>
                                      </p:cBhvr>
                                      <p:to>
                                        <p:strVal val="visible"/>
                                      </p:to>
                                    </p:set>
                                    <p:anim calcmode="lin" valueType="num">
                                      <p:cBhvr additive="base">
                                        <p:cTn dur="500" fill="hold" id="7"/>
                                        <p:tgtEl>
                                          <p:spTgt spid="20503"/>
                                        </p:tgtEl>
                                        <p:attrNameLst>
                                          <p:attrName>ppt_x</p:attrName>
                                        </p:attrNameLst>
                                      </p:cBhvr>
                                      <p:tavLst>
                                        <p:tav tm="0">
                                          <p:val>
                                            <p:strVal val="0-#ppt_w/2"/>
                                          </p:val>
                                        </p:tav>
                                        <p:tav tm="100000">
                                          <p:val>
                                            <p:strVal val="#ppt_x"/>
                                          </p:val>
                                        </p:tav>
                                      </p:tavLst>
                                    </p:anim>
                                    <p:anim calcmode="lin" valueType="num">
                                      <p:cBhvr additive="base">
                                        <p:cTn dur="500" fill="hold" id="8"/>
                                        <p:tgtEl>
                                          <p:spTgt spid="20503"/>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8">
                                  <p:stCondLst>
                                    <p:cond delay="0"/>
                                  </p:stCondLst>
                                  <p:childTnLst>
                                    <p:set>
                                      <p:cBhvr>
                                        <p:cTn dur="1" fill="hold" id="11">
                                          <p:stCondLst>
                                            <p:cond delay="0"/>
                                          </p:stCondLst>
                                        </p:cTn>
                                        <p:tgtEl>
                                          <p:spTgt spid="20504"/>
                                        </p:tgtEl>
                                        <p:attrNameLst>
                                          <p:attrName>style.visibility</p:attrName>
                                        </p:attrNameLst>
                                      </p:cBhvr>
                                      <p:to>
                                        <p:strVal val="visible"/>
                                      </p:to>
                                    </p:set>
                                    <p:animEffect filter="wipe(left)" transition="in">
                                      <p:cBhvr>
                                        <p:cTn dur="500" id="12"/>
                                        <p:tgtEl>
                                          <p:spTgt spid="20504"/>
                                        </p:tgtEl>
                                      </p:cBhvr>
                                    </p:animEffect>
                                  </p:childTnLst>
                                </p:cTn>
                              </p:par>
                            </p:childTnLst>
                          </p:cTn>
                        </p:par>
                        <p:par>
                          <p:cTn fill="hold" id="13" nodeType="afterGroup">
                            <p:stCondLst>
                              <p:cond delay="1000"/>
                            </p:stCondLst>
                            <p:childTnLst>
                              <p:par>
                                <p:cTn fill="hold" grpId="0" id="14" nodeType="afterEffect" presetClass="entr" presetID="41" presetSubtype="0">
                                  <p:stCondLst>
                                    <p:cond delay="0"/>
                                  </p:stCondLst>
                                  <p:iterate type="lt">
                                    <p:tmPct val="10000"/>
                                  </p:iterate>
                                  <p:childTnLst>
                                    <p:set>
                                      <p:cBhvr>
                                        <p:cTn dur="1" fill="hold" id="15">
                                          <p:stCondLst>
                                            <p:cond delay="0"/>
                                          </p:stCondLst>
                                        </p:cTn>
                                        <p:tgtEl>
                                          <p:spTgt spid="20505"/>
                                        </p:tgtEl>
                                        <p:attrNameLst>
                                          <p:attrName>style.visibility</p:attrName>
                                        </p:attrNameLst>
                                      </p:cBhvr>
                                      <p:to>
                                        <p:strVal val="visible"/>
                                      </p:to>
                                    </p:set>
                                    <p:anim calcmode="lin" valueType="num">
                                      <p:cBhvr>
                                        <p:cTn dur="300" fill="hold" id="16"/>
                                        <p:tgtEl>
                                          <p:spTgt spid="20505"/>
                                        </p:tgtEl>
                                        <p:attrNameLst>
                                          <p:attrName>ppt_x</p:attrName>
                                        </p:attrNameLst>
                                      </p:cBhvr>
                                      <p:tavLst>
                                        <p:tav tm="0">
                                          <p:val>
                                            <p:strVal val="#ppt_x"/>
                                          </p:val>
                                        </p:tav>
                                        <p:tav tm="50000">
                                          <p:val>
                                            <p:strVal val="#ppt_x+.1"/>
                                          </p:val>
                                        </p:tav>
                                        <p:tav tm="100000">
                                          <p:val>
                                            <p:strVal val="#ppt_x"/>
                                          </p:val>
                                        </p:tav>
                                      </p:tavLst>
                                    </p:anim>
                                    <p:anim calcmode="lin" valueType="num">
                                      <p:cBhvr>
                                        <p:cTn dur="300" fill="hold" id="17"/>
                                        <p:tgtEl>
                                          <p:spTgt spid="20505"/>
                                        </p:tgtEl>
                                        <p:attrNameLst>
                                          <p:attrName>ppt_y</p:attrName>
                                        </p:attrNameLst>
                                      </p:cBhvr>
                                      <p:tavLst>
                                        <p:tav tm="0">
                                          <p:val>
                                            <p:strVal val="#ppt_y"/>
                                          </p:val>
                                        </p:tav>
                                        <p:tav tm="100000">
                                          <p:val>
                                            <p:strVal val="#ppt_y"/>
                                          </p:val>
                                        </p:tav>
                                      </p:tavLst>
                                    </p:anim>
                                    <p:anim calcmode="lin" valueType="num">
                                      <p:cBhvr>
                                        <p:cTn dur="300" fill="hold" id="18"/>
                                        <p:tgtEl>
                                          <p:spTgt spid="20505"/>
                                        </p:tgtEl>
                                        <p:attrNameLst>
                                          <p:attrName>ppt_h</p:attrName>
                                        </p:attrNameLst>
                                      </p:cBhvr>
                                      <p:tavLst>
                                        <p:tav tm="0">
                                          <p:val>
                                            <p:strVal val="#ppt_h/10"/>
                                          </p:val>
                                        </p:tav>
                                        <p:tav tm="50000">
                                          <p:val>
                                            <p:strVal val="#ppt_h+.01"/>
                                          </p:val>
                                        </p:tav>
                                        <p:tav tm="100000">
                                          <p:val>
                                            <p:strVal val="#ppt_h"/>
                                          </p:val>
                                        </p:tav>
                                      </p:tavLst>
                                    </p:anim>
                                    <p:anim calcmode="lin" valueType="num">
                                      <p:cBhvr>
                                        <p:cTn dur="300" fill="hold" id="19"/>
                                        <p:tgtEl>
                                          <p:spTgt spid="20505"/>
                                        </p:tgtEl>
                                        <p:attrNameLst>
                                          <p:attrName>ppt_w</p:attrName>
                                        </p:attrNameLst>
                                      </p:cBhvr>
                                      <p:tavLst>
                                        <p:tav tm="0">
                                          <p:val>
                                            <p:strVal val="#ppt_w/10"/>
                                          </p:val>
                                        </p:tav>
                                        <p:tav tm="50000">
                                          <p:val>
                                            <p:strVal val="#ppt_w+.01"/>
                                          </p:val>
                                        </p:tav>
                                        <p:tav tm="100000">
                                          <p:val>
                                            <p:strVal val="#ppt_w"/>
                                          </p:val>
                                        </p:tav>
                                      </p:tavLst>
                                    </p:anim>
                                    <p:animEffect filter="fade" transition="in">
                                      <p:cBhvr>
                                        <p:cTn dur="300" id="20" tmFilter="0,0; .5, 1; 1, 1"/>
                                        <p:tgtEl>
                                          <p:spTgt spid="20505"/>
                                        </p:tgtEl>
                                      </p:cBhvr>
                                    </p:animEffect>
                                  </p:childTnLst>
                                </p:cTn>
                              </p:par>
                            </p:childTnLst>
                          </p:cTn>
                        </p:par>
                        <p:par>
                          <p:cTn fill="hold" id="21" nodeType="afterGroup">
                            <p:stCondLst>
                              <p:cond delay="1300"/>
                            </p:stCondLst>
                            <p:childTnLst>
                              <p:par>
                                <p:cTn fill="hold" grpId="0" id="22" nodeType="afterEffect" presetClass="entr" presetID="22" presetSubtype="8">
                                  <p:stCondLst>
                                    <p:cond delay="0"/>
                                  </p:stCondLst>
                                  <p:childTnLst>
                                    <p:set>
                                      <p:cBhvr>
                                        <p:cTn dur="1" fill="hold" id="23">
                                          <p:stCondLst>
                                            <p:cond delay="0"/>
                                          </p:stCondLst>
                                        </p:cTn>
                                        <p:tgtEl>
                                          <p:spTgt spid="20482"/>
                                        </p:tgtEl>
                                        <p:attrNameLst>
                                          <p:attrName>style.visibility</p:attrName>
                                        </p:attrNameLst>
                                      </p:cBhvr>
                                      <p:to>
                                        <p:strVal val="visible"/>
                                      </p:to>
                                    </p:set>
                                    <p:animEffect filter="wipe(left)" transition="in">
                                      <p:cBhvr>
                                        <p:cTn dur="1000" id="24"/>
                                        <p:tgtEl>
                                          <p:spTgt spid="20482"/>
                                        </p:tgtEl>
                                      </p:cBhvr>
                                    </p:animEffect>
                                  </p:childTnLst>
                                </p:cTn>
                              </p:par>
                            </p:childTnLst>
                          </p:cTn>
                        </p:par>
                        <p:par>
                          <p:cTn fill="hold" id="25" nodeType="afterGroup">
                            <p:stCondLst>
                              <p:cond delay="2300"/>
                            </p:stCondLst>
                            <p:childTnLst>
                              <p:par>
                                <p:cTn fill="hold" grpId="0" id="26" nodeType="afterEffect" presetClass="entr" presetID="21" presetSubtype="1">
                                  <p:stCondLst>
                                    <p:cond delay="0"/>
                                  </p:stCondLst>
                                  <p:childTnLst>
                                    <p:set>
                                      <p:cBhvr>
                                        <p:cTn dur="1" fill="hold" id="27">
                                          <p:stCondLst>
                                            <p:cond delay="0"/>
                                          </p:stCondLst>
                                        </p:cTn>
                                        <p:tgtEl>
                                          <p:spTgt spid="20491"/>
                                        </p:tgtEl>
                                        <p:attrNameLst>
                                          <p:attrName>style.visibility</p:attrName>
                                        </p:attrNameLst>
                                      </p:cBhvr>
                                      <p:to>
                                        <p:strVal val="visible"/>
                                      </p:to>
                                    </p:set>
                                    <p:animEffect filter="wheel(1)" transition="in">
                                      <p:cBhvr>
                                        <p:cTn dur="500" id="28"/>
                                        <p:tgtEl>
                                          <p:spTgt spid="20491"/>
                                        </p:tgtEl>
                                      </p:cBhvr>
                                    </p:animEffect>
                                  </p:childTnLst>
                                </p:cTn>
                              </p:par>
                            </p:childTnLst>
                          </p:cTn>
                        </p:par>
                        <p:par>
                          <p:cTn fill="hold" id="29" nodeType="afterGroup">
                            <p:stCondLst>
                              <p:cond delay="2800"/>
                            </p:stCondLst>
                            <p:childTnLst>
                              <p:par>
                                <p:cTn fill="hold" id="30" nodeType="afterEffect" presetClass="entr" presetID="42" presetSubtype="0">
                                  <p:stCondLst>
                                    <p:cond delay="0"/>
                                  </p:stCondLst>
                                  <p:childTnLst>
                                    <p:set>
                                      <p:cBhvr>
                                        <p:cTn dur="1" fill="hold" id="31">
                                          <p:stCondLst>
                                            <p:cond delay="0"/>
                                          </p:stCondLst>
                                        </p:cTn>
                                        <p:tgtEl>
                                          <p:spTgt spid="20483"/>
                                        </p:tgtEl>
                                        <p:attrNameLst>
                                          <p:attrName>style.visibility</p:attrName>
                                        </p:attrNameLst>
                                      </p:cBhvr>
                                      <p:to>
                                        <p:strVal val="visible"/>
                                      </p:to>
                                    </p:set>
                                    <p:animEffect filter="fade" transition="in">
                                      <p:cBhvr>
                                        <p:cTn dur="1000" id="32"/>
                                        <p:tgtEl>
                                          <p:spTgt spid="20483"/>
                                        </p:tgtEl>
                                      </p:cBhvr>
                                    </p:animEffect>
                                    <p:anim calcmode="lin" valueType="num">
                                      <p:cBhvr>
                                        <p:cTn dur="1000" fill="hold" id="33"/>
                                        <p:tgtEl>
                                          <p:spTgt spid="20483"/>
                                        </p:tgtEl>
                                        <p:attrNameLst>
                                          <p:attrName>ppt_x</p:attrName>
                                        </p:attrNameLst>
                                      </p:cBhvr>
                                      <p:tavLst>
                                        <p:tav tm="0">
                                          <p:val>
                                            <p:strVal val="#ppt_x"/>
                                          </p:val>
                                        </p:tav>
                                        <p:tav tm="100000">
                                          <p:val>
                                            <p:strVal val="#ppt_x"/>
                                          </p:val>
                                        </p:tav>
                                      </p:tavLst>
                                    </p:anim>
                                    <p:anim calcmode="lin" valueType="num">
                                      <p:cBhvr>
                                        <p:cTn dur="1000" fill="hold" id="34"/>
                                        <p:tgtEl>
                                          <p:spTgt spid="20483"/>
                                        </p:tgtEl>
                                        <p:attrNameLst>
                                          <p:attrName>ppt_y</p:attrName>
                                        </p:attrNameLst>
                                      </p:cBhvr>
                                      <p:tavLst>
                                        <p:tav tm="0">
                                          <p:val>
                                            <p:strVal val="#ppt_y+.1"/>
                                          </p:val>
                                        </p:tav>
                                        <p:tav tm="100000">
                                          <p:val>
                                            <p:strVal val="#ppt_y"/>
                                          </p:val>
                                        </p:tav>
                                      </p:tavLst>
                                    </p:anim>
                                  </p:childTnLst>
                                </p:cTn>
                              </p:par>
                            </p:childTnLst>
                          </p:cTn>
                        </p:par>
                        <p:par>
                          <p:cTn fill="hold" id="35" nodeType="afterGroup">
                            <p:stCondLst>
                              <p:cond delay="3800"/>
                            </p:stCondLst>
                            <p:childTnLst>
                              <p:par>
                                <p:cTn fill="hold" grpId="0" id="36" nodeType="afterEffect" presetClass="entr" presetID="21" presetSubtype="1">
                                  <p:stCondLst>
                                    <p:cond delay="0"/>
                                  </p:stCondLst>
                                  <p:childTnLst>
                                    <p:set>
                                      <p:cBhvr>
                                        <p:cTn dur="1" fill="hold" id="37">
                                          <p:stCondLst>
                                            <p:cond delay="0"/>
                                          </p:stCondLst>
                                        </p:cTn>
                                        <p:tgtEl>
                                          <p:spTgt spid="20492"/>
                                        </p:tgtEl>
                                        <p:attrNameLst>
                                          <p:attrName>style.visibility</p:attrName>
                                        </p:attrNameLst>
                                      </p:cBhvr>
                                      <p:to>
                                        <p:strVal val="visible"/>
                                      </p:to>
                                    </p:set>
                                    <p:animEffect filter="wheel(1)" transition="in">
                                      <p:cBhvr>
                                        <p:cTn dur="500" id="38"/>
                                        <p:tgtEl>
                                          <p:spTgt spid="20492"/>
                                        </p:tgtEl>
                                      </p:cBhvr>
                                    </p:animEffect>
                                  </p:childTnLst>
                                </p:cTn>
                              </p:par>
                            </p:childTnLst>
                          </p:cTn>
                        </p:par>
                        <p:par>
                          <p:cTn fill="hold" id="39" nodeType="afterGroup">
                            <p:stCondLst>
                              <p:cond delay="4300"/>
                            </p:stCondLst>
                            <p:childTnLst>
                              <p:par>
                                <p:cTn fill="hold" id="40" nodeType="afterEffect" presetClass="entr" presetID="47" presetSubtype="0">
                                  <p:stCondLst>
                                    <p:cond delay="0"/>
                                  </p:stCondLst>
                                  <p:childTnLst>
                                    <p:set>
                                      <p:cBhvr>
                                        <p:cTn dur="1" fill="hold" id="41">
                                          <p:stCondLst>
                                            <p:cond delay="0"/>
                                          </p:stCondLst>
                                        </p:cTn>
                                        <p:tgtEl>
                                          <p:spTgt spid="20487"/>
                                        </p:tgtEl>
                                        <p:attrNameLst>
                                          <p:attrName>style.visibility</p:attrName>
                                        </p:attrNameLst>
                                      </p:cBhvr>
                                      <p:to>
                                        <p:strVal val="visible"/>
                                      </p:to>
                                    </p:set>
                                    <p:animEffect filter="fade" transition="in">
                                      <p:cBhvr>
                                        <p:cTn dur="1000" id="42"/>
                                        <p:tgtEl>
                                          <p:spTgt spid="20487"/>
                                        </p:tgtEl>
                                      </p:cBhvr>
                                    </p:animEffect>
                                    <p:anim calcmode="lin" valueType="num">
                                      <p:cBhvr>
                                        <p:cTn dur="1000" fill="hold" id="43"/>
                                        <p:tgtEl>
                                          <p:spTgt spid="20487"/>
                                        </p:tgtEl>
                                        <p:attrNameLst>
                                          <p:attrName>ppt_x</p:attrName>
                                        </p:attrNameLst>
                                      </p:cBhvr>
                                      <p:tavLst>
                                        <p:tav tm="0">
                                          <p:val>
                                            <p:strVal val="#ppt_x"/>
                                          </p:val>
                                        </p:tav>
                                        <p:tav tm="100000">
                                          <p:val>
                                            <p:strVal val="#ppt_x"/>
                                          </p:val>
                                        </p:tav>
                                      </p:tavLst>
                                    </p:anim>
                                    <p:anim calcmode="lin" valueType="num">
                                      <p:cBhvr>
                                        <p:cTn dur="1000" fill="hold" id="44"/>
                                        <p:tgtEl>
                                          <p:spTgt spid="20487"/>
                                        </p:tgtEl>
                                        <p:attrNameLst>
                                          <p:attrName>ppt_y</p:attrName>
                                        </p:attrNameLst>
                                      </p:cBhvr>
                                      <p:tavLst>
                                        <p:tav tm="0">
                                          <p:val>
                                            <p:strVal val="#ppt_y-.1"/>
                                          </p:val>
                                        </p:tav>
                                        <p:tav tm="100000">
                                          <p:val>
                                            <p:strVal val="#ppt_y"/>
                                          </p:val>
                                        </p:tav>
                                      </p:tavLst>
                                    </p:anim>
                                  </p:childTnLst>
                                </p:cTn>
                              </p:par>
                            </p:childTnLst>
                          </p:cTn>
                        </p:par>
                        <p:par>
                          <p:cTn fill="hold" id="45" nodeType="afterGroup">
                            <p:stCondLst>
                              <p:cond delay="5300"/>
                            </p:stCondLst>
                            <p:childTnLst>
                              <p:par>
                                <p:cTn fill="hold" grpId="0" id="46" nodeType="afterEffect" presetClass="entr" presetID="21" presetSubtype="1">
                                  <p:stCondLst>
                                    <p:cond delay="0"/>
                                  </p:stCondLst>
                                  <p:childTnLst>
                                    <p:set>
                                      <p:cBhvr>
                                        <p:cTn dur="1" fill="hold" id="47">
                                          <p:stCondLst>
                                            <p:cond delay="0"/>
                                          </p:stCondLst>
                                        </p:cTn>
                                        <p:tgtEl>
                                          <p:spTgt spid="20493"/>
                                        </p:tgtEl>
                                        <p:attrNameLst>
                                          <p:attrName>style.visibility</p:attrName>
                                        </p:attrNameLst>
                                      </p:cBhvr>
                                      <p:to>
                                        <p:strVal val="visible"/>
                                      </p:to>
                                    </p:set>
                                    <p:animEffect filter="wheel(1)" transition="in">
                                      <p:cBhvr>
                                        <p:cTn dur="500" id="48"/>
                                        <p:tgtEl>
                                          <p:spTgt spid="20493"/>
                                        </p:tgtEl>
                                      </p:cBhvr>
                                    </p:animEffect>
                                  </p:childTnLst>
                                </p:cTn>
                              </p:par>
                            </p:childTnLst>
                          </p:cTn>
                        </p:par>
                        <p:par>
                          <p:cTn fill="hold" id="49" nodeType="afterGroup">
                            <p:stCondLst>
                              <p:cond delay="5800"/>
                            </p:stCondLst>
                            <p:childTnLst>
                              <p:par>
                                <p:cTn fill="hold" id="50" nodeType="afterEffect" presetClass="entr" presetID="42" presetSubtype="0">
                                  <p:stCondLst>
                                    <p:cond delay="0"/>
                                  </p:stCondLst>
                                  <p:childTnLst>
                                    <p:set>
                                      <p:cBhvr>
                                        <p:cTn dur="1" fill="hold" id="51">
                                          <p:stCondLst>
                                            <p:cond delay="0"/>
                                          </p:stCondLst>
                                        </p:cTn>
                                        <p:tgtEl>
                                          <p:spTgt spid="20495"/>
                                        </p:tgtEl>
                                        <p:attrNameLst>
                                          <p:attrName>style.visibility</p:attrName>
                                        </p:attrNameLst>
                                      </p:cBhvr>
                                      <p:to>
                                        <p:strVal val="visible"/>
                                      </p:to>
                                    </p:set>
                                    <p:animEffect filter="fade" transition="in">
                                      <p:cBhvr>
                                        <p:cTn dur="1000" id="52"/>
                                        <p:tgtEl>
                                          <p:spTgt spid="20495"/>
                                        </p:tgtEl>
                                      </p:cBhvr>
                                    </p:animEffect>
                                    <p:anim calcmode="lin" valueType="num">
                                      <p:cBhvr>
                                        <p:cTn dur="1000" fill="hold" id="53"/>
                                        <p:tgtEl>
                                          <p:spTgt spid="20495"/>
                                        </p:tgtEl>
                                        <p:attrNameLst>
                                          <p:attrName>ppt_x</p:attrName>
                                        </p:attrNameLst>
                                      </p:cBhvr>
                                      <p:tavLst>
                                        <p:tav tm="0">
                                          <p:val>
                                            <p:strVal val="#ppt_x"/>
                                          </p:val>
                                        </p:tav>
                                        <p:tav tm="100000">
                                          <p:val>
                                            <p:strVal val="#ppt_x"/>
                                          </p:val>
                                        </p:tav>
                                      </p:tavLst>
                                    </p:anim>
                                    <p:anim calcmode="lin" valueType="num">
                                      <p:cBhvr>
                                        <p:cTn dur="1000" fill="hold" id="54"/>
                                        <p:tgtEl>
                                          <p:spTgt spid="20495"/>
                                        </p:tgtEl>
                                        <p:attrNameLst>
                                          <p:attrName>ppt_y</p:attrName>
                                        </p:attrNameLst>
                                      </p:cBhvr>
                                      <p:tavLst>
                                        <p:tav tm="0">
                                          <p:val>
                                            <p:strVal val="#ppt_y+.1"/>
                                          </p:val>
                                        </p:tav>
                                        <p:tav tm="100000">
                                          <p:val>
                                            <p:strVal val="#ppt_y"/>
                                          </p:val>
                                        </p:tav>
                                      </p:tavLst>
                                    </p:anim>
                                  </p:childTnLst>
                                </p:cTn>
                              </p:par>
                            </p:childTnLst>
                          </p:cTn>
                        </p:par>
                        <p:par>
                          <p:cTn fill="hold" id="55" nodeType="afterGroup">
                            <p:stCondLst>
                              <p:cond delay="6800"/>
                            </p:stCondLst>
                            <p:childTnLst>
                              <p:par>
                                <p:cTn fill="hold" grpId="0" id="56" nodeType="afterEffect" presetClass="entr" presetID="21" presetSubtype="1">
                                  <p:stCondLst>
                                    <p:cond delay="0"/>
                                  </p:stCondLst>
                                  <p:childTnLst>
                                    <p:set>
                                      <p:cBhvr>
                                        <p:cTn dur="1" fill="hold" id="57">
                                          <p:stCondLst>
                                            <p:cond delay="0"/>
                                          </p:stCondLst>
                                        </p:cTn>
                                        <p:tgtEl>
                                          <p:spTgt spid="20494"/>
                                        </p:tgtEl>
                                        <p:attrNameLst>
                                          <p:attrName>style.visibility</p:attrName>
                                        </p:attrNameLst>
                                      </p:cBhvr>
                                      <p:to>
                                        <p:strVal val="visible"/>
                                      </p:to>
                                    </p:set>
                                    <p:animEffect filter="wheel(1)" transition="in">
                                      <p:cBhvr>
                                        <p:cTn dur="500" id="58"/>
                                        <p:tgtEl>
                                          <p:spTgt spid="20494"/>
                                        </p:tgtEl>
                                      </p:cBhvr>
                                    </p:animEffect>
                                  </p:childTnLst>
                                </p:cTn>
                              </p:par>
                            </p:childTnLst>
                          </p:cTn>
                        </p:par>
                        <p:par>
                          <p:cTn fill="hold" id="59" nodeType="afterGroup">
                            <p:stCondLst>
                              <p:cond delay="7300"/>
                            </p:stCondLst>
                            <p:childTnLst>
                              <p:par>
                                <p:cTn fill="hold" id="60" nodeType="afterEffect" presetClass="entr" presetID="47" presetSubtype="0">
                                  <p:stCondLst>
                                    <p:cond delay="0"/>
                                  </p:stCondLst>
                                  <p:childTnLst>
                                    <p:set>
                                      <p:cBhvr>
                                        <p:cTn dur="1" fill="hold" id="61">
                                          <p:stCondLst>
                                            <p:cond delay="0"/>
                                          </p:stCondLst>
                                        </p:cTn>
                                        <p:tgtEl>
                                          <p:spTgt spid="20499"/>
                                        </p:tgtEl>
                                        <p:attrNameLst>
                                          <p:attrName>style.visibility</p:attrName>
                                        </p:attrNameLst>
                                      </p:cBhvr>
                                      <p:to>
                                        <p:strVal val="visible"/>
                                      </p:to>
                                    </p:set>
                                    <p:animEffect filter="fade" transition="in">
                                      <p:cBhvr>
                                        <p:cTn dur="1000" id="62"/>
                                        <p:tgtEl>
                                          <p:spTgt spid="20499"/>
                                        </p:tgtEl>
                                      </p:cBhvr>
                                    </p:animEffect>
                                    <p:anim calcmode="lin" valueType="num">
                                      <p:cBhvr>
                                        <p:cTn dur="1000" fill="hold" id="63"/>
                                        <p:tgtEl>
                                          <p:spTgt spid="20499"/>
                                        </p:tgtEl>
                                        <p:attrNameLst>
                                          <p:attrName>ppt_x</p:attrName>
                                        </p:attrNameLst>
                                      </p:cBhvr>
                                      <p:tavLst>
                                        <p:tav tm="0">
                                          <p:val>
                                            <p:strVal val="#ppt_x"/>
                                          </p:val>
                                        </p:tav>
                                        <p:tav tm="100000">
                                          <p:val>
                                            <p:strVal val="#ppt_x"/>
                                          </p:val>
                                        </p:tav>
                                      </p:tavLst>
                                    </p:anim>
                                    <p:anim calcmode="lin" valueType="num">
                                      <p:cBhvr>
                                        <p:cTn dur="1000" fill="hold" id="64"/>
                                        <p:tgtEl>
                                          <p:spTgt spid="20499"/>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0482"/>
      <p:bldP grpId="0" spid="20491"/>
      <p:bldP grpId="0" spid="20492"/>
      <p:bldP grpId="0" spid="20493"/>
      <p:bldP grpId="0" spid="20494"/>
      <p:bldP grpId="0" spid="20503"/>
      <p:bldP grpId="0" spid="20504"/>
      <p:bldP grpId="0" spid="20505"/>
    </p:bld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1506" name="Group 8"/>
          <p:cNvPicPr>
            <a:picLocks noChangeArrowheads="1"/>
          </p:cNvPicPr>
          <p:nvPr/>
        </p:nvPicPr>
        <p:blipFill>
          <a:blip r:embed="rId2">
            <a:extLst>
              <a:ext uri="{28A0092B-C50C-407E-A947-70E740481C1C}">
                <a14:useLocalDpi val="0"/>
              </a:ext>
            </a:extLst>
          </a:blip>
          <a:stretch>
            <a:fillRect/>
          </a:stretch>
        </p:blipFill>
        <p:spPr bwMode="auto">
          <a:xfrm>
            <a:off x="2346325" y="1731963"/>
            <a:ext cx="2359025" cy="160178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pic>
        <p:nvPicPr>
          <p:cNvPr id="21507" name="Group 12"/>
          <p:cNvPicPr>
            <a:picLocks noChangeArrowheads="1"/>
          </p:cNvPicPr>
          <p:nvPr/>
        </p:nvPicPr>
        <p:blipFill>
          <a:blip r:embed="rId3">
            <a:extLst>
              <a:ext uri="{28A0092B-C50C-407E-A947-70E740481C1C}">
                <a14:useLocalDpi val="0"/>
              </a:ext>
            </a:extLst>
          </a:blip>
          <a:stretch>
            <a:fillRect/>
          </a:stretch>
        </p:blipFill>
        <p:spPr bwMode="auto">
          <a:xfrm>
            <a:off x="6400800" y="1731963"/>
            <a:ext cx="2359025" cy="160178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21508" name="Text Box 16"/>
          <p:cNvSpPr txBox="1">
            <a:spLocks noChangeArrowheads="1"/>
          </p:cNvSpPr>
          <p:nvPr/>
        </p:nvSpPr>
        <p:spPr bwMode="auto">
          <a:xfrm>
            <a:off x="2336800" y="3575050"/>
            <a:ext cx="2373313" cy="36576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r>
              <a:rPr altLang="en-US" lang="zh-CN">
                <a:solidFill>
                  <a:srgbClr val="F8F8F8"/>
                </a:solidFill>
                <a:ea charset="-122" pitchFamily="34" typeface="微软雅黑"/>
              </a:rPr>
              <a:t>某某团队</a:t>
            </a:r>
          </a:p>
        </p:txBody>
      </p:sp>
      <p:sp>
        <p:nvSpPr>
          <p:cNvPr id="21509" name="Rectangle 17"/>
          <p:cNvSpPr>
            <a:spLocks noChangeArrowheads="1"/>
          </p:cNvSpPr>
          <p:nvPr/>
        </p:nvSpPr>
        <p:spPr bwMode="auto">
          <a:xfrm>
            <a:off x="2336800" y="4006850"/>
            <a:ext cx="2374900" cy="1943100"/>
          </a:xfrm>
          <a:prstGeom prst="rect">
            <a:avLst/>
          </a:prstGeom>
          <a:solidFill>
            <a:srgbClr val="DDDDDD"/>
          </a:solidFill>
          <a:ln>
            <a:noFill/>
          </a:ln>
          <a:effectLst/>
          <a:extLs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21510" name="Text Box 18"/>
          <p:cNvSpPr txBox="1">
            <a:spLocks noChangeArrowheads="1"/>
          </p:cNvSpPr>
          <p:nvPr/>
        </p:nvSpPr>
        <p:spPr bwMode="auto">
          <a:xfrm>
            <a:off x="6389687" y="3575050"/>
            <a:ext cx="2374900" cy="365760"/>
          </a:xfrm>
          <a:prstGeom prst="rect">
            <a:avLst/>
          </a:prstGeom>
          <a:solidFill>
            <a:schemeClr val="accent1"/>
          </a:solidFill>
          <a:ln>
            <a:noFill/>
          </a:ln>
          <a:extLs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r>
              <a:rPr altLang="en-US" lang="zh-CN">
                <a:solidFill>
                  <a:srgbClr val="F8F8F8"/>
                </a:solidFill>
                <a:ea charset="-122" pitchFamily="34" typeface="微软雅黑"/>
              </a:rPr>
              <a:t>某某团队</a:t>
            </a:r>
          </a:p>
        </p:txBody>
      </p:sp>
      <p:sp>
        <p:nvSpPr>
          <p:cNvPr id="21511" name="Rectangle 19"/>
          <p:cNvSpPr>
            <a:spLocks noChangeArrowheads="1"/>
          </p:cNvSpPr>
          <p:nvPr/>
        </p:nvSpPr>
        <p:spPr bwMode="auto">
          <a:xfrm>
            <a:off x="6389688" y="4006850"/>
            <a:ext cx="2374900" cy="1943100"/>
          </a:xfrm>
          <a:prstGeom prst="rect">
            <a:avLst/>
          </a:prstGeom>
          <a:solidFill>
            <a:srgbClr val="DDDDDD"/>
          </a:solidFill>
          <a:ln>
            <a:noFill/>
          </a:ln>
          <a:effectLst/>
          <a:extLs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21512" name="Text Box 20"/>
          <p:cNvSpPr txBox="1">
            <a:spLocks noChangeArrowheads="1"/>
          </p:cNvSpPr>
          <p:nvPr/>
        </p:nvSpPr>
        <p:spPr bwMode="auto">
          <a:xfrm>
            <a:off x="2513013" y="4222750"/>
            <a:ext cx="2063750" cy="131064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sz="1600">
                <a:solidFill>
                  <a:srgbClr val="292929"/>
                </a:solidFill>
                <a:latin charset="-122" panose="02010609030101010101" pitchFamily="49" typeface="楷体_GB2312"/>
                <a:ea charset="-122" panose="02010609030101010101" pitchFamily="49" typeface="楷体_GB2312"/>
              </a:rPr>
              <a:t>●这里输入您的文字</a:t>
            </a:r>
          </a:p>
          <a:p>
            <a:pPr eaLnBrk="1" hangingPunct="1"/>
            <a:r>
              <a:rPr altLang="en-US" lang="zh-CN" sz="1600">
                <a:solidFill>
                  <a:srgbClr val="292929"/>
                </a:solidFill>
                <a:latin charset="-122" panose="02010609030101010101" pitchFamily="49" typeface="楷体_GB2312"/>
                <a:ea charset="-122" panose="02010609030101010101" pitchFamily="49" typeface="楷体_GB2312"/>
              </a:rPr>
              <a:t>●这里输入您的文字</a:t>
            </a:r>
          </a:p>
          <a:p>
            <a:pPr eaLnBrk="1" hangingPunct="1"/>
            <a:r>
              <a:rPr altLang="en-US" lang="zh-CN" sz="1600">
                <a:solidFill>
                  <a:srgbClr val="292929"/>
                </a:solidFill>
                <a:latin charset="-122" panose="02010609030101010101" pitchFamily="49" typeface="楷体_GB2312"/>
                <a:ea charset="-122" panose="02010609030101010101" pitchFamily="49" typeface="楷体_GB2312"/>
              </a:rPr>
              <a:t>●这里输入您的文字</a:t>
            </a:r>
          </a:p>
          <a:p>
            <a:pPr eaLnBrk="1" hangingPunct="1"/>
            <a:r>
              <a:rPr altLang="en-US" lang="zh-CN" sz="1600">
                <a:solidFill>
                  <a:srgbClr val="292929"/>
                </a:solidFill>
                <a:latin charset="-122" panose="02010609030101010101" pitchFamily="49" typeface="楷体_GB2312"/>
                <a:ea charset="-122" panose="02010609030101010101" pitchFamily="49" typeface="楷体_GB2312"/>
              </a:rPr>
              <a:t>●这里输入您的文字</a:t>
            </a:r>
          </a:p>
          <a:p>
            <a:pPr eaLnBrk="1" hangingPunct="1"/>
            <a:r>
              <a:rPr altLang="en-US" lang="zh-CN" sz="1600">
                <a:solidFill>
                  <a:srgbClr val="292929"/>
                </a:solidFill>
                <a:latin charset="-122" panose="02010609030101010101" pitchFamily="49" typeface="楷体_GB2312"/>
                <a:ea charset="-122" panose="02010609030101010101" pitchFamily="49" typeface="楷体_GB2312"/>
              </a:rPr>
              <a:t>●这里输入您的文字</a:t>
            </a:r>
          </a:p>
        </p:txBody>
      </p:sp>
      <p:sp>
        <p:nvSpPr>
          <p:cNvPr id="21513" name="Text Box 21"/>
          <p:cNvSpPr txBox="1">
            <a:spLocks noChangeArrowheads="1"/>
          </p:cNvSpPr>
          <p:nvPr/>
        </p:nvSpPr>
        <p:spPr bwMode="auto">
          <a:xfrm>
            <a:off x="6567489" y="4222750"/>
            <a:ext cx="2063750" cy="131064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sz="1600">
                <a:solidFill>
                  <a:srgbClr val="292929"/>
                </a:solidFill>
                <a:latin charset="-122" panose="02010609030101010101" pitchFamily="49" typeface="楷体_GB2312"/>
                <a:ea charset="-122" panose="02010609030101010101" pitchFamily="49" typeface="楷体_GB2312"/>
              </a:rPr>
              <a:t>●这里输入您的文字</a:t>
            </a:r>
          </a:p>
          <a:p>
            <a:pPr eaLnBrk="1" hangingPunct="1"/>
            <a:r>
              <a:rPr altLang="en-US" lang="zh-CN" sz="1600">
                <a:solidFill>
                  <a:srgbClr val="292929"/>
                </a:solidFill>
                <a:latin charset="-122" panose="02010609030101010101" pitchFamily="49" typeface="楷体_GB2312"/>
                <a:ea charset="-122" panose="02010609030101010101" pitchFamily="49" typeface="楷体_GB2312"/>
              </a:rPr>
              <a:t>●这里输入您的文字</a:t>
            </a:r>
          </a:p>
          <a:p>
            <a:pPr eaLnBrk="1" hangingPunct="1"/>
            <a:r>
              <a:rPr altLang="en-US" lang="zh-CN" sz="1600">
                <a:solidFill>
                  <a:srgbClr val="292929"/>
                </a:solidFill>
                <a:latin charset="-122" panose="02010609030101010101" pitchFamily="49" typeface="楷体_GB2312"/>
                <a:ea charset="-122" panose="02010609030101010101" pitchFamily="49" typeface="楷体_GB2312"/>
              </a:rPr>
              <a:t>●这里输入您的文字</a:t>
            </a:r>
          </a:p>
          <a:p>
            <a:pPr eaLnBrk="1" hangingPunct="1"/>
            <a:r>
              <a:rPr altLang="en-US" lang="zh-CN" sz="1600">
                <a:solidFill>
                  <a:srgbClr val="292929"/>
                </a:solidFill>
                <a:latin charset="-122" panose="02010609030101010101" pitchFamily="49" typeface="楷体_GB2312"/>
                <a:ea charset="-122" panose="02010609030101010101" pitchFamily="49" typeface="楷体_GB2312"/>
              </a:rPr>
              <a:t>●这里输入您的文字</a:t>
            </a:r>
          </a:p>
          <a:p>
            <a:pPr eaLnBrk="1" hangingPunct="1"/>
            <a:r>
              <a:rPr altLang="en-US" lang="zh-CN" sz="1600">
                <a:solidFill>
                  <a:srgbClr val="292929"/>
                </a:solidFill>
                <a:latin charset="-122" panose="02010609030101010101" pitchFamily="49" typeface="楷体_GB2312"/>
                <a:ea charset="-122" panose="02010609030101010101" pitchFamily="49" typeface="楷体_GB2312"/>
              </a:rPr>
              <a:t>●这里输入您的文字</a:t>
            </a:r>
          </a:p>
        </p:txBody>
      </p:sp>
      <p:grpSp>
        <p:nvGrpSpPr>
          <p:cNvPr id="21514" name="Group 10"/>
          <p:cNvGrpSpPr/>
          <p:nvPr/>
        </p:nvGrpSpPr>
        <p:grpSpPr>
          <a:xfrm>
            <a:off x="5053013" y="3241675"/>
            <a:ext cx="1079500" cy="1079500"/>
            <a:chExt cx="1700" cy="1700"/>
          </a:xfrm>
        </p:grpSpPr>
        <p:sp>
          <p:nvSpPr>
            <p:cNvPr id="19470" name="Oval 23"/>
            <p:cNvSpPr>
              <a:spLocks noChangeArrowheads="1"/>
            </p:cNvSpPr>
            <p:nvPr/>
          </p:nvSpPr>
          <p:spPr bwMode="auto">
            <a:xfrm>
              <a:off x="0" y="0"/>
              <a:ext cx="1700" cy="1700"/>
            </a:xfrm>
            <a:prstGeom prst="ellipse">
              <a:avLst/>
            </a:prstGeom>
            <a:solidFill>
              <a:schemeClr val="accent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chemeClr val="bg2"/>
                    </a:outerShdw>
                  </a:effectLst>
                </a14:hiddenEffects>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19471" name="WordArt 24"/>
            <p:cNvSpPr>
              <a:spLocks noChangeArrowheads="1" noChangeShapeType="1"/>
            </p:cNvSpPr>
            <p:nvPr/>
          </p:nvSpPr>
          <p:spPr bwMode="auto">
            <a:xfrm>
              <a:off x="215" y="350"/>
              <a:ext cx="1245" cy="950"/>
            </a:xfrm>
            <a:prstGeom prst="rect">
              <a:avLst/>
            </a:prstGeom>
            <a:extLst>
              <a:ext uri="{91240B29-F687-4F45-9708-019B960494DF}">
                <a14:hiddenLine w="9525">
                  <a:solidFill>
                    <a:srgbClr val="000000"/>
                  </a:solidFill>
                  <a:round/>
                  <a:headEnd/>
                  <a:tailEnd/>
                </a14:hiddenLine>
              </a:ext>
            </a:extLst>
          </p:spPr>
          <p:txBody>
            <a:bodyPr fromWordArt="1" wrap="none">
              <a:prstTxWarp prst="textPlain">
                <a:avLst>
                  <a:gd fmla="val 50000" name="adj"/>
                </a:avLst>
              </a:prstTxWarp>
            </a:bodyPr>
            <a:lstStyle/>
            <a:p>
              <a:pPr algn="ctr"/>
              <a:r>
                <a:rPr altLang="zh-CN" kern="10" lang="en-US" sz="3600">
                  <a:solidFill>
                    <a:srgbClr val="F8F8F8"/>
                  </a:solidFill>
                  <a:latin charset="-122" panose="020b0503020204020204" pitchFamily="34" typeface="微软雅黑"/>
                  <a:ea charset="-122" pitchFamily="34" typeface="微软雅黑"/>
                </a:rPr>
                <a:t>VS</a:t>
              </a:r>
            </a:p>
          </p:txBody>
        </p:sp>
      </p:grpSp>
      <p:sp>
        <p:nvSpPr>
          <p:cNvPr id="21517" name="Freeform 5"/>
          <p:cNvSpPr/>
          <p:nvPr/>
        </p:nvSpPr>
        <p:spPr bwMode="auto">
          <a:xfrm>
            <a:off x="0" y="311150"/>
            <a:ext cx="892175" cy="604838"/>
          </a:xfrm>
          <a:custGeom>
            <a:gdLst>
              <a:gd fmla="*/ 2147483647 w 1172" name="T0"/>
              <a:gd fmla="*/ 2147483647 h 774" name="T1"/>
              <a:gd fmla="*/ 2147483647 w 1172" name="T2"/>
              <a:gd fmla="*/ 0 h 774" name="T3"/>
              <a:gd fmla="*/ 2147483647 w 1172" name="T4"/>
              <a:gd fmla="*/ 2147483647 h 774" name="T5"/>
              <a:gd fmla="*/ 2147483647 w 1172" name="T6"/>
              <a:gd fmla="*/ 2147483647 h 774" name="T7"/>
              <a:gd fmla="*/ 2147483647 w 1172" name="T8"/>
              <a:gd fmla="*/ 2147483647 h 774" name="T9"/>
              <a:gd fmla="*/ 2147483647 w 1172" name="T10"/>
              <a:gd fmla="*/ 2147483647 h 774" name="T11"/>
              <a:gd fmla="*/ 0 w 1172" name="T12"/>
              <a:gd fmla="*/ 2147483647 h 774" name="T13"/>
              <a:gd fmla="*/ 0 w 1172" name="T14"/>
              <a:gd fmla="*/ 2147483647 h 774" name="T15"/>
              <a:gd fmla="*/ 2147483647 w 1172" name="T16"/>
              <a:gd fmla="*/ 2147483647 h 774"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b" l="0" r="r" t="0"/>
            <a:pathLst>
              <a:path h="774" w="1172">
                <a:moveTo>
                  <a:pt x="854" y="5"/>
                </a:moveTo>
                <a:lnTo>
                  <a:pt x="858" y="0"/>
                </a:lnTo>
                <a:lnTo>
                  <a:pt x="1172" y="384"/>
                </a:lnTo>
                <a:lnTo>
                  <a:pt x="858" y="769"/>
                </a:lnTo>
                <a:lnTo>
                  <a:pt x="858" y="768"/>
                </a:lnTo>
                <a:lnTo>
                  <a:pt x="858" y="774"/>
                </a:lnTo>
                <a:lnTo>
                  <a:pt x="0" y="774"/>
                </a:lnTo>
                <a:lnTo>
                  <a:pt x="0" y="5"/>
                </a:lnTo>
                <a:lnTo>
                  <a:pt x="854" y="5"/>
                </a:lnTo>
                <a:close/>
              </a:path>
            </a:pathLst>
          </a:custGeom>
          <a:solidFill>
            <a:schemeClr val="accent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21518" name="Freeform 6"/>
          <p:cNvSpPr/>
          <p:nvPr/>
        </p:nvSpPr>
        <p:spPr bwMode="auto">
          <a:xfrm>
            <a:off x="781050" y="317500"/>
            <a:ext cx="11415713" cy="598488"/>
          </a:xfrm>
          <a:custGeom>
            <a:gdLst>
              <a:gd fmla="*/ 2147483647 w 15011" name="T0"/>
              <a:gd fmla="*/ 0 h 769" name="T1"/>
              <a:gd fmla="*/ 2147483647 w 15011" name="T2"/>
              <a:gd fmla="*/ 0 h 769" name="T3"/>
              <a:gd fmla="*/ 2147483647 w 15011" name="T4"/>
              <a:gd fmla="*/ 2147483647 h 769" name="T5"/>
              <a:gd fmla="*/ 0 w 15011" name="T6"/>
              <a:gd fmla="*/ 2147483647 h 769" name="T7"/>
              <a:gd fmla="*/ 0 w 15011" name="T8"/>
              <a:gd fmla="*/ 2147483647 h 769" name="T9"/>
              <a:gd fmla="*/ 0 w 15011" name="T10"/>
              <a:gd fmla="*/ 2147483647 h 769" name="T11"/>
              <a:gd fmla="*/ 2147483647 w 15011" name="T12"/>
              <a:gd fmla="*/ 2147483647 h 769" name="T13"/>
              <a:gd fmla="*/ 2147483647 w 15011" name="T14"/>
              <a:gd fmla="*/ 0 h 769"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769" w="15011">
                <a:moveTo>
                  <a:pt x="15011" y="0"/>
                </a:moveTo>
                <a:lnTo>
                  <a:pt x="5" y="0"/>
                </a:lnTo>
                <a:lnTo>
                  <a:pt x="314" y="379"/>
                </a:lnTo>
                <a:lnTo>
                  <a:pt x="0" y="763"/>
                </a:lnTo>
                <a:lnTo>
                  <a:pt x="0" y="769"/>
                </a:lnTo>
                <a:lnTo>
                  <a:pt x="15011" y="769"/>
                </a:lnTo>
                <a:lnTo>
                  <a:pt x="15011" y="0"/>
                </a:lnTo>
                <a:close/>
              </a:path>
            </a:pathLst>
          </a:custGeom>
          <a:solidFill>
            <a:schemeClr val="bg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21519" name="TextBox 100"/>
          <p:cNvSpPr txBox="1">
            <a:spLocks noChangeArrowheads="1"/>
          </p:cNvSpPr>
          <p:nvPr/>
        </p:nvSpPr>
        <p:spPr bwMode="auto">
          <a:xfrm>
            <a:off x="1027113" y="431800"/>
            <a:ext cx="2321242" cy="39624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lang="en-US" sz="2000">
                <a:solidFill>
                  <a:srgbClr val="F8F8F8"/>
                </a:solidFill>
                <a:latin charset="-122" panose="020b0503020204020204" pitchFamily="34" typeface="微软雅黑"/>
                <a:ea charset="-122" pitchFamily="34" typeface="微软雅黑"/>
              </a:rPr>
              <a:t>1.1请输入您的标题</a:t>
            </a:r>
          </a:p>
        </p:txBody>
      </p:sp>
    </p:spTree>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21517"/>
                                        </p:tgtEl>
                                        <p:attrNameLst>
                                          <p:attrName>style.visibility</p:attrName>
                                        </p:attrNameLst>
                                      </p:cBhvr>
                                      <p:to>
                                        <p:strVal val="visible"/>
                                      </p:to>
                                    </p:set>
                                    <p:anim calcmode="lin" valueType="num">
                                      <p:cBhvr additive="base">
                                        <p:cTn dur="500" fill="hold" id="7"/>
                                        <p:tgtEl>
                                          <p:spTgt spid="21517"/>
                                        </p:tgtEl>
                                        <p:attrNameLst>
                                          <p:attrName>ppt_x</p:attrName>
                                        </p:attrNameLst>
                                      </p:cBhvr>
                                      <p:tavLst>
                                        <p:tav tm="0">
                                          <p:val>
                                            <p:strVal val="0-#ppt_w/2"/>
                                          </p:val>
                                        </p:tav>
                                        <p:tav tm="100000">
                                          <p:val>
                                            <p:strVal val="#ppt_x"/>
                                          </p:val>
                                        </p:tav>
                                      </p:tavLst>
                                    </p:anim>
                                    <p:anim calcmode="lin" valueType="num">
                                      <p:cBhvr additive="base">
                                        <p:cTn dur="500" fill="hold" id="8"/>
                                        <p:tgtEl>
                                          <p:spTgt spid="21517"/>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8">
                                  <p:stCondLst>
                                    <p:cond delay="0"/>
                                  </p:stCondLst>
                                  <p:childTnLst>
                                    <p:set>
                                      <p:cBhvr>
                                        <p:cTn dur="1" fill="hold" id="11">
                                          <p:stCondLst>
                                            <p:cond delay="0"/>
                                          </p:stCondLst>
                                        </p:cTn>
                                        <p:tgtEl>
                                          <p:spTgt spid="21518"/>
                                        </p:tgtEl>
                                        <p:attrNameLst>
                                          <p:attrName>style.visibility</p:attrName>
                                        </p:attrNameLst>
                                      </p:cBhvr>
                                      <p:to>
                                        <p:strVal val="visible"/>
                                      </p:to>
                                    </p:set>
                                    <p:animEffect filter="wipe(left)" transition="in">
                                      <p:cBhvr>
                                        <p:cTn dur="500" id="12"/>
                                        <p:tgtEl>
                                          <p:spTgt spid="21518"/>
                                        </p:tgtEl>
                                      </p:cBhvr>
                                    </p:animEffect>
                                  </p:childTnLst>
                                </p:cTn>
                              </p:par>
                            </p:childTnLst>
                          </p:cTn>
                        </p:par>
                        <p:par>
                          <p:cTn fill="hold" id="13" nodeType="afterGroup">
                            <p:stCondLst>
                              <p:cond delay="1000"/>
                            </p:stCondLst>
                            <p:childTnLst>
                              <p:par>
                                <p:cTn fill="hold" grpId="0" id="14" nodeType="afterEffect" presetClass="entr" presetID="41" presetSubtype="0">
                                  <p:stCondLst>
                                    <p:cond delay="0"/>
                                  </p:stCondLst>
                                  <p:iterate type="lt">
                                    <p:tmPct val="10000"/>
                                  </p:iterate>
                                  <p:childTnLst>
                                    <p:set>
                                      <p:cBhvr>
                                        <p:cTn dur="1" fill="hold" id="15">
                                          <p:stCondLst>
                                            <p:cond delay="0"/>
                                          </p:stCondLst>
                                        </p:cTn>
                                        <p:tgtEl>
                                          <p:spTgt spid="21519"/>
                                        </p:tgtEl>
                                        <p:attrNameLst>
                                          <p:attrName>style.visibility</p:attrName>
                                        </p:attrNameLst>
                                      </p:cBhvr>
                                      <p:to>
                                        <p:strVal val="visible"/>
                                      </p:to>
                                    </p:set>
                                    <p:anim calcmode="lin" valueType="num">
                                      <p:cBhvr>
                                        <p:cTn dur="300" fill="hold" id="16"/>
                                        <p:tgtEl>
                                          <p:spTgt spid="21519"/>
                                        </p:tgtEl>
                                        <p:attrNameLst>
                                          <p:attrName>ppt_x</p:attrName>
                                        </p:attrNameLst>
                                      </p:cBhvr>
                                      <p:tavLst>
                                        <p:tav tm="0">
                                          <p:val>
                                            <p:strVal val="#ppt_x"/>
                                          </p:val>
                                        </p:tav>
                                        <p:tav tm="50000">
                                          <p:val>
                                            <p:strVal val="#ppt_x+.1"/>
                                          </p:val>
                                        </p:tav>
                                        <p:tav tm="100000">
                                          <p:val>
                                            <p:strVal val="#ppt_x"/>
                                          </p:val>
                                        </p:tav>
                                      </p:tavLst>
                                    </p:anim>
                                    <p:anim calcmode="lin" valueType="num">
                                      <p:cBhvr>
                                        <p:cTn dur="300" fill="hold" id="17"/>
                                        <p:tgtEl>
                                          <p:spTgt spid="21519"/>
                                        </p:tgtEl>
                                        <p:attrNameLst>
                                          <p:attrName>ppt_y</p:attrName>
                                        </p:attrNameLst>
                                      </p:cBhvr>
                                      <p:tavLst>
                                        <p:tav tm="0">
                                          <p:val>
                                            <p:strVal val="#ppt_y"/>
                                          </p:val>
                                        </p:tav>
                                        <p:tav tm="100000">
                                          <p:val>
                                            <p:strVal val="#ppt_y"/>
                                          </p:val>
                                        </p:tav>
                                      </p:tavLst>
                                    </p:anim>
                                    <p:anim calcmode="lin" valueType="num">
                                      <p:cBhvr>
                                        <p:cTn dur="300" fill="hold" id="18"/>
                                        <p:tgtEl>
                                          <p:spTgt spid="21519"/>
                                        </p:tgtEl>
                                        <p:attrNameLst>
                                          <p:attrName>ppt_h</p:attrName>
                                        </p:attrNameLst>
                                      </p:cBhvr>
                                      <p:tavLst>
                                        <p:tav tm="0">
                                          <p:val>
                                            <p:strVal val="#ppt_h/10"/>
                                          </p:val>
                                        </p:tav>
                                        <p:tav tm="50000">
                                          <p:val>
                                            <p:strVal val="#ppt_h+.01"/>
                                          </p:val>
                                        </p:tav>
                                        <p:tav tm="100000">
                                          <p:val>
                                            <p:strVal val="#ppt_h"/>
                                          </p:val>
                                        </p:tav>
                                      </p:tavLst>
                                    </p:anim>
                                    <p:anim calcmode="lin" valueType="num">
                                      <p:cBhvr>
                                        <p:cTn dur="300" fill="hold" id="19"/>
                                        <p:tgtEl>
                                          <p:spTgt spid="21519"/>
                                        </p:tgtEl>
                                        <p:attrNameLst>
                                          <p:attrName>ppt_w</p:attrName>
                                        </p:attrNameLst>
                                      </p:cBhvr>
                                      <p:tavLst>
                                        <p:tav tm="0">
                                          <p:val>
                                            <p:strVal val="#ppt_w/10"/>
                                          </p:val>
                                        </p:tav>
                                        <p:tav tm="50000">
                                          <p:val>
                                            <p:strVal val="#ppt_w+.01"/>
                                          </p:val>
                                        </p:tav>
                                        <p:tav tm="100000">
                                          <p:val>
                                            <p:strVal val="#ppt_w"/>
                                          </p:val>
                                        </p:tav>
                                      </p:tavLst>
                                    </p:anim>
                                    <p:animEffect filter="fade" transition="in">
                                      <p:cBhvr>
                                        <p:cTn dur="300" id="20" tmFilter="0,0; .5, 1; 1, 1"/>
                                        <p:tgtEl>
                                          <p:spTgt spid="21519"/>
                                        </p:tgtEl>
                                      </p:cBhvr>
                                    </p:animEffect>
                                  </p:childTnLst>
                                </p:cTn>
                              </p:par>
                            </p:childTnLst>
                          </p:cTn>
                        </p:par>
                        <p:par>
                          <p:cTn fill="hold" id="21" nodeType="afterGroup">
                            <p:stCondLst>
                              <p:cond delay="1300"/>
                            </p:stCondLst>
                            <p:childTnLst>
                              <p:par>
                                <p:cTn fill="hold" id="22" nodeType="afterEffect" presetClass="entr" presetID="2" presetSubtype="1">
                                  <p:stCondLst>
                                    <p:cond delay="0"/>
                                  </p:stCondLst>
                                  <p:childTnLst>
                                    <p:set>
                                      <p:cBhvr>
                                        <p:cTn dur="1" fill="hold" id="23">
                                          <p:stCondLst>
                                            <p:cond delay="0"/>
                                          </p:stCondLst>
                                        </p:cTn>
                                        <p:tgtEl>
                                          <p:spTgt spid="21506"/>
                                        </p:tgtEl>
                                        <p:attrNameLst>
                                          <p:attrName>style.visibility</p:attrName>
                                        </p:attrNameLst>
                                      </p:cBhvr>
                                      <p:to>
                                        <p:strVal val="visible"/>
                                      </p:to>
                                    </p:set>
                                    <p:anim calcmode="lin" valueType="num">
                                      <p:cBhvr additive="base">
                                        <p:cTn dur="500" fill="hold" id="24"/>
                                        <p:tgtEl>
                                          <p:spTgt spid="21506"/>
                                        </p:tgtEl>
                                        <p:attrNameLst>
                                          <p:attrName>ppt_x</p:attrName>
                                        </p:attrNameLst>
                                      </p:cBhvr>
                                      <p:tavLst>
                                        <p:tav tm="0">
                                          <p:val>
                                            <p:strVal val="#ppt_x"/>
                                          </p:val>
                                        </p:tav>
                                        <p:tav tm="100000">
                                          <p:val>
                                            <p:strVal val="#ppt_x"/>
                                          </p:val>
                                        </p:tav>
                                      </p:tavLst>
                                    </p:anim>
                                    <p:anim calcmode="lin" valueType="num">
                                      <p:cBhvr additive="base">
                                        <p:cTn dur="500" fill="hold" id="25"/>
                                        <p:tgtEl>
                                          <p:spTgt spid="21506"/>
                                        </p:tgtEl>
                                        <p:attrNameLst>
                                          <p:attrName>ppt_y</p:attrName>
                                        </p:attrNameLst>
                                      </p:cBhvr>
                                      <p:tavLst>
                                        <p:tav tm="0">
                                          <p:val>
                                            <p:strVal val="0-#ppt_h/2"/>
                                          </p:val>
                                        </p:tav>
                                        <p:tav tm="100000">
                                          <p:val>
                                            <p:strVal val="#ppt_y"/>
                                          </p:val>
                                        </p:tav>
                                      </p:tavLst>
                                    </p:anim>
                                  </p:childTnLst>
                                </p:cTn>
                              </p:par>
                              <p:par>
                                <p:cTn fill="hold" grpId="0" id="26" nodeType="withEffect" presetClass="entr" presetID="2" presetSubtype="1">
                                  <p:stCondLst>
                                    <p:cond delay="200"/>
                                  </p:stCondLst>
                                  <p:childTnLst>
                                    <p:set>
                                      <p:cBhvr>
                                        <p:cTn dur="1" fill="hold" id="27">
                                          <p:stCondLst>
                                            <p:cond delay="0"/>
                                          </p:stCondLst>
                                        </p:cTn>
                                        <p:tgtEl>
                                          <p:spTgt spid="21508"/>
                                        </p:tgtEl>
                                        <p:attrNameLst>
                                          <p:attrName>style.visibility</p:attrName>
                                        </p:attrNameLst>
                                      </p:cBhvr>
                                      <p:to>
                                        <p:strVal val="visible"/>
                                      </p:to>
                                    </p:set>
                                    <p:anim calcmode="lin" valueType="num">
                                      <p:cBhvr additive="base">
                                        <p:cTn dur="500" fill="hold" id="28"/>
                                        <p:tgtEl>
                                          <p:spTgt spid="21508"/>
                                        </p:tgtEl>
                                        <p:attrNameLst>
                                          <p:attrName>ppt_x</p:attrName>
                                        </p:attrNameLst>
                                      </p:cBhvr>
                                      <p:tavLst>
                                        <p:tav tm="0">
                                          <p:val>
                                            <p:strVal val="#ppt_x"/>
                                          </p:val>
                                        </p:tav>
                                        <p:tav tm="100000">
                                          <p:val>
                                            <p:strVal val="#ppt_x"/>
                                          </p:val>
                                        </p:tav>
                                      </p:tavLst>
                                    </p:anim>
                                    <p:anim calcmode="lin" valueType="num">
                                      <p:cBhvr additive="base">
                                        <p:cTn dur="500" fill="hold" id="29"/>
                                        <p:tgtEl>
                                          <p:spTgt spid="21508"/>
                                        </p:tgtEl>
                                        <p:attrNameLst>
                                          <p:attrName>ppt_y</p:attrName>
                                        </p:attrNameLst>
                                      </p:cBhvr>
                                      <p:tavLst>
                                        <p:tav tm="0">
                                          <p:val>
                                            <p:strVal val="0-#ppt_h/2"/>
                                          </p:val>
                                        </p:tav>
                                        <p:tav tm="100000">
                                          <p:val>
                                            <p:strVal val="#ppt_y"/>
                                          </p:val>
                                        </p:tav>
                                      </p:tavLst>
                                    </p:anim>
                                  </p:childTnLst>
                                </p:cTn>
                              </p:par>
                              <p:par>
                                <p:cTn fill="hold" grpId="0" id="30" nodeType="withEffect" presetClass="entr" presetID="2" presetSubtype="1">
                                  <p:stCondLst>
                                    <p:cond delay="400"/>
                                  </p:stCondLst>
                                  <p:childTnLst>
                                    <p:set>
                                      <p:cBhvr>
                                        <p:cTn dur="1" fill="hold" id="31">
                                          <p:stCondLst>
                                            <p:cond delay="0"/>
                                          </p:stCondLst>
                                        </p:cTn>
                                        <p:tgtEl>
                                          <p:spTgt spid="21509"/>
                                        </p:tgtEl>
                                        <p:attrNameLst>
                                          <p:attrName>style.visibility</p:attrName>
                                        </p:attrNameLst>
                                      </p:cBhvr>
                                      <p:to>
                                        <p:strVal val="visible"/>
                                      </p:to>
                                    </p:set>
                                    <p:anim calcmode="lin" valueType="num">
                                      <p:cBhvr additive="base">
                                        <p:cTn dur="500" fill="hold" id="32"/>
                                        <p:tgtEl>
                                          <p:spTgt spid="21509"/>
                                        </p:tgtEl>
                                        <p:attrNameLst>
                                          <p:attrName>ppt_x</p:attrName>
                                        </p:attrNameLst>
                                      </p:cBhvr>
                                      <p:tavLst>
                                        <p:tav tm="0">
                                          <p:val>
                                            <p:strVal val="#ppt_x"/>
                                          </p:val>
                                        </p:tav>
                                        <p:tav tm="100000">
                                          <p:val>
                                            <p:strVal val="#ppt_x"/>
                                          </p:val>
                                        </p:tav>
                                      </p:tavLst>
                                    </p:anim>
                                    <p:anim calcmode="lin" valueType="num">
                                      <p:cBhvr additive="base">
                                        <p:cTn dur="500" fill="hold" id="33"/>
                                        <p:tgtEl>
                                          <p:spTgt spid="21509"/>
                                        </p:tgtEl>
                                        <p:attrNameLst>
                                          <p:attrName>ppt_y</p:attrName>
                                        </p:attrNameLst>
                                      </p:cBhvr>
                                      <p:tavLst>
                                        <p:tav tm="0">
                                          <p:val>
                                            <p:strVal val="0-#ppt_h/2"/>
                                          </p:val>
                                        </p:tav>
                                        <p:tav tm="100000">
                                          <p:val>
                                            <p:strVal val="#ppt_y"/>
                                          </p:val>
                                        </p:tav>
                                      </p:tavLst>
                                    </p:anim>
                                  </p:childTnLst>
                                </p:cTn>
                              </p:par>
                              <p:par>
                                <p:cTn fill="hold" grpId="0" id="34" nodeType="withEffect" presetClass="entr" presetID="2" presetSubtype="1">
                                  <p:stCondLst>
                                    <p:cond delay="600"/>
                                  </p:stCondLst>
                                  <p:childTnLst>
                                    <p:set>
                                      <p:cBhvr>
                                        <p:cTn dur="1" fill="hold" id="35">
                                          <p:stCondLst>
                                            <p:cond delay="0"/>
                                          </p:stCondLst>
                                        </p:cTn>
                                        <p:tgtEl>
                                          <p:spTgt spid="21512"/>
                                        </p:tgtEl>
                                        <p:attrNameLst>
                                          <p:attrName>style.visibility</p:attrName>
                                        </p:attrNameLst>
                                      </p:cBhvr>
                                      <p:to>
                                        <p:strVal val="visible"/>
                                      </p:to>
                                    </p:set>
                                    <p:anim calcmode="lin" valueType="num">
                                      <p:cBhvr additive="base">
                                        <p:cTn dur="500" fill="hold" id="36"/>
                                        <p:tgtEl>
                                          <p:spTgt spid="21512"/>
                                        </p:tgtEl>
                                        <p:attrNameLst>
                                          <p:attrName>ppt_x</p:attrName>
                                        </p:attrNameLst>
                                      </p:cBhvr>
                                      <p:tavLst>
                                        <p:tav tm="0">
                                          <p:val>
                                            <p:strVal val="#ppt_x"/>
                                          </p:val>
                                        </p:tav>
                                        <p:tav tm="100000">
                                          <p:val>
                                            <p:strVal val="#ppt_x"/>
                                          </p:val>
                                        </p:tav>
                                      </p:tavLst>
                                    </p:anim>
                                    <p:anim calcmode="lin" valueType="num">
                                      <p:cBhvr additive="base">
                                        <p:cTn dur="500" fill="hold" id="37"/>
                                        <p:tgtEl>
                                          <p:spTgt spid="21512"/>
                                        </p:tgtEl>
                                        <p:attrNameLst>
                                          <p:attrName>ppt_y</p:attrName>
                                        </p:attrNameLst>
                                      </p:cBhvr>
                                      <p:tavLst>
                                        <p:tav tm="0">
                                          <p:val>
                                            <p:strVal val="0-#ppt_h/2"/>
                                          </p:val>
                                        </p:tav>
                                        <p:tav tm="100000">
                                          <p:val>
                                            <p:strVal val="#ppt_y"/>
                                          </p:val>
                                        </p:tav>
                                      </p:tavLst>
                                    </p:anim>
                                  </p:childTnLst>
                                </p:cTn>
                              </p:par>
                            </p:childTnLst>
                          </p:cTn>
                        </p:par>
                        <p:par>
                          <p:cTn fill="hold" id="38" nodeType="afterGroup">
                            <p:stCondLst>
                              <p:cond delay="2400"/>
                            </p:stCondLst>
                            <p:childTnLst>
                              <p:par>
                                <p:cTn fill="hold" id="39" nodeType="afterEffect" presetClass="entr" presetID="2" presetSubtype="4">
                                  <p:stCondLst>
                                    <p:cond delay="0"/>
                                  </p:stCondLst>
                                  <p:childTnLst>
                                    <p:set>
                                      <p:cBhvr>
                                        <p:cTn dur="1" fill="hold" id="40">
                                          <p:stCondLst>
                                            <p:cond delay="0"/>
                                          </p:stCondLst>
                                        </p:cTn>
                                        <p:tgtEl>
                                          <p:spTgt spid="21507"/>
                                        </p:tgtEl>
                                        <p:attrNameLst>
                                          <p:attrName>style.visibility</p:attrName>
                                        </p:attrNameLst>
                                      </p:cBhvr>
                                      <p:to>
                                        <p:strVal val="visible"/>
                                      </p:to>
                                    </p:set>
                                    <p:anim calcmode="lin" valueType="num">
                                      <p:cBhvr additive="base">
                                        <p:cTn dur="500" fill="hold" id="41"/>
                                        <p:tgtEl>
                                          <p:spTgt spid="21507"/>
                                        </p:tgtEl>
                                        <p:attrNameLst>
                                          <p:attrName>ppt_x</p:attrName>
                                        </p:attrNameLst>
                                      </p:cBhvr>
                                      <p:tavLst>
                                        <p:tav tm="0">
                                          <p:val>
                                            <p:strVal val="#ppt_x"/>
                                          </p:val>
                                        </p:tav>
                                        <p:tav tm="100000">
                                          <p:val>
                                            <p:strVal val="#ppt_x"/>
                                          </p:val>
                                        </p:tav>
                                      </p:tavLst>
                                    </p:anim>
                                    <p:anim calcmode="lin" valueType="num">
                                      <p:cBhvr additive="base">
                                        <p:cTn dur="500" fill="hold" id="42"/>
                                        <p:tgtEl>
                                          <p:spTgt spid="21507"/>
                                        </p:tgtEl>
                                        <p:attrNameLst>
                                          <p:attrName>ppt_y</p:attrName>
                                        </p:attrNameLst>
                                      </p:cBhvr>
                                      <p:tavLst>
                                        <p:tav tm="0">
                                          <p:val>
                                            <p:strVal val="1+#ppt_h/2"/>
                                          </p:val>
                                        </p:tav>
                                        <p:tav tm="100000">
                                          <p:val>
                                            <p:strVal val="#ppt_y"/>
                                          </p:val>
                                        </p:tav>
                                      </p:tavLst>
                                    </p:anim>
                                  </p:childTnLst>
                                </p:cTn>
                              </p:par>
                              <p:par>
                                <p:cTn fill="hold" grpId="0" id="43" nodeType="withEffect" presetClass="entr" presetID="2" presetSubtype="4">
                                  <p:stCondLst>
                                    <p:cond delay="200"/>
                                  </p:stCondLst>
                                  <p:childTnLst>
                                    <p:set>
                                      <p:cBhvr>
                                        <p:cTn dur="1" fill="hold" id="44">
                                          <p:stCondLst>
                                            <p:cond delay="0"/>
                                          </p:stCondLst>
                                        </p:cTn>
                                        <p:tgtEl>
                                          <p:spTgt spid="21510"/>
                                        </p:tgtEl>
                                        <p:attrNameLst>
                                          <p:attrName>style.visibility</p:attrName>
                                        </p:attrNameLst>
                                      </p:cBhvr>
                                      <p:to>
                                        <p:strVal val="visible"/>
                                      </p:to>
                                    </p:set>
                                    <p:anim calcmode="lin" valueType="num">
                                      <p:cBhvr additive="base">
                                        <p:cTn dur="500" fill="hold" id="45"/>
                                        <p:tgtEl>
                                          <p:spTgt spid="21510"/>
                                        </p:tgtEl>
                                        <p:attrNameLst>
                                          <p:attrName>ppt_x</p:attrName>
                                        </p:attrNameLst>
                                      </p:cBhvr>
                                      <p:tavLst>
                                        <p:tav tm="0">
                                          <p:val>
                                            <p:strVal val="#ppt_x"/>
                                          </p:val>
                                        </p:tav>
                                        <p:tav tm="100000">
                                          <p:val>
                                            <p:strVal val="#ppt_x"/>
                                          </p:val>
                                        </p:tav>
                                      </p:tavLst>
                                    </p:anim>
                                    <p:anim calcmode="lin" valueType="num">
                                      <p:cBhvr additive="base">
                                        <p:cTn dur="500" fill="hold" id="46"/>
                                        <p:tgtEl>
                                          <p:spTgt spid="21510"/>
                                        </p:tgtEl>
                                        <p:attrNameLst>
                                          <p:attrName>ppt_y</p:attrName>
                                        </p:attrNameLst>
                                      </p:cBhvr>
                                      <p:tavLst>
                                        <p:tav tm="0">
                                          <p:val>
                                            <p:strVal val="1+#ppt_h/2"/>
                                          </p:val>
                                        </p:tav>
                                        <p:tav tm="100000">
                                          <p:val>
                                            <p:strVal val="#ppt_y"/>
                                          </p:val>
                                        </p:tav>
                                      </p:tavLst>
                                    </p:anim>
                                  </p:childTnLst>
                                </p:cTn>
                              </p:par>
                              <p:par>
                                <p:cTn fill="hold" grpId="0" id="47" nodeType="withEffect" presetClass="entr" presetID="2" presetSubtype="4">
                                  <p:stCondLst>
                                    <p:cond delay="400"/>
                                  </p:stCondLst>
                                  <p:childTnLst>
                                    <p:set>
                                      <p:cBhvr>
                                        <p:cTn dur="1" fill="hold" id="48">
                                          <p:stCondLst>
                                            <p:cond delay="0"/>
                                          </p:stCondLst>
                                        </p:cTn>
                                        <p:tgtEl>
                                          <p:spTgt spid="21511"/>
                                        </p:tgtEl>
                                        <p:attrNameLst>
                                          <p:attrName>style.visibility</p:attrName>
                                        </p:attrNameLst>
                                      </p:cBhvr>
                                      <p:to>
                                        <p:strVal val="visible"/>
                                      </p:to>
                                    </p:set>
                                    <p:anim calcmode="lin" valueType="num">
                                      <p:cBhvr additive="base">
                                        <p:cTn dur="500" fill="hold" id="49"/>
                                        <p:tgtEl>
                                          <p:spTgt spid="21511"/>
                                        </p:tgtEl>
                                        <p:attrNameLst>
                                          <p:attrName>ppt_x</p:attrName>
                                        </p:attrNameLst>
                                      </p:cBhvr>
                                      <p:tavLst>
                                        <p:tav tm="0">
                                          <p:val>
                                            <p:strVal val="#ppt_x"/>
                                          </p:val>
                                        </p:tav>
                                        <p:tav tm="100000">
                                          <p:val>
                                            <p:strVal val="#ppt_x"/>
                                          </p:val>
                                        </p:tav>
                                      </p:tavLst>
                                    </p:anim>
                                    <p:anim calcmode="lin" valueType="num">
                                      <p:cBhvr additive="base">
                                        <p:cTn dur="500" fill="hold" id="50"/>
                                        <p:tgtEl>
                                          <p:spTgt spid="21511"/>
                                        </p:tgtEl>
                                        <p:attrNameLst>
                                          <p:attrName>ppt_y</p:attrName>
                                        </p:attrNameLst>
                                      </p:cBhvr>
                                      <p:tavLst>
                                        <p:tav tm="0">
                                          <p:val>
                                            <p:strVal val="1+#ppt_h/2"/>
                                          </p:val>
                                        </p:tav>
                                        <p:tav tm="100000">
                                          <p:val>
                                            <p:strVal val="#ppt_y"/>
                                          </p:val>
                                        </p:tav>
                                      </p:tavLst>
                                    </p:anim>
                                  </p:childTnLst>
                                </p:cTn>
                              </p:par>
                              <p:par>
                                <p:cTn fill="hold" grpId="0" id="51" nodeType="withEffect" presetClass="entr" presetID="2" presetSubtype="4">
                                  <p:stCondLst>
                                    <p:cond delay="600"/>
                                  </p:stCondLst>
                                  <p:childTnLst>
                                    <p:set>
                                      <p:cBhvr>
                                        <p:cTn dur="1" fill="hold" id="52">
                                          <p:stCondLst>
                                            <p:cond delay="0"/>
                                          </p:stCondLst>
                                        </p:cTn>
                                        <p:tgtEl>
                                          <p:spTgt spid="21513"/>
                                        </p:tgtEl>
                                        <p:attrNameLst>
                                          <p:attrName>style.visibility</p:attrName>
                                        </p:attrNameLst>
                                      </p:cBhvr>
                                      <p:to>
                                        <p:strVal val="visible"/>
                                      </p:to>
                                    </p:set>
                                    <p:anim calcmode="lin" valueType="num">
                                      <p:cBhvr additive="base">
                                        <p:cTn dur="500" fill="hold" id="53"/>
                                        <p:tgtEl>
                                          <p:spTgt spid="21513"/>
                                        </p:tgtEl>
                                        <p:attrNameLst>
                                          <p:attrName>ppt_x</p:attrName>
                                        </p:attrNameLst>
                                      </p:cBhvr>
                                      <p:tavLst>
                                        <p:tav tm="0">
                                          <p:val>
                                            <p:strVal val="#ppt_x"/>
                                          </p:val>
                                        </p:tav>
                                        <p:tav tm="100000">
                                          <p:val>
                                            <p:strVal val="#ppt_x"/>
                                          </p:val>
                                        </p:tav>
                                      </p:tavLst>
                                    </p:anim>
                                    <p:anim calcmode="lin" valueType="num">
                                      <p:cBhvr additive="base">
                                        <p:cTn dur="500" fill="hold" id="54"/>
                                        <p:tgtEl>
                                          <p:spTgt spid="21513"/>
                                        </p:tgtEl>
                                        <p:attrNameLst>
                                          <p:attrName>ppt_y</p:attrName>
                                        </p:attrNameLst>
                                      </p:cBhvr>
                                      <p:tavLst>
                                        <p:tav tm="0">
                                          <p:val>
                                            <p:strVal val="1+#ppt_h/2"/>
                                          </p:val>
                                        </p:tav>
                                        <p:tav tm="100000">
                                          <p:val>
                                            <p:strVal val="#ppt_y"/>
                                          </p:val>
                                        </p:tav>
                                      </p:tavLst>
                                    </p:anim>
                                  </p:childTnLst>
                                </p:cTn>
                              </p:par>
                            </p:childTnLst>
                          </p:cTn>
                        </p:par>
                        <p:par>
                          <p:cTn fill="hold" id="55" nodeType="afterGroup">
                            <p:stCondLst>
                              <p:cond delay="3500"/>
                            </p:stCondLst>
                            <p:childTnLst>
                              <p:par>
                                <p:cTn fill="hold" id="56" nodeType="afterEffect" presetClass="entr" presetID="51" presetSubtype="0">
                                  <p:stCondLst>
                                    <p:cond delay="0"/>
                                  </p:stCondLst>
                                  <p:childTnLst>
                                    <p:set>
                                      <p:cBhvr>
                                        <p:cTn dur="1" fill="hold" id="57">
                                          <p:stCondLst>
                                            <p:cond delay="0"/>
                                          </p:stCondLst>
                                        </p:cTn>
                                        <p:tgtEl>
                                          <p:spTgt spid="21514"/>
                                        </p:tgtEl>
                                        <p:attrNameLst>
                                          <p:attrName>style.visibility</p:attrName>
                                        </p:attrNameLst>
                                      </p:cBhvr>
                                      <p:to>
                                        <p:strVal val="visible"/>
                                      </p:to>
                                    </p:set>
                                    <p:animEffect filter="fade" transition="in">
                                      <p:cBhvr>
                                        <p:cTn decel="100000" dur="192" id="58"/>
                                        <p:tgtEl>
                                          <p:spTgt spid="21514"/>
                                        </p:tgtEl>
                                      </p:cBhvr>
                                    </p:animEffect>
                                    <p:animScale>
                                      <p:cBhvr>
                                        <p:cTn decel="100000" dur="192" id="59"/>
                                        <p:tgtEl>
                                          <p:spTgt spid="21514"/>
                                        </p:tgtEl>
                                      </p:cBhvr>
                                      <p:from x="10000" y="10000"/>
                                      <p:to x="200000" y="450000"/>
                                    </p:animScale>
                                    <p:animScale>
                                      <p:cBhvr>
                                        <p:cTn accel="100000" dur="308" fill="hold" id="60">
                                          <p:stCondLst>
                                            <p:cond delay="192"/>
                                          </p:stCondLst>
                                        </p:cTn>
                                        <p:tgtEl>
                                          <p:spTgt spid="21514"/>
                                        </p:tgtEl>
                                      </p:cBhvr>
                                      <p:from x="200000" y="450000"/>
                                      <p:to x="100000" y="100000"/>
                                    </p:animScale>
                                    <p:set>
                                      <p:cBhvr>
                                        <p:cTn dur="192" fill="hold" id="61"/>
                                        <p:tgtEl>
                                          <p:spTgt spid="21514"/>
                                        </p:tgtEl>
                                        <p:attrNameLst>
                                          <p:attrName>ppt_x</p:attrName>
                                        </p:attrNameLst>
                                      </p:cBhvr>
                                      <p:to>
                                        <p:strVal val="(0.5)"/>
                                      </p:to>
                                    </p:set>
                                    <p:anim calcmode="lin" from="(0.5)" to="(#ppt_x)" valueType="num">
                                      <p:cBhvr>
                                        <p:cTn accel="100000" dur="308" fill="hold" id="62">
                                          <p:stCondLst>
                                            <p:cond delay="192"/>
                                          </p:stCondLst>
                                        </p:cTn>
                                        <p:tgtEl>
                                          <p:spTgt spid="21514"/>
                                        </p:tgtEl>
                                        <p:attrNameLst>
                                          <p:attrName>ppt_x</p:attrName>
                                        </p:attrNameLst>
                                      </p:cBhvr>
                                    </p:anim>
                                    <p:set>
                                      <p:cBhvr>
                                        <p:cTn dur="192" fill="hold" id="63"/>
                                        <p:tgtEl>
                                          <p:spTgt spid="21514"/>
                                        </p:tgtEl>
                                        <p:attrNameLst>
                                          <p:attrName>ppt_y</p:attrName>
                                        </p:attrNameLst>
                                      </p:cBhvr>
                                      <p:to>
                                        <p:strVal val="(#ppt_y+0.4)"/>
                                      </p:to>
                                    </p:set>
                                    <p:anim calcmode="lin" from="(#ppt_y+0.4)" to="(#ppt_y)" valueType="num">
                                      <p:cBhvr>
                                        <p:cTn accel="100000" dur="308" fill="hold" id="64">
                                          <p:stCondLst>
                                            <p:cond delay="192"/>
                                          </p:stCondLst>
                                        </p:cTn>
                                        <p:tgtEl>
                                          <p:spTgt spid="21514"/>
                                        </p:tgtEl>
                                        <p:attrNameLst>
                                          <p:attrName>ppt_y</p:attrName>
                                        </p:attrNameLst>
                                      </p:cBhvr>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1508"/>
      <p:bldP grpId="0" spid="21509"/>
      <p:bldP grpId="0" spid="21510"/>
      <p:bldP grpId="0" spid="21511"/>
      <p:bldP grpId="0" spid="21512"/>
      <p:bldP grpId="0" spid="21513"/>
      <p:bldP grpId="0" spid="21517"/>
      <p:bldP grpId="0" spid="21518"/>
      <p:bldP grpId="0" spid="21519"/>
    </p:bld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0482" name="Rectangle 3"/>
          <p:cNvSpPr>
            <a:spLocks noChangeArrowheads="1"/>
          </p:cNvSpPr>
          <p:nvPr/>
        </p:nvSpPr>
        <p:spPr bwMode="auto">
          <a:xfrm>
            <a:off x="1924050" y="2312988"/>
            <a:ext cx="6334125" cy="2863850"/>
          </a:xfrm>
          <a:prstGeom prst="rect">
            <a:avLst/>
          </a:prstGeom>
          <a:noFill/>
          <a:ln>
            <a:noFill/>
          </a:ln>
          <a:effectLst/>
          <a:extLst>
            <a:ext uri="{909E8E84-426E-40DD-AFC4-6F175D3DCCD1}">
              <a14:hiddenFill>
                <a:solidFill>
                  <a:schemeClr val="bg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bIns="36287" lIns="72574" rIns="72574" tIns="36287" wrap="none"/>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sz="1500">
              <a:solidFill>
                <a:schemeClr val="bg1"/>
              </a:solidFill>
            </a:endParaRPr>
          </a:p>
        </p:txBody>
      </p:sp>
      <p:sp>
        <p:nvSpPr>
          <p:cNvPr id="22531" name="Rectangle 7"/>
          <p:cNvSpPr>
            <a:spLocks noChangeArrowheads="1"/>
          </p:cNvSpPr>
          <p:nvPr/>
        </p:nvSpPr>
        <p:spPr bwMode="auto">
          <a:xfrm>
            <a:off x="1347788" y="4600575"/>
            <a:ext cx="2768600" cy="950398"/>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bIns="36287" lIns="72574" rIns="72574" tIns="36287">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lnSpc>
                <a:spcPct val="120000"/>
              </a:lnSpc>
            </a:pPr>
            <a:r>
              <a:rPr altLang="en-US" lang="zh-CN" sz="1600">
                <a:latin charset="-122" panose="020b0503020204020204" pitchFamily="34" typeface="微软雅黑"/>
                <a:ea charset="-122" pitchFamily="34" typeface="微软雅黑"/>
                <a:sym charset="-122" panose="020b0503020204020204" pitchFamily="34" typeface="微软雅黑"/>
              </a:rPr>
              <a:t>单击此处添加段落文字内容</a:t>
            </a:r>
          </a:p>
          <a:p>
            <a:pPr eaLnBrk="1" hangingPunct="1">
              <a:lnSpc>
                <a:spcPct val="120000"/>
              </a:lnSpc>
            </a:pPr>
            <a:r>
              <a:rPr altLang="en-US" lang="zh-CN" sz="1600">
                <a:latin charset="-122" panose="020b0503020204020204" pitchFamily="34" typeface="微软雅黑"/>
                <a:ea charset="-122" pitchFamily="34" typeface="微软雅黑"/>
                <a:sym charset="-122" panose="020b0503020204020204" pitchFamily="34" typeface="微软雅黑"/>
              </a:rPr>
              <a:t>单击此处添加段落文字内容</a:t>
            </a:r>
          </a:p>
          <a:p>
            <a:pPr eaLnBrk="1" hangingPunct="1">
              <a:lnSpc>
                <a:spcPct val="120000"/>
              </a:lnSpc>
            </a:pPr>
            <a:r>
              <a:rPr altLang="en-US" lang="zh-CN" sz="1600">
                <a:latin charset="-122" panose="020b0503020204020204" pitchFamily="34" typeface="微软雅黑"/>
                <a:ea charset="-122" pitchFamily="34" typeface="微软雅黑"/>
                <a:sym charset="-122" panose="020b0503020204020204" pitchFamily="34" typeface="微软雅黑"/>
              </a:rPr>
              <a:t>单击此处添加段落文字内容</a:t>
            </a:r>
          </a:p>
        </p:txBody>
      </p:sp>
      <p:sp>
        <p:nvSpPr>
          <p:cNvPr id="22532" name="Rectangle 8"/>
          <p:cNvSpPr>
            <a:spLocks noChangeArrowheads="1"/>
          </p:cNvSpPr>
          <p:nvPr/>
        </p:nvSpPr>
        <p:spPr bwMode="auto">
          <a:xfrm>
            <a:off x="1347788" y="4351338"/>
            <a:ext cx="2177148" cy="316414"/>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bIns="36287" lIns="72574" rIns="72574" tIns="36287"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b="1" lang="zh-CN" sz="1600">
                <a:latin charset="-122" panose="020b0503020204020204" pitchFamily="34" typeface="微软雅黑"/>
                <a:ea charset="-122" pitchFamily="34" typeface="微软雅黑"/>
                <a:sym charset="-122" panose="020b0503020204020204" pitchFamily="34" typeface="微软雅黑"/>
              </a:rPr>
              <a:t>单击此处添加标题文字</a:t>
            </a:r>
          </a:p>
        </p:txBody>
      </p:sp>
      <p:sp>
        <p:nvSpPr>
          <p:cNvPr id="22533" name="Rectangle 9"/>
          <p:cNvSpPr>
            <a:spLocks noChangeArrowheads="1"/>
          </p:cNvSpPr>
          <p:nvPr/>
        </p:nvSpPr>
        <p:spPr bwMode="auto">
          <a:xfrm>
            <a:off x="1312863" y="2208213"/>
            <a:ext cx="2741612" cy="65779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bIns="36287" lIns="72574" rIns="72574" tIns="36287">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nSpc>
                <a:spcPct val="120000"/>
              </a:lnSpc>
            </a:pPr>
            <a:r>
              <a:rPr altLang="en-US" lang="zh-CN" sz="1600">
                <a:latin charset="-122" panose="020b0503020204020204" pitchFamily="34" typeface="微软雅黑"/>
                <a:ea charset="-122" pitchFamily="34" typeface="微软雅黑"/>
                <a:sym charset="-122" panose="020b0503020204020204" pitchFamily="34" typeface="微软雅黑"/>
              </a:rPr>
              <a:t>单击此处添加段落文字内容</a:t>
            </a:r>
          </a:p>
          <a:p>
            <a:pPr>
              <a:lnSpc>
                <a:spcPct val="120000"/>
              </a:lnSpc>
            </a:pPr>
            <a:r>
              <a:rPr altLang="en-US" lang="zh-CN" sz="1600">
                <a:latin charset="-122" panose="020b0503020204020204" pitchFamily="34" typeface="微软雅黑"/>
                <a:ea charset="-122" pitchFamily="34" typeface="微软雅黑"/>
                <a:sym charset="-122" panose="020b0503020204020204" pitchFamily="34" typeface="微软雅黑"/>
              </a:rPr>
              <a:t>单击此处添加段落文字内容</a:t>
            </a:r>
          </a:p>
        </p:txBody>
      </p:sp>
      <p:sp>
        <p:nvSpPr>
          <p:cNvPr id="22534" name="Rectangle 10"/>
          <p:cNvSpPr>
            <a:spLocks noChangeArrowheads="1"/>
          </p:cNvSpPr>
          <p:nvPr/>
        </p:nvSpPr>
        <p:spPr bwMode="auto">
          <a:xfrm>
            <a:off x="1312863" y="1958975"/>
            <a:ext cx="2177148" cy="316414"/>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bIns="36287" lIns="72574" rIns="72574" tIns="36287"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r>
              <a:rPr altLang="en-US" b="1" lang="zh-CN" sz="1600">
                <a:latin charset="-122" panose="020b0503020204020204" pitchFamily="34" typeface="微软雅黑"/>
                <a:ea charset="-122" pitchFamily="34" typeface="微软雅黑"/>
                <a:sym charset="-122" panose="020b0503020204020204" pitchFamily="34" typeface="微软雅黑"/>
              </a:rPr>
              <a:t>单击此处添加标题文字</a:t>
            </a:r>
          </a:p>
        </p:txBody>
      </p:sp>
      <p:sp>
        <p:nvSpPr>
          <p:cNvPr id="22535" name="Rectangle 11"/>
          <p:cNvSpPr>
            <a:spLocks noChangeArrowheads="1"/>
          </p:cNvSpPr>
          <p:nvPr/>
        </p:nvSpPr>
        <p:spPr bwMode="auto">
          <a:xfrm>
            <a:off x="8024813" y="4292600"/>
            <a:ext cx="2609850" cy="950398"/>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bIns="36287" lIns="72574" rIns="72574" tIns="36287">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r">
              <a:lnSpc>
                <a:spcPct val="120000"/>
              </a:lnSpc>
            </a:pPr>
            <a:r>
              <a:rPr altLang="en-US" lang="zh-CN" sz="1600">
                <a:latin charset="-122" panose="020b0503020204020204" pitchFamily="34" typeface="微软雅黑"/>
                <a:ea charset="-122" pitchFamily="34" typeface="微软雅黑"/>
                <a:sym charset="-122" panose="020b0503020204020204" pitchFamily="34" typeface="微软雅黑"/>
              </a:rPr>
              <a:t>单击此处添加段落文字内容</a:t>
            </a:r>
          </a:p>
          <a:p>
            <a:pPr algn="r">
              <a:lnSpc>
                <a:spcPct val="120000"/>
              </a:lnSpc>
            </a:pPr>
            <a:r>
              <a:rPr altLang="en-US" lang="zh-CN" sz="1600">
                <a:latin charset="-122" panose="020b0503020204020204" pitchFamily="34" typeface="微软雅黑"/>
                <a:ea charset="-122" pitchFamily="34" typeface="微软雅黑"/>
                <a:sym charset="-122" panose="020b0503020204020204" pitchFamily="34" typeface="微软雅黑"/>
              </a:rPr>
              <a:t>单击此处添加段落文字内容</a:t>
            </a:r>
          </a:p>
          <a:p>
            <a:pPr algn="r">
              <a:lnSpc>
                <a:spcPct val="120000"/>
              </a:lnSpc>
            </a:pPr>
            <a:r>
              <a:rPr altLang="en-US" lang="zh-CN" sz="1600">
                <a:latin charset="-122" panose="020b0503020204020204" pitchFamily="34" typeface="微软雅黑"/>
                <a:ea charset="-122" pitchFamily="34" typeface="微软雅黑"/>
                <a:sym charset="-122" panose="020b0503020204020204" pitchFamily="34" typeface="微软雅黑"/>
              </a:rPr>
              <a:t>单击此处添加段落文字内容</a:t>
            </a:r>
          </a:p>
        </p:txBody>
      </p:sp>
      <p:sp>
        <p:nvSpPr>
          <p:cNvPr id="22536" name="Rectangle 12"/>
          <p:cNvSpPr>
            <a:spLocks noChangeArrowheads="1"/>
          </p:cNvSpPr>
          <p:nvPr/>
        </p:nvSpPr>
        <p:spPr bwMode="auto">
          <a:xfrm>
            <a:off x="8059053" y="4032250"/>
            <a:ext cx="2177148" cy="316414"/>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bIns="36287" lIns="72574" rIns="72574" tIns="36287"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r"/>
            <a:r>
              <a:rPr altLang="en-US" b="1" lang="zh-CN" sz="1600">
                <a:latin charset="-122" panose="020b0503020204020204" pitchFamily="34" typeface="微软雅黑"/>
                <a:ea charset="-122" pitchFamily="34" typeface="微软雅黑"/>
                <a:sym charset="-122" panose="020b0503020204020204" pitchFamily="34" typeface="微软雅黑"/>
              </a:rPr>
              <a:t>单击此处添加标题文字</a:t>
            </a:r>
          </a:p>
        </p:txBody>
      </p:sp>
      <p:sp>
        <p:nvSpPr>
          <p:cNvPr id="22537" name="Freeform 6"/>
          <p:cNvSpPr>
            <a:spLocks noEditPoints="1"/>
          </p:cNvSpPr>
          <p:nvPr/>
        </p:nvSpPr>
        <p:spPr bwMode="auto">
          <a:xfrm>
            <a:off x="5797550" y="1619250"/>
            <a:ext cx="1843088" cy="1841500"/>
          </a:xfrm>
          <a:custGeom>
            <a:gdLst>
              <a:gd fmla="*/ 2147483647 w 1708" name="T0"/>
              <a:gd fmla="*/ 2147483647 h 1708" name="T1"/>
              <a:gd fmla="*/ 2147483647 w 1708" name="T2"/>
              <a:gd fmla="*/ 2147483647 h 1708" name="T3"/>
              <a:gd fmla="*/ 2147483647 w 1708" name="T4"/>
              <a:gd fmla="*/ 2147483647 h 1708" name="T5"/>
              <a:gd fmla="*/ 2147483647 w 1708" name="T6"/>
              <a:gd fmla="*/ 2147483647 h 1708" name="T7"/>
              <a:gd fmla="*/ 2147483647 w 1708" name="T8"/>
              <a:gd fmla="*/ 2147483647 h 1708" name="T9"/>
              <a:gd fmla="*/ 2147483647 w 1708" name="T10"/>
              <a:gd fmla="*/ 2147483647 h 1708" name="T11"/>
              <a:gd fmla="*/ 2147483647 w 1708" name="T12"/>
              <a:gd fmla="*/ 2147483647 h 1708" name="T13"/>
              <a:gd fmla="*/ 2147483647 w 1708" name="T14"/>
              <a:gd fmla="*/ 2147483647 h 1708" name="T15"/>
              <a:gd fmla="*/ 2147483647 w 1708" name="T16"/>
              <a:gd fmla="*/ 2147483647 h 1708" name="T17"/>
              <a:gd fmla="*/ 2147483647 w 1708" name="T18"/>
              <a:gd fmla="*/ 2147483647 h 1708" name="T19"/>
              <a:gd fmla="*/ 2147483647 w 1708" name="T20"/>
              <a:gd fmla="*/ 2147483647 h 1708" name="T21"/>
              <a:gd fmla="*/ 2147483647 w 1708" name="T22"/>
              <a:gd fmla="*/ 2147483647 h 1708" name="T23"/>
              <a:gd fmla="*/ 2147483647 w 1708" name="T24"/>
              <a:gd fmla="*/ 2147483647 h 1708" name="T25"/>
              <a:gd fmla="*/ 2147483647 w 1708" name="T26"/>
              <a:gd fmla="*/ 2147483647 h 1708" name="T27"/>
              <a:gd fmla="*/ 2147483647 w 1708" name="T28"/>
              <a:gd fmla="*/ 2147483647 h 1708" name="T29"/>
              <a:gd fmla="*/ 2147483647 w 1708" name="T30"/>
              <a:gd fmla="*/ 2147483647 h 1708" name="T31"/>
              <a:gd fmla="*/ 2147483647 w 1708" name="T32"/>
              <a:gd fmla="*/ 2147483647 h 1708" name="T33"/>
              <a:gd fmla="*/ 2147483647 w 1708" name="T34"/>
              <a:gd fmla="*/ 2147483647 h 1708" name="T35"/>
              <a:gd fmla="*/ 2147483647 w 1708" name="T36"/>
              <a:gd fmla="*/ 2147483647 h 1708" name="T37"/>
              <a:gd fmla="*/ 2147483647 w 1708" name="T38"/>
              <a:gd fmla="*/ 2147483647 h 1708" name="T39"/>
              <a:gd fmla="*/ 2147483647 w 1708" name="T40"/>
              <a:gd fmla="*/ 2147483647 h 1708" name="T41"/>
              <a:gd fmla="*/ 2147483647 w 1708" name="T42"/>
              <a:gd fmla="*/ 2147483647 h 1708" name="T43"/>
              <a:gd fmla="*/ 0 w 1708" name="T44"/>
              <a:gd fmla="*/ 2147483647 h 1708" name="T45"/>
              <a:gd fmla="*/ 0 w 1708" name="T46"/>
              <a:gd fmla="*/ 2147483647 h 1708" name="T47"/>
              <a:gd fmla="*/ 2147483647 w 1708" name="T48"/>
              <a:gd fmla="*/ 2147483647 h 1708" name="T49"/>
              <a:gd fmla="*/ 2147483647 w 1708" name="T50"/>
              <a:gd fmla="*/ 2147483647 h 1708" name="T51"/>
              <a:gd fmla="*/ 2147483647 w 1708" name="T52"/>
              <a:gd fmla="*/ 2147483647 h 1708" name="T53"/>
              <a:gd fmla="*/ 2147483647 w 1708" name="T54"/>
              <a:gd fmla="*/ 2147483647 h 1708" name="T55"/>
              <a:gd fmla="*/ 2147483647 w 1708" name="T56"/>
              <a:gd fmla="*/ 2147483647 h 1708" name="T57"/>
              <a:gd fmla="*/ 2147483647 w 1708" name="T58"/>
              <a:gd fmla="*/ 2147483647 h 1708" name="T59"/>
              <a:gd fmla="*/ 2147483647 w 1708" name="T60"/>
              <a:gd fmla="*/ 0 h 1708" name="T61"/>
              <a:gd fmla="*/ 2147483647 w 1708" name="T62"/>
              <a:gd fmla="*/ 0 h 1708" name="T63"/>
              <a:gd fmla="*/ 2147483647 w 1708" name="T64"/>
              <a:gd fmla="*/ 2147483647 h 1708" name="T65"/>
              <a:gd fmla="*/ 2147483647 w 1708" name="T66"/>
              <a:gd fmla="*/ 2147483647 h 1708" name="T67"/>
              <a:gd fmla="*/ 2147483647 w 1708" name="T68"/>
              <a:gd fmla="*/ 2147483647 h 1708" name="T69"/>
              <a:gd fmla="*/ 2147483647 w 1708" name="T70"/>
              <a:gd fmla="*/ 2147483647 h 1708" name="T71"/>
              <a:gd fmla="*/ 2147483647 w 1708" name="T72"/>
              <a:gd fmla="*/ 2147483647 h 1708" name="T73"/>
              <a:gd fmla="*/ 2147483647 w 1708" name="T74"/>
              <a:gd fmla="*/ 2147483647 h 1708" name="T75"/>
              <a:gd fmla="*/ 2147483647 w 1708" name="T76"/>
              <a:gd fmla="*/ 2147483647 h 1708" name="T77"/>
              <a:gd fmla="*/ 2147483647 w 1708" name="T78"/>
              <a:gd fmla="*/ 2147483647 h 1708" name="T79"/>
              <a:gd fmla="*/ 2147483647 w 1708" name="T80"/>
              <a:gd fmla="*/ 2147483647 h 1708" name="T81"/>
              <a:gd fmla="*/ 2147483647 w 1708" name="T82"/>
              <a:gd fmla="*/ 2147483647 h 1708" name="T83"/>
              <a:gd fmla="*/ 2147483647 w 1708" name="T84"/>
              <a:gd fmla="*/ 2147483647 h 1708" name="T85"/>
              <a:gd fmla="*/ 2147483647 w 1708" name="T86"/>
              <a:gd fmla="*/ 2147483647 h 1708" name="T87"/>
              <a:gd fmla="*/ 2147483647 w 1708" name="T88"/>
              <a:gd fmla="*/ 2147483647 h 1708" name="T89"/>
              <a:gd fmla="*/ 2147483647 w 1708" name="T90"/>
              <a:gd fmla="*/ 2147483647 h 1708" name="T91"/>
              <a:gd fmla="*/ 2147483647 w 1708" name="T92"/>
              <a:gd fmla="*/ 2147483647 h 1708" name="T93"/>
              <a:gd fmla="*/ 2147483647 w 1708" name="T94"/>
              <a:gd fmla="*/ 2147483647 h 1708"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b="b" l="0" r="r" t="0"/>
            <a:pathLst>
              <a:path h="1708" w="1708">
                <a:moveTo>
                  <a:pt x="997" y="172"/>
                </a:moveTo>
                <a:cubicBezTo>
                  <a:pt x="1083" y="190"/>
                  <a:pt x="1163" y="224"/>
                  <a:pt x="1234" y="270"/>
                </a:cubicBezTo>
                <a:lnTo>
                  <a:pt x="1356" y="149"/>
                </a:lnTo>
                <a:lnTo>
                  <a:pt x="1559" y="352"/>
                </a:lnTo>
                <a:lnTo>
                  <a:pt x="1437" y="473"/>
                </a:lnTo>
                <a:cubicBezTo>
                  <a:pt x="1484" y="544"/>
                  <a:pt x="1517" y="624"/>
                  <a:pt x="1535" y="710"/>
                </a:cubicBezTo>
                <a:lnTo>
                  <a:pt x="1708" y="710"/>
                </a:lnTo>
                <a:lnTo>
                  <a:pt x="1708" y="997"/>
                </a:lnTo>
                <a:lnTo>
                  <a:pt x="1535" y="997"/>
                </a:lnTo>
                <a:cubicBezTo>
                  <a:pt x="1517" y="1083"/>
                  <a:pt x="1484" y="1163"/>
                  <a:pt x="1437" y="1234"/>
                </a:cubicBezTo>
                <a:lnTo>
                  <a:pt x="1559" y="1356"/>
                </a:lnTo>
                <a:lnTo>
                  <a:pt x="1356" y="1559"/>
                </a:lnTo>
                <a:lnTo>
                  <a:pt x="1234" y="1437"/>
                </a:lnTo>
                <a:cubicBezTo>
                  <a:pt x="1163" y="1484"/>
                  <a:pt x="1083" y="1517"/>
                  <a:pt x="997" y="1535"/>
                </a:cubicBezTo>
                <a:lnTo>
                  <a:pt x="997" y="1708"/>
                </a:lnTo>
                <a:lnTo>
                  <a:pt x="710" y="1708"/>
                </a:lnTo>
                <a:lnTo>
                  <a:pt x="710" y="1535"/>
                </a:lnTo>
                <a:cubicBezTo>
                  <a:pt x="624" y="1517"/>
                  <a:pt x="544" y="1484"/>
                  <a:pt x="473" y="1437"/>
                </a:cubicBezTo>
                <a:lnTo>
                  <a:pt x="352" y="1559"/>
                </a:lnTo>
                <a:lnTo>
                  <a:pt x="149" y="1356"/>
                </a:lnTo>
                <a:lnTo>
                  <a:pt x="270" y="1234"/>
                </a:lnTo>
                <a:cubicBezTo>
                  <a:pt x="224" y="1163"/>
                  <a:pt x="190" y="1083"/>
                  <a:pt x="172" y="997"/>
                </a:cubicBezTo>
                <a:lnTo>
                  <a:pt x="0" y="997"/>
                </a:lnTo>
                <a:lnTo>
                  <a:pt x="0" y="710"/>
                </a:lnTo>
                <a:lnTo>
                  <a:pt x="172" y="710"/>
                </a:lnTo>
                <a:cubicBezTo>
                  <a:pt x="190" y="624"/>
                  <a:pt x="224" y="544"/>
                  <a:pt x="270" y="473"/>
                </a:cubicBezTo>
                <a:lnTo>
                  <a:pt x="149" y="352"/>
                </a:lnTo>
                <a:lnTo>
                  <a:pt x="352" y="149"/>
                </a:lnTo>
                <a:lnTo>
                  <a:pt x="473" y="270"/>
                </a:lnTo>
                <a:cubicBezTo>
                  <a:pt x="544" y="224"/>
                  <a:pt x="624" y="190"/>
                  <a:pt x="710" y="172"/>
                </a:cubicBezTo>
                <a:lnTo>
                  <a:pt x="710" y="0"/>
                </a:lnTo>
                <a:lnTo>
                  <a:pt x="997" y="0"/>
                </a:lnTo>
                <a:lnTo>
                  <a:pt x="997" y="172"/>
                </a:lnTo>
                <a:close/>
                <a:moveTo>
                  <a:pt x="854" y="366"/>
                </a:moveTo>
                <a:cubicBezTo>
                  <a:pt x="1123" y="366"/>
                  <a:pt x="1342" y="584"/>
                  <a:pt x="1342" y="854"/>
                </a:cubicBezTo>
                <a:cubicBezTo>
                  <a:pt x="1342" y="1123"/>
                  <a:pt x="1123" y="1342"/>
                  <a:pt x="854" y="1342"/>
                </a:cubicBezTo>
                <a:cubicBezTo>
                  <a:pt x="584" y="1342"/>
                  <a:pt x="366" y="1123"/>
                  <a:pt x="366" y="854"/>
                </a:cubicBezTo>
                <a:cubicBezTo>
                  <a:pt x="366" y="584"/>
                  <a:pt x="584" y="366"/>
                  <a:pt x="854" y="366"/>
                </a:cubicBezTo>
                <a:close/>
                <a:moveTo>
                  <a:pt x="854" y="493"/>
                </a:moveTo>
                <a:cubicBezTo>
                  <a:pt x="1053" y="493"/>
                  <a:pt x="1215" y="655"/>
                  <a:pt x="1215" y="854"/>
                </a:cubicBezTo>
                <a:cubicBezTo>
                  <a:pt x="1215" y="1053"/>
                  <a:pt x="1053" y="1215"/>
                  <a:pt x="854" y="1215"/>
                </a:cubicBezTo>
                <a:cubicBezTo>
                  <a:pt x="655" y="1215"/>
                  <a:pt x="493" y="1053"/>
                  <a:pt x="493" y="854"/>
                </a:cubicBezTo>
                <a:cubicBezTo>
                  <a:pt x="493" y="655"/>
                  <a:pt x="655" y="493"/>
                  <a:pt x="854" y="493"/>
                </a:cubicBezTo>
                <a:close/>
                <a:moveTo>
                  <a:pt x="854" y="650"/>
                </a:moveTo>
                <a:cubicBezTo>
                  <a:pt x="966" y="650"/>
                  <a:pt x="1058" y="741"/>
                  <a:pt x="1058" y="854"/>
                </a:cubicBezTo>
                <a:cubicBezTo>
                  <a:pt x="1058" y="966"/>
                  <a:pt x="966" y="1058"/>
                  <a:pt x="854" y="1058"/>
                </a:cubicBezTo>
                <a:cubicBezTo>
                  <a:pt x="741" y="1058"/>
                  <a:pt x="650" y="966"/>
                  <a:pt x="650" y="854"/>
                </a:cubicBezTo>
                <a:cubicBezTo>
                  <a:pt x="650" y="741"/>
                  <a:pt x="741" y="650"/>
                  <a:pt x="854" y="650"/>
                </a:cubicBezTo>
                <a:close/>
              </a:path>
            </a:pathLst>
          </a:custGeom>
          <a:solidFill>
            <a:srgbClr val="595959"/>
          </a:solidFill>
          <a:ln>
            <a:noFill/>
          </a:ln>
          <a:extLst>
            <a:ext uri="{91240B29-F687-4F45-9708-019B960494DF}">
              <a14:hiddenLine w="9525">
                <a:solidFill>
                  <a:srgbClr val="000000"/>
                </a:solidFill>
                <a:round/>
                <a:headEnd/>
                <a:tailEnd/>
              </a14:hiddenLine>
            </a:ext>
          </a:extLst>
        </p:spPr>
        <p:txBody>
          <a:bodyPr bIns="36287" lIns="72574" rIns="72574" tIns="36287"/>
          <a:lstStyle/>
          <a:p>
            <a:endParaRPr altLang="en-US" lang="zh-CN"/>
          </a:p>
        </p:txBody>
      </p:sp>
      <p:sp>
        <p:nvSpPr>
          <p:cNvPr id="22538" name="Freeform 6"/>
          <p:cNvSpPr>
            <a:spLocks noEditPoints="1"/>
          </p:cNvSpPr>
          <p:nvPr/>
        </p:nvSpPr>
        <p:spPr bwMode="auto">
          <a:xfrm>
            <a:off x="4891088" y="3328988"/>
            <a:ext cx="2535237" cy="2535237"/>
          </a:xfrm>
          <a:custGeom>
            <a:gdLst>
              <a:gd fmla="*/ 2147483647 w 1708" name="T0"/>
              <a:gd fmla="*/ 2147483647 h 1708" name="T1"/>
              <a:gd fmla="*/ 2147483647 w 1708" name="T2"/>
              <a:gd fmla="*/ 2147483647 h 1708" name="T3"/>
              <a:gd fmla="*/ 2147483647 w 1708" name="T4"/>
              <a:gd fmla="*/ 2147483647 h 1708" name="T5"/>
              <a:gd fmla="*/ 2147483647 w 1708" name="T6"/>
              <a:gd fmla="*/ 2147483647 h 1708" name="T7"/>
              <a:gd fmla="*/ 2147483647 w 1708" name="T8"/>
              <a:gd fmla="*/ 2147483647 h 1708" name="T9"/>
              <a:gd fmla="*/ 2147483647 w 1708" name="T10"/>
              <a:gd fmla="*/ 2147483647 h 1708" name="T11"/>
              <a:gd fmla="*/ 2147483647 w 1708" name="T12"/>
              <a:gd fmla="*/ 2147483647 h 1708" name="T13"/>
              <a:gd fmla="*/ 2147483647 w 1708" name="T14"/>
              <a:gd fmla="*/ 2147483647 h 1708" name="T15"/>
              <a:gd fmla="*/ 2147483647 w 1708" name="T16"/>
              <a:gd fmla="*/ 2147483647 h 1708" name="T17"/>
              <a:gd fmla="*/ 2147483647 w 1708" name="T18"/>
              <a:gd fmla="*/ 2147483647 h 1708" name="T19"/>
              <a:gd fmla="*/ 2147483647 w 1708" name="T20"/>
              <a:gd fmla="*/ 2147483647 h 1708" name="T21"/>
              <a:gd fmla="*/ 2147483647 w 1708" name="T22"/>
              <a:gd fmla="*/ 2147483647 h 1708" name="T23"/>
              <a:gd fmla="*/ 2147483647 w 1708" name="T24"/>
              <a:gd fmla="*/ 2147483647 h 1708" name="T25"/>
              <a:gd fmla="*/ 2147483647 w 1708" name="T26"/>
              <a:gd fmla="*/ 2147483647 h 1708" name="T27"/>
              <a:gd fmla="*/ 2147483647 w 1708" name="T28"/>
              <a:gd fmla="*/ 2147483647 h 1708" name="T29"/>
              <a:gd fmla="*/ 2147483647 w 1708" name="T30"/>
              <a:gd fmla="*/ 2147483647 h 1708" name="T31"/>
              <a:gd fmla="*/ 2147483647 w 1708" name="T32"/>
              <a:gd fmla="*/ 2147483647 h 1708" name="T33"/>
              <a:gd fmla="*/ 2147483647 w 1708" name="T34"/>
              <a:gd fmla="*/ 2147483647 h 1708" name="T35"/>
              <a:gd fmla="*/ 2147483647 w 1708" name="T36"/>
              <a:gd fmla="*/ 2147483647 h 1708" name="T37"/>
              <a:gd fmla="*/ 2147483647 w 1708" name="T38"/>
              <a:gd fmla="*/ 2147483647 h 1708" name="T39"/>
              <a:gd fmla="*/ 2147483647 w 1708" name="T40"/>
              <a:gd fmla="*/ 2147483647 h 1708" name="T41"/>
              <a:gd fmla="*/ 2147483647 w 1708" name="T42"/>
              <a:gd fmla="*/ 2147483647 h 1708" name="T43"/>
              <a:gd fmla="*/ 0 w 1708" name="T44"/>
              <a:gd fmla="*/ 2147483647 h 1708" name="T45"/>
              <a:gd fmla="*/ 0 w 1708" name="T46"/>
              <a:gd fmla="*/ 2147483647 h 1708" name="T47"/>
              <a:gd fmla="*/ 2147483647 w 1708" name="T48"/>
              <a:gd fmla="*/ 2147483647 h 1708" name="T49"/>
              <a:gd fmla="*/ 2147483647 w 1708" name="T50"/>
              <a:gd fmla="*/ 2147483647 h 1708" name="T51"/>
              <a:gd fmla="*/ 2147483647 w 1708" name="T52"/>
              <a:gd fmla="*/ 2147483647 h 1708" name="T53"/>
              <a:gd fmla="*/ 2147483647 w 1708" name="T54"/>
              <a:gd fmla="*/ 2147483647 h 1708" name="T55"/>
              <a:gd fmla="*/ 2147483647 w 1708" name="T56"/>
              <a:gd fmla="*/ 2147483647 h 1708" name="T57"/>
              <a:gd fmla="*/ 2147483647 w 1708" name="T58"/>
              <a:gd fmla="*/ 2147483647 h 1708" name="T59"/>
              <a:gd fmla="*/ 2147483647 w 1708" name="T60"/>
              <a:gd fmla="*/ 0 h 1708" name="T61"/>
              <a:gd fmla="*/ 2147483647 w 1708" name="T62"/>
              <a:gd fmla="*/ 0 h 1708" name="T63"/>
              <a:gd fmla="*/ 2147483647 w 1708" name="T64"/>
              <a:gd fmla="*/ 2147483647 h 1708" name="T65"/>
              <a:gd fmla="*/ 2147483647 w 1708" name="T66"/>
              <a:gd fmla="*/ 2147483647 h 1708" name="T67"/>
              <a:gd fmla="*/ 2147483647 w 1708" name="T68"/>
              <a:gd fmla="*/ 2147483647 h 1708" name="T69"/>
              <a:gd fmla="*/ 2147483647 w 1708" name="T70"/>
              <a:gd fmla="*/ 2147483647 h 1708" name="T71"/>
              <a:gd fmla="*/ 2147483647 w 1708" name="T72"/>
              <a:gd fmla="*/ 2147483647 h 1708" name="T73"/>
              <a:gd fmla="*/ 2147483647 w 1708" name="T74"/>
              <a:gd fmla="*/ 2147483647 h 1708" name="T75"/>
              <a:gd fmla="*/ 2147483647 w 1708" name="T76"/>
              <a:gd fmla="*/ 2147483647 h 1708" name="T77"/>
              <a:gd fmla="*/ 2147483647 w 1708" name="T78"/>
              <a:gd fmla="*/ 2147483647 h 1708" name="T79"/>
              <a:gd fmla="*/ 2147483647 w 1708" name="T80"/>
              <a:gd fmla="*/ 2147483647 h 1708" name="T81"/>
              <a:gd fmla="*/ 2147483647 w 1708" name="T82"/>
              <a:gd fmla="*/ 2147483647 h 1708" name="T83"/>
              <a:gd fmla="*/ 2147483647 w 1708" name="T84"/>
              <a:gd fmla="*/ 2147483647 h 1708" name="T85"/>
              <a:gd fmla="*/ 2147483647 w 1708" name="T86"/>
              <a:gd fmla="*/ 2147483647 h 1708" name="T87"/>
              <a:gd fmla="*/ 2147483647 w 1708" name="T88"/>
              <a:gd fmla="*/ 2147483647 h 1708" name="T89"/>
              <a:gd fmla="*/ 2147483647 w 1708" name="T90"/>
              <a:gd fmla="*/ 2147483647 h 1708" name="T91"/>
              <a:gd fmla="*/ 2147483647 w 1708" name="T92"/>
              <a:gd fmla="*/ 2147483647 h 1708" name="T93"/>
              <a:gd fmla="*/ 2147483647 w 1708" name="T94"/>
              <a:gd fmla="*/ 2147483647 h 1708"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b="b" l="0" r="r" t="0"/>
            <a:pathLst>
              <a:path h="1708" w="1708">
                <a:moveTo>
                  <a:pt x="997" y="172"/>
                </a:moveTo>
                <a:cubicBezTo>
                  <a:pt x="1083" y="190"/>
                  <a:pt x="1163" y="224"/>
                  <a:pt x="1234" y="270"/>
                </a:cubicBezTo>
                <a:lnTo>
                  <a:pt x="1356" y="149"/>
                </a:lnTo>
                <a:lnTo>
                  <a:pt x="1559" y="352"/>
                </a:lnTo>
                <a:lnTo>
                  <a:pt x="1437" y="473"/>
                </a:lnTo>
                <a:cubicBezTo>
                  <a:pt x="1484" y="544"/>
                  <a:pt x="1517" y="624"/>
                  <a:pt x="1535" y="710"/>
                </a:cubicBezTo>
                <a:lnTo>
                  <a:pt x="1708" y="710"/>
                </a:lnTo>
                <a:lnTo>
                  <a:pt x="1708" y="997"/>
                </a:lnTo>
                <a:lnTo>
                  <a:pt x="1535" y="997"/>
                </a:lnTo>
                <a:cubicBezTo>
                  <a:pt x="1517" y="1083"/>
                  <a:pt x="1484" y="1163"/>
                  <a:pt x="1437" y="1234"/>
                </a:cubicBezTo>
                <a:lnTo>
                  <a:pt x="1559" y="1356"/>
                </a:lnTo>
                <a:lnTo>
                  <a:pt x="1356" y="1559"/>
                </a:lnTo>
                <a:lnTo>
                  <a:pt x="1234" y="1437"/>
                </a:lnTo>
                <a:cubicBezTo>
                  <a:pt x="1163" y="1484"/>
                  <a:pt x="1083" y="1517"/>
                  <a:pt x="997" y="1535"/>
                </a:cubicBezTo>
                <a:lnTo>
                  <a:pt x="997" y="1708"/>
                </a:lnTo>
                <a:lnTo>
                  <a:pt x="710" y="1708"/>
                </a:lnTo>
                <a:lnTo>
                  <a:pt x="710" y="1535"/>
                </a:lnTo>
                <a:cubicBezTo>
                  <a:pt x="624" y="1517"/>
                  <a:pt x="544" y="1484"/>
                  <a:pt x="473" y="1437"/>
                </a:cubicBezTo>
                <a:lnTo>
                  <a:pt x="352" y="1559"/>
                </a:lnTo>
                <a:lnTo>
                  <a:pt x="149" y="1356"/>
                </a:lnTo>
                <a:lnTo>
                  <a:pt x="270" y="1234"/>
                </a:lnTo>
                <a:cubicBezTo>
                  <a:pt x="224" y="1163"/>
                  <a:pt x="190" y="1083"/>
                  <a:pt x="172" y="997"/>
                </a:cubicBezTo>
                <a:lnTo>
                  <a:pt x="0" y="997"/>
                </a:lnTo>
                <a:lnTo>
                  <a:pt x="0" y="710"/>
                </a:lnTo>
                <a:lnTo>
                  <a:pt x="172" y="710"/>
                </a:lnTo>
                <a:cubicBezTo>
                  <a:pt x="190" y="624"/>
                  <a:pt x="224" y="544"/>
                  <a:pt x="270" y="473"/>
                </a:cubicBezTo>
                <a:lnTo>
                  <a:pt x="149" y="352"/>
                </a:lnTo>
                <a:lnTo>
                  <a:pt x="352" y="149"/>
                </a:lnTo>
                <a:lnTo>
                  <a:pt x="473" y="270"/>
                </a:lnTo>
                <a:cubicBezTo>
                  <a:pt x="544" y="224"/>
                  <a:pt x="624" y="190"/>
                  <a:pt x="710" y="172"/>
                </a:cubicBezTo>
                <a:lnTo>
                  <a:pt x="710" y="0"/>
                </a:lnTo>
                <a:lnTo>
                  <a:pt x="997" y="0"/>
                </a:lnTo>
                <a:lnTo>
                  <a:pt x="997" y="172"/>
                </a:lnTo>
                <a:close/>
                <a:moveTo>
                  <a:pt x="854" y="366"/>
                </a:moveTo>
                <a:cubicBezTo>
                  <a:pt x="1123" y="366"/>
                  <a:pt x="1342" y="584"/>
                  <a:pt x="1342" y="854"/>
                </a:cubicBezTo>
                <a:cubicBezTo>
                  <a:pt x="1342" y="1123"/>
                  <a:pt x="1123" y="1342"/>
                  <a:pt x="854" y="1342"/>
                </a:cubicBezTo>
                <a:cubicBezTo>
                  <a:pt x="584" y="1342"/>
                  <a:pt x="366" y="1123"/>
                  <a:pt x="366" y="854"/>
                </a:cubicBezTo>
                <a:cubicBezTo>
                  <a:pt x="366" y="584"/>
                  <a:pt x="584" y="366"/>
                  <a:pt x="854" y="366"/>
                </a:cubicBezTo>
                <a:close/>
                <a:moveTo>
                  <a:pt x="854" y="493"/>
                </a:moveTo>
                <a:cubicBezTo>
                  <a:pt x="1053" y="493"/>
                  <a:pt x="1215" y="655"/>
                  <a:pt x="1215" y="854"/>
                </a:cubicBezTo>
                <a:cubicBezTo>
                  <a:pt x="1215" y="1053"/>
                  <a:pt x="1053" y="1215"/>
                  <a:pt x="854" y="1215"/>
                </a:cubicBezTo>
                <a:cubicBezTo>
                  <a:pt x="655" y="1215"/>
                  <a:pt x="493" y="1053"/>
                  <a:pt x="493" y="854"/>
                </a:cubicBezTo>
                <a:cubicBezTo>
                  <a:pt x="493" y="655"/>
                  <a:pt x="655" y="493"/>
                  <a:pt x="854" y="493"/>
                </a:cubicBezTo>
                <a:close/>
                <a:moveTo>
                  <a:pt x="854" y="650"/>
                </a:moveTo>
                <a:cubicBezTo>
                  <a:pt x="966" y="650"/>
                  <a:pt x="1058" y="741"/>
                  <a:pt x="1058" y="854"/>
                </a:cubicBezTo>
                <a:cubicBezTo>
                  <a:pt x="1058" y="966"/>
                  <a:pt x="966" y="1058"/>
                  <a:pt x="854" y="1058"/>
                </a:cubicBezTo>
                <a:cubicBezTo>
                  <a:pt x="741" y="1058"/>
                  <a:pt x="650" y="966"/>
                  <a:pt x="650" y="854"/>
                </a:cubicBezTo>
                <a:cubicBezTo>
                  <a:pt x="650" y="741"/>
                  <a:pt x="741" y="650"/>
                  <a:pt x="854" y="650"/>
                </a:cubicBezTo>
                <a:close/>
              </a:path>
            </a:pathLst>
          </a:custGeom>
          <a:solidFill>
            <a:schemeClr val="accent1"/>
          </a:solidFill>
          <a:ln>
            <a:noFill/>
          </a:ln>
          <a:extLst>
            <a:ext uri="{91240B29-F687-4F45-9708-019B960494DF}">
              <a14:hiddenLine w="9525">
                <a:solidFill>
                  <a:srgbClr val="000000"/>
                </a:solidFill>
                <a:round/>
                <a:headEnd/>
                <a:tailEnd/>
              </a14:hiddenLine>
            </a:ext>
          </a:extLst>
        </p:spPr>
        <p:txBody>
          <a:bodyPr bIns="36287" lIns="72574" rIns="72574" tIns="36287"/>
          <a:lstStyle/>
          <a:p>
            <a:endParaRPr altLang="en-US" lang="zh-CN"/>
          </a:p>
        </p:txBody>
      </p:sp>
      <p:sp>
        <p:nvSpPr>
          <p:cNvPr id="22539" name="Freeform 6"/>
          <p:cNvSpPr>
            <a:spLocks noEditPoints="1"/>
          </p:cNvSpPr>
          <p:nvPr/>
        </p:nvSpPr>
        <p:spPr bwMode="auto">
          <a:xfrm>
            <a:off x="4206875" y="2074863"/>
            <a:ext cx="1660525" cy="1660525"/>
          </a:xfrm>
          <a:custGeom>
            <a:gdLst>
              <a:gd fmla="*/ 2147483647 w 1708" name="T0"/>
              <a:gd fmla="*/ 2147483647 h 1708" name="T1"/>
              <a:gd fmla="*/ 2147483647 w 1708" name="T2"/>
              <a:gd fmla="*/ 2147483647 h 1708" name="T3"/>
              <a:gd fmla="*/ 2147483647 w 1708" name="T4"/>
              <a:gd fmla="*/ 2147483647 h 1708" name="T5"/>
              <a:gd fmla="*/ 2147483647 w 1708" name="T6"/>
              <a:gd fmla="*/ 2147483647 h 1708" name="T7"/>
              <a:gd fmla="*/ 2147483647 w 1708" name="T8"/>
              <a:gd fmla="*/ 2147483647 h 1708" name="T9"/>
              <a:gd fmla="*/ 2147483647 w 1708" name="T10"/>
              <a:gd fmla="*/ 2147483647 h 1708" name="T11"/>
              <a:gd fmla="*/ 2147483647 w 1708" name="T12"/>
              <a:gd fmla="*/ 2147483647 h 1708" name="T13"/>
              <a:gd fmla="*/ 2147483647 w 1708" name="T14"/>
              <a:gd fmla="*/ 2147483647 h 1708" name="T15"/>
              <a:gd fmla="*/ 2147483647 w 1708" name="T16"/>
              <a:gd fmla="*/ 2147483647 h 1708" name="T17"/>
              <a:gd fmla="*/ 2147483647 w 1708" name="T18"/>
              <a:gd fmla="*/ 2147483647 h 1708" name="T19"/>
              <a:gd fmla="*/ 2147483647 w 1708" name="T20"/>
              <a:gd fmla="*/ 2147483647 h 1708" name="T21"/>
              <a:gd fmla="*/ 2147483647 w 1708" name="T22"/>
              <a:gd fmla="*/ 2147483647 h 1708" name="T23"/>
              <a:gd fmla="*/ 2147483647 w 1708" name="T24"/>
              <a:gd fmla="*/ 2147483647 h 1708" name="T25"/>
              <a:gd fmla="*/ 2147483647 w 1708" name="T26"/>
              <a:gd fmla="*/ 2147483647 h 1708" name="T27"/>
              <a:gd fmla="*/ 2147483647 w 1708" name="T28"/>
              <a:gd fmla="*/ 2147483647 h 1708" name="T29"/>
              <a:gd fmla="*/ 2147483647 w 1708" name="T30"/>
              <a:gd fmla="*/ 2147483647 h 1708" name="T31"/>
              <a:gd fmla="*/ 2147483647 w 1708" name="T32"/>
              <a:gd fmla="*/ 2147483647 h 1708" name="T33"/>
              <a:gd fmla="*/ 2147483647 w 1708" name="T34"/>
              <a:gd fmla="*/ 2147483647 h 1708" name="T35"/>
              <a:gd fmla="*/ 2147483647 w 1708" name="T36"/>
              <a:gd fmla="*/ 2147483647 h 1708" name="T37"/>
              <a:gd fmla="*/ 2147483647 w 1708" name="T38"/>
              <a:gd fmla="*/ 2147483647 h 1708" name="T39"/>
              <a:gd fmla="*/ 2147483647 w 1708" name="T40"/>
              <a:gd fmla="*/ 2147483647 h 1708" name="T41"/>
              <a:gd fmla="*/ 2147483647 w 1708" name="T42"/>
              <a:gd fmla="*/ 2147483647 h 1708" name="T43"/>
              <a:gd fmla="*/ 0 w 1708" name="T44"/>
              <a:gd fmla="*/ 2147483647 h 1708" name="T45"/>
              <a:gd fmla="*/ 0 w 1708" name="T46"/>
              <a:gd fmla="*/ 2147483647 h 1708" name="T47"/>
              <a:gd fmla="*/ 2147483647 w 1708" name="T48"/>
              <a:gd fmla="*/ 2147483647 h 1708" name="T49"/>
              <a:gd fmla="*/ 2147483647 w 1708" name="T50"/>
              <a:gd fmla="*/ 2147483647 h 1708" name="T51"/>
              <a:gd fmla="*/ 2147483647 w 1708" name="T52"/>
              <a:gd fmla="*/ 2147483647 h 1708" name="T53"/>
              <a:gd fmla="*/ 2147483647 w 1708" name="T54"/>
              <a:gd fmla="*/ 2147483647 h 1708" name="T55"/>
              <a:gd fmla="*/ 2147483647 w 1708" name="T56"/>
              <a:gd fmla="*/ 2147483647 h 1708" name="T57"/>
              <a:gd fmla="*/ 2147483647 w 1708" name="T58"/>
              <a:gd fmla="*/ 2147483647 h 1708" name="T59"/>
              <a:gd fmla="*/ 2147483647 w 1708" name="T60"/>
              <a:gd fmla="*/ 0 h 1708" name="T61"/>
              <a:gd fmla="*/ 2147483647 w 1708" name="T62"/>
              <a:gd fmla="*/ 0 h 1708" name="T63"/>
              <a:gd fmla="*/ 2147483647 w 1708" name="T64"/>
              <a:gd fmla="*/ 2147483647 h 1708" name="T65"/>
              <a:gd fmla="*/ 2147483647 w 1708" name="T66"/>
              <a:gd fmla="*/ 2147483647 h 1708" name="T67"/>
              <a:gd fmla="*/ 2147483647 w 1708" name="T68"/>
              <a:gd fmla="*/ 2147483647 h 1708" name="T69"/>
              <a:gd fmla="*/ 2147483647 w 1708" name="T70"/>
              <a:gd fmla="*/ 2147483647 h 1708" name="T71"/>
              <a:gd fmla="*/ 2147483647 w 1708" name="T72"/>
              <a:gd fmla="*/ 2147483647 h 1708" name="T73"/>
              <a:gd fmla="*/ 2147483647 w 1708" name="T74"/>
              <a:gd fmla="*/ 2147483647 h 1708" name="T75"/>
              <a:gd fmla="*/ 2147483647 w 1708" name="T76"/>
              <a:gd fmla="*/ 2147483647 h 1708" name="T77"/>
              <a:gd fmla="*/ 2147483647 w 1708" name="T78"/>
              <a:gd fmla="*/ 2147483647 h 1708" name="T79"/>
              <a:gd fmla="*/ 2147483647 w 1708" name="T80"/>
              <a:gd fmla="*/ 2147483647 h 1708" name="T81"/>
              <a:gd fmla="*/ 2147483647 w 1708" name="T82"/>
              <a:gd fmla="*/ 2147483647 h 1708" name="T83"/>
              <a:gd fmla="*/ 2147483647 w 1708" name="T84"/>
              <a:gd fmla="*/ 2147483647 h 1708" name="T85"/>
              <a:gd fmla="*/ 2147483647 w 1708" name="T86"/>
              <a:gd fmla="*/ 2147483647 h 1708" name="T87"/>
              <a:gd fmla="*/ 2147483647 w 1708" name="T88"/>
              <a:gd fmla="*/ 2147483647 h 1708" name="T89"/>
              <a:gd fmla="*/ 2147483647 w 1708" name="T90"/>
              <a:gd fmla="*/ 2147483647 h 1708" name="T91"/>
              <a:gd fmla="*/ 2147483647 w 1708" name="T92"/>
              <a:gd fmla="*/ 2147483647 h 1708" name="T93"/>
              <a:gd fmla="*/ 2147483647 w 1708" name="T94"/>
              <a:gd fmla="*/ 2147483647 h 1708"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b="b" l="0" r="r" t="0"/>
            <a:pathLst>
              <a:path h="1708" w="1708">
                <a:moveTo>
                  <a:pt x="997" y="172"/>
                </a:moveTo>
                <a:cubicBezTo>
                  <a:pt x="1083" y="190"/>
                  <a:pt x="1163" y="224"/>
                  <a:pt x="1234" y="270"/>
                </a:cubicBezTo>
                <a:lnTo>
                  <a:pt x="1356" y="149"/>
                </a:lnTo>
                <a:lnTo>
                  <a:pt x="1559" y="352"/>
                </a:lnTo>
                <a:lnTo>
                  <a:pt x="1437" y="473"/>
                </a:lnTo>
                <a:cubicBezTo>
                  <a:pt x="1484" y="544"/>
                  <a:pt x="1517" y="624"/>
                  <a:pt x="1535" y="710"/>
                </a:cubicBezTo>
                <a:lnTo>
                  <a:pt x="1708" y="710"/>
                </a:lnTo>
                <a:lnTo>
                  <a:pt x="1708" y="997"/>
                </a:lnTo>
                <a:lnTo>
                  <a:pt x="1535" y="997"/>
                </a:lnTo>
                <a:cubicBezTo>
                  <a:pt x="1517" y="1083"/>
                  <a:pt x="1484" y="1163"/>
                  <a:pt x="1437" y="1234"/>
                </a:cubicBezTo>
                <a:lnTo>
                  <a:pt x="1559" y="1356"/>
                </a:lnTo>
                <a:lnTo>
                  <a:pt x="1356" y="1559"/>
                </a:lnTo>
                <a:lnTo>
                  <a:pt x="1234" y="1437"/>
                </a:lnTo>
                <a:cubicBezTo>
                  <a:pt x="1163" y="1484"/>
                  <a:pt x="1083" y="1517"/>
                  <a:pt x="997" y="1535"/>
                </a:cubicBezTo>
                <a:lnTo>
                  <a:pt x="997" y="1708"/>
                </a:lnTo>
                <a:lnTo>
                  <a:pt x="710" y="1708"/>
                </a:lnTo>
                <a:lnTo>
                  <a:pt x="710" y="1535"/>
                </a:lnTo>
                <a:cubicBezTo>
                  <a:pt x="624" y="1517"/>
                  <a:pt x="544" y="1484"/>
                  <a:pt x="473" y="1437"/>
                </a:cubicBezTo>
                <a:lnTo>
                  <a:pt x="352" y="1559"/>
                </a:lnTo>
                <a:lnTo>
                  <a:pt x="149" y="1356"/>
                </a:lnTo>
                <a:lnTo>
                  <a:pt x="270" y="1234"/>
                </a:lnTo>
                <a:cubicBezTo>
                  <a:pt x="224" y="1163"/>
                  <a:pt x="190" y="1083"/>
                  <a:pt x="172" y="997"/>
                </a:cubicBezTo>
                <a:lnTo>
                  <a:pt x="0" y="997"/>
                </a:lnTo>
                <a:lnTo>
                  <a:pt x="0" y="710"/>
                </a:lnTo>
                <a:lnTo>
                  <a:pt x="172" y="710"/>
                </a:lnTo>
                <a:cubicBezTo>
                  <a:pt x="190" y="624"/>
                  <a:pt x="224" y="544"/>
                  <a:pt x="270" y="473"/>
                </a:cubicBezTo>
                <a:lnTo>
                  <a:pt x="149" y="352"/>
                </a:lnTo>
                <a:lnTo>
                  <a:pt x="352" y="149"/>
                </a:lnTo>
                <a:lnTo>
                  <a:pt x="473" y="270"/>
                </a:lnTo>
                <a:cubicBezTo>
                  <a:pt x="544" y="224"/>
                  <a:pt x="624" y="190"/>
                  <a:pt x="710" y="172"/>
                </a:cubicBezTo>
                <a:lnTo>
                  <a:pt x="710" y="0"/>
                </a:lnTo>
                <a:lnTo>
                  <a:pt x="997" y="0"/>
                </a:lnTo>
                <a:lnTo>
                  <a:pt x="997" y="172"/>
                </a:lnTo>
                <a:close/>
                <a:moveTo>
                  <a:pt x="854" y="366"/>
                </a:moveTo>
                <a:cubicBezTo>
                  <a:pt x="1123" y="366"/>
                  <a:pt x="1342" y="584"/>
                  <a:pt x="1342" y="854"/>
                </a:cubicBezTo>
                <a:cubicBezTo>
                  <a:pt x="1342" y="1123"/>
                  <a:pt x="1123" y="1342"/>
                  <a:pt x="854" y="1342"/>
                </a:cubicBezTo>
                <a:cubicBezTo>
                  <a:pt x="584" y="1342"/>
                  <a:pt x="366" y="1123"/>
                  <a:pt x="366" y="854"/>
                </a:cubicBezTo>
                <a:cubicBezTo>
                  <a:pt x="366" y="584"/>
                  <a:pt x="584" y="366"/>
                  <a:pt x="854" y="366"/>
                </a:cubicBezTo>
                <a:close/>
                <a:moveTo>
                  <a:pt x="854" y="493"/>
                </a:moveTo>
                <a:cubicBezTo>
                  <a:pt x="1053" y="493"/>
                  <a:pt x="1215" y="655"/>
                  <a:pt x="1215" y="854"/>
                </a:cubicBezTo>
                <a:cubicBezTo>
                  <a:pt x="1215" y="1053"/>
                  <a:pt x="1053" y="1215"/>
                  <a:pt x="854" y="1215"/>
                </a:cubicBezTo>
                <a:cubicBezTo>
                  <a:pt x="655" y="1215"/>
                  <a:pt x="493" y="1053"/>
                  <a:pt x="493" y="854"/>
                </a:cubicBezTo>
                <a:cubicBezTo>
                  <a:pt x="493" y="655"/>
                  <a:pt x="655" y="493"/>
                  <a:pt x="854" y="493"/>
                </a:cubicBezTo>
                <a:close/>
                <a:moveTo>
                  <a:pt x="854" y="650"/>
                </a:moveTo>
                <a:cubicBezTo>
                  <a:pt x="966" y="650"/>
                  <a:pt x="1058" y="741"/>
                  <a:pt x="1058" y="854"/>
                </a:cubicBezTo>
                <a:cubicBezTo>
                  <a:pt x="1058" y="966"/>
                  <a:pt x="966" y="1058"/>
                  <a:pt x="854" y="1058"/>
                </a:cubicBezTo>
                <a:cubicBezTo>
                  <a:pt x="741" y="1058"/>
                  <a:pt x="650" y="966"/>
                  <a:pt x="650" y="854"/>
                </a:cubicBezTo>
                <a:cubicBezTo>
                  <a:pt x="650" y="741"/>
                  <a:pt x="741" y="650"/>
                  <a:pt x="854" y="650"/>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bIns="36287" lIns="72574" rIns="72574" tIns="36287"/>
          <a:lstStyle/>
          <a:p>
            <a:endParaRPr altLang="en-US" lang="zh-CN"/>
          </a:p>
        </p:txBody>
      </p:sp>
      <p:sp>
        <p:nvSpPr>
          <p:cNvPr id="22540" name="Freeform 5"/>
          <p:cNvSpPr/>
          <p:nvPr/>
        </p:nvSpPr>
        <p:spPr bwMode="auto">
          <a:xfrm>
            <a:off x="0" y="311150"/>
            <a:ext cx="892175" cy="604838"/>
          </a:xfrm>
          <a:custGeom>
            <a:gdLst>
              <a:gd fmla="*/ 2147483647 w 1172" name="T0"/>
              <a:gd fmla="*/ 2147483647 h 774" name="T1"/>
              <a:gd fmla="*/ 2147483647 w 1172" name="T2"/>
              <a:gd fmla="*/ 0 h 774" name="T3"/>
              <a:gd fmla="*/ 2147483647 w 1172" name="T4"/>
              <a:gd fmla="*/ 2147483647 h 774" name="T5"/>
              <a:gd fmla="*/ 2147483647 w 1172" name="T6"/>
              <a:gd fmla="*/ 2147483647 h 774" name="T7"/>
              <a:gd fmla="*/ 2147483647 w 1172" name="T8"/>
              <a:gd fmla="*/ 2147483647 h 774" name="T9"/>
              <a:gd fmla="*/ 2147483647 w 1172" name="T10"/>
              <a:gd fmla="*/ 2147483647 h 774" name="T11"/>
              <a:gd fmla="*/ 0 w 1172" name="T12"/>
              <a:gd fmla="*/ 2147483647 h 774" name="T13"/>
              <a:gd fmla="*/ 0 w 1172" name="T14"/>
              <a:gd fmla="*/ 2147483647 h 774" name="T15"/>
              <a:gd fmla="*/ 2147483647 w 1172" name="T16"/>
              <a:gd fmla="*/ 2147483647 h 774"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b" l="0" r="r" t="0"/>
            <a:pathLst>
              <a:path h="774" w="1172">
                <a:moveTo>
                  <a:pt x="854" y="5"/>
                </a:moveTo>
                <a:lnTo>
                  <a:pt x="858" y="0"/>
                </a:lnTo>
                <a:lnTo>
                  <a:pt x="1172" y="384"/>
                </a:lnTo>
                <a:lnTo>
                  <a:pt x="858" y="769"/>
                </a:lnTo>
                <a:lnTo>
                  <a:pt x="858" y="768"/>
                </a:lnTo>
                <a:lnTo>
                  <a:pt x="858" y="774"/>
                </a:lnTo>
                <a:lnTo>
                  <a:pt x="0" y="774"/>
                </a:lnTo>
                <a:lnTo>
                  <a:pt x="0" y="5"/>
                </a:lnTo>
                <a:lnTo>
                  <a:pt x="854" y="5"/>
                </a:lnTo>
                <a:close/>
              </a:path>
            </a:pathLst>
          </a:custGeom>
          <a:solidFill>
            <a:schemeClr val="accent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22541" name="Freeform 6"/>
          <p:cNvSpPr/>
          <p:nvPr/>
        </p:nvSpPr>
        <p:spPr bwMode="auto">
          <a:xfrm>
            <a:off x="781050" y="317500"/>
            <a:ext cx="11415713" cy="598488"/>
          </a:xfrm>
          <a:custGeom>
            <a:gdLst>
              <a:gd fmla="*/ 2147483647 w 15011" name="T0"/>
              <a:gd fmla="*/ 0 h 769" name="T1"/>
              <a:gd fmla="*/ 2147483647 w 15011" name="T2"/>
              <a:gd fmla="*/ 0 h 769" name="T3"/>
              <a:gd fmla="*/ 2147483647 w 15011" name="T4"/>
              <a:gd fmla="*/ 2147483647 h 769" name="T5"/>
              <a:gd fmla="*/ 0 w 15011" name="T6"/>
              <a:gd fmla="*/ 2147483647 h 769" name="T7"/>
              <a:gd fmla="*/ 0 w 15011" name="T8"/>
              <a:gd fmla="*/ 2147483647 h 769" name="T9"/>
              <a:gd fmla="*/ 0 w 15011" name="T10"/>
              <a:gd fmla="*/ 2147483647 h 769" name="T11"/>
              <a:gd fmla="*/ 2147483647 w 15011" name="T12"/>
              <a:gd fmla="*/ 2147483647 h 769" name="T13"/>
              <a:gd fmla="*/ 2147483647 w 15011" name="T14"/>
              <a:gd fmla="*/ 0 h 769"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769" w="15011">
                <a:moveTo>
                  <a:pt x="15011" y="0"/>
                </a:moveTo>
                <a:lnTo>
                  <a:pt x="5" y="0"/>
                </a:lnTo>
                <a:lnTo>
                  <a:pt x="314" y="379"/>
                </a:lnTo>
                <a:lnTo>
                  <a:pt x="0" y="763"/>
                </a:lnTo>
                <a:lnTo>
                  <a:pt x="0" y="769"/>
                </a:lnTo>
                <a:lnTo>
                  <a:pt x="15011" y="769"/>
                </a:lnTo>
                <a:lnTo>
                  <a:pt x="15011" y="0"/>
                </a:lnTo>
                <a:close/>
              </a:path>
            </a:pathLst>
          </a:custGeom>
          <a:solidFill>
            <a:schemeClr val="bg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22542" name="TextBox 100"/>
          <p:cNvSpPr txBox="1">
            <a:spLocks noChangeArrowheads="1"/>
          </p:cNvSpPr>
          <p:nvPr/>
        </p:nvSpPr>
        <p:spPr bwMode="auto">
          <a:xfrm>
            <a:off x="1027113" y="431800"/>
            <a:ext cx="2321242" cy="39624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lang="en-US" sz="2000">
                <a:solidFill>
                  <a:srgbClr val="F8F8F8"/>
                </a:solidFill>
                <a:latin charset="-122" panose="020b0503020204020204" pitchFamily="34" typeface="微软雅黑"/>
                <a:ea charset="-122" pitchFamily="34" typeface="微软雅黑"/>
              </a:rPr>
              <a:t>1.1请输入您的标题</a:t>
            </a:r>
          </a:p>
        </p:txBody>
      </p:sp>
    </p:spTree>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22540"/>
                                        </p:tgtEl>
                                        <p:attrNameLst>
                                          <p:attrName>style.visibility</p:attrName>
                                        </p:attrNameLst>
                                      </p:cBhvr>
                                      <p:to>
                                        <p:strVal val="visible"/>
                                      </p:to>
                                    </p:set>
                                    <p:anim calcmode="lin" valueType="num">
                                      <p:cBhvr additive="base">
                                        <p:cTn dur="500" fill="hold" id="7"/>
                                        <p:tgtEl>
                                          <p:spTgt spid="22540"/>
                                        </p:tgtEl>
                                        <p:attrNameLst>
                                          <p:attrName>ppt_x</p:attrName>
                                        </p:attrNameLst>
                                      </p:cBhvr>
                                      <p:tavLst>
                                        <p:tav tm="0">
                                          <p:val>
                                            <p:strVal val="0-#ppt_w/2"/>
                                          </p:val>
                                        </p:tav>
                                        <p:tav tm="100000">
                                          <p:val>
                                            <p:strVal val="#ppt_x"/>
                                          </p:val>
                                        </p:tav>
                                      </p:tavLst>
                                    </p:anim>
                                    <p:anim calcmode="lin" valueType="num">
                                      <p:cBhvr additive="base">
                                        <p:cTn dur="500" fill="hold" id="8"/>
                                        <p:tgtEl>
                                          <p:spTgt spid="22540"/>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8">
                                  <p:stCondLst>
                                    <p:cond delay="0"/>
                                  </p:stCondLst>
                                  <p:childTnLst>
                                    <p:set>
                                      <p:cBhvr>
                                        <p:cTn dur="1" fill="hold" id="11">
                                          <p:stCondLst>
                                            <p:cond delay="0"/>
                                          </p:stCondLst>
                                        </p:cTn>
                                        <p:tgtEl>
                                          <p:spTgt spid="22541"/>
                                        </p:tgtEl>
                                        <p:attrNameLst>
                                          <p:attrName>style.visibility</p:attrName>
                                        </p:attrNameLst>
                                      </p:cBhvr>
                                      <p:to>
                                        <p:strVal val="visible"/>
                                      </p:to>
                                    </p:set>
                                    <p:animEffect filter="wipe(left)" transition="in">
                                      <p:cBhvr>
                                        <p:cTn dur="500" id="12"/>
                                        <p:tgtEl>
                                          <p:spTgt spid="22541"/>
                                        </p:tgtEl>
                                      </p:cBhvr>
                                    </p:animEffect>
                                  </p:childTnLst>
                                </p:cTn>
                              </p:par>
                            </p:childTnLst>
                          </p:cTn>
                        </p:par>
                        <p:par>
                          <p:cTn fill="hold" id="13" nodeType="afterGroup">
                            <p:stCondLst>
                              <p:cond delay="1000"/>
                            </p:stCondLst>
                            <p:childTnLst>
                              <p:par>
                                <p:cTn fill="hold" grpId="0" id="14" nodeType="afterEffect" presetClass="entr" presetID="41" presetSubtype="0">
                                  <p:stCondLst>
                                    <p:cond delay="0"/>
                                  </p:stCondLst>
                                  <p:iterate type="lt">
                                    <p:tmPct val="10000"/>
                                  </p:iterate>
                                  <p:childTnLst>
                                    <p:set>
                                      <p:cBhvr>
                                        <p:cTn dur="1" fill="hold" id="15">
                                          <p:stCondLst>
                                            <p:cond delay="0"/>
                                          </p:stCondLst>
                                        </p:cTn>
                                        <p:tgtEl>
                                          <p:spTgt spid="22542"/>
                                        </p:tgtEl>
                                        <p:attrNameLst>
                                          <p:attrName>style.visibility</p:attrName>
                                        </p:attrNameLst>
                                      </p:cBhvr>
                                      <p:to>
                                        <p:strVal val="visible"/>
                                      </p:to>
                                    </p:set>
                                    <p:anim calcmode="lin" valueType="num">
                                      <p:cBhvr>
                                        <p:cTn dur="300" fill="hold" id="16"/>
                                        <p:tgtEl>
                                          <p:spTgt spid="22542"/>
                                        </p:tgtEl>
                                        <p:attrNameLst>
                                          <p:attrName>ppt_x</p:attrName>
                                        </p:attrNameLst>
                                      </p:cBhvr>
                                      <p:tavLst>
                                        <p:tav tm="0">
                                          <p:val>
                                            <p:strVal val="#ppt_x"/>
                                          </p:val>
                                        </p:tav>
                                        <p:tav tm="50000">
                                          <p:val>
                                            <p:strVal val="#ppt_x+.1"/>
                                          </p:val>
                                        </p:tav>
                                        <p:tav tm="100000">
                                          <p:val>
                                            <p:strVal val="#ppt_x"/>
                                          </p:val>
                                        </p:tav>
                                      </p:tavLst>
                                    </p:anim>
                                    <p:anim calcmode="lin" valueType="num">
                                      <p:cBhvr>
                                        <p:cTn dur="300" fill="hold" id="17"/>
                                        <p:tgtEl>
                                          <p:spTgt spid="22542"/>
                                        </p:tgtEl>
                                        <p:attrNameLst>
                                          <p:attrName>ppt_y</p:attrName>
                                        </p:attrNameLst>
                                      </p:cBhvr>
                                      <p:tavLst>
                                        <p:tav tm="0">
                                          <p:val>
                                            <p:strVal val="#ppt_y"/>
                                          </p:val>
                                        </p:tav>
                                        <p:tav tm="100000">
                                          <p:val>
                                            <p:strVal val="#ppt_y"/>
                                          </p:val>
                                        </p:tav>
                                      </p:tavLst>
                                    </p:anim>
                                    <p:anim calcmode="lin" valueType="num">
                                      <p:cBhvr>
                                        <p:cTn dur="300" fill="hold" id="18"/>
                                        <p:tgtEl>
                                          <p:spTgt spid="22542"/>
                                        </p:tgtEl>
                                        <p:attrNameLst>
                                          <p:attrName>ppt_h</p:attrName>
                                        </p:attrNameLst>
                                      </p:cBhvr>
                                      <p:tavLst>
                                        <p:tav tm="0">
                                          <p:val>
                                            <p:strVal val="#ppt_h/10"/>
                                          </p:val>
                                        </p:tav>
                                        <p:tav tm="50000">
                                          <p:val>
                                            <p:strVal val="#ppt_h+.01"/>
                                          </p:val>
                                        </p:tav>
                                        <p:tav tm="100000">
                                          <p:val>
                                            <p:strVal val="#ppt_h"/>
                                          </p:val>
                                        </p:tav>
                                      </p:tavLst>
                                    </p:anim>
                                    <p:anim calcmode="lin" valueType="num">
                                      <p:cBhvr>
                                        <p:cTn dur="300" fill="hold" id="19"/>
                                        <p:tgtEl>
                                          <p:spTgt spid="22542"/>
                                        </p:tgtEl>
                                        <p:attrNameLst>
                                          <p:attrName>ppt_w</p:attrName>
                                        </p:attrNameLst>
                                      </p:cBhvr>
                                      <p:tavLst>
                                        <p:tav tm="0">
                                          <p:val>
                                            <p:strVal val="#ppt_w/10"/>
                                          </p:val>
                                        </p:tav>
                                        <p:tav tm="50000">
                                          <p:val>
                                            <p:strVal val="#ppt_w+.01"/>
                                          </p:val>
                                        </p:tav>
                                        <p:tav tm="100000">
                                          <p:val>
                                            <p:strVal val="#ppt_w"/>
                                          </p:val>
                                        </p:tav>
                                      </p:tavLst>
                                    </p:anim>
                                    <p:animEffect filter="fade" transition="in">
                                      <p:cBhvr>
                                        <p:cTn dur="300" id="20" tmFilter="0,0; .5, 1; 1, 1"/>
                                        <p:tgtEl>
                                          <p:spTgt spid="22542"/>
                                        </p:tgtEl>
                                      </p:cBhvr>
                                    </p:animEffect>
                                  </p:childTnLst>
                                </p:cTn>
                              </p:par>
                              <p:par>
                                <p:cTn fill="hold" grpId="0" id="21" nodeType="withEffect" presetClass="emph" presetID="8" presetSubtype="0" repeatCount="indefinite">
                                  <p:stCondLst>
                                    <p:cond delay="0"/>
                                  </p:stCondLst>
                                  <p:childTnLst>
                                    <p:animRot by="-21599760">
                                      <p:cBhvr>
                                        <p:cTn dur="2000" fill="hold" id="22"/>
                                        <p:tgtEl>
                                          <p:spTgt spid="22538"/>
                                        </p:tgtEl>
                                        <p:attrNameLst>
                                          <p:attrName>r</p:attrName>
                                        </p:attrNameLst>
                                      </p:cBhvr>
                                    </p:animRot>
                                  </p:childTnLst>
                                </p:cTn>
                              </p:par>
                              <p:par>
                                <p:cTn fill="hold" grpId="0" id="23" nodeType="withEffect" presetClass="emph" presetID="8" presetSubtype="0" repeatCount="indefinite">
                                  <p:stCondLst>
                                    <p:cond delay="0"/>
                                  </p:stCondLst>
                                  <p:childTnLst>
                                    <p:animRot by="21600000">
                                      <p:cBhvr>
                                        <p:cTn dur="800" fill="hold" id="24"/>
                                        <p:tgtEl>
                                          <p:spTgt spid="22539"/>
                                        </p:tgtEl>
                                        <p:attrNameLst>
                                          <p:attrName>r</p:attrName>
                                        </p:attrNameLst>
                                      </p:cBhvr>
                                    </p:animRot>
                                  </p:childTnLst>
                                </p:cTn>
                              </p:par>
                              <p:par>
                                <p:cTn fill="hold" grpId="0" id="25" nodeType="withEffect" presetClass="emph" presetID="8" presetSubtype="0" repeatCount="indefinite">
                                  <p:stCondLst>
                                    <p:cond delay="0"/>
                                  </p:stCondLst>
                                  <p:childTnLst>
                                    <p:animRot by="-21599760">
                                      <p:cBhvr>
                                        <p:cTn dur="1400" fill="hold" id="26"/>
                                        <p:tgtEl>
                                          <p:spTgt spid="22537"/>
                                        </p:tgtEl>
                                        <p:attrNameLst>
                                          <p:attrName>r</p:attrName>
                                        </p:attrNameLst>
                                      </p:cBhvr>
                                    </p:animRot>
                                  </p:childTnLst>
                                </p:cTn>
                              </p:par>
                            </p:childTnLst>
                          </p:cTn>
                        </p:par>
                        <p:par>
                          <p:cTn fill="hold" id="27" nodeType="afterGroup">
                            <p:stCondLst>
                              <p:cond delay="3000"/>
                            </p:stCondLst>
                            <p:childTnLst>
                              <p:par>
                                <p:cTn fill="hold" grpId="0" id="28" nodeType="afterEffect" presetClass="entr" presetID="22" presetSubtype="8">
                                  <p:stCondLst>
                                    <p:cond delay="0"/>
                                  </p:stCondLst>
                                  <p:childTnLst>
                                    <p:set>
                                      <p:cBhvr>
                                        <p:cTn dur="1" fill="hold" id="29">
                                          <p:stCondLst>
                                            <p:cond delay="0"/>
                                          </p:stCondLst>
                                        </p:cTn>
                                        <p:tgtEl>
                                          <p:spTgt spid="22533"/>
                                        </p:tgtEl>
                                        <p:attrNameLst>
                                          <p:attrName>style.visibility</p:attrName>
                                        </p:attrNameLst>
                                      </p:cBhvr>
                                      <p:to>
                                        <p:strVal val="visible"/>
                                      </p:to>
                                    </p:set>
                                    <p:animEffect filter="wipe(left)" transition="in">
                                      <p:cBhvr>
                                        <p:cTn dur="500" id="30"/>
                                        <p:tgtEl>
                                          <p:spTgt spid="22533"/>
                                        </p:tgtEl>
                                      </p:cBhvr>
                                    </p:animEffect>
                                  </p:childTnLst>
                                </p:cTn>
                              </p:par>
                              <p:par>
                                <p:cTn fill="hold" grpId="0" id="31" nodeType="withEffect" presetClass="entr" presetID="22" presetSubtype="8">
                                  <p:stCondLst>
                                    <p:cond delay="0"/>
                                  </p:stCondLst>
                                  <p:childTnLst>
                                    <p:set>
                                      <p:cBhvr>
                                        <p:cTn dur="1" fill="hold" id="32">
                                          <p:stCondLst>
                                            <p:cond delay="0"/>
                                          </p:stCondLst>
                                        </p:cTn>
                                        <p:tgtEl>
                                          <p:spTgt spid="22534"/>
                                        </p:tgtEl>
                                        <p:attrNameLst>
                                          <p:attrName>style.visibility</p:attrName>
                                        </p:attrNameLst>
                                      </p:cBhvr>
                                      <p:to>
                                        <p:strVal val="visible"/>
                                      </p:to>
                                    </p:set>
                                    <p:animEffect filter="wipe(left)" transition="in">
                                      <p:cBhvr>
                                        <p:cTn dur="500" id="33"/>
                                        <p:tgtEl>
                                          <p:spTgt spid="22534"/>
                                        </p:tgtEl>
                                      </p:cBhvr>
                                    </p:animEffect>
                                  </p:childTnLst>
                                </p:cTn>
                              </p:par>
                            </p:childTnLst>
                          </p:cTn>
                        </p:par>
                        <p:par>
                          <p:cTn fill="hold" id="34" nodeType="afterGroup">
                            <p:stCondLst>
                              <p:cond delay="3500"/>
                            </p:stCondLst>
                            <p:childTnLst>
                              <p:par>
                                <p:cTn fill="hold" grpId="0" id="35" nodeType="afterEffect" presetClass="entr" presetID="22" presetSubtype="8">
                                  <p:stCondLst>
                                    <p:cond delay="0"/>
                                  </p:stCondLst>
                                  <p:childTnLst>
                                    <p:set>
                                      <p:cBhvr>
                                        <p:cTn dur="1" fill="hold" id="36">
                                          <p:stCondLst>
                                            <p:cond delay="0"/>
                                          </p:stCondLst>
                                        </p:cTn>
                                        <p:tgtEl>
                                          <p:spTgt spid="22532"/>
                                        </p:tgtEl>
                                        <p:attrNameLst>
                                          <p:attrName>style.visibility</p:attrName>
                                        </p:attrNameLst>
                                      </p:cBhvr>
                                      <p:to>
                                        <p:strVal val="visible"/>
                                      </p:to>
                                    </p:set>
                                    <p:animEffect filter="wipe(left)" transition="in">
                                      <p:cBhvr>
                                        <p:cTn dur="500" id="37"/>
                                        <p:tgtEl>
                                          <p:spTgt spid="22532"/>
                                        </p:tgtEl>
                                      </p:cBhvr>
                                    </p:animEffect>
                                  </p:childTnLst>
                                </p:cTn>
                              </p:par>
                              <p:par>
                                <p:cTn fill="hold" grpId="0" id="38" nodeType="withEffect" presetClass="entr" presetID="22" presetSubtype="8">
                                  <p:stCondLst>
                                    <p:cond delay="0"/>
                                  </p:stCondLst>
                                  <p:childTnLst>
                                    <p:set>
                                      <p:cBhvr>
                                        <p:cTn dur="1" fill="hold" id="39">
                                          <p:stCondLst>
                                            <p:cond delay="0"/>
                                          </p:stCondLst>
                                        </p:cTn>
                                        <p:tgtEl>
                                          <p:spTgt spid="22531"/>
                                        </p:tgtEl>
                                        <p:attrNameLst>
                                          <p:attrName>style.visibility</p:attrName>
                                        </p:attrNameLst>
                                      </p:cBhvr>
                                      <p:to>
                                        <p:strVal val="visible"/>
                                      </p:to>
                                    </p:set>
                                    <p:animEffect filter="wipe(left)" transition="in">
                                      <p:cBhvr>
                                        <p:cTn dur="500" id="40"/>
                                        <p:tgtEl>
                                          <p:spTgt spid="22531"/>
                                        </p:tgtEl>
                                      </p:cBhvr>
                                    </p:animEffect>
                                  </p:childTnLst>
                                </p:cTn>
                              </p:par>
                            </p:childTnLst>
                          </p:cTn>
                        </p:par>
                        <p:par>
                          <p:cTn fill="hold" id="41" nodeType="afterGroup">
                            <p:stCondLst>
                              <p:cond delay="4000"/>
                            </p:stCondLst>
                            <p:childTnLst>
                              <p:par>
                                <p:cTn fill="hold" grpId="0" id="42" nodeType="afterEffect" presetClass="entr" presetID="22" presetSubtype="8">
                                  <p:stCondLst>
                                    <p:cond delay="0"/>
                                  </p:stCondLst>
                                  <p:childTnLst>
                                    <p:set>
                                      <p:cBhvr>
                                        <p:cTn dur="1" fill="hold" id="43">
                                          <p:stCondLst>
                                            <p:cond delay="0"/>
                                          </p:stCondLst>
                                        </p:cTn>
                                        <p:tgtEl>
                                          <p:spTgt spid="22536"/>
                                        </p:tgtEl>
                                        <p:attrNameLst>
                                          <p:attrName>style.visibility</p:attrName>
                                        </p:attrNameLst>
                                      </p:cBhvr>
                                      <p:to>
                                        <p:strVal val="visible"/>
                                      </p:to>
                                    </p:set>
                                    <p:animEffect filter="wipe(left)" transition="in">
                                      <p:cBhvr>
                                        <p:cTn dur="500" id="44"/>
                                        <p:tgtEl>
                                          <p:spTgt spid="22536"/>
                                        </p:tgtEl>
                                      </p:cBhvr>
                                    </p:animEffect>
                                  </p:childTnLst>
                                </p:cTn>
                              </p:par>
                              <p:par>
                                <p:cTn fill="hold" grpId="0" id="45" nodeType="withEffect" presetClass="entr" presetID="22" presetSubtype="8">
                                  <p:stCondLst>
                                    <p:cond delay="0"/>
                                  </p:stCondLst>
                                  <p:childTnLst>
                                    <p:set>
                                      <p:cBhvr>
                                        <p:cTn dur="1" fill="hold" id="46">
                                          <p:stCondLst>
                                            <p:cond delay="0"/>
                                          </p:stCondLst>
                                        </p:cTn>
                                        <p:tgtEl>
                                          <p:spTgt spid="22535"/>
                                        </p:tgtEl>
                                        <p:attrNameLst>
                                          <p:attrName>style.visibility</p:attrName>
                                        </p:attrNameLst>
                                      </p:cBhvr>
                                      <p:to>
                                        <p:strVal val="visible"/>
                                      </p:to>
                                    </p:set>
                                    <p:animEffect filter="wipe(left)" transition="in">
                                      <p:cBhvr>
                                        <p:cTn dur="500" id="47"/>
                                        <p:tgtEl>
                                          <p:spTgt spid="2253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2531"/>
      <p:bldP grpId="0" spid="22532"/>
      <p:bldP grpId="0" spid="22533"/>
      <p:bldP grpId="0" spid="22534"/>
      <p:bldP grpId="0" spid="22535"/>
      <p:bldP grpId="0" spid="22536"/>
      <p:bldP grpId="0" spid="22537"/>
      <p:bldP grpId="0" spid="22538"/>
      <p:bldP grpId="0" spid="22539"/>
      <p:bldP grpId="0" spid="22540"/>
      <p:bldP grpId="0" spid="22541"/>
      <p:bldP grpId="0" spid="22542"/>
    </p:bld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3554" name="Group 2"/>
          <p:cNvGrpSpPr/>
          <p:nvPr/>
        </p:nvGrpSpPr>
        <p:grpSpPr>
          <a:xfrm>
            <a:off x="3538538" y="2071688"/>
            <a:ext cx="8339137" cy="2363787"/>
            <a:chExt cx="13132" cy="3721"/>
          </a:xfrm>
        </p:grpSpPr>
        <p:sp>
          <p:nvSpPr>
            <p:cNvPr id="21512" name="TextBox 15"/>
            <p:cNvSpPr txBox="1">
              <a:spLocks noChangeArrowheads="1"/>
            </p:cNvSpPr>
            <p:nvPr/>
          </p:nvSpPr>
          <p:spPr bwMode="auto">
            <a:xfrm>
              <a:off x="0" y="2705"/>
              <a:ext cx="8640" cy="100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a:solidFill>
                    <a:srgbClr val="000000"/>
                  </a:solidFill>
                  <a:latin charset="-122" panose="020b0503020204020204" pitchFamily="34" typeface="微软雅黑"/>
                  <a:ea charset="-122" pitchFamily="34" typeface="微软雅黑"/>
                </a:rPr>
                <a:t>章节导语。这里可以用几句话描述本章的主要内容，也能给观众思维一个缓冲的时间。</a:t>
              </a:r>
            </a:p>
          </p:txBody>
        </p:sp>
        <p:sp>
          <p:nvSpPr>
            <p:cNvPr id="21513" name="TextBox 9"/>
            <p:cNvSpPr txBox="1">
              <a:spLocks noChangeArrowheads="1"/>
            </p:cNvSpPr>
            <p:nvPr/>
          </p:nvSpPr>
          <p:spPr bwMode="auto">
            <a:xfrm>
              <a:off x="0" y="0"/>
              <a:ext cx="4195" cy="76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b="1" lang="zh-CN" sz="2600">
                  <a:solidFill>
                    <a:schemeClr val="bg1"/>
                  </a:solidFill>
                  <a:latin charset="-122" panose="020b0503020204020204" pitchFamily="34" typeface="微软雅黑"/>
                  <a:ea charset="-122" pitchFamily="34" typeface="微软雅黑"/>
                </a:rPr>
                <a:t>下一步工作计划</a:t>
              </a:r>
            </a:p>
          </p:txBody>
        </p:sp>
        <p:sp>
          <p:nvSpPr>
            <p:cNvPr id="21514" name="TextBox 10"/>
            <p:cNvSpPr txBox="1">
              <a:spLocks noChangeArrowheads="1"/>
            </p:cNvSpPr>
            <p:nvPr/>
          </p:nvSpPr>
          <p:spPr bwMode="auto">
            <a:xfrm>
              <a:off x="62" y="845"/>
              <a:ext cx="13070" cy="57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lang="en-US">
                  <a:solidFill>
                    <a:schemeClr val="bg1"/>
                  </a:solidFill>
                  <a:ea charset="-122" pitchFamily="34" typeface="微软雅黑"/>
                </a:rPr>
                <a:t>●继续推进新的管理方式  ●营销结构调整  ●加强新产品开发力度</a:t>
              </a:r>
            </a:p>
          </p:txBody>
        </p:sp>
      </p:grpSp>
      <p:sp>
        <p:nvSpPr>
          <p:cNvPr id="23558" name="TextBox 4"/>
          <p:cNvSpPr txBox="1">
            <a:spLocks noChangeArrowheads="1"/>
          </p:cNvSpPr>
          <p:nvPr/>
        </p:nvSpPr>
        <p:spPr bwMode="auto">
          <a:xfrm>
            <a:off x="2032000" y="1555750"/>
            <a:ext cx="1435417" cy="252984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b="1" lang="zh-CN" sz="16000">
                <a:solidFill>
                  <a:schemeClr val="accent1"/>
                </a:solidFill>
                <a:latin charset="-122" panose="020b0503020204020204" pitchFamily="34" typeface="微软雅黑"/>
                <a:ea charset="-122" pitchFamily="34" typeface="微软雅黑"/>
              </a:rPr>
              <a:t>4</a:t>
            </a:r>
          </a:p>
        </p:txBody>
      </p:sp>
      <p:sp>
        <p:nvSpPr>
          <p:cNvPr id="23559" name="TextBox 5"/>
          <p:cNvSpPr txBox="1">
            <a:spLocks noChangeArrowheads="1"/>
          </p:cNvSpPr>
          <p:nvPr/>
        </p:nvSpPr>
        <p:spPr bwMode="auto">
          <a:xfrm>
            <a:off x="973138" y="2974975"/>
            <a:ext cx="1059180" cy="70104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lang="en-US" sz="4000">
                <a:solidFill>
                  <a:schemeClr val="bg1"/>
                </a:solidFill>
              </a:rPr>
              <a:t>part</a:t>
            </a:r>
          </a:p>
        </p:txBody>
      </p:sp>
      <p:grpSp>
        <p:nvGrpSpPr>
          <p:cNvPr id="23560" name="Group 8"/>
          <p:cNvGrpSpPr/>
          <p:nvPr/>
        </p:nvGrpSpPr>
        <p:grpSpPr>
          <a:xfrm>
            <a:off x="3540125" y="3114675"/>
            <a:ext cx="8658225" cy="485775"/>
            <a:chExt cx="12350750" cy="487362"/>
          </a:xfrm>
        </p:grpSpPr>
        <p:sp>
          <p:nvSpPr>
            <p:cNvPr id="21510" name="Freeform 15"/>
            <p:cNvSpPr/>
            <p:nvPr/>
          </p:nvSpPr>
          <p:spPr bwMode="auto">
            <a:xfrm>
              <a:off x="0" y="0"/>
              <a:ext cx="3582988" cy="487362"/>
            </a:xfrm>
            <a:custGeom>
              <a:gdLst>
                <a:gd fmla="*/ 2147483647 w 4641" name="T0"/>
                <a:gd fmla="*/ 1842733486 h 631" name="T1"/>
                <a:gd fmla="*/ 2147483647 w 4641" name="T2"/>
                <a:gd fmla="*/ 0 h 631" name="T3"/>
                <a:gd fmla="*/ 2147483647 w 4641" name="T4"/>
                <a:gd fmla="*/ 2147483647 h 631" name="T5"/>
                <a:gd fmla="*/ 2147483647 w 4641" name="T6"/>
                <a:gd fmla="*/ 2147483647 h 631" name="T7"/>
                <a:gd fmla="*/ 2147483647 w 4641" name="T8"/>
                <a:gd fmla="*/ 2147483647 h 631" name="T9"/>
                <a:gd fmla="*/ 2147483647 w 4641" name="T10"/>
                <a:gd fmla="*/ 2147483647 h 631" name="T11"/>
                <a:gd fmla="*/ 0 w 4641" name="T12"/>
                <a:gd fmla="*/ 2147483647 h 631" name="T13"/>
                <a:gd fmla="*/ 0 w 4641" name="T14"/>
                <a:gd fmla="*/ 1842733486 h 631" name="T15"/>
                <a:gd fmla="*/ 2147483647 w 4641" name="T16"/>
                <a:gd fmla="*/ 1842733486 h 631"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b" l="0" r="r" t="0"/>
              <a:pathLst>
                <a:path h="631" w="4641">
                  <a:moveTo>
                    <a:pt x="4323" y="4"/>
                  </a:moveTo>
                  <a:lnTo>
                    <a:pt x="4327" y="0"/>
                  </a:lnTo>
                  <a:lnTo>
                    <a:pt x="4641" y="313"/>
                  </a:lnTo>
                  <a:lnTo>
                    <a:pt x="4327" y="627"/>
                  </a:lnTo>
                  <a:lnTo>
                    <a:pt x="4327" y="626"/>
                  </a:lnTo>
                  <a:lnTo>
                    <a:pt x="4327" y="631"/>
                  </a:lnTo>
                  <a:lnTo>
                    <a:pt x="0" y="631"/>
                  </a:lnTo>
                  <a:lnTo>
                    <a:pt x="0" y="4"/>
                  </a:lnTo>
                  <a:lnTo>
                    <a:pt x="4323" y="4"/>
                  </a:lnTo>
                  <a:close/>
                </a:path>
              </a:pathLst>
            </a:custGeom>
            <a:solidFill>
              <a:schemeClr val="accent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21511" name="Freeform 16"/>
            <p:cNvSpPr/>
            <p:nvPr/>
          </p:nvSpPr>
          <p:spPr bwMode="auto">
            <a:xfrm>
              <a:off x="3438525" y="3175"/>
              <a:ext cx="8912225" cy="484187"/>
            </a:xfrm>
            <a:custGeom>
              <a:gdLst>
                <a:gd fmla="*/ 2147483647 w 11546" name="T0"/>
                <a:gd fmla="*/ 0 h 627" name="T1"/>
                <a:gd fmla="*/ 2147483647 w 11546" name="T2"/>
                <a:gd fmla="*/ 0 h 627" name="T3"/>
                <a:gd fmla="*/ 2147483647 w 11546" name="T4"/>
                <a:gd fmla="*/ 2147483647 h 627" name="T5"/>
                <a:gd fmla="*/ 0 w 11546" name="T6"/>
                <a:gd fmla="*/ 2147483647 h 627" name="T7"/>
                <a:gd fmla="*/ 0 w 11546" name="T8"/>
                <a:gd fmla="*/ 2147483647 h 627" name="T9"/>
                <a:gd fmla="*/ 0 w 11546" name="T10"/>
                <a:gd fmla="*/ 2147483647 h 627" name="T11"/>
                <a:gd fmla="*/ 2147483647 w 11546" name="T12"/>
                <a:gd fmla="*/ 2147483647 h 627" name="T13"/>
                <a:gd fmla="*/ 2147483647 w 11546" name="T14"/>
                <a:gd fmla="*/ 0 h 627"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627" w="11546">
                  <a:moveTo>
                    <a:pt x="11546" y="0"/>
                  </a:moveTo>
                  <a:lnTo>
                    <a:pt x="5" y="0"/>
                  </a:lnTo>
                  <a:lnTo>
                    <a:pt x="314" y="309"/>
                  </a:lnTo>
                  <a:lnTo>
                    <a:pt x="0" y="623"/>
                  </a:lnTo>
                  <a:lnTo>
                    <a:pt x="0" y="622"/>
                  </a:lnTo>
                  <a:lnTo>
                    <a:pt x="0" y="627"/>
                  </a:lnTo>
                  <a:lnTo>
                    <a:pt x="11546" y="627"/>
                  </a:lnTo>
                  <a:lnTo>
                    <a:pt x="11546" y="0"/>
                  </a:lnTo>
                  <a:close/>
                </a:path>
              </a:pathLst>
            </a:custGeom>
            <a:solidFill>
              <a:schemeClr val="bg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grpSp>
    </p:spTree>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23558"/>
                                        </p:tgtEl>
                                        <p:attrNameLst>
                                          <p:attrName>style.visibility</p:attrName>
                                        </p:attrNameLst>
                                      </p:cBhvr>
                                      <p:to>
                                        <p:strVal val="visible"/>
                                      </p:to>
                                    </p:set>
                                    <p:anim calcmode="lin" valueType="num">
                                      <p:cBhvr>
                                        <p:cTn dur="500" fill="hold" id="7"/>
                                        <p:tgtEl>
                                          <p:spTgt spid="23558"/>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23558"/>
                                        </p:tgtEl>
                                        <p:attrNameLst>
                                          <p:attrName>ppt_y</p:attrName>
                                        </p:attrNameLst>
                                      </p:cBhvr>
                                      <p:tavLst>
                                        <p:tav tm="0">
                                          <p:val>
                                            <p:strVal val="#ppt_y"/>
                                          </p:val>
                                        </p:tav>
                                        <p:tav tm="100000">
                                          <p:val>
                                            <p:strVal val="#ppt_y"/>
                                          </p:val>
                                        </p:tav>
                                      </p:tavLst>
                                    </p:anim>
                                    <p:anim calcmode="lin" valueType="num">
                                      <p:cBhvr>
                                        <p:cTn dur="500" fill="hold" id="9"/>
                                        <p:tgtEl>
                                          <p:spTgt spid="23558"/>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23558"/>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p:tgtEl>
                                          <p:spTgt spid="23558"/>
                                        </p:tgtEl>
                                      </p:cBhvr>
                                    </p:animEffect>
                                  </p:childTnLst>
                                </p:cTn>
                              </p:par>
                              <p:par>
                                <p:cTn fill="hold" grpId="0" id="12" nodeType="withEffect" presetClass="entr" presetID="41" presetSubtype="0">
                                  <p:stCondLst>
                                    <p:cond delay="0"/>
                                  </p:stCondLst>
                                  <p:iterate type="lt">
                                    <p:tmPct val="10000"/>
                                  </p:iterate>
                                  <p:childTnLst>
                                    <p:set>
                                      <p:cBhvr>
                                        <p:cTn dur="1" fill="hold" id="13">
                                          <p:stCondLst>
                                            <p:cond delay="0"/>
                                          </p:stCondLst>
                                        </p:cTn>
                                        <p:tgtEl>
                                          <p:spTgt spid="23559"/>
                                        </p:tgtEl>
                                        <p:attrNameLst>
                                          <p:attrName>style.visibility</p:attrName>
                                        </p:attrNameLst>
                                      </p:cBhvr>
                                      <p:to>
                                        <p:strVal val="visible"/>
                                      </p:to>
                                    </p:set>
                                    <p:anim calcmode="lin" valueType="num">
                                      <p:cBhvr>
                                        <p:cTn dur="500" fill="hold" id="14"/>
                                        <p:tgtEl>
                                          <p:spTgt spid="23559"/>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5"/>
                                        <p:tgtEl>
                                          <p:spTgt spid="23559"/>
                                        </p:tgtEl>
                                        <p:attrNameLst>
                                          <p:attrName>ppt_y</p:attrName>
                                        </p:attrNameLst>
                                      </p:cBhvr>
                                      <p:tavLst>
                                        <p:tav tm="0">
                                          <p:val>
                                            <p:strVal val="#ppt_y"/>
                                          </p:val>
                                        </p:tav>
                                        <p:tav tm="100000">
                                          <p:val>
                                            <p:strVal val="#ppt_y"/>
                                          </p:val>
                                        </p:tav>
                                      </p:tavLst>
                                    </p:anim>
                                    <p:anim calcmode="lin" valueType="num">
                                      <p:cBhvr>
                                        <p:cTn dur="500" fill="hold" id="16"/>
                                        <p:tgtEl>
                                          <p:spTgt spid="23559"/>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7"/>
                                        <p:tgtEl>
                                          <p:spTgt spid="23559"/>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8"/>
                                        <p:tgtEl>
                                          <p:spTgt spid="23559"/>
                                        </p:tgtEl>
                                      </p:cBhvr>
                                    </p:animEffect>
                                  </p:childTnLst>
                                </p:cTn>
                              </p:par>
                            </p:childTnLst>
                          </p:cTn>
                        </p:par>
                        <p:par>
                          <p:cTn fill="hold" id="19" nodeType="afterGroup">
                            <p:stCondLst>
                              <p:cond delay="500"/>
                            </p:stCondLst>
                            <p:childTnLst>
                              <p:par>
                                <p:cTn fill="hold" id="20" nodeType="afterEffect" presetClass="entr" presetID="22" presetSubtype="8">
                                  <p:stCondLst>
                                    <p:cond delay="0"/>
                                  </p:stCondLst>
                                  <p:childTnLst>
                                    <p:set>
                                      <p:cBhvr>
                                        <p:cTn dur="1" fill="hold" id="21">
                                          <p:stCondLst>
                                            <p:cond delay="0"/>
                                          </p:stCondLst>
                                        </p:cTn>
                                        <p:tgtEl>
                                          <p:spTgt spid="23560"/>
                                        </p:tgtEl>
                                        <p:attrNameLst>
                                          <p:attrName>style.visibility</p:attrName>
                                        </p:attrNameLst>
                                      </p:cBhvr>
                                      <p:to>
                                        <p:strVal val="visible"/>
                                      </p:to>
                                    </p:set>
                                    <p:animEffect filter="wipe(left)" transition="in">
                                      <p:cBhvr>
                                        <p:cTn dur="1000" id="22"/>
                                        <p:tgtEl>
                                          <p:spTgt spid="23560"/>
                                        </p:tgtEl>
                                      </p:cBhvr>
                                    </p:animEffect>
                                  </p:childTnLst>
                                </p:cTn>
                              </p:par>
                            </p:childTnLst>
                          </p:cTn>
                        </p:par>
                        <p:par>
                          <p:cTn fill="hold" id="23" nodeType="afterGroup">
                            <p:stCondLst>
                              <p:cond delay="1500"/>
                            </p:stCondLst>
                            <p:childTnLst>
                              <p:par>
                                <p:cTn fill="hold" id="24" nodeType="afterEffect" presetClass="entr" presetID="16" presetSubtype="42">
                                  <p:stCondLst>
                                    <p:cond delay="0"/>
                                  </p:stCondLst>
                                  <p:childTnLst>
                                    <p:set>
                                      <p:cBhvr>
                                        <p:cTn dur="1" fill="hold" id="25">
                                          <p:stCondLst>
                                            <p:cond delay="0"/>
                                          </p:stCondLst>
                                        </p:cTn>
                                        <p:tgtEl>
                                          <p:spTgt spid="23554"/>
                                        </p:tgtEl>
                                        <p:attrNameLst>
                                          <p:attrName>style.visibility</p:attrName>
                                        </p:attrNameLst>
                                      </p:cBhvr>
                                      <p:to>
                                        <p:strVal val="visible"/>
                                      </p:to>
                                    </p:set>
                                    <p:animEffect filter="barn(outHorizontal)" transition="in">
                                      <p:cBhvr>
                                        <p:cTn dur="500" id="26"/>
                                        <p:tgtEl>
                                          <p:spTgt spid="2355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3558"/>
      <p:bldP grpId="0" spid="23559"/>
    </p:bld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bwMode="auto">
      <p:bgPr>
        <a:blipFill dpi="0" rotWithShape="0">
          <a:blip r:embed="rId5"/>
          <a:stretch>
            <a:fillRect/>
          </a:stretch>
        </a:blipFill>
        <a:effectLst/>
      </p:bgPr>
    </p:bg>
    <p:spTree>
      <p:nvGrpSpPr>
        <p:cNvPr id="1" name=""/>
        <p:cNvGrpSpPr/>
        <p:nvPr/>
      </p:nvGrpSpPr>
      <p:grpSpPr>
        <a:xfrm>
          <a:off x="0" y="0"/>
          <a:ext cx="0" cy="0"/>
        </a:xfrm>
      </p:grpSpPr>
      <p:grpSp>
        <p:nvGrpSpPr>
          <p:cNvPr id="6146" name="Group 2"/>
          <p:cNvGrpSpPr/>
          <p:nvPr/>
        </p:nvGrpSpPr>
        <p:grpSpPr>
          <a:xfrm>
            <a:off x="0" y="2349500"/>
            <a:ext cx="12196763" cy="1443038"/>
            <a:chExt cx="12350750" cy="487362"/>
          </a:xfrm>
        </p:grpSpPr>
        <p:sp>
          <p:nvSpPr>
            <p:cNvPr id="4111" name="Freeform 15"/>
            <p:cNvSpPr/>
            <p:nvPr/>
          </p:nvSpPr>
          <p:spPr bwMode="auto">
            <a:xfrm>
              <a:off x="0" y="0"/>
              <a:ext cx="3582988" cy="487362"/>
            </a:xfrm>
            <a:custGeom>
              <a:gdLst>
                <a:gd fmla="*/ 2147483647 w 4641" name="T0"/>
                <a:gd fmla="*/ 1842733486 h 631" name="T1"/>
                <a:gd fmla="*/ 2147483647 w 4641" name="T2"/>
                <a:gd fmla="*/ 0 h 631" name="T3"/>
                <a:gd fmla="*/ 2147483647 w 4641" name="T4"/>
                <a:gd fmla="*/ 2147483647 h 631" name="T5"/>
                <a:gd fmla="*/ 2147483647 w 4641" name="T6"/>
                <a:gd fmla="*/ 2147483647 h 631" name="T7"/>
                <a:gd fmla="*/ 2147483647 w 4641" name="T8"/>
                <a:gd fmla="*/ 2147483647 h 631" name="T9"/>
                <a:gd fmla="*/ 2147483647 w 4641" name="T10"/>
                <a:gd fmla="*/ 2147483647 h 631" name="T11"/>
                <a:gd fmla="*/ 0 w 4641" name="T12"/>
                <a:gd fmla="*/ 2147483647 h 631" name="T13"/>
                <a:gd fmla="*/ 0 w 4641" name="T14"/>
                <a:gd fmla="*/ 1842733486 h 631" name="T15"/>
                <a:gd fmla="*/ 2147483647 w 4641" name="T16"/>
                <a:gd fmla="*/ 1842733486 h 631"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b" l="0" r="r" t="0"/>
              <a:pathLst>
                <a:path h="631" w="4641">
                  <a:moveTo>
                    <a:pt x="4323" y="4"/>
                  </a:moveTo>
                  <a:lnTo>
                    <a:pt x="4327" y="0"/>
                  </a:lnTo>
                  <a:lnTo>
                    <a:pt x="4641" y="313"/>
                  </a:lnTo>
                  <a:lnTo>
                    <a:pt x="4327" y="627"/>
                  </a:lnTo>
                  <a:lnTo>
                    <a:pt x="4327" y="626"/>
                  </a:lnTo>
                  <a:lnTo>
                    <a:pt x="4327" y="631"/>
                  </a:lnTo>
                  <a:lnTo>
                    <a:pt x="0" y="631"/>
                  </a:lnTo>
                  <a:lnTo>
                    <a:pt x="0" y="4"/>
                  </a:lnTo>
                  <a:lnTo>
                    <a:pt x="4323" y="4"/>
                  </a:ln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4112" name="Freeform 16"/>
            <p:cNvSpPr/>
            <p:nvPr/>
          </p:nvSpPr>
          <p:spPr bwMode="auto">
            <a:xfrm>
              <a:off x="3438525" y="3175"/>
              <a:ext cx="8912225" cy="484187"/>
            </a:xfrm>
            <a:custGeom>
              <a:gdLst>
                <a:gd fmla="*/ 2147483647 w 11546" name="T0"/>
                <a:gd fmla="*/ 0 h 627" name="T1"/>
                <a:gd fmla="*/ 2147483647 w 11546" name="T2"/>
                <a:gd fmla="*/ 0 h 627" name="T3"/>
                <a:gd fmla="*/ 2147483647 w 11546" name="T4"/>
                <a:gd fmla="*/ 2147483647 h 627" name="T5"/>
                <a:gd fmla="*/ 0 w 11546" name="T6"/>
                <a:gd fmla="*/ 2147483647 h 627" name="T7"/>
                <a:gd fmla="*/ 0 w 11546" name="T8"/>
                <a:gd fmla="*/ 2147483647 h 627" name="T9"/>
                <a:gd fmla="*/ 0 w 11546" name="T10"/>
                <a:gd fmla="*/ 2147483647 h 627" name="T11"/>
                <a:gd fmla="*/ 2147483647 w 11546" name="T12"/>
                <a:gd fmla="*/ 2147483647 h 627" name="T13"/>
                <a:gd fmla="*/ 2147483647 w 11546" name="T14"/>
                <a:gd fmla="*/ 0 h 627"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627" w="11546">
                  <a:moveTo>
                    <a:pt x="11546" y="0"/>
                  </a:moveTo>
                  <a:lnTo>
                    <a:pt x="5" y="0"/>
                  </a:lnTo>
                  <a:lnTo>
                    <a:pt x="314" y="309"/>
                  </a:lnTo>
                  <a:lnTo>
                    <a:pt x="0" y="623"/>
                  </a:lnTo>
                  <a:lnTo>
                    <a:pt x="0" y="622"/>
                  </a:lnTo>
                  <a:lnTo>
                    <a:pt x="0" y="627"/>
                  </a:lnTo>
                  <a:lnTo>
                    <a:pt x="11546" y="627"/>
                  </a:lnTo>
                  <a:lnTo>
                    <a:pt x="11546" y="0"/>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endParaRPr altLang="en-US" lang="zh-CN"/>
            </a:p>
          </p:txBody>
        </p:sp>
      </p:grpSp>
      <p:sp>
        <p:nvSpPr>
          <p:cNvPr id="6149" name="Rectangle 3"/>
          <p:cNvSpPr>
            <a:spLocks noChangeArrowheads="1" noGrp="1"/>
          </p:cNvSpPr>
          <p:nvPr>
            <p:ph idx="4294967295" type="ctrTitle"/>
          </p:nvPr>
        </p:nvSpPr>
        <p:spPr>
          <a:xfrm>
            <a:off x="4225925" y="2522538"/>
            <a:ext cx="6245225" cy="866775"/>
          </a:xfrm>
        </p:spPr>
        <p:txBody>
          <a:bodyPr/>
          <a:lstStyle/>
          <a:p>
            <a:pPr algn="dist" eaLnBrk="1" hangingPunct="1"/>
            <a:r>
              <a:rPr altLang="en-US" b="1" lang="zh-CN" smtClean="0" sz="5000">
                <a:solidFill>
                  <a:srgbClr val="F8F8F8"/>
                </a:solidFill>
              </a:rPr>
              <a:t>明确目标 精准出击</a:t>
            </a:r>
          </a:p>
        </p:txBody>
      </p:sp>
      <p:sp>
        <p:nvSpPr>
          <p:cNvPr id="6150" name="Rectangle 4"/>
          <p:cNvSpPr>
            <a:spLocks noChangeArrowheads="1" noGrp="1"/>
          </p:cNvSpPr>
          <p:nvPr>
            <p:ph idx="4294967295" type="subTitle"/>
          </p:nvPr>
        </p:nvSpPr>
        <p:spPr>
          <a:xfrm>
            <a:off x="4222750" y="3792538"/>
            <a:ext cx="6334125" cy="428625"/>
          </a:xfrm>
        </p:spPr>
        <p:txBody>
          <a:bodyPr/>
          <a:lstStyle/>
          <a:p>
            <a:pPr eaLnBrk="1" hangingPunct="1" indent="0" marL="0">
              <a:lnSpc>
                <a:spcPct val="90000"/>
              </a:lnSpc>
              <a:buFontTx/>
              <a:buNone/>
            </a:pPr>
            <a:r>
              <a:rPr altLang="en-US" lang="zh-CN" smtClean="0">
                <a:latin charset="-122" panose="020b0503020204020204" pitchFamily="34" typeface="微软雅黑"/>
              </a:rPr>
              <a:t>此页为备用封面，可根据用途任选一个</a:t>
            </a:r>
          </a:p>
        </p:txBody>
      </p:sp>
      <p:grpSp>
        <p:nvGrpSpPr>
          <p:cNvPr id="6151" name="Group 7"/>
          <p:cNvGrpSpPr/>
          <p:nvPr/>
        </p:nvGrpSpPr>
        <p:grpSpPr>
          <a:xfrm rot="-1140000">
            <a:off x="10207625" y="2925763"/>
            <a:ext cx="542925" cy="463550"/>
            <a:chExt cx="857" cy="731"/>
          </a:xfrm>
        </p:grpSpPr>
        <p:sp>
          <p:nvSpPr>
            <p:cNvPr id="4109" name="AutoShape 10"/>
            <p:cNvSpPr>
              <a:spLocks noChangeArrowheads="1"/>
            </p:cNvSpPr>
            <p:nvPr/>
          </p:nvSpPr>
          <p:spPr bwMode="auto">
            <a:xfrm>
              <a:off x="20" y="0"/>
              <a:ext cx="770" cy="731"/>
            </a:xfrm>
            <a:prstGeom prst="star16">
              <a:avLst>
                <a:gd fmla="val 37500" name="adj"/>
              </a:avLst>
            </a:prstGeom>
            <a:solidFill>
              <a:schemeClr val="folHlink"/>
            </a:solidFill>
            <a:ln>
              <a:noFill/>
            </a:ln>
            <a:effectLst/>
            <a:extLs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solidFill>
                  <a:schemeClr val="bg1"/>
                </a:solidFill>
              </a:endParaRPr>
            </a:p>
          </p:txBody>
        </p:sp>
        <p:sp>
          <p:nvSpPr>
            <p:cNvPr id="4110" name="Text Box 11"/>
            <p:cNvSpPr txBox="1">
              <a:spLocks noChangeArrowheads="1"/>
            </p:cNvSpPr>
            <p:nvPr/>
          </p:nvSpPr>
          <p:spPr bwMode="auto">
            <a:xfrm>
              <a:off x="0" y="113"/>
              <a:ext cx="850" cy="48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sz="1400">
                  <a:solidFill>
                    <a:schemeClr val="bg1"/>
                  </a:solidFill>
                  <a:ea charset="-122" pitchFamily="34" typeface="微软雅黑"/>
                </a:rPr>
                <a:t>动态</a:t>
              </a:r>
            </a:p>
          </p:txBody>
        </p:sp>
      </p:grpSp>
      <p:grpSp>
        <p:nvGrpSpPr>
          <p:cNvPr id="6154" name="Group 10"/>
          <p:cNvGrpSpPr/>
          <p:nvPr/>
        </p:nvGrpSpPr>
        <p:grpSpPr>
          <a:xfrm>
            <a:off x="4370388" y="4232275"/>
            <a:ext cx="3280585" cy="357188"/>
            <a:chExt cx="3280205" cy="357187"/>
          </a:xfrm>
        </p:grpSpPr>
        <p:pic>
          <p:nvPicPr>
            <p:cNvPr descr="人图标" id="4105" name="Picture 6"/>
            <p:cNvPicPr>
              <a:picLocks noChangeArrowheads="1" noChangeAspect="1"/>
            </p:cNvPicPr>
            <p:nvPr/>
          </p:nvPicPr>
          <p:blipFill>
            <a:blip r:embed="rId2">
              <a:extLst>
                <a:ext uri="{28A0092B-C50C-407E-A947-70E740481C1C}">
                  <a14:useLocalDpi val="0"/>
                </a:ext>
              </a:extLst>
            </a:blip>
            <a:stretch>
              <a:fillRect/>
            </a:stretch>
          </p:blipFill>
          <p:spPr bwMode="auto">
            <a:xfrm>
              <a:off x="0" y="0"/>
              <a:ext cx="311150" cy="35718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4106" name="Text Box 7"/>
            <p:cNvSpPr txBox="1">
              <a:spLocks noChangeArrowheads="1"/>
            </p:cNvSpPr>
            <p:nvPr/>
          </p:nvSpPr>
          <p:spPr bwMode="auto">
            <a:xfrm>
              <a:off x="239714" y="11112"/>
              <a:ext cx="982866" cy="3352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sz="1600">
                  <a:ea charset="-122" pitchFamily="34" typeface="微软雅黑"/>
                </a:rPr>
                <a:t>优页PPT</a:t>
              </a:r>
            </a:p>
          </p:txBody>
        </p:sp>
        <p:pic>
          <p:nvPicPr>
            <p:cNvPr descr="weibo" id="4107" name="Picture 12"/>
            <p:cNvPicPr>
              <a:picLocks noChangeArrowheads="1" noChangeAspect="1"/>
            </p:cNvPicPr>
            <p:nvPr/>
          </p:nvPicPr>
          <p:blipFill>
            <a:blip r:embed="rId3">
              <a:extLst>
                <a:ext uri="{28A0092B-C50C-407E-A947-70E740481C1C}">
                  <a14:useLocalDpi val="0"/>
                </a:ext>
              </a:extLst>
            </a:blip>
            <a:stretch>
              <a:fillRect/>
            </a:stretch>
          </p:blipFill>
          <p:spPr bwMode="auto">
            <a:xfrm>
              <a:off x="1825625" y="1587"/>
              <a:ext cx="439738" cy="354013"/>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pic>
        <p:sp>
          <p:nvSpPr>
            <p:cNvPr id="4108" name="Text Box 13"/>
            <p:cNvSpPr txBox="1">
              <a:spLocks noChangeArrowheads="1"/>
            </p:cNvSpPr>
            <p:nvPr/>
          </p:nvSpPr>
          <p:spPr bwMode="auto">
            <a:xfrm>
              <a:off x="2271714" y="11112"/>
              <a:ext cx="1001914" cy="33528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smtClean="0" sz="1600">
                  <a:ea charset="-122" pitchFamily="34" typeface="微软雅黑"/>
                </a:rPr>
                <a:t>@代用名</a:t>
              </a:r>
            </a:p>
          </p:txBody>
        </p:sp>
      </p:grpSp>
      <p:sp>
        <p:nvSpPr>
          <p:cNvPr id="6159" name="Rectangle 4"/>
          <p:cNvSpPr txBox="1">
            <a:spLocks noChangeArrowheads="1"/>
          </p:cNvSpPr>
          <p:nvPr/>
        </p:nvSpPr>
        <p:spPr bwMode="auto">
          <a:xfrm>
            <a:off x="4225925" y="3263900"/>
            <a:ext cx="5372100" cy="47783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dist" eaLnBrk="1" hangingPunct="1">
              <a:spcBef>
                <a:spcPct val="20000"/>
              </a:spcBef>
            </a:pPr>
            <a:r>
              <a:rPr altLang="en-US" lang="zh-CN" sz="2000">
                <a:solidFill>
                  <a:srgbClr val="F8F8F8"/>
                </a:solidFill>
                <a:ea charset="-122" pitchFamily="34" typeface="微软雅黑"/>
              </a:rPr>
              <a:t>职场培训●工作计划●汇报总结●项目策划</a:t>
            </a:r>
          </a:p>
        </p:txBody>
      </p:sp>
      <p:pic>
        <p:nvPicPr>
          <p:cNvPr descr="大众LOGO" id="6160" name="Picture 5"/>
          <p:cNvPicPr>
            <a:picLocks noChangeArrowheads="1" noChangeAspect="1"/>
          </p:cNvPicPr>
          <p:nvPr/>
        </p:nvPicPr>
        <p:blipFill>
          <a:blip r:embed="rId4">
            <a:extLst>
              <a:ext uri="{28A0092B-C50C-407E-A947-70E740481C1C}">
                <a14:useLocalDpi val="0"/>
              </a:ext>
            </a:extLst>
          </a:blip>
          <a:stretch>
            <a:fillRect/>
          </a:stretch>
        </p:blipFill>
        <p:spPr bwMode="auto">
          <a:xfrm>
            <a:off x="1346200" y="2686050"/>
            <a:ext cx="1576388" cy="784225"/>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pic>
    </p:spTree>
  </p:cSld>
  <p:clrMapOvr>
    <a:masterClrMapping/>
  </p:clrMapOvr>
  <p:transition spd="slow">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6146"/>
                                        </p:tgtEl>
                                        <p:attrNameLst>
                                          <p:attrName>style.visibility</p:attrName>
                                        </p:attrNameLst>
                                      </p:cBhvr>
                                      <p:to>
                                        <p:strVal val="visible"/>
                                      </p:to>
                                    </p:set>
                                    <p:animEffect filter="wipe(left)" transition="in">
                                      <p:cBhvr>
                                        <p:cTn dur="500" id="7"/>
                                        <p:tgtEl>
                                          <p:spTgt spid="6146"/>
                                        </p:tgtEl>
                                      </p:cBhvr>
                                    </p:animEffect>
                                  </p:childTnLst>
                                </p:cTn>
                              </p:par>
                            </p:childTnLst>
                          </p:cTn>
                        </p:par>
                        <p:par>
                          <p:cTn fill="hold" id="8" nodeType="afterGroup">
                            <p:stCondLst>
                              <p:cond delay="500"/>
                            </p:stCondLst>
                            <p:childTnLst>
                              <p:par>
                                <p:cTn fill="hold" grpId="0" id="9" nodeType="afterEffect" presetClass="entr" presetID="2" presetSubtype="8">
                                  <p:stCondLst>
                                    <p:cond delay="0"/>
                                  </p:stCondLst>
                                  <p:childTnLst>
                                    <p:set>
                                      <p:cBhvr>
                                        <p:cTn dur="1" fill="hold" id="10">
                                          <p:stCondLst>
                                            <p:cond delay="0"/>
                                          </p:stCondLst>
                                        </p:cTn>
                                        <p:tgtEl>
                                          <p:spTgt spid="6159"/>
                                        </p:tgtEl>
                                        <p:attrNameLst>
                                          <p:attrName>style.visibility</p:attrName>
                                        </p:attrNameLst>
                                      </p:cBhvr>
                                      <p:to>
                                        <p:strVal val="visible"/>
                                      </p:to>
                                    </p:set>
                                    <p:anim calcmode="lin" valueType="num">
                                      <p:cBhvr additive="base">
                                        <p:cTn dur="500" fill="hold" id="11"/>
                                        <p:tgtEl>
                                          <p:spTgt spid="6159"/>
                                        </p:tgtEl>
                                        <p:attrNameLst>
                                          <p:attrName>ppt_x</p:attrName>
                                        </p:attrNameLst>
                                      </p:cBhvr>
                                      <p:tavLst>
                                        <p:tav tm="0">
                                          <p:val>
                                            <p:strVal val="0-#ppt_w/2"/>
                                          </p:val>
                                        </p:tav>
                                        <p:tav tm="100000">
                                          <p:val>
                                            <p:strVal val="#ppt_x"/>
                                          </p:val>
                                        </p:tav>
                                      </p:tavLst>
                                    </p:anim>
                                    <p:anim calcmode="lin" valueType="num">
                                      <p:cBhvr additive="base">
                                        <p:cTn dur="500" fill="hold" id="12"/>
                                        <p:tgtEl>
                                          <p:spTgt spid="6159"/>
                                        </p:tgtEl>
                                        <p:attrNameLst>
                                          <p:attrName>ppt_y</p:attrName>
                                        </p:attrNameLst>
                                      </p:cBhvr>
                                      <p:tavLst>
                                        <p:tav tm="0">
                                          <p:val>
                                            <p:strVal val="#ppt_y"/>
                                          </p:val>
                                        </p:tav>
                                        <p:tav tm="100000">
                                          <p:val>
                                            <p:strVal val="#ppt_y"/>
                                          </p:val>
                                        </p:tav>
                                      </p:tavLst>
                                    </p:anim>
                                  </p:childTnLst>
                                </p:cTn>
                              </p:par>
                              <p:par>
                                <p:cTn fill="hold" grpId="0" id="13" nodeType="withEffect" presetClass="entr" presetID="2" presetSubtype="8">
                                  <p:stCondLst>
                                    <p:cond delay="0"/>
                                  </p:stCondLst>
                                  <p:childTnLst>
                                    <p:set>
                                      <p:cBhvr>
                                        <p:cTn dur="1" fill="hold" id="14">
                                          <p:stCondLst>
                                            <p:cond delay="0"/>
                                          </p:stCondLst>
                                        </p:cTn>
                                        <p:tgtEl>
                                          <p:spTgt spid="6150">
                                            <p:txEl>
                                              <p:pRg end="0" st="0"/>
                                            </p:txEl>
                                          </p:spTgt>
                                        </p:tgtEl>
                                        <p:attrNameLst>
                                          <p:attrName>style.visibility</p:attrName>
                                        </p:attrNameLst>
                                      </p:cBhvr>
                                      <p:to>
                                        <p:strVal val="visible"/>
                                      </p:to>
                                    </p:set>
                                    <p:anim calcmode="lin" valueType="num">
                                      <p:cBhvr additive="base">
                                        <p:cTn dur="500" fill="hold" id="15"/>
                                        <p:tgtEl>
                                          <p:spTgt spid="6150">
                                            <p:txEl>
                                              <p:pRg end="0" st="0"/>
                                            </p:txEl>
                                          </p:spTgt>
                                        </p:tgtEl>
                                        <p:attrNameLst>
                                          <p:attrName>ppt_x</p:attrName>
                                        </p:attrNameLst>
                                      </p:cBhvr>
                                      <p:tavLst>
                                        <p:tav tm="0">
                                          <p:val>
                                            <p:strVal val="0-#ppt_w/2"/>
                                          </p:val>
                                        </p:tav>
                                        <p:tav tm="100000">
                                          <p:val>
                                            <p:strVal val="#ppt_x"/>
                                          </p:val>
                                        </p:tav>
                                      </p:tavLst>
                                    </p:anim>
                                    <p:anim calcmode="lin" valueType="num">
                                      <p:cBhvr additive="base">
                                        <p:cTn dur="500" fill="hold" id="16"/>
                                        <p:tgtEl>
                                          <p:spTgt spid="6150">
                                            <p:txEl>
                                              <p:pRg end="0" st="0"/>
                                            </p:txEl>
                                          </p:spTgt>
                                        </p:tgtEl>
                                        <p:attrNameLst>
                                          <p:attrName>ppt_y</p:attrName>
                                        </p:attrNameLst>
                                      </p:cBhvr>
                                      <p:tavLst>
                                        <p:tav tm="0">
                                          <p:val>
                                            <p:strVal val="#ppt_y"/>
                                          </p:val>
                                        </p:tav>
                                        <p:tav tm="100000">
                                          <p:val>
                                            <p:strVal val="#ppt_y"/>
                                          </p:val>
                                        </p:tav>
                                      </p:tavLst>
                                    </p:anim>
                                  </p:childTnLst>
                                </p:cTn>
                              </p:par>
                            </p:childTnLst>
                          </p:cTn>
                        </p:par>
                        <p:par>
                          <p:cTn fill="hold" id="17" nodeType="afterGroup">
                            <p:stCondLst>
                              <p:cond delay="1000"/>
                            </p:stCondLst>
                            <p:childTnLst>
                              <p:par>
                                <p:cTn fill="hold" grpId="0" id="18" nodeType="afterEffect" presetClass="entr" presetID="41" presetSubtype="0">
                                  <p:stCondLst>
                                    <p:cond delay="0"/>
                                  </p:stCondLst>
                                  <p:iterate type="lt">
                                    <p:tmPct val="10000"/>
                                  </p:iterate>
                                  <p:childTnLst>
                                    <p:set>
                                      <p:cBhvr>
                                        <p:cTn dur="1" fill="hold" id="19">
                                          <p:stCondLst>
                                            <p:cond delay="0"/>
                                          </p:stCondLst>
                                        </p:cTn>
                                        <p:tgtEl>
                                          <p:spTgt spid="6149"/>
                                        </p:tgtEl>
                                        <p:attrNameLst>
                                          <p:attrName>style.visibility</p:attrName>
                                        </p:attrNameLst>
                                      </p:cBhvr>
                                      <p:to>
                                        <p:strVal val="visible"/>
                                      </p:to>
                                    </p:set>
                                    <p:anim calcmode="lin" valueType="num">
                                      <p:cBhvr>
                                        <p:cTn dur="500" fill="hold" id="20"/>
                                        <p:tgtEl>
                                          <p:spTgt spid="6149"/>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1"/>
                                        <p:tgtEl>
                                          <p:spTgt spid="6149"/>
                                        </p:tgtEl>
                                        <p:attrNameLst>
                                          <p:attrName>ppt_y</p:attrName>
                                        </p:attrNameLst>
                                      </p:cBhvr>
                                      <p:tavLst>
                                        <p:tav tm="0">
                                          <p:val>
                                            <p:strVal val="#ppt_y"/>
                                          </p:val>
                                        </p:tav>
                                        <p:tav tm="100000">
                                          <p:val>
                                            <p:strVal val="#ppt_y"/>
                                          </p:val>
                                        </p:tav>
                                      </p:tavLst>
                                    </p:anim>
                                    <p:anim calcmode="lin" valueType="num">
                                      <p:cBhvr>
                                        <p:cTn dur="500" fill="hold" id="22"/>
                                        <p:tgtEl>
                                          <p:spTgt spid="6149"/>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3"/>
                                        <p:tgtEl>
                                          <p:spTgt spid="6149"/>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24" tmFilter="0,0; .5, 1; 1, 1"/>
                                        <p:tgtEl>
                                          <p:spTgt spid="6149"/>
                                        </p:tgtEl>
                                      </p:cBhvr>
                                    </p:animEffect>
                                  </p:childTnLst>
                                </p:cTn>
                              </p:par>
                            </p:childTnLst>
                          </p:cTn>
                        </p:par>
                        <p:par>
                          <p:cTn fill="hold" id="25" nodeType="afterGroup">
                            <p:stCondLst>
                              <p:cond delay="1500"/>
                            </p:stCondLst>
                            <p:childTnLst>
                              <p:par>
                                <p:cTn fill="hold" id="26" nodeType="afterEffect" presetClass="entr" presetID="26" presetSubtype="0">
                                  <p:stCondLst>
                                    <p:cond delay="0"/>
                                  </p:stCondLst>
                                  <p:childTnLst>
                                    <p:set>
                                      <p:cBhvr>
                                        <p:cTn dur="1" fill="hold" id="27">
                                          <p:stCondLst>
                                            <p:cond delay="0"/>
                                          </p:stCondLst>
                                        </p:cTn>
                                        <p:tgtEl>
                                          <p:spTgt spid="6151"/>
                                        </p:tgtEl>
                                        <p:attrNameLst>
                                          <p:attrName>style.visibility</p:attrName>
                                        </p:attrNameLst>
                                      </p:cBhvr>
                                      <p:to>
                                        <p:strVal val="visible"/>
                                      </p:to>
                                    </p:set>
                                    <p:animEffect filter="wipe(down)" transition="in">
                                      <p:cBhvr>
                                        <p:cTn dur="290" id="28">
                                          <p:stCondLst>
                                            <p:cond delay="0"/>
                                          </p:stCondLst>
                                        </p:cTn>
                                        <p:tgtEl>
                                          <p:spTgt spid="6151"/>
                                        </p:tgtEl>
                                      </p:cBhvr>
                                    </p:animEffect>
                                    <p:anim calcmode="lin" valueType="num">
                                      <p:cBhvr>
                                        <p:cTn dur="911" id="29" tmFilter="0,0; 0.14,0.36; 0.43,0.73; 0.71,0.91; 1.0,1.0">
                                          <p:stCondLst>
                                            <p:cond delay="0"/>
                                          </p:stCondLst>
                                        </p:cTn>
                                        <p:tgtEl>
                                          <p:spTgt spid="6151"/>
                                        </p:tgtEl>
                                        <p:attrNameLst>
                                          <p:attrName>ppt_x</p:attrName>
                                        </p:attrNameLst>
                                      </p:cBhvr>
                                      <p:tavLst>
                                        <p:tav tm="0">
                                          <p:val>
                                            <p:strVal val="#ppt_x-0.25"/>
                                          </p:val>
                                        </p:tav>
                                        <p:tav tm="100000">
                                          <p:val>
                                            <p:strVal val="#ppt_x"/>
                                          </p:val>
                                        </p:tav>
                                      </p:tavLst>
                                    </p:anim>
                                    <p:anim calcmode="lin" valueType="num">
                                      <p:cBhvr>
                                        <p:cTn dur="332" id="30" tmFilter="0.0,0.0; 0.25,0.07; 0.50,0.2; 0.75,0.467; 1.0,1.0">
                                          <p:stCondLst>
                                            <p:cond delay="0"/>
                                          </p:stCondLst>
                                        </p:cTn>
                                        <p:tgtEl>
                                          <p:spTgt spid="6151"/>
                                        </p:tgtEl>
                                        <p:attrNameLst>
                                          <p:attrName>ppt_y</p:attrName>
                                        </p:attrNameLst>
                                      </p:cBhvr>
                                      <p:tavLst>
                                        <p:tav fmla="#ppt_y-sin(pi*$)/3" tm="0">
                                          <p:val>
                                            <p:fltVal val="0.5"/>
                                          </p:val>
                                        </p:tav>
                                        <p:tav tm="100000">
                                          <p:val>
                                            <p:fltVal val="1"/>
                                          </p:val>
                                        </p:tav>
                                      </p:tavLst>
                                    </p:anim>
                                    <p:anim calcmode="lin" valueType="num">
                                      <p:cBhvr>
                                        <p:cTn dur="332" id="31" tmFilter="0, 0; 0.125,0.2665; 0.25,0.4; 0.375,0.465; 0.5,0.5;  0.625,0.535; 0.75,0.6; 0.875,0.7335; 1,1">
                                          <p:stCondLst>
                                            <p:cond delay="332"/>
                                          </p:stCondLst>
                                        </p:cTn>
                                        <p:tgtEl>
                                          <p:spTgt spid="6151"/>
                                        </p:tgtEl>
                                        <p:attrNameLst>
                                          <p:attrName>ppt_y</p:attrName>
                                        </p:attrNameLst>
                                      </p:cBhvr>
                                      <p:tavLst>
                                        <p:tav fmla="#ppt_y-sin(pi*$)/9" tm="0">
                                          <p:val>
                                            <p:fltVal val="0"/>
                                          </p:val>
                                        </p:tav>
                                        <p:tav tm="100000">
                                          <p:val>
                                            <p:fltVal val="1"/>
                                          </p:val>
                                        </p:tav>
                                      </p:tavLst>
                                    </p:anim>
                                    <p:anim calcmode="lin" valueType="num">
                                      <p:cBhvr>
                                        <p:cTn dur="166" id="32" tmFilter="0, 0; 0.125,0.2665; 0.25,0.4; 0.375,0.465; 0.5,0.5;  0.625,0.535; 0.75,0.6; 0.875,0.7335; 1,1">
                                          <p:stCondLst>
                                            <p:cond delay="662"/>
                                          </p:stCondLst>
                                        </p:cTn>
                                        <p:tgtEl>
                                          <p:spTgt spid="6151"/>
                                        </p:tgtEl>
                                        <p:attrNameLst>
                                          <p:attrName>ppt_y</p:attrName>
                                        </p:attrNameLst>
                                      </p:cBhvr>
                                      <p:tavLst>
                                        <p:tav fmla="#ppt_y-sin(pi*$)/27" tm="0">
                                          <p:val>
                                            <p:fltVal val="0"/>
                                          </p:val>
                                        </p:tav>
                                        <p:tav tm="100000">
                                          <p:val>
                                            <p:fltVal val="1"/>
                                          </p:val>
                                        </p:tav>
                                      </p:tavLst>
                                    </p:anim>
                                    <p:anim calcmode="lin" valueType="num">
                                      <p:cBhvr>
                                        <p:cTn dur="82" id="33" tmFilter="0, 0; 0.125,0.2665; 0.25,0.4; 0.375,0.465; 0.5,0.5;  0.625,0.535; 0.75,0.6; 0.875,0.7335; 1,1">
                                          <p:stCondLst>
                                            <p:cond delay="828"/>
                                          </p:stCondLst>
                                        </p:cTn>
                                        <p:tgtEl>
                                          <p:spTgt spid="6151"/>
                                        </p:tgtEl>
                                        <p:attrNameLst>
                                          <p:attrName>ppt_y</p:attrName>
                                        </p:attrNameLst>
                                      </p:cBhvr>
                                      <p:tavLst>
                                        <p:tav fmla="#ppt_y-sin(pi*$)/81" tm="0">
                                          <p:val>
                                            <p:fltVal val="0"/>
                                          </p:val>
                                        </p:tav>
                                        <p:tav tm="100000">
                                          <p:val>
                                            <p:fltVal val="1"/>
                                          </p:val>
                                        </p:tav>
                                      </p:tavLst>
                                    </p:anim>
                                    <p:animScale>
                                      <p:cBhvr>
                                        <p:cTn dur="13" id="34">
                                          <p:stCondLst>
                                            <p:cond delay="325"/>
                                          </p:stCondLst>
                                        </p:cTn>
                                        <p:tgtEl>
                                          <p:spTgt spid="6151"/>
                                        </p:tgtEl>
                                      </p:cBhvr>
                                      <p:to x="100000" y="60000"/>
                                    </p:animScale>
                                    <p:animScale>
                                      <p:cBhvr>
                                        <p:cTn decel="50000" dur="83" id="35">
                                          <p:stCondLst>
                                            <p:cond delay="338"/>
                                          </p:stCondLst>
                                        </p:cTn>
                                        <p:tgtEl>
                                          <p:spTgt spid="6151"/>
                                        </p:tgtEl>
                                      </p:cBhvr>
                                      <p:to x="100000" y="100000"/>
                                    </p:animScale>
                                    <p:animScale>
                                      <p:cBhvr>
                                        <p:cTn dur="13" id="36">
                                          <p:stCondLst>
                                            <p:cond delay="656"/>
                                          </p:stCondLst>
                                        </p:cTn>
                                        <p:tgtEl>
                                          <p:spTgt spid="6151"/>
                                        </p:tgtEl>
                                      </p:cBhvr>
                                      <p:to x="100000" y="80000"/>
                                    </p:animScale>
                                    <p:animScale>
                                      <p:cBhvr>
                                        <p:cTn decel="50000" dur="83" id="37">
                                          <p:stCondLst>
                                            <p:cond delay="669"/>
                                          </p:stCondLst>
                                        </p:cTn>
                                        <p:tgtEl>
                                          <p:spTgt spid="6151"/>
                                        </p:tgtEl>
                                      </p:cBhvr>
                                      <p:to x="100000" y="100000"/>
                                    </p:animScale>
                                    <p:animScale>
                                      <p:cBhvr>
                                        <p:cTn dur="13" id="38">
                                          <p:stCondLst>
                                            <p:cond delay="821"/>
                                          </p:stCondLst>
                                        </p:cTn>
                                        <p:tgtEl>
                                          <p:spTgt spid="6151"/>
                                        </p:tgtEl>
                                      </p:cBhvr>
                                      <p:to x="100000" y="90000"/>
                                    </p:animScale>
                                    <p:animScale>
                                      <p:cBhvr>
                                        <p:cTn decel="50000" dur="83" id="39">
                                          <p:stCondLst>
                                            <p:cond delay="834"/>
                                          </p:stCondLst>
                                        </p:cTn>
                                        <p:tgtEl>
                                          <p:spTgt spid="6151"/>
                                        </p:tgtEl>
                                      </p:cBhvr>
                                      <p:to x="100000" y="100000"/>
                                    </p:animScale>
                                    <p:animScale>
                                      <p:cBhvr>
                                        <p:cTn dur="13" id="40">
                                          <p:stCondLst>
                                            <p:cond delay="904"/>
                                          </p:stCondLst>
                                        </p:cTn>
                                        <p:tgtEl>
                                          <p:spTgt spid="6151"/>
                                        </p:tgtEl>
                                      </p:cBhvr>
                                      <p:to x="100000" y="95000"/>
                                    </p:animScale>
                                    <p:animScale>
                                      <p:cBhvr>
                                        <p:cTn decel="50000" dur="83" id="41">
                                          <p:stCondLst>
                                            <p:cond delay="917"/>
                                          </p:stCondLst>
                                        </p:cTn>
                                        <p:tgtEl>
                                          <p:spTgt spid="6151"/>
                                        </p:tgtEl>
                                      </p:cBhvr>
                                      <p:to x="100000" y="100000"/>
                                    </p:animScale>
                                  </p:childTnLst>
                                </p:cTn>
                              </p:par>
                            </p:childTnLst>
                          </p:cTn>
                        </p:par>
                        <p:par>
                          <p:cTn fill="hold" id="42" nodeType="afterGroup">
                            <p:stCondLst>
                              <p:cond delay="2500"/>
                            </p:stCondLst>
                            <p:childTnLst>
                              <p:par>
                                <p:cTn fill="hold" id="43" nodeType="afterEffect" presetClass="emph" presetID="26" presetSubtype="0">
                                  <p:stCondLst>
                                    <p:cond delay="0"/>
                                  </p:stCondLst>
                                  <p:childTnLst>
                                    <p:animEffect filter="fade" transition="out">
                                      <p:cBhvr>
                                        <p:cTn dur="500" id="44" tmFilter="0, 0; .2, .5; .8, .5; 1, 0"/>
                                        <p:tgtEl>
                                          <p:spTgt spid="6151"/>
                                        </p:tgtEl>
                                      </p:cBhvr>
                                    </p:animEffect>
                                    <p:animScale>
                                      <p:cBhvr>
                                        <p:cTn autoRev="1" dur="250" fill="hold" id="45"/>
                                        <p:tgtEl>
                                          <p:spTgt spid="6151"/>
                                        </p:tgtEl>
                                      </p:cBhvr>
                                      <p:by x="105000" y="105000"/>
                                    </p:animScale>
                                  </p:childTnLst>
                                </p:cTn>
                              </p:par>
                            </p:childTnLst>
                          </p:cTn>
                        </p:par>
                        <p:par>
                          <p:cTn fill="hold" id="46" nodeType="afterGroup">
                            <p:stCondLst>
                              <p:cond delay="3000"/>
                            </p:stCondLst>
                            <p:childTnLst>
                              <p:par>
                                <p:cTn fill="hold" id="47" nodeType="afterEffect" presetClass="entr" presetID="52" presetSubtype="0">
                                  <p:stCondLst>
                                    <p:cond delay="0"/>
                                  </p:stCondLst>
                                  <p:childTnLst>
                                    <p:set>
                                      <p:cBhvr>
                                        <p:cTn dur="1" fill="hold" id="48">
                                          <p:stCondLst>
                                            <p:cond delay="0"/>
                                          </p:stCondLst>
                                        </p:cTn>
                                        <p:tgtEl>
                                          <p:spTgt spid="6154"/>
                                        </p:tgtEl>
                                        <p:attrNameLst>
                                          <p:attrName>style.visibility</p:attrName>
                                        </p:attrNameLst>
                                      </p:cBhvr>
                                      <p:to>
                                        <p:strVal val="visible"/>
                                      </p:to>
                                    </p:set>
                                    <p:animScale>
                                      <p:cBhvr>
                                        <p:cTn decel="50000" dur="1000" fill="hold" id="49">
                                          <p:stCondLst>
                                            <p:cond delay="0"/>
                                          </p:stCondLst>
                                        </p:cTn>
                                        <p:tgtEl>
                                          <p:spTgt spid="6154"/>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rAng="0">
                                      <p:cBhvr>
                                        <p:cTn decel="50000" dur="1000" fill="hold" id="50">
                                          <p:stCondLst>
                                            <p:cond delay="0"/>
                                          </p:stCondLst>
                                        </p:cTn>
                                        <p:tgtEl>
                                          <p:spTgt spid="6154"/>
                                        </p:tgtEl>
                                        <p:attrNameLst>
                                          <p:attrName>ppt_x,ppt_y</p:attrName>
                                        </p:attrNameLst>
                                      </p:cBhvr>
                                      <p:rCtr x="0" y="0"/>
                                    </p:animMotion>
                                    <p:animEffect filter="fade" transition="in">
                                      <p:cBhvr>
                                        <p:cTn dur="1000" id="51"/>
                                        <p:tgtEl>
                                          <p:spTgt spid="6154"/>
                                        </p:tgtEl>
                                      </p:cBhvr>
                                    </p:animEffect>
                                  </p:childTnLst>
                                </p:cTn>
                              </p:par>
                            </p:childTnLst>
                          </p:cTn>
                        </p:par>
                      </p:childTnLst>
                    </p:cTn>
                  </p:par>
                  <p:par>
                    <p:cTn fill="hold" id="52" nodeType="clickPar">
                      <p:stCondLst>
                        <p:cond delay="indefinite"/>
                        <p:cond delay="0" evt="onBegin">
                          <p:tn val="51"/>
                        </p:cond>
                      </p:stCondLst>
                      <p:childTnLst>
                        <p:par>
                          <p:cTn fill="hold" id="53" nodeType="afterGroup">
                            <p:stCondLst>
                              <p:cond delay="0"/>
                            </p:stCondLst>
                            <p:childTnLst>
                              <p:par>
                                <p:cTn decel="100000" fill="hold" id="54" nodeType="clickEffect" presetClass="entr" presetID="49" presetSubtype="0">
                                  <p:stCondLst>
                                    <p:cond delay="0"/>
                                  </p:stCondLst>
                                  <p:childTnLst>
                                    <p:set>
                                      <p:cBhvr>
                                        <p:cTn dur="1" fill="hold" id="55">
                                          <p:stCondLst>
                                            <p:cond delay="0"/>
                                          </p:stCondLst>
                                        </p:cTn>
                                        <p:tgtEl>
                                          <p:spTgt spid="6160"/>
                                        </p:tgtEl>
                                        <p:attrNameLst>
                                          <p:attrName>style.visibility</p:attrName>
                                        </p:attrNameLst>
                                      </p:cBhvr>
                                      <p:to>
                                        <p:strVal val="visible"/>
                                      </p:to>
                                    </p:set>
                                    <p:anim calcmode="lin" valueType="num">
                                      <p:cBhvr>
                                        <p:cTn dur="500" fill="hold" id="56"/>
                                        <p:tgtEl>
                                          <p:spTgt spid="6160"/>
                                        </p:tgtEl>
                                        <p:attrNameLst>
                                          <p:attrName>ppt_w</p:attrName>
                                        </p:attrNameLst>
                                      </p:cBhvr>
                                      <p:tavLst>
                                        <p:tav tm="0">
                                          <p:val>
                                            <p:fltVal val="0"/>
                                          </p:val>
                                        </p:tav>
                                        <p:tav tm="100000">
                                          <p:val>
                                            <p:strVal val="#ppt_w"/>
                                          </p:val>
                                        </p:tav>
                                      </p:tavLst>
                                    </p:anim>
                                    <p:anim calcmode="lin" valueType="num">
                                      <p:cBhvr>
                                        <p:cTn dur="500" fill="hold" id="57"/>
                                        <p:tgtEl>
                                          <p:spTgt spid="6160"/>
                                        </p:tgtEl>
                                        <p:attrNameLst>
                                          <p:attrName>ppt_h</p:attrName>
                                        </p:attrNameLst>
                                      </p:cBhvr>
                                      <p:tavLst>
                                        <p:tav tm="0">
                                          <p:val>
                                            <p:fltVal val="0"/>
                                          </p:val>
                                        </p:tav>
                                        <p:tav tm="100000">
                                          <p:val>
                                            <p:strVal val="#ppt_h"/>
                                          </p:val>
                                        </p:tav>
                                      </p:tavLst>
                                    </p:anim>
                                    <p:anim calcmode="lin" valueType="num">
                                      <p:cBhvr>
                                        <p:cTn dur="500" fill="hold" id="58"/>
                                        <p:tgtEl>
                                          <p:spTgt spid="6160"/>
                                        </p:tgtEl>
                                        <p:attrNameLst>
                                          <p:attrName>style.rotation</p:attrName>
                                        </p:attrNameLst>
                                      </p:cBhvr>
                                      <p:tavLst>
                                        <p:tav tm="0">
                                          <p:val>
                                            <p:fltVal val="360"/>
                                          </p:val>
                                        </p:tav>
                                        <p:tav tm="100000">
                                          <p:val>
                                            <p:fltVal val="0"/>
                                          </p:val>
                                        </p:tav>
                                      </p:tavLst>
                                    </p:anim>
                                    <p:animEffect filter="fade" transition="in">
                                      <p:cBhvr>
                                        <p:cTn dur="500" id="59"/>
                                        <p:tgtEl>
                                          <p:spTgt spid="6160"/>
                                        </p:tgtEl>
                                      </p:cBhvr>
                                    </p:animEffect>
                                  </p:childTnLst>
                                </p:cTn>
                              </p:par>
                            </p:childTnLst>
                          </p:cTn>
                        </p:par>
                      </p:childTnLst>
                    </p:cTn>
                  </p:par>
                  <p:par>
                    <p:cTn fill="hold" id="60" nodeType="clickPar">
                      <p:stCondLst>
                        <p:cond delay="indefinite"/>
                        <p:cond delay="0" evt="onBegin">
                          <p:tn val="59"/>
                        </p:cond>
                      </p:stCondLst>
                      <p:childTnLst>
                        <p:par>
                          <p:cTn fill="hold" id="61" nodeType="afterGroup">
                            <p:stCondLst>
                              <p:cond delay="0"/>
                            </p:stCondLst>
                            <p:childTnLst>
                              <p:par>
                                <p:cTn fill="hold" id="62" nodeType="clickEffect" presetClass="entr" presetID="23" presetSubtype="16">
                                  <p:stCondLst>
                                    <p:cond delay="0"/>
                                  </p:stCondLst>
                                  <p:childTnLst>
                                    <p:set>
                                      <p:cBhvr>
                                        <p:cTn dur="1" fill="hold" id="63">
                                          <p:stCondLst>
                                            <p:cond delay="0"/>
                                          </p:stCondLst>
                                        </p:cTn>
                                        <p:tgtEl>
                                          <p:spTgt spid="6160"/>
                                        </p:tgtEl>
                                        <p:attrNameLst>
                                          <p:attrName>style.visibility</p:attrName>
                                        </p:attrNameLst>
                                      </p:cBhvr>
                                      <p:to>
                                        <p:strVal val="visible"/>
                                      </p:to>
                                    </p:set>
                                    <p:anim calcmode="lin" valueType="num">
                                      <p:cBhvr>
                                        <p:cTn dur="500" fill="hold" id="64"/>
                                        <p:tgtEl>
                                          <p:spTgt spid="6160"/>
                                        </p:tgtEl>
                                        <p:attrNameLst>
                                          <p:attrName>ppt_w</p:attrName>
                                        </p:attrNameLst>
                                      </p:cBhvr>
                                      <p:tavLst>
                                        <p:tav tm="0">
                                          <p:val>
                                            <p:fltVal val="0"/>
                                          </p:val>
                                        </p:tav>
                                        <p:tav tm="100000">
                                          <p:val>
                                            <p:strVal val="#ppt_w"/>
                                          </p:val>
                                        </p:tav>
                                      </p:tavLst>
                                    </p:anim>
                                    <p:anim calcmode="lin" valueType="num">
                                      <p:cBhvr>
                                        <p:cTn dur="500" fill="hold" id="65"/>
                                        <p:tgtEl>
                                          <p:spTgt spid="6160"/>
                                        </p:tgtEl>
                                        <p:attrNameLst>
                                          <p:attrName>ppt_h</p:attrName>
                                        </p:attrNameLst>
                                      </p:cBhvr>
                                      <p:tavLst>
                                        <p:tav tm="0">
                                          <p:val>
                                            <p:fltVal val="0"/>
                                          </p:val>
                                        </p:tav>
                                        <p:tav tm="100000">
                                          <p:val>
                                            <p:strVal val="#ppt_h"/>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149"/>
      <p:bldP build="p" grpId="0" spid="6150"/>
      <p:bldP grpId="0" spid="6159"/>
    </p:bld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4578" name="Group 2"/>
          <p:cNvGrpSpPr/>
          <p:nvPr/>
        </p:nvGrpSpPr>
        <p:grpSpPr>
          <a:xfrm>
            <a:off x="3700463" y="1892300"/>
            <a:ext cx="4337050" cy="4287838"/>
            <a:chExt cx="6829" cy="6751"/>
          </a:xfrm>
        </p:grpSpPr>
        <p:sp>
          <p:nvSpPr>
            <p:cNvPr id="22562" name="新月形 4"/>
            <p:cNvSpPr>
              <a:spLocks noChangeArrowheads="1"/>
            </p:cNvSpPr>
            <p:nvPr/>
          </p:nvSpPr>
          <p:spPr bwMode="auto">
            <a:xfrm rot="-900000">
              <a:off x="0" y="439"/>
              <a:ext cx="3156" cy="6312"/>
            </a:xfrm>
            <a:prstGeom prst="moon">
              <a:avLst>
                <a:gd fmla="val 15190" name="adj"/>
              </a:avLst>
            </a:prstGeom>
            <a:solidFill>
              <a:schemeClr val="accent1"/>
            </a:solidFill>
            <a:ln w="3175">
              <a:solidFill>
                <a:srgbClr val="F8F8F8"/>
              </a:solidFill>
              <a:miter lim="800000"/>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ea charset="-122" pitchFamily="34" typeface="微软雅黑"/>
              </a:endParaRPr>
            </a:p>
          </p:txBody>
        </p:sp>
        <p:sp>
          <p:nvSpPr>
            <p:cNvPr id="22563" name="新月形 6"/>
            <p:cNvSpPr>
              <a:spLocks noChangeArrowheads="1"/>
            </p:cNvSpPr>
            <p:nvPr/>
          </p:nvSpPr>
          <p:spPr bwMode="auto">
            <a:xfrm rot="9900000">
              <a:off x="3673" y="0"/>
              <a:ext cx="3157" cy="6313"/>
            </a:xfrm>
            <a:prstGeom prst="moon">
              <a:avLst>
                <a:gd fmla="val 15190" name="adj"/>
              </a:avLst>
            </a:prstGeom>
            <a:solidFill>
              <a:schemeClr val="accent1"/>
            </a:solidFill>
            <a:ln w="3175">
              <a:solidFill>
                <a:srgbClr val="F8F8F8"/>
              </a:solidFill>
              <a:miter lim="800000"/>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ea charset="-122" pitchFamily="34" typeface="微软雅黑"/>
              </a:endParaRPr>
            </a:p>
          </p:txBody>
        </p:sp>
      </p:grpSp>
      <p:grpSp>
        <p:nvGrpSpPr>
          <p:cNvPr id="24581" name="Group 5"/>
          <p:cNvGrpSpPr/>
          <p:nvPr/>
        </p:nvGrpSpPr>
        <p:grpSpPr>
          <a:xfrm>
            <a:off x="3724275" y="1868488"/>
            <a:ext cx="4306888" cy="4321175"/>
            <a:chExt cx="6782" cy="6805"/>
          </a:xfrm>
        </p:grpSpPr>
        <p:sp>
          <p:nvSpPr>
            <p:cNvPr id="22560" name="新月形 5"/>
            <p:cNvSpPr>
              <a:spLocks noChangeArrowheads="1"/>
            </p:cNvSpPr>
            <p:nvPr/>
          </p:nvSpPr>
          <p:spPr bwMode="auto">
            <a:xfrm rot="4500000">
              <a:off x="1578" y="-1578"/>
              <a:ext cx="3156" cy="6312"/>
            </a:xfrm>
            <a:prstGeom prst="moon">
              <a:avLst>
                <a:gd fmla="val 15190" name="adj"/>
              </a:avLst>
            </a:prstGeom>
            <a:solidFill>
              <a:schemeClr val="bg1"/>
            </a:solidFill>
            <a:ln w="3175">
              <a:solidFill>
                <a:srgbClr val="F8F8F8"/>
              </a:solidFill>
              <a:miter lim="800000"/>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ea charset="-122" pitchFamily="34" typeface="微软雅黑"/>
              </a:endParaRPr>
            </a:p>
          </p:txBody>
        </p:sp>
        <p:sp>
          <p:nvSpPr>
            <p:cNvPr id="22561" name="新月形 7"/>
            <p:cNvSpPr>
              <a:spLocks noChangeArrowheads="1"/>
            </p:cNvSpPr>
            <p:nvPr/>
          </p:nvSpPr>
          <p:spPr bwMode="auto">
            <a:xfrm rot="-6300000">
              <a:off x="2046" y="2068"/>
              <a:ext cx="3156" cy="6313"/>
            </a:xfrm>
            <a:prstGeom prst="moon">
              <a:avLst>
                <a:gd fmla="val 15190" name="adj"/>
              </a:avLst>
            </a:prstGeom>
            <a:solidFill>
              <a:schemeClr val="bg1"/>
            </a:solidFill>
            <a:ln w="3175">
              <a:solidFill>
                <a:srgbClr val="F8F8F8"/>
              </a:solidFill>
              <a:miter lim="800000"/>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ea charset="-122" pitchFamily="34" typeface="微软雅黑"/>
              </a:endParaRPr>
            </a:p>
          </p:txBody>
        </p:sp>
      </p:grpSp>
      <p:sp>
        <p:nvSpPr>
          <p:cNvPr id="24584" name="TextBox 11"/>
          <p:cNvSpPr>
            <a:spLocks noChangeArrowheads="1"/>
          </p:cNvSpPr>
          <p:nvPr/>
        </p:nvSpPr>
        <p:spPr bwMode="auto">
          <a:xfrm flipH="1">
            <a:off x="5140325" y="3759200"/>
            <a:ext cx="1457325" cy="8229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r>
              <a:rPr altLang="en-US" b="1" lang="zh-CN" sz="2400">
                <a:solidFill>
                  <a:srgbClr val="000000"/>
                </a:solidFill>
                <a:latin charset="-122" panose="020b0503020204020204" pitchFamily="34" typeface="微软雅黑"/>
                <a:ea charset="-122" pitchFamily="34" typeface="微软雅黑"/>
                <a:sym charset="-122" panose="020b0503020204020204" pitchFamily="34" typeface="微软雅黑"/>
              </a:rPr>
              <a:t>点击添加标题    </a:t>
            </a:r>
          </a:p>
        </p:txBody>
      </p:sp>
      <p:grpSp>
        <p:nvGrpSpPr>
          <p:cNvPr id="24585" name="Group 9"/>
          <p:cNvGrpSpPr/>
          <p:nvPr/>
        </p:nvGrpSpPr>
        <p:grpSpPr>
          <a:xfrm>
            <a:off x="7345363" y="1431925"/>
            <a:ext cx="4092575" cy="1616075"/>
            <a:chExt cx="2840418" cy="1618130"/>
          </a:xfrm>
        </p:grpSpPr>
        <p:grpSp>
          <p:nvGrpSpPr>
            <p:cNvPr id="22555" name="Group 10"/>
            <p:cNvGrpSpPr/>
            <p:nvPr/>
          </p:nvGrpSpPr>
          <p:grpSpPr>
            <a:xfrm flipH="1">
              <a:off x="520098" y="416718"/>
              <a:ext cx="2184400" cy="1201412"/>
              <a:chExt cx="2183514" cy="1201412"/>
            </a:xfrm>
          </p:grpSpPr>
          <p:sp>
            <p:nvSpPr>
              <p:cNvPr id="22558" name="TextBox 11"/>
              <p:cNvSpPr>
                <a:spLocks noChangeArrowheads="1"/>
              </p:cNvSpPr>
              <p:nvPr/>
            </p:nvSpPr>
            <p:spPr bwMode="auto">
              <a:xfrm>
                <a:off x="1037805" y="0"/>
                <a:ext cx="1145710" cy="64089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a:solidFill>
                      <a:srgbClr val="262626"/>
                    </a:solidFill>
                    <a:latin charset="-122" panose="020b0503020204020204" pitchFamily="34" typeface="微软雅黑"/>
                    <a:ea charset="-122" pitchFamily="34" typeface="微软雅黑"/>
                    <a:sym charset="-122" panose="020b0503020204020204" pitchFamily="34" typeface="微软雅黑"/>
                  </a:rPr>
                  <a:t>点击添加文本    </a:t>
                </a:r>
              </a:p>
              <a:p>
                <a:pPr eaLnBrk="1" hangingPunct="1"/>
                <a:r>
                  <a:rPr altLang="en-US" lang="zh-CN">
                    <a:solidFill>
                      <a:srgbClr val="262626"/>
                    </a:solidFill>
                    <a:latin charset="-122" panose="020b0503020204020204" pitchFamily="34" typeface="微软雅黑"/>
                    <a:ea charset="-122" pitchFamily="34" typeface="微软雅黑"/>
                    <a:sym charset="-122" panose="020b0503020204020204" pitchFamily="34" typeface="微软雅黑"/>
                  </a:rPr>
                  <a:t>点击添加文本</a:t>
                </a:r>
              </a:p>
            </p:txBody>
          </p:sp>
          <p:sp>
            <p:nvSpPr>
              <p:cNvPr id="22559" name="TextBox 11"/>
              <p:cNvSpPr>
                <a:spLocks noChangeArrowheads="1"/>
              </p:cNvSpPr>
              <p:nvPr/>
            </p:nvSpPr>
            <p:spPr bwMode="auto">
              <a:xfrm>
                <a:off x="1" y="0"/>
                <a:ext cx="1145710" cy="64089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a:solidFill>
                      <a:srgbClr val="262626"/>
                    </a:solidFill>
                    <a:latin charset="-122" panose="020b0503020204020204" pitchFamily="34" typeface="微软雅黑"/>
                    <a:ea charset="-122" pitchFamily="34" typeface="微软雅黑"/>
                    <a:sym charset="-122" panose="020b0503020204020204" pitchFamily="34" typeface="微软雅黑"/>
                  </a:rPr>
                  <a:t>点击添加文本    </a:t>
                </a:r>
              </a:p>
              <a:p>
                <a:pPr eaLnBrk="1" hangingPunct="1"/>
                <a:r>
                  <a:rPr altLang="en-US" lang="zh-CN">
                    <a:solidFill>
                      <a:srgbClr val="262626"/>
                    </a:solidFill>
                    <a:latin charset="-122" panose="020b0503020204020204" pitchFamily="34" typeface="微软雅黑"/>
                    <a:ea charset="-122" pitchFamily="34" typeface="微软雅黑"/>
                    <a:sym charset="-122" panose="020b0503020204020204" pitchFamily="34" typeface="微软雅黑"/>
                  </a:rPr>
                  <a:t>点击添加文本</a:t>
                </a:r>
              </a:p>
            </p:txBody>
          </p:sp>
        </p:grpSp>
        <p:sp>
          <p:nvSpPr>
            <p:cNvPr id="22556" name="TextBox 11"/>
            <p:cNvSpPr>
              <a:spLocks noChangeArrowheads="1"/>
            </p:cNvSpPr>
            <p:nvPr/>
          </p:nvSpPr>
          <p:spPr bwMode="auto">
            <a:xfrm flipH="1">
              <a:off x="542453" y="0"/>
              <a:ext cx="1456585" cy="36622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b="1" lang="zh-CN">
                  <a:solidFill>
                    <a:srgbClr val="000000"/>
                  </a:solidFill>
                  <a:latin charset="-122" panose="020b0503020204020204" pitchFamily="34" typeface="微软雅黑"/>
                  <a:ea charset="-122" pitchFamily="34" typeface="微软雅黑"/>
                  <a:sym charset="-122" panose="020b0503020204020204" pitchFamily="34" typeface="微软雅黑"/>
                </a:rPr>
                <a:t>点击添加文本    </a:t>
              </a:r>
            </a:p>
          </p:txBody>
        </p:sp>
        <p:sp>
          <p:nvSpPr>
            <p:cNvPr id="22557" name="直接连接符 24"/>
            <p:cNvSpPr>
              <a:spLocks noChangeShapeType="1"/>
            </p:cNvSpPr>
            <p:nvPr/>
          </p:nvSpPr>
          <p:spPr bwMode="auto">
            <a:xfrm flipH="1">
              <a:off x="0" y="1017424"/>
              <a:ext cx="2840418" cy="1"/>
            </a:xfrm>
            <a:prstGeom prst="line">
              <a:avLst/>
            </a:prstGeom>
            <a:noFill/>
            <a:ln w="12700">
              <a:solidFill>
                <a:srgbClr val="ADADAD"/>
              </a:solidFill>
              <a:prstDash val="sysDot"/>
              <a:round/>
              <a:headEnd len="med" type="oval" w="med"/>
              <a:tailEnd len="med" type="oval" w="med"/>
            </a:ln>
            <a:extLst>
              <a:ext uri="{909E8E84-426E-40DD-AFC4-6F175D3DCCD1}">
                <a14:hiddenFill>
                  <a:noFill/>
                </a14:hiddenFill>
              </a:ext>
            </a:extLst>
          </p:spPr>
          <p:txBody>
            <a:bodyPr/>
            <a:lstStyle/>
            <a:p>
              <a:endParaRPr altLang="en-US" lang="zh-CN"/>
            </a:p>
          </p:txBody>
        </p:sp>
      </p:grpSp>
      <p:grpSp>
        <p:nvGrpSpPr>
          <p:cNvPr id="24591" name="Group 15"/>
          <p:cNvGrpSpPr/>
          <p:nvPr/>
        </p:nvGrpSpPr>
        <p:grpSpPr>
          <a:xfrm>
            <a:off x="7345363" y="4527550"/>
            <a:ext cx="4092575" cy="1616075"/>
            <a:chExt cx="2840418" cy="1618130"/>
          </a:xfrm>
        </p:grpSpPr>
        <p:grpSp>
          <p:nvGrpSpPr>
            <p:cNvPr id="22550" name="Group 16"/>
            <p:cNvGrpSpPr/>
            <p:nvPr/>
          </p:nvGrpSpPr>
          <p:grpSpPr>
            <a:xfrm flipH="1">
              <a:off x="520098" y="416718"/>
              <a:ext cx="2184400" cy="1201412"/>
              <a:chExt cx="2183514" cy="1201412"/>
            </a:xfrm>
          </p:grpSpPr>
          <p:sp>
            <p:nvSpPr>
              <p:cNvPr id="22553" name="TextBox 11"/>
              <p:cNvSpPr>
                <a:spLocks noChangeArrowheads="1"/>
              </p:cNvSpPr>
              <p:nvPr/>
            </p:nvSpPr>
            <p:spPr bwMode="auto">
              <a:xfrm>
                <a:off x="1037805" y="-1"/>
                <a:ext cx="1145710" cy="64089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a:solidFill>
                      <a:srgbClr val="262626"/>
                    </a:solidFill>
                    <a:latin charset="-122" panose="020b0503020204020204" pitchFamily="34" typeface="微软雅黑"/>
                    <a:ea charset="-122" pitchFamily="34" typeface="微软雅黑"/>
                    <a:sym charset="-122" panose="020b0503020204020204" pitchFamily="34" typeface="微软雅黑"/>
                  </a:rPr>
                  <a:t>点击添加文本    </a:t>
                </a:r>
              </a:p>
              <a:p>
                <a:pPr eaLnBrk="1" hangingPunct="1"/>
                <a:r>
                  <a:rPr altLang="en-US" lang="zh-CN">
                    <a:solidFill>
                      <a:srgbClr val="262626"/>
                    </a:solidFill>
                    <a:latin charset="-122" panose="020b0503020204020204" pitchFamily="34" typeface="微软雅黑"/>
                    <a:ea charset="-122" pitchFamily="34" typeface="微软雅黑"/>
                    <a:sym charset="-122" panose="020b0503020204020204" pitchFamily="34" typeface="微软雅黑"/>
                  </a:rPr>
                  <a:t>点击添加文本</a:t>
                </a:r>
              </a:p>
            </p:txBody>
          </p:sp>
          <p:sp>
            <p:nvSpPr>
              <p:cNvPr id="22554" name="TextBox 11"/>
              <p:cNvSpPr>
                <a:spLocks noChangeArrowheads="1"/>
              </p:cNvSpPr>
              <p:nvPr/>
            </p:nvSpPr>
            <p:spPr bwMode="auto">
              <a:xfrm>
                <a:off x="1" y="-1"/>
                <a:ext cx="1145710" cy="64089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a:solidFill>
                      <a:srgbClr val="262626"/>
                    </a:solidFill>
                    <a:latin charset="-122" panose="020b0503020204020204" pitchFamily="34" typeface="微软雅黑"/>
                    <a:ea charset="-122" pitchFamily="34" typeface="微软雅黑"/>
                    <a:sym charset="-122" panose="020b0503020204020204" pitchFamily="34" typeface="微软雅黑"/>
                  </a:rPr>
                  <a:t>点击添加文本    </a:t>
                </a:r>
              </a:p>
              <a:p>
                <a:pPr eaLnBrk="1" hangingPunct="1"/>
                <a:r>
                  <a:rPr altLang="en-US" lang="zh-CN">
                    <a:solidFill>
                      <a:srgbClr val="262626"/>
                    </a:solidFill>
                    <a:latin charset="-122" panose="020b0503020204020204" pitchFamily="34" typeface="微软雅黑"/>
                    <a:ea charset="-122" pitchFamily="34" typeface="微软雅黑"/>
                    <a:sym charset="-122" panose="020b0503020204020204" pitchFamily="34" typeface="微软雅黑"/>
                  </a:rPr>
                  <a:t>点击添加文本</a:t>
                </a:r>
              </a:p>
            </p:txBody>
          </p:sp>
        </p:grpSp>
        <p:sp>
          <p:nvSpPr>
            <p:cNvPr id="22551" name="TextBox 11"/>
            <p:cNvSpPr>
              <a:spLocks noChangeArrowheads="1"/>
            </p:cNvSpPr>
            <p:nvPr/>
          </p:nvSpPr>
          <p:spPr bwMode="auto">
            <a:xfrm flipH="1">
              <a:off x="542453" y="-1"/>
              <a:ext cx="1456585" cy="36622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b="1" lang="zh-CN">
                  <a:solidFill>
                    <a:srgbClr val="000000"/>
                  </a:solidFill>
                  <a:latin charset="-122" panose="020b0503020204020204" pitchFamily="34" typeface="微软雅黑"/>
                  <a:ea charset="-122" pitchFamily="34" typeface="微软雅黑"/>
                  <a:sym charset="-122" panose="020b0503020204020204" pitchFamily="34" typeface="微软雅黑"/>
                </a:rPr>
                <a:t>点击添加文本    </a:t>
              </a:r>
            </a:p>
          </p:txBody>
        </p:sp>
        <p:sp>
          <p:nvSpPr>
            <p:cNvPr id="22552" name="直接连接符 24"/>
            <p:cNvSpPr>
              <a:spLocks noChangeShapeType="1"/>
            </p:cNvSpPr>
            <p:nvPr/>
          </p:nvSpPr>
          <p:spPr bwMode="auto">
            <a:xfrm flipH="1">
              <a:off x="0" y="1017424"/>
              <a:ext cx="2840418" cy="1"/>
            </a:xfrm>
            <a:prstGeom prst="line">
              <a:avLst/>
            </a:prstGeom>
            <a:noFill/>
            <a:ln w="12700">
              <a:solidFill>
                <a:srgbClr val="ADADAD"/>
              </a:solidFill>
              <a:prstDash val="sysDot"/>
              <a:round/>
              <a:headEnd len="med" type="oval" w="med"/>
              <a:tailEnd len="med" type="oval" w="med"/>
            </a:ln>
            <a:extLst>
              <a:ext uri="{909E8E84-426E-40DD-AFC4-6F175D3DCCD1}">
                <a14:hiddenFill>
                  <a:noFill/>
                </a14:hiddenFill>
              </a:ext>
            </a:extLst>
          </p:spPr>
          <p:txBody>
            <a:bodyPr/>
            <a:lstStyle/>
            <a:p>
              <a:endParaRPr altLang="en-US" lang="zh-CN"/>
            </a:p>
          </p:txBody>
        </p:sp>
      </p:grpSp>
      <p:grpSp>
        <p:nvGrpSpPr>
          <p:cNvPr id="24597" name="Group 21"/>
          <p:cNvGrpSpPr/>
          <p:nvPr/>
        </p:nvGrpSpPr>
        <p:grpSpPr>
          <a:xfrm>
            <a:off x="547688" y="1431925"/>
            <a:ext cx="3835400" cy="1616075"/>
            <a:chExt cx="2661333" cy="1618130"/>
          </a:xfrm>
        </p:grpSpPr>
        <p:grpSp>
          <p:nvGrpSpPr>
            <p:cNvPr id="22545" name="Group 22"/>
            <p:cNvGrpSpPr/>
            <p:nvPr/>
          </p:nvGrpSpPr>
          <p:grpSpPr>
            <a:xfrm flipH="1">
              <a:off x="1" y="416718"/>
              <a:ext cx="2184400" cy="1201412"/>
              <a:chExt cx="2183514" cy="1201412"/>
            </a:xfrm>
          </p:grpSpPr>
          <p:sp>
            <p:nvSpPr>
              <p:cNvPr id="22548" name="TextBox 11"/>
              <p:cNvSpPr>
                <a:spLocks noChangeArrowheads="1"/>
              </p:cNvSpPr>
              <p:nvPr/>
            </p:nvSpPr>
            <p:spPr bwMode="auto">
              <a:xfrm>
                <a:off x="1037804" y="0"/>
                <a:ext cx="1145710" cy="64089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a:solidFill>
                      <a:srgbClr val="262626"/>
                    </a:solidFill>
                    <a:latin charset="-122" panose="020b0503020204020204" pitchFamily="34" typeface="微软雅黑"/>
                    <a:ea charset="-122" pitchFamily="34" typeface="微软雅黑"/>
                    <a:sym charset="-122" panose="020b0503020204020204" pitchFamily="34" typeface="微软雅黑"/>
                  </a:rPr>
                  <a:t>点击添加文本    </a:t>
                </a:r>
              </a:p>
              <a:p>
                <a:pPr eaLnBrk="1" hangingPunct="1"/>
                <a:r>
                  <a:rPr altLang="en-US" lang="zh-CN">
                    <a:solidFill>
                      <a:srgbClr val="262626"/>
                    </a:solidFill>
                    <a:latin charset="-122" panose="020b0503020204020204" pitchFamily="34" typeface="微软雅黑"/>
                    <a:ea charset="-122" pitchFamily="34" typeface="微软雅黑"/>
                    <a:sym charset="-122" panose="020b0503020204020204" pitchFamily="34" typeface="微软雅黑"/>
                  </a:rPr>
                  <a:t>点击添加文本</a:t>
                </a:r>
              </a:p>
            </p:txBody>
          </p:sp>
          <p:sp>
            <p:nvSpPr>
              <p:cNvPr id="22549" name="TextBox 11"/>
              <p:cNvSpPr>
                <a:spLocks noChangeArrowheads="1"/>
              </p:cNvSpPr>
              <p:nvPr/>
            </p:nvSpPr>
            <p:spPr bwMode="auto">
              <a:xfrm>
                <a:off x="0" y="0"/>
                <a:ext cx="1145710" cy="64089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a:solidFill>
                      <a:srgbClr val="262626"/>
                    </a:solidFill>
                    <a:latin charset="-122" panose="020b0503020204020204" pitchFamily="34" typeface="微软雅黑"/>
                    <a:ea charset="-122" pitchFamily="34" typeface="微软雅黑"/>
                    <a:sym charset="-122" panose="020b0503020204020204" pitchFamily="34" typeface="微软雅黑"/>
                  </a:rPr>
                  <a:t>点击添加文本    </a:t>
                </a:r>
              </a:p>
              <a:p>
                <a:pPr eaLnBrk="1" hangingPunct="1"/>
                <a:r>
                  <a:rPr altLang="en-US" lang="zh-CN">
                    <a:solidFill>
                      <a:srgbClr val="262626"/>
                    </a:solidFill>
                    <a:latin charset="-122" panose="020b0503020204020204" pitchFamily="34" typeface="微软雅黑"/>
                    <a:ea charset="-122" pitchFamily="34" typeface="微软雅黑"/>
                    <a:sym charset="-122" panose="020b0503020204020204" pitchFamily="34" typeface="微软雅黑"/>
                  </a:rPr>
                  <a:t>点击添加文本</a:t>
                </a:r>
              </a:p>
            </p:txBody>
          </p:sp>
        </p:grpSp>
        <p:sp>
          <p:nvSpPr>
            <p:cNvPr id="22546" name="TextBox 11"/>
            <p:cNvSpPr>
              <a:spLocks noChangeArrowheads="1"/>
            </p:cNvSpPr>
            <p:nvPr/>
          </p:nvSpPr>
          <p:spPr bwMode="auto">
            <a:xfrm flipH="1">
              <a:off x="1" y="0"/>
              <a:ext cx="1456585" cy="36622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b="1" lang="zh-CN">
                  <a:solidFill>
                    <a:srgbClr val="000000"/>
                  </a:solidFill>
                  <a:latin charset="-122" panose="020b0503020204020204" pitchFamily="34" typeface="微软雅黑"/>
                  <a:ea charset="-122" pitchFamily="34" typeface="微软雅黑"/>
                  <a:sym charset="-122" panose="020b0503020204020204" pitchFamily="34" typeface="微软雅黑"/>
                </a:rPr>
                <a:t>点击添加文本   </a:t>
              </a:r>
            </a:p>
          </p:txBody>
        </p:sp>
        <p:sp>
          <p:nvSpPr>
            <p:cNvPr id="22547" name="直接连接符 24"/>
            <p:cNvSpPr>
              <a:spLocks noChangeShapeType="1"/>
            </p:cNvSpPr>
            <p:nvPr/>
          </p:nvSpPr>
          <p:spPr bwMode="auto">
            <a:xfrm flipH="1">
              <a:off x="0" y="1017425"/>
              <a:ext cx="2661333" cy="0"/>
            </a:xfrm>
            <a:prstGeom prst="line">
              <a:avLst/>
            </a:prstGeom>
            <a:noFill/>
            <a:ln w="12700">
              <a:solidFill>
                <a:srgbClr val="ADADAD"/>
              </a:solidFill>
              <a:prstDash val="sysDot"/>
              <a:round/>
              <a:headEnd len="med" type="oval" w="med"/>
              <a:tailEnd len="med" type="oval" w="med"/>
            </a:ln>
            <a:extLst>
              <a:ext uri="{909E8E84-426E-40DD-AFC4-6F175D3DCCD1}">
                <a14:hiddenFill>
                  <a:noFill/>
                </a14:hiddenFill>
              </a:ext>
            </a:extLst>
          </p:spPr>
          <p:txBody>
            <a:bodyPr/>
            <a:lstStyle/>
            <a:p>
              <a:endParaRPr altLang="en-US" lang="zh-CN"/>
            </a:p>
          </p:txBody>
        </p:sp>
      </p:grpSp>
      <p:grpSp>
        <p:nvGrpSpPr>
          <p:cNvPr id="24603" name="Group 27"/>
          <p:cNvGrpSpPr/>
          <p:nvPr/>
        </p:nvGrpSpPr>
        <p:grpSpPr>
          <a:xfrm>
            <a:off x="547688" y="4543425"/>
            <a:ext cx="3835400" cy="1616075"/>
            <a:chExt cx="2661333" cy="1618130"/>
          </a:xfrm>
        </p:grpSpPr>
        <p:grpSp>
          <p:nvGrpSpPr>
            <p:cNvPr id="22540" name="Group 28"/>
            <p:cNvGrpSpPr/>
            <p:nvPr/>
          </p:nvGrpSpPr>
          <p:grpSpPr>
            <a:xfrm flipH="1">
              <a:off x="1" y="416718"/>
              <a:ext cx="2184400" cy="1201412"/>
              <a:chExt cx="2183514" cy="1201412"/>
            </a:xfrm>
          </p:grpSpPr>
          <p:sp>
            <p:nvSpPr>
              <p:cNvPr id="22543" name="TextBox 11"/>
              <p:cNvSpPr>
                <a:spLocks noChangeArrowheads="1"/>
              </p:cNvSpPr>
              <p:nvPr/>
            </p:nvSpPr>
            <p:spPr bwMode="auto">
              <a:xfrm>
                <a:off x="1037804" y="-1"/>
                <a:ext cx="1145710" cy="64089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a:solidFill>
                      <a:srgbClr val="262626"/>
                    </a:solidFill>
                    <a:latin charset="-122" panose="020b0503020204020204" pitchFamily="34" typeface="微软雅黑"/>
                    <a:ea charset="-122" pitchFamily="34" typeface="微软雅黑"/>
                    <a:sym charset="-122" panose="020b0503020204020204" pitchFamily="34" typeface="微软雅黑"/>
                  </a:rPr>
                  <a:t>点击添加文本    </a:t>
                </a:r>
              </a:p>
              <a:p>
                <a:pPr eaLnBrk="1" hangingPunct="1"/>
                <a:r>
                  <a:rPr altLang="en-US" lang="zh-CN">
                    <a:solidFill>
                      <a:srgbClr val="262626"/>
                    </a:solidFill>
                    <a:latin charset="-122" panose="020b0503020204020204" pitchFamily="34" typeface="微软雅黑"/>
                    <a:ea charset="-122" pitchFamily="34" typeface="微软雅黑"/>
                    <a:sym charset="-122" panose="020b0503020204020204" pitchFamily="34" typeface="微软雅黑"/>
                  </a:rPr>
                  <a:t>点击添加文本</a:t>
                </a:r>
              </a:p>
            </p:txBody>
          </p:sp>
          <p:sp>
            <p:nvSpPr>
              <p:cNvPr id="22544" name="TextBox 11"/>
              <p:cNvSpPr>
                <a:spLocks noChangeArrowheads="1"/>
              </p:cNvSpPr>
              <p:nvPr/>
            </p:nvSpPr>
            <p:spPr bwMode="auto">
              <a:xfrm>
                <a:off x="0" y="-1"/>
                <a:ext cx="1145710" cy="64089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a:solidFill>
                      <a:srgbClr val="262626"/>
                    </a:solidFill>
                    <a:latin charset="-122" panose="020b0503020204020204" pitchFamily="34" typeface="微软雅黑"/>
                    <a:ea charset="-122" pitchFamily="34" typeface="微软雅黑"/>
                    <a:sym charset="-122" panose="020b0503020204020204" pitchFamily="34" typeface="微软雅黑"/>
                  </a:rPr>
                  <a:t>点击添加文本    </a:t>
                </a:r>
              </a:p>
              <a:p>
                <a:pPr eaLnBrk="1" hangingPunct="1"/>
                <a:r>
                  <a:rPr altLang="en-US" lang="zh-CN">
                    <a:solidFill>
                      <a:srgbClr val="262626"/>
                    </a:solidFill>
                    <a:latin charset="-122" panose="020b0503020204020204" pitchFamily="34" typeface="微软雅黑"/>
                    <a:ea charset="-122" pitchFamily="34" typeface="微软雅黑"/>
                    <a:sym charset="-122" panose="020b0503020204020204" pitchFamily="34" typeface="微软雅黑"/>
                  </a:rPr>
                  <a:t>点击添加文本</a:t>
                </a:r>
              </a:p>
            </p:txBody>
          </p:sp>
        </p:grpSp>
        <p:sp>
          <p:nvSpPr>
            <p:cNvPr id="22541" name="TextBox 11"/>
            <p:cNvSpPr>
              <a:spLocks noChangeArrowheads="1"/>
            </p:cNvSpPr>
            <p:nvPr/>
          </p:nvSpPr>
          <p:spPr bwMode="auto">
            <a:xfrm flipH="1">
              <a:off x="1" y="-1"/>
              <a:ext cx="1456585" cy="36622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b="1" lang="zh-CN">
                  <a:solidFill>
                    <a:srgbClr val="000000"/>
                  </a:solidFill>
                  <a:latin charset="-122" panose="020b0503020204020204" pitchFamily="34" typeface="微软雅黑"/>
                  <a:ea charset="-122" pitchFamily="34" typeface="微软雅黑"/>
                  <a:sym charset="-122" panose="020b0503020204020204" pitchFamily="34" typeface="微软雅黑"/>
                </a:rPr>
                <a:t>点击添加文本   </a:t>
              </a:r>
            </a:p>
          </p:txBody>
        </p:sp>
        <p:sp>
          <p:nvSpPr>
            <p:cNvPr id="22542" name="直接连接符 24"/>
            <p:cNvSpPr>
              <a:spLocks noChangeShapeType="1"/>
            </p:cNvSpPr>
            <p:nvPr/>
          </p:nvSpPr>
          <p:spPr bwMode="auto">
            <a:xfrm flipH="1">
              <a:off x="0" y="1017425"/>
              <a:ext cx="2661333" cy="0"/>
            </a:xfrm>
            <a:prstGeom prst="line">
              <a:avLst/>
            </a:prstGeom>
            <a:noFill/>
            <a:ln w="12700">
              <a:solidFill>
                <a:srgbClr val="ADADAD"/>
              </a:solidFill>
              <a:prstDash val="sysDot"/>
              <a:round/>
              <a:headEnd len="med" type="oval" w="med"/>
              <a:tailEnd len="med" type="oval" w="med"/>
            </a:ln>
            <a:extLst>
              <a:ext uri="{909E8E84-426E-40DD-AFC4-6F175D3DCCD1}">
                <a14:hiddenFill>
                  <a:noFill/>
                </a14:hiddenFill>
              </a:ext>
            </a:extLst>
          </p:spPr>
          <p:txBody>
            <a:bodyPr/>
            <a:lstStyle/>
            <a:p>
              <a:endParaRPr altLang="en-US" lang="zh-CN"/>
            </a:p>
          </p:txBody>
        </p:sp>
      </p:grpSp>
      <p:sp>
        <p:nvSpPr>
          <p:cNvPr id="24609" name="Freeform 5"/>
          <p:cNvSpPr/>
          <p:nvPr/>
        </p:nvSpPr>
        <p:spPr bwMode="auto">
          <a:xfrm>
            <a:off x="0" y="311150"/>
            <a:ext cx="892175" cy="604838"/>
          </a:xfrm>
          <a:custGeom>
            <a:gdLst>
              <a:gd fmla="*/ 2147483647 w 1172" name="T0"/>
              <a:gd fmla="*/ 2147483647 h 774" name="T1"/>
              <a:gd fmla="*/ 2147483647 w 1172" name="T2"/>
              <a:gd fmla="*/ 0 h 774" name="T3"/>
              <a:gd fmla="*/ 2147483647 w 1172" name="T4"/>
              <a:gd fmla="*/ 2147483647 h 774" name="T5"/>
              <a:gd fmla="*/ 2147483647 w 1172" name="T6"/>
              <a:gd fmla="*/ 2147483647 h 774" name="T7"/>
              <a:gd fmla="*/ 2147483647 w 1172" name="T8"/>
              <a:gd fmla="*/ 2147483647 h 774" name="T9"/>
              <a:gd fmla="*/ 2147483647 w 1172" name="T10"/>
              <a:gd fmla="*/ 2147483647 h 774" name="T11"/>
              <a:gd fmla="*/ 0 w 1172" name="T12"/>
              <a:gd fmla="*/ 2147483647 h 774" name="T13"/>
              <a:gd fmla="*/ 0 w 1172" name="T14"/>
              <a:gd fmla="*/ 2147483647 h 774" name="T15"/>
              <a:gd fmla="*/ 2147483647 w 1172" name="T16"/>
              <a:gd fmla="*/ 2147483647 h 774"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b" l="0" r="r" t="0"/>
            <a:pathLst>
              <a:path h="774" w="1172">
                <a:moveTo>
                  <a:pt x="854" y="5"/>
                </a:moveTo>
                <a:lnTo>
                  <a:pt x="858" y="0"/>
                </a:lnTo>
                <a:lnTo>
                  <a:pt x="1172" y="384"/>
                </a:lnTo>
                <a:lnTo>
                  <a:pt x="858" y="769"/>
                </a:lnTo>
                <a:lnTo>
                  <a:pt x="858" y="768"/>
                </a:lnTo>
                <a:lnTo>
                  <a:pt x="858" y="774"/>
                </a:lnTo>
                <a:lnTo>
                  <a:pt x="0" y="774"/>
                </a:lnTo>
                <a:lnTo>
                  <a:pt x="0" y="5"/>
                </a:lnTo>
                <a:lnTo>
                  <a:pt x="854" y="5"/>
                </a:lnTo>
                <a:close/>
              </a:path>
            </a:pathLst>
          </a:custGeom>
          <a:solidFill>
            <a:schemeClr val="accent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24610" name="Freeform 6"/>
          <p:cNvSpPr/>
          <p:nvPr/>
        </p:nvSpPr>
        <p:spPr bwMode="auto">
          <a:xfrm>
            <a:off x="781050" y="317500"/>
            <a:ext cx="11415713" cy="598488"/>
          </a:xfrm>
          <a:custGeom>
            <a:gdLst>
              <a:gd fmla="*/ 2147483647 w 15011" name="T0"/>
              <a:gd fmla="*/ 0 h 769" name="T1"/>
              <a:gd fmla="*/ 2147483647 w 15011" name="T2"/>
              <a:gd fmla="*/ 0 h 769" name="T3"/>
              <a:gd fmla="*/ 2147483647 w 15011" name="T4"/>
              <a:gd fmla="*/ 2147483647 h 769" name="T5"/>
              <a:gd fmla="*/ 0 w 15011" name="T6"/>
              <a:gd fmla="*/ 2147483647 h 769" name="T7"/>
              <a:gd fmla="*/ 0 w 15011" name="T8"/>
              <a:gd fmla="*/ 2147483647 h 769" name="T9"/>
              <a:gd fmla="*/ 0 w 15011" name="T10"/>
              <a:gd fmla="*/ 2147483647 h 769" name="T11"/>
              <a:gd fmla="*/ 2147483647 w 15011" name="T12"/>
              <a:gd fmla="*/ 2147483647 h 769" name="T13"/>
              <a:gd fmla="*/ 2147483647 w 15011" name="T14"/>
              <a:gd fmla="*/ 0 h 769"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769" w="15011">
                <a:moveTo>
                  <a:pt x="15011" y="0"/>
                </a:moveTo>
                <a:lnTo>
                  <a:pt x="5" y="0"/>
                </a:lnTo>
                <a:lnTo>
                  <a:pt x="314" y="379"/>
                </a:lnTo>
                <a:lnTo>
                  <a:pt x="0" y="763"/>
                </a:lnTo>
                <a:lnTo>
                  <a:pt x="0" y="769"/>
                </a:lnTo>
                <a:lnTo>
                  <a:pt x="15011" y="769"/>
                </a:lnTo>
                <a:lnTo>
                  <a:pt x="15011" y="0"/>
                </a:lnTo>
                <a:close/>
              </a:path>
            </a:pathLst>
          </a:custGeom>
          <a:solidFill>
            <a:schemeClr val="bg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24611" name="TextBox 100"/>
          <p:cNvSpPr txBox="1">
            <a:spLocks noChangeArrowheads="1"/>
          </p:cNvSpPr>
          <p:nvPr/>
        </p:nvSpPr>
        <p:spPr bwMode="auto">
          <a:xfrm>
            <a:off x="1027113" y="431800"/>
            <a:ext cx="2321242" cy="39624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lang="en-US" sz="2000">
                <a:solidFill>
                  <a:srgbClr val="F8F8F8"/>
                </a:solidFill>
                <a:latin charset="-122" panose="020b0503020204020204" pitchFamily="34" typeface="微软雅黑"/>
                <a:ea charset="-122" pitchFamily="34" typeface="微软雅黑"/>
              </a:rPr>
              <a:t>1.1请输入您的标题</a:t>
            </a:r>
          </a:p>
        </p:txBody>
      </p:sp>
    </p:spTree>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24609"/>
                                        </p:tgtEl>
                                        <p:attrNameLst>
                                          <p:attrName>style.visibility</p:attrName>
                                        </p:attrNameLst>
                                      </p:cBhvr>
                                      <p:to>
                                        <p:strVal val="visible"/>
                                      </p:to>
                                    </p:set>
                                    <p:anim calcmode="lin" valueType="num">
                                      <p:cBhvr additive="base">
                                        <p:cTn dur="500" fill="hold" id="7"/>
                                        <p:tgtEl>
                                          <p:spTgt spid="24609"/>
                                        </p:tgtEl>
                                        <p:attrNameLst>
                                          <p:attrName>ppt_x</p:attrName>
                                        </p:attrNameLst>
                                      </p:cBhvr>
                                      <p:tavLst>
                                        <p:tav tm="0">
                                          <p:val>
                                            <p:strVal val="0-#ppt_w/2"/>
                                          </p:val>
                                        </p:tav>
                                        <p:tav tm="100000">
                                          <p:val>
                                            <p:strVal val="#ppt_x"/>
                                          </p:val>
                                        </p:tav>
                                      </p:tavLst>
                                    </p:anim>
                                    <p:anim calcmode="lin" valueType="num">
                                      <p:cBhvr additive="base">
                                        <p:cTn dur="500" fill="hold" id="8"/>
                                        <p:tgtEl>
                                          <p:spTgt spid="24609"/>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8">
                                  <p:stCondLst>
                                    <p:cond delay="0"/>
                                  </p:stCondLst>
                                  <p:childTnLst>
                                    <p:set>
                                      <p:cBhvr>
                                        <p:cTn dur="1" fill="hold" id="11">
                                          <p:stCondLst>
                                            <p:cond delay="0"/>
                                          </p:stCondLst>
                                        </p:cTn>
                                        <p:tgtEl>
                                          <p:spTgt spid="24610"/>
                                        </p:tgtEl>
                                        <p:attrNameLst>
                                          <p:attrName>style.visibility</p:attrName>
                                        </p:attrNameLst>
                                      </p:cBhvr>
                                      <p:to>
                                        <p:strVal val="visible"/>
                                      </p:to>
                                    </p:set>
                                    <p:animEffect filter="wipe(left)" transition="in">
                                      <p:cBhvr>
                                        <p:cTn dur="500" id="12"/>
                                        <p:tgtEl>
                                          <p:spTgt spid="24610"/>
                                        </p:tgtEl>
                                      </p:cBhvr>
                                    </p:animEffect>
                                  </p:childTnLst>
                                </p:cTn>
                              </p:par>
                            </p:childTnLst>
                          </p:cTn>
                        </p:par>
                        <p:par>
                          <p:cTn fill="hold" id="13" nodeType="afterGroup">
                            <p:stCondLst>
                              <p:cond delay="1000"/>
                            </p:stCondLst>
                            <p:childTnLst>
                              <p:par>
                                <p:cTn fill="hold" grpId="0" id="14" nodeType="afterEffect" presetClass="entr" presetID="41" presetSubtype="0">
                                  <p:stCondLst>
                                    <p:cond delay="0"/>
                                  </p:stCondLst>
                                  <p:iterate type="lt">
                                    <p:tmPct val="10000"/>
                                  </p:iterate>
                                  <p:childTnLst>
                                    <p:set>
                                      <p:cBhvr>
                                        <p:cTn dur="1" fill="hold" id="15">
                                          <p:stCondLst>
                                            <p:cond delay="0"/>
                                          </p:stCondLst>
                                        </p:cTn>
                                        <p:tgtEl>
                                          <p:spTgt spid="24611"/>
                                        </p:tgtEl>
                                        <p:attrNameLst>
                                          <p:attrName>style.visibility</p:attrName>
                                        </p:attrNameLst>
                                      </p:cBhvr>
                                      <p:to>
                                        <p:strVal val="visible"/>
                                      </p:to>
                                    </p:set>
                                    <p:anim calcmode="lin" valueType="num">
                                      <p:cBhvr>
                                        <p:cTn dur="300" fill="hold" id="16"/>
                                        <p:tgtEl>
                                          <p:spTgt spid="24611"/>
                                        </p:tgtEl>
                                        <p:attrNameLst>
                                          <p:attrName>ppt_x</p:attrName>
                                        </p:attrNameLst>
                                      </p:cBhvr>
                                      <p:tavLst>
                                        <p:tav tm="0">
                                          <p:val>
                                            <p:strVal val="#ppt_x"/>
                                          </p:val>
                                        </p:tav>
                                        <p:tav tm="50000">
                                          <p:val>
                                            <p:strVal val="#ppt_x+.1"/>
                                          </p:val>
                                        </p:tav>
                                        <p:tav tm="100000">
                                          <p:val>
                                            <p:strVal val="#ppt_x"/>
                                          </p:val>
                                        </p:tav>
                                      </p:tavLst>
                                    </p:anim>
                                    <p:anim calcmode="lin" valueType="num">
                                      <p:cBhvr>
                                        <p:cTn dur="300" fill="hold" id="17"/>
                                        <p:tgtEl>
                                          <p:spTgt spid="24611"/>
                                        </p:tgtEl>
                                        <p:attrNameLst>
                                          <p:attrName>ppt_y</p:attrName>
                                        </p:attrNameLst>
                                      </p:cBhvr>
                                      <p:tavLst>
                                        <p:tav tm="0">
                                          <p:val>
                                            <p:strVal val="#ppt_y"/>
                                          </p:val>
                                        </p:tav>
                                        <p:tav tm="100000">
                                          <p:val>
                                            <p:strVal val="#ppt_y"/>
                                          </p:val>
                                        </p:tav>
                                      </p:tavLst>
                                    </p:anim>
                                    <p:anim calcmode="lin" valueType="num">
                                      <p:cBhvr>
                                        <p:cTn dur="300" fill="hold" id="18"/>
                                        <p:tgtEl>
                                          <p:spTgt spid="24611"/>
                                        </p:tgtEl>
                                        <p:attrNameLst>
                                          <p:attrName>ppt_h</p:attrName>
                                        </p:attrNameLst>
                                      </p:cBhvr>
                                      <p:tavLst>
                                        <p:tav tm="0">
                                          <p:val>
                                            <p:strVal val="#ppt_h/10"/>
                                          </p:val>
                                        </p:tav>
                                        <p:tav tm="50000">
                                          <p:val>
                                            <p:strVal val="#ppt_h+.01"/>
                                          </p:val>
                                        </p:tav>
                                        <p:tav tm="100000">
                                          <p:val>
                                            <p:strVal val="#ppt_h"/>
                                          </p:val>
                                        </p:tav>
                                      </p:tavLst>
                                    </p:anim>
                                    <p:anim calcmode="lin" valueType="num">
                                      <p:cBhvr>
                                        <p:cTn dur="300" fill="hold" id="19"/>
                                        <p:tgtEl>
                                          <p:spTgt spid="24611"/>
                                        </p:tgtEl>
                                        <p:attrNameLst>
                                          <p:attrName>ppt_w</p:attrName>
                                        </p:attrNameLst>
                                      </p:cBhvr>
                                      <p:tavLst>
                                        <p:tav tm="0">
                                          <p:val>
                                            <p:strVal val="#ppt_w/10"/>
                                          </p:val>
                                        </p:tav>
                                        <p:tav tm="50000">
                                          <p:val>
                                            <p:strVal val="#ppt_w+.01"/>
                                          </p:val>
                                        </p:tav>
                                        <p:tav tm="100000">
                                          <p:val>
                                            <p:strVal val="#ppt_w"/>
                                          </p:val>
                                        </p:tav>
                                      </p:tavLst>
                                    </p:anim>
                                    <p:animEffect filter="fade" transition="in">
                                      <p:cBhvr>
                                        <p:cTn dur="300" id="20" tmFilter="0,0; .5, 1; 1, 1"/>
                                        <p:tgtEl>
                                          <p:spTgt spid="24611"/>
                                        </p:tgtEl>
                                      </p:cBhvr>
                                    </p:animEffect>
                                  </p:childTnLst>
                                </p:cTn>
                              </p:par>
                            </p:childTnLst>
                          </p:cTn>
                        </p:par>
                        <p:par>
                          <p:cTn fill="hold" id="21" nodeType="afterGroup">
                            <p:stCondLst>
                              <p:cond delay="1300"/>
                            </p:stCondLst>
                            <p:childTnLst>
                              <p:par>
                                <p:cTn fill="hold" grpId="0" id="22" nodeType="afterEffect" presetClass="entr" presetID="42" presetSubtype="0">
                                  <p:stCondLst>
                                    <p:cond delay="0"/>
                                  </p:stCondLst>
                                  <p:childTnLst>
                                    <p:set>
                                      <p:cBhvr>
                                        <p:cTn dur="1" fill="hold" id="23">
                                          <p:stCondLst>
                                            <p:cond delay="0"/>
                                          </p:stCondLst>
                                        </p:cTn>
                                        <p:tgtEl>
                                          <p:spTgt spid="24584"/>
                                        </p:tgtEl>
                                        <p:attrNameLst>
                                          <p:attrName>style.visibility</p:attrName>
                                        </p:attrNameLst>
                                      </p:cBhvr>
                                      <p:to>
                                        <p:strVal val="visible"/>
                                      </p:to>
                                    </p:set>
                                    <p:animEffect filter="">
                                      <p:cBhvr>
                                        <p:cTn dur="1000" id="24"/>
                                        <p:tgtEl>
                                          <p:spTgt spid="24584"/>
                                        </p:tgtEl>
                                      </p:cBhvr>
                                    </p:animEffect>
                                    <p:anim calcmode="lin" valueType="num">
                                      <p:cBhvr>
                                        <p:cTn dur="1000" fill="hold" id="25"/>
                                        <p:tgtEl>
                                          <p:spTgt spid="24584"/>
                                        </p:tgtEl>
                                        <p:attrNameLst>
                                          <p:attrName>ppt_x</p:attrName>
                                        </p:attrNameLst>
                                      </p:cBhvr>
                                      <p:tavLst>
                                        <p:tav tm="0">
                                          <p:val>
                                            <p:strVal val="#ppt_x"/>
                                          </p:val>
                                        </p:tav>
                                        <p:tav tm="100000">
                                          <p:val>
                                            <p:strVal val="#ppt_x"/>
                                          </p:val>
                                        </p:tav>
                                      </p:tavLst>
                                    </p:anim>
                                    <p:anim calcmode="lin" valueType="num">
                                      <p:cBhvr>
                                        <p:cTn dur="1000" fill="hold" id="26"/>
                                        <p:tgtEl>
                                          <p:spTgt spid="24584"/>
                                        </p:tgtEl>
                                        <p:attrNameLst>
                                          <p:attrName>ppt_y</p:attrName>
                                        </p:attrNameLst>
                                      </p:cBhvr>
                                      <p:tavLst>
                                        <p:tav tm="0">
                                          <p:val>
                                            <p:strVal val="#ppt_y+.1"/>
                                          </p:val>
                                        </p:tav>
                                        <p:tav tm="100000">
                                          <p:val>
                                            <p:strVal val="#ppt_y"/>
                                          </p:val>
                                        </p:tav>
                                      </p:tavLst>
                                    </p:anim>
                                  </p:childTnLst>
                                </p:cTn>
                              </p:par>
                            </p:childTnLst>
                          </p:cTn>
                        </p:par>
                        <p:par>
                          <p:cTn fill="hold" id="27" nodeType="afterGroup">
                            <p:stCondLst>
                              <p:cond delay="2300"/>
                            </p:stCondLst>
                            <p:childTnLst>
                              <p:par>
                                <p:cTn fill="hold" id="28" nodeType="afterEffect" presetClass="entr" presetID="20" presetSubtype="0">
                                  <p:stCondLst>
                                    <p:cond delay="0"/>
                                  </p:stCondLst>
                                  <p:childTnLst>
                                    <p:set>
                                      <p:cBhvr>
                                        <p:cTn dur="1" fill="hold" id="29">
                                          <p:stCondLst>
                                            <p:cond delay="0"/>
                                          </p:stCondLst>
                                        </p:cTn>
                                        <p:tgtEl>
                                          <p:spTgt spid="24581"/>
                                        </p:tgtEl>
                                        <p:attrNameLst>
                                          <p:attrName>style.visibility</p:attrName>
                                        </p:attrNameLst>
                                      </p:cBhvr>
                                      <p:to>
                                        <p:strVal val="visible"/>
                                      </p:to>
                                    </p:set>
                                    <p:animEffect filter="wedge" transition="in">
                                      <p:cBhvr>
                                        <p:cTn dur="2000" id="30"/>
                                        <p:tgtEl>
                                          <p:spTgt spid="24581"/>
                                        </p:tgtEl>
                                      </p:cBhvr>
                                    </p:animEffect>
                                  </p:childTnLst>
                                </p:cTn>
                              </p:par>
                            </p:childTnLst>
                          </p:cTn>
                        </p:par>
                        <p:par>
                          <p:cTn fill="hold" id="31" nodeType="afterGroup">
                            <p:stCondLst>
                              <p:cond delay="4300"/>
                            </p:stCondLst>
                            <p:childTnLst>
                              <p:par>
                                <p:cTn fill="hold" id="32" nodeType="afterEffect" presetClass="entr" presetID="20" presetSubtype="0">
                                  <p:stCondLst>
                                    <p:cond delay="0"/>
                                  </p:stCondLst>
                                  <p:childTnLst>
                                    <p:set>
                                      <p:cBhvr>
                                        <p:cTn dur="1" fill="hold" id="33">
                                          <p:stCondLst>
                                            <p:cond delay="0"/>
                                          </p:stCondLst>
                                        </p:cTn>
                                        <p:tgtEl>
                                          <p:spTgt spid="24578"/>
                                        </p:tgtEl>
                                        <p:attrNameLst>
                                          <p:attrName>style.visibility</p:attrName>
                                        </p:attrNameLst>
                                      </p:cBhvr>
                                      <p:to>
                                        <p:strVal val="visible"/>
                                      </p:to>
                                    </p:set>
                                    <p:animEffect filter="wedge" transition="in">
                                      <p:cBhvr>
                                        <p:cTn dur="2000" id="34"/>
                                        <p:tgtEl>
                                          <p:spTgt spid="24578"/>
                                        </p:tgtEl>
                                      </p:cBhvr>
                                    </p:animEffect>
                                  </p:childTnLst>
                                </p:cTn>
                              </p:par>
                            </p:childTnLst>
                          </p:cTn>
                        </p:par>
                        <p:par>
                          <p:cTn fill="hold" id="35" nodeType="afterGroup">
                            <p:stCondLst>
                              <p:cond delay="6300"/>
                            </p:stCondLst>
                            <p:childTnLst>
                              <p:par>
                                <p:cTn fill="hold" id="36" nodeType="afterEffect" presetClass="entr" presetID="42" presetSubtype="0">
                                  <p:stCondLst>
                                    <p:cond delay="0"/>
                                  </p:stCondLst>
                                  <p:childTnLst>
                                    <p:set>
                                      <p:cBhvr>
                                        <p:cTn dur="1" fill="hold" id="37">
                                          <p:stCondLst>
                                            <p:cond delay="0"/>
                                          </p:stCondLst>
                                        </p:cTn>
                                        <p:tgtEl>
                                          <p:spTgt spid="24585"/>
                                        </p:tgtEl>
                                        <p:attrNameLst>
                                          <p:attrName>style.visibility</p:attrName>
                                        </p:attrNameLst>
                                      </p:cBhvr>
                                      <p:to>
                                        <p:strVal val="visible"/>
                                      </p:to>
                                    </p:set>
                                    <p:animEffect filter="">
                                      <p:cBhvr>
                                        <p:cTn dur="500" id="38"/>
                                        <p:tgtEl>
                                          <p:spTgt spid="24585"/>
                                        </p:tgtEl>
                                      </p:cBhvr>
                                    </p:animEffect>
                                    <p:anim calcmode="lin" valueType="num">
                                      <p:cBhvr>
                                        <p:cTn dur="500" fill="hold" id="39"/>
                                        <p:tgtEl>
                                          <p:spTgt spid="24585"/>
                                        </p:tgtEl>
                                        <p:attrNameLst>
                                          <p:attrName>ppt_x</p:attrName>
                                        </p:attrNameLst>
                                      </p:cBhvr>
                                      <p:tavLst>
                                        <p:tav tm="0">
                                          <p:val>
                                            <p:strVal val="#ppt_x"/>
                                          </p:val>
                                        </p:tav>
                                        <p:tav tm="100000">
                                          <p:val>
                                            <p:strVal val="#ppt_x"/>
                                          </p:val>
                                        </p:tav>
                                      </p:tavLst>
                                    </p:anim>
                                    <p:anim calcmode="lin" valueType="num">
                                      <p:cBhvr>
                                        <p:cTn dur="500" fill="hold" id="40"/>
                                        <p:tgtEl>
                                          <p:spTgt spid="24585"/>
                                        </p:tgtEl>
                                        <p:attrNameLst>
                                          <p:attrName>ppt_y</p:attrName>
                                        </p:attrNameLst>
                                      </p:cBhvr>
                                      <p:tavLst>
                                        <p:tav tm="0">
                                          <p:val>
                                            <p:strVal val="#ppt_y+.1"/>
                                          </p:val>
                                        </p:tav>
                                        <p:tav tm="100000">
                                          <p:val>
                                            <p:strVal val="#ppt_y"/>
                                          </p:val>
                                        </p:tav>
                                      </p:tavLst>
                                    </p:anim>
                                  </p:childTnLst>
                                </p:cTn>
                              </p:par>
                            </p:childTnLst>
                          </p:cTn>
                        </p:par>
                        <p:par>
                          <p:cTn fill="hold" id="41" nodeType="afterGroup">
                            <p:stCondLst>
                              <p:cond delay="6800"/>
                            </p:stCondLst>
                            <p:childTnLst>
                              <p:par>
                                <p:cTn fill="hold" id="42" nodeType="afterEffect" presetClass="entr" presetID="42" presetSubtype="0">
                                  <p:stCondLst>
                                    <p:cond delay="0"/>
                                  </p:stCondLst>
                                  <p:childTnLst>
                                    <p:set>
                                      <p:cBhvr>
                                        <p:cTn dur="1" fill="hold" id="43">
                                          <p:stCondLst>
                                            <p:cond delay="0"/>
                                          </p:stCondLst>
                                        </p:cTn>
                                        <p:tgtEl>
                                          <p:spTgt spid="24591"/>
                                        </p:tgtEl>
                                        <p:attrNameLst>
                                          <p:attrName>style.visibility</p:attrName>
                                        </p:attrNameLst>
                                      </p:cBhvr>
                                      <p:to>
                                        <p:strVal val="visible"/>
                                      </p:to>
                                    </p:set>
                                    <p:animEffect filter="">
                                      <p:cBhvr>
                                        <p:cTn dur="500" id="44"/>
                                        <p:tgtEl>
                                          <p:spTgt spid="24591"/>
                                        </p:tgtEl>
                                      </p:cBhvr>
                                    </p:animEffect>
                                    <p:anim calcmode="lin" valueType="num">
                                      <p:cBhvr>
                                        <p:cTn dur="500" fill="hold" id="45"/>
                                        <p:tgtEl>
                                          <p:spTgt spid="24591"/>
                                        </p:tgtEl>
                                        <p:attrNameLst>
                                          <p:attrName>ppt_x</p:attrName>
                                        </p:attrNameLst>
                                      </p:cBhvr>
                                      <p:tavLst>
                                        <p:tav tm="0">
                                          <p:val>
                                            <p:strVal val="#ppt_x"/>
                                          </p:val>
                                        </p:tav>
                                        <p:tav tm="100000">
                                          <p:val>
                                            <p:strVal val="#ppt_x"/>
                                          </p:val>
                                        </p:tav>
                                      </p:tavLst>
                                    </p:anim>
                                    <p:anim calcmode="lin" valueType="num">
                                      <p:cBhvr>
                                        <p:cTn dur="500" fill="hold" id="46"/>
                                        <p:tgtEl>
                                          <p:spTgt spid="24591"/>
                                        </p:tgtEl>
                                        <p:attrNameLst>
                                          <p:attrName>ppt_y</p:attrName>
                                        </p:attrNameLst>
                                      </p:cBhvr>
                                      <p:tavLst>
                                        <p:tav tm="0">
                                          <p:val>
                                            <p:strVal val="#ppt_y+.1"/>
                                          </p:val>
                                        </p:tav>
                                        <p:tav tm="100000">
                                          <p:val>
                                            <p:strVal val="#ppt_y"/>
                                          </p:val>
                                        </p:tav>
                                      </p:tavLst>
                                    </p:anim>
                                  </p:childTnLst>
                                </p:cTn>
                              </p:par>
                            </p:childTnLst>
                          </p:cTn>
                        </p:par>
                        <p:par>
                          <p:cTn fill="hold" id="47" nodeType="afterGroup">
                            <p:stCondLst>
                              <p:cond delay="7300"/>
                            </p:stCondLst>
                            <p:childTnLst>
                              <p:par>
                                <p:cTn fill="hold" id="48" nodeType="afterEffect" presetClass="entr" presetID="42" presetSubtype="0">
                                  <p:stCondLst>
                                    <p:cond delay="0"/>
                                  </p:stCondLst>
                                  <p:childTnLst>
                                    <p:set>
                                      <p:cBhvr>
                                        <p:cTn dur="1" fill="hold" id="49">
                                          <p:stCondLst>
                                            <p:cond delay="0"/>
                                          </p:stCondLst>
                                        </p:cTn>
                                        <p:tgtEl>
                                          <p:spTgt spid="24597"/>
                                        </p:tgtEl>
                                        <p:attrNameLst>
                                          <p:attrName>style.visibility</p:attrName>
                                        </p:attrNameLst>
                                      </p:cBhvr>
                                      <p:to>
                                        <p:strVal val="visible"/>
                                      </p:to>
                                    </p:set>
                                    <p:animEffect filter="">
                                      <p:cBhvr>
                                        <p:cTn dur="500" id="50"/>
                                        <p:tgtEl>
                                          <p:spTgt spid="24597"/>
                                        </p:tgtEl>
                                      </p:cBhvr>
                                    </p:animEffect>
                                    <p:anim calcmode="lin" valueType="num">
                                      <p:cBhvr>
                                        <p:cTn dur="500" fill="hold" id="51"/>
                                        <p:tgtEl>
                                          <p:spTgt spid="24597"/>
                                        </p:tgtEl>
                                        <p:attrNameLst>
                                          <p:attrName>ppt_x</p:attrName>
                                        </p:attrNameLst>
                                      </p:cBhvr>
                                      <p:tavLst>
                                        <p:tav tm="0">
                                          <p:val>
                                            <p:strVal val="#ppt_x"/>
                                          </p:val>
                                        </p:tav>
                                        <p:tav tm="100000">
                                          <p:val>
                                            <p:strVal val="#ppt_x"/>
                                          </p:val>
                                        </p:tav>
                                      </p:tavLst>
                                    </p:anim>
                                    <p:anim calcmode="lin" valueType="num">
                                      <p:cBhvr>
                                        <p:cTn dur="500" fill="hold" id="52"/>
                                        <p:tgtEl>
                                          <p:spTgt spid="24597"/>
                                        </p:tgtEl>
                                        <p:attrNameLst>
                                          <p:attrName>ppt_y</p:attrName>
                                        </p:attrNameLst>
                                      </p:cBhvr>
                                      <p:tavLst>
                                        <p:tav tm="0">
                                          <p:val>
                                            <p:strVal val="#ppt_y+.1"/>
                                          </p:val>
                                        </p:tav>
                                        <p:tav tm="100000">
                                          <p:val>
                                            <p:strVal val="#ppt_y"/>
                                          </p:val>
                                        </p:tav>
                                      </p:tavLst>
                                    </p:anim>
                                  </p:childTnLst>
                                </p:cTn>
                              </p:par>
                            </p:childTnLst>
                          </p:cTn>
                        </p:par>
                        <p:par>
                          <p:cTn fill="hold" id="53" nodeType="afterGroup">
                            <p:stCondLst>
                              <p:cond delay="7800"/>
                            </p:stCondLst>
                            <p:childTnLst>
                              <p:par>
                                <p:cTn fill="hold" id="54" nodeType="afterEffect" presetClass="entr" presetID="42" presetSubtype="0">
                                  <p:stCondLst>
                                    <p:cond delay="0"/>
                                  </p:stCondLst>
                                  <p:childTnLst>
                                    <p:set>
                                      <p:cBhvr>
                                        <p:cTn dur="1" fill="hold" id="55">
                                          <p:stCondLst>
                                            <p:cond delay="0"/>
                                          </p:stCondLst>
                                        </p:cTn>
                                        <p:tgtEl>
                                          <p:spTgt spid="24603"/>
                                        </p:tgtEl>
                                        <p:attrNameLst>
                                          <p:attrName>style.visibility</p:attrName>
                                        </p:attrNameLst>
                                      </p:cBhvr>
                                      <p:to>
                                        <p:strVal val="visible"/>
                                      </p:to>
                                    </p:set>
                                    <p:animEffect filter="">
                                      <p:cBhvr>
                                        <p:cTn dur="500" id="56"/>
                                        <p:tgtEl>
                                          <p:spTgt spid="24603"/>
                                        </p:tgtEl>
                                      </p:cBhvr>
                                    </p:animEffect>
                                    <p:anim calcmode="lin" valueType="num">
                                      <p:cBhvr>
                                        <p:cTn dur="500" fill="hold" id="57"/>
                                        <p:tgtEl>
                                          <p:spTgt spid="24603"/>
                                        </p:tgtEl>
                                        <p:attrNameLst>
                                          <p:attrName>ppt_x</p:attrName>
                                        </p:attrNameLst>
                                      </p:cBhvr>
                                      <p:tavLst>
                                        <p:tav tm="0">
                                          <p:val>
                                            <p:strVal val="#ppt_x"/>
                                          </p:val>
                                        </p:tav>
                                        <p:tav tm="100000">
                                          <p:val>
                                            <p:strVal val="#ppt_x"/>
                                          </p:val>
                                        </p:tav>
                                      </p:tavLst>
                                    </p:anim>
                                    <p:anim calcmode="lin" valueType="num">
                                      <p:cBhvr>
                                        <p:cTn dur="500" fill="hold" id="58"/>
                                        <p:tgtEl>
                                          <p:spTgt spid="24603"/>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4584"/>
      <p:bldP grpId="0" spid="24609"/>
      <p:bldP grpId="0" spid="24610"/>
      <p:bldP grpId="0" spid="24611"/>
    </p:bld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3554" name="Rectangle 4"/>
          <p:cNvSpPr>
            <a:spLocks noChangeArrowheads="1"/>
          </p:cNvSpPr>
          <p:nvPr/>
        </p:nvSpPr>
        <p:spPr bwMode="auto">
          <a:xfrm>
            <a:off x="2544763" y="1758950"/>
            <a:ext cx="8659812" cy="3916363"/>
          </a:xfrm>
          <a:prstGeom prst="rect">
            <a:avLst/>
          </a:prstGeom>
          <a:noFill/>
          <a:ln>
            <a:noFill/>
          </a:ln>
          <a:effectLst/>
          <a:extLst>
            <a:ext uri="{909E8E84-426E-40DD-AFC4-6F175D3DCCD1}">
              <a14:hiddenFill>
                <a:solidFill>
                  <a:schemeClr val="bg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wrap="none"/>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chemeClr val="bg1"/>
              </a:solidFill>
            </a:endParaRPr>
          </a:p>
        </p:txBody>
      </p:sp>
      <p:sp>
        <p:nvSpPr>
          <p:cNvPr id="25603" name="Rectangle 8"/>
          <p:cNvSpPr>
            <a:spLocks noChangeArrowheads="1"/>
          </p:cNvSpPr>
          <p:nvPr/>
        </p:nvSpPr>
        <p:spPr bwMode="auto">
          <a:xfrm>
            <a:off x="3906838" y="2220913"/>
            <a:ext cx="706437" cy="3551237"/>
          </a:xfrm>
          <a:prstGeom prst="rect">
            <a:avLst/>
          </a:prstGeom>
          <a:solidFill>
            <a:srgbClr val="DDDDDD"/>
          </a:solidFill>
          <a:ln>
            <a:noFill/>
          </a:ln>
          <a:effectLst/>
          <a:extLs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25604" name="Rectangle 9"/>
          <p:cNvSpPr>
            <a:spLocks noChangeArrowheads="1"/>
          </p:cNvSpPr>
          <p:nvPr/>
        </p:nvSpPr>
        <p:spPr bwMode="auto">
          <a:xfrm>
            <a:off x="4891088" y="2220913"/>
            <a:ext cx="708025" cy="3551237"/>
          </a:xfrm>
          <a:prstGeom prst="rect">
            <a:avLst/>
          </a:prstGeom>
          <a:solidFill>
            <a:srgbClr val="DDDDDD"/>
          </a:solidFill>
          <a:ln>
            <a:noFill/>
          </a:ln>
          <a:effectLst/>
          <a:extLs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25605" name="Rectangle 10"/>
          <p:cNvSpPr>
            <a:spLocks noChangeArrowheads="1"/>
          </p:cNvSpPr>
          <p:nvPr/>
        </p:nvSpPr>
        <p:spPr bwMode="auto">
          <a:xfrm>
            <a:off x="5875338" y="2222500"/>
            <a:ext cx="709612" cy="3549650"/>
          </a:xfrm>
          <a:prstGeom prst="rect">
            <a:avLst/>
          </a:prstGeom>
          <a:solidFill>
            <a:srgbClr val="DDDDDD"/>
          </a:solidFill>
          <a:ln>
            <a:noFill/>
          </a:ln>
          <a:effectLst/>
          <a:extLs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25606" name="Rectangle 11"/>
          <p:cNvSpPr>
            <a:spLocks noChangeArrowheads="1"/>
          </p:cNvSpPr>
          <p:nvPr/>
        </p:nvSpPr>
        <p:spPr bwMode="auto">
          <a:xfrm>
            <a:off x="6861175" y="2222500"/>
            <a:ext cx="709613" cy="3549650"/>
          </a:xfrm>
          <a:prstGeom prst="rect">
            <a:avLst/>
          </a:prstGeom>
          <a:solidFill>
            <a:srgbClr val="DDDDDD"/>
          </a:solidFill>
          <a:ln>
            <a:noFill/>
          </a:ln>
          <a:effectLst/>
          <a:extLs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25607" name="Rectangle 12"/>
          <p:cNvSpPr>
            <a:spLocks noChangeArrowheads="1"/>
          </p:cNvSpPr>
          <p:nvPr/>
        </p:nvSpPr>
        <p:spPr bwMode="auto">
          <a:xfrm>
            <a:off x="7847013" y="2222500"/>
            <a:ext cx="709612" cy="3549650"/>
          </a:xfrm>
          <a:prstGeom prst="rect">
            <a:avLst/>
          </a:prstGeom>
          <a:solidFill>
            <a:srgbClr val="DDDDDD"/>
          </a:solidFill>
          <a:ln>
            <a:noFill/>
          </a:ln>
          <a:effectLst/>
          <a:extLs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25608" name="Rectangle 13"/>
          <p:cNvSpPr>
            <a:spLocks noChangeArrowheads="1"/>
          </p:cNvSpPr>
          <p:nvPr/>
        </p:nvSpPr>
        <p:spPr bwMode="auto">
          <a:xfrm>
            <a:off x="8834438" y="2222500"/>
            <a:ext cx="706437" cy="3549650"/>
          </a:xfrm>
          <a:prstGeom prst="rect">
            <a:avLst/>
          </a:prstGeom>
          <a:solidFill>
            <a:srgbClr val="DDDDDD"/>
          </a:solidFill>
          <a:ln>
            <a:noFill/>
          </a:ln>
          <a:effectLst/>
          <a:extLs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25609" name="Rectangle 14"/>
          <p:cNvSpPr>
            <a:spLocks noChangeArrowheads="1"/>
          </p:cNvSpPr>
          <p:nvPr/>
        </p:nvSpPr>
        <p:spPr bwMode="auto">
          <a:xfrm>
            <a:off x="3903663" y="4811713"/>
            <a:ext cx="709612" cy="960437"/>
          </a:xfrm>
          <a:prstGeom prst="rect">
            <a:avLst/>
          </a:prstGeom>
          <a:solidFill>
            <a:srgbClr val="ADADAD"/>
          </a:solidFill>
          <a:ln>
            <a:noFill/>
          </a:ln>
          <a:extLst>
            <a:ext uri="{91240B29-F687-4F45-9708-019B960494DF}">
              <a14:hiddenLine w="9525">
                <a:solidFill>
                  <a:srgbClr val="000000"/>
                </a:solidFill>
                <a:miter lim="800000"/>
                <a:headEnd/>
                <a:tailEnd/>
              </a14:hiddenLine>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25610" name="Rectangle 15"/>
          <p:cNvSpPr>
            <a:spLocks noChangeArrowheads="1"/>
          </p:cNvSpPr>
          <p:nvPr/>
        </p:nvSpPr>
        <p:spPr bwMode="auto">
          <a:xfrm>
            <a:off x="4889500" y="4303713"/>
            <a:ext cx="709613" cy="1468437"/>
          </a:xfrm>
          <a:prstGeom prst="rect">
            <a:avLst/>
          </a:prstGeom>
          <a:solidFill>
            <a:srgbClr val="595959"/>
          </a:solidFill>
          <a:ln>
            <a:noFill/>
          </a:ln>
          <a:extLst>
            <a:ext uri="{91240B29-F687-4F45-9708-019B960494DF}">
              <a14:hiddenLine w="9525">
                <a:solidFill>
                  <a:srgbClr val="000000"/>
                </a:solidFill>
                <a:miter lim="800000"/>
                <a:headEnd/>
                <a:tailEnd/>
              </a14:hiddenLine>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25611" name="Rectangle 16"/>
          <p:cNvSpPr>
            <a:spLocks noChangeArrowheads="1"/>
          </p:cNvSpPr>
          <p:nvPr/>
        </p:nvSpPr>
        <p:spPr bwMode="auto">
          <a:xfrm>
            <a:off x="5875338" y="3851275"/>
            <a:ext cx="709612" cy="1920875"/>
          </a:xfrm>
          <a:prstGeom prst="rect">
            <a:avLst/>
          </a:prstGeom>
          <a:solidFill>
            <a:srgbClr val="3C3C3C"/>
          </a:solidFill>
          <a:ln>
            <a:noFill/>
          </a:ln>
          <a:extLst>
            <a:ext uri="{91240B29-F687-4F45-9708-019B960494DF}">
              <a14:hiddenLine w="9525">
                <a:solidFill>
                  <a:srgbClr val="000000"/>
                </a:solidFill>
                <a:miter lim="800000"/>
                <a:headEnd/>
                <a:tailEnd/>
              </a14:hiddenLine>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25612" name="Rectangle 17"/>
          <p:cNvSpPr>
            <a:spLocks noChangeArrowheads="1"/>
          </p:cNvSpPr>
          <p:nvPr/>
        </p:nvSpPr>
        <p:spPr bwMode="auto">
          <a:xfrm>
            <a:off x="6861175" y="3516313"/>
            <a:ext cx="708025" cy="2259012"/>
          </a:xfrm>
          <a:prstGeom prst="rect">
            <a:avLst/>
          </a:prstGeom>
          <a:solidFill>
            <a:srgbClr val="262626"/>
          </a:solidFill>
          <a:ln>
            <a:noFill/>
          </a:ln>
          <a:extLst>
            <a:ext uri="{91240B29-F687-4F45-9708-019B960494DF}">
              <a14:hiddenLine w="9525">
                <a:solidFill>
                  <a:srgbClr val="000000"/>
                </a:solidFill>
                <a:miter lim="800000"/>
                <a:headEnd/>
                <a:tailEnd/>
              </a14:hiddenLine>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25613" name="Rectangle 18"/>
          <p:cNvSpPr>
            <a:spLocks noChangeArrowheads="1"/>
          </p:cNvSpPr>
          <p:nvPr/>
        </p:nvSpPr>
        <p:spPr bwMode="auto">
          <a:xfrm>
            <a:off x="7847013" y="3063875"/>
            <a:ext cx="708025" cy="2708275"/>
          </a:xfrm>
          <a:prstGeom prst="rect">
            <a:avLst/>
          </a:prstGeom>
          <a:solidFill>
            <a:srgbClr val="0D0D0D"/>
          </a:solidFill>
          <a:ln>
            <a:noFill/>
          </a:ln>
          <a:extLst>
            <a:ext uri="{91240B29-F687-4F45-9708-019B960494DF}">
              <a14:hiddenLine w="9525">
                <a:solidFill>
                  <a:srgbClr val="000000"/>
                </a:solidFill>
                <a:miter lim="800000"/>
                <a:headEnd/>
                <a:tailEnd/>
              </a14:hiddenLine>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25614" name="Rectangle 19"/>
          <p:cNvSpPr>
            <a:spLocks noChangeArrowheads="1"/>
          </p:cNvSpPr>
          <p:nvPr/>
        </p:nvSpPr>
        <p:spPr bwMode="auto">
          <a:xfrm>
            <a:off x="8831263" y="2325688"/>
            <a:ext cx="709612" cy="3446462"/>
          </a:xfrm>
          <a:prstGeom prst="rect">
            <a:avLst/>
          </a:prstGeom>
          <a:solidFill>
            <a:schemeClr val="accent1"/>
          </a:solidFill>
          <a:ln>
            <a:noFill/>
          </a:ln>
          <a:extLst>
            <a:ext uri="{91240B29-F687-4F45-9708-019B960494DF}">
              <a14:hiddenLine w="9525">
                <a:solidFill>
                  <a:srgbClr val="000000"/>
                </a:solidFill>
                <a:miter lim="800000"/>
                <a:headEnd/>
                <a:tailEnd/>
              </a14:hiddenLine>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grpSp>
        <p:nvGrpSpPr>
          <p:cNvPr id="25615" name="Group 15"/>
          <p:cNvGrpSpPr/>
          <p:nvPr/>
        </p:nvGrpSpPr>
        <p:grpSpPr>
          <a:xfrm>
            <a:off x="3076575" y="1373188"/>
            <a:ext cx="7583488" cy="4914900"/>
            <a:chExt cx="6986588" cy="4529137"/>
          </a:xfrm>
        </p:grpSpPr>
        <p:sp>
          <p:nvSpPr>
            <p:cNvPr id="23583" name="Line 20"/>
            <p:cNvSpPr>
              <a:spLocks noChangeShapeType="1"/>
            </p:cNvSpPr>
            <p:nvPr/>
          </p:nvSpPr>
          <p:spPr bwMode="auto">
            <a:xfrm>
              <a:off x="0" y="4013200"/>
              <a:ext cx="6986588" cy="3175"/>
            </a:xfrm>
            <a:prstGeom prst="line">
              <a:avLst/>
            </a:prstGeom>
            <a:noFill/>
            <a:ln w="9525">
              <a:solidFill>
                <a:schemeClr val="bg2"/>
              </a:solidFill>
              <a:round/>
              <a:tailEnd len="med" type="arrow" w="med"/>
            </a:ln>
            <a:effectLst/>
            <a:extLst>
              <a:ext uri="{909E8E84-426E-40DD-AFC4-6F175D3DCCD1}">
                <a14:hiddenFill>
                  <a:noFill/>
                </a14:hiddenFill>
              </a:ext>
              <a:ext uri="{AF507438-7753-43E0-B8FC-AC1667EBCBE1}">
                <a14:hiddenEffects>
                  <a:effectLst>
                    <a:outerShdw algn="ctr" dir="2700000" dist="35921" rotWithShape="0">
                      <a:schemeClr val="bg2"/>
                    </a:outerShdw>
                  </a:effectLst>
                </a14:hiddenEffects>
              </a:ext>
            </a:extLst>
          </p:spPr>
          <p:txBody>
            <a:bodyPr/>
            <a:lstStyle/>
            <a:p>
              <a:endParaRPr altLang="en-US" lang="zh-CN"/>
            </a:p>
          </p:txBody>
        </p:sp>
        <p:sp>
          <p:nvSpPr>
            <p:cNvPr id="23584" name="Line 21"/>
            <p:cNvSpPr>
              <a:spLocks noChangeShapeType="1"/>
            </p:cNvSpPr>
            <p:nvPr/>
          </p:nvSpPr>
          <p:spPr bwMode="auto">
            <a:xfrm flipH="1">
              <a:off x="431800" y="0"/>
              <a:ext cx="0" cy="4529137"/>
            </a:xfrm>
            <a:prstGeom prst="line">
              <a:avLst/>
            </a:prstGeom>
            <a:noFill/>
            <a:ln w="9525">
              <a:solidFill>
                <a:schemeClr val="bg2"/>
              </a:solidFill>
              <a:round/>
              <a:headEnd len="med" type="arrow" w="med"/>
            </a:ln>
            <a:effectLst/>
            <a:extLst>
              <a:ext uri="{909E8E84-426E-40DD-AFC4-6F175D3DCCD1}">
                <a14:hiddenFill>
                  <a:noFill/>
                </a14:hiddenFill>
              </a:ext>
              <a:ext uri="{AF507438-7753-43E0-B8FC-AC1667EBCBE1}">
                <a14:hiddenEffects>
                  <a:effectLst>
                    <a:outerShdw algn="ctr" dir="2700000" dist="35921" rotWithShape="0">
                      <a:schemeClr val="bg2"/>
                    </a:outerShdw>
                  </a:effectLst>
                </a14:hiddenEffects>
              </a:ext>
            </a:extLst>
          </p:spPr>
          <p:txBody>
            <a:bodyPr/>
            <a:lstStyle/>
            <a:p>
              <a:endParaRPr altLang="en-US" lang="zh-CN"/>
            </a:p>
          </p:txBody>
        </p:sp>
        <p:sp>
          <p:nvSpPr>
            <p:cNvPr id="23585" name="Line 22"/>
            <p:cNvSpPr>
              <a:spLocks noChangeShapeType="1"/>
            </p:cNvSpPr>
            <p:nvPr/>
          </p:nvSpPr>
          <p:spPr bwMode="auto">
            <a:xfrm>
              <a:off x="431800" y="3449637"/>
              <a:ext cx="144463" cy="0"/>
            </a:xfrm>
            <a:prstGeom prst="line">
              <a:avLst/>
            </a:prstGeom>
            <a:noFill/>
            <a:ln w="9525">
              <a:solidFill>
                <a:schemeClr val="tx1"/>
              </a:solidFill>
              <a:round/>
            </a:ln>
            <a:effectLst/>
            <a:extLst>
              <a:ext uri="{909E8E84-426E-40DD-AFC4-6F175D3DCCD1}">
                <a14:hiddenFill>
                  <a:noFill/>
                </a14:hiddenFill>
              </a:ext>
              <a:ext uri="{AF507438-7753-43E0-B8FC-AC1667EBCBE1}">
                <a14:hiddenEffects>
                  <a:effectLst>
                    <a:outerShdw algn="ctr" dir="2700000" dist="35921" rotWithShape="0">
                      <a:schemeClr val="bg2"/>
                    </a:outerShdw>
                  </a:effectLst>
                </a14:hiddenEffects>
              </a:ext>
            </a:extLst>
          </p:spPr>
          <p:txBody>
            <a:bodyPr/>
            <a:lstStyle/>
            <a:p>
              <a:endParaRPr altLang="en-US" lang="zh-CN"/>
            </a:p>
          </p:txBody>
        </p:sp>
        <p:sp>
          <p:nvSpPr>
            <p:cNvPr id="23586" name="Line 23"/>
            <p:cNvSpPr>
              <a:spLocks noChangeShapeType="1"/>
            </p:cNvSpPr>
            <p:nvPr/>
          </p:nvSpPr>
          <p:spPr bwMode="auto">
            <a:xfrm>
              <a:off x="431800" y="2771775"/>
              <a:ext cx="144463" cy="0"/>
            </a:xfrm>
            <a:prstGeom prst="line">
              <a:avLst/>
            </a:prstGeom>
            <a:noFill/>
            <a:ln w="9525">
              <a:solidFill>
                <a:schemeClr val="tx1"/>
              </a:solidFill>
              <a:round/>
            </a:ln>
            <a:effectLst/>
            <a:extLst>
              <a:ext uri="{909E8E84-426E-40DD-AFC4-6F175D3DCCD1}">
                <a14:hiddenFill>
                  <a:noFill/>
                </a14:hiddenFill>
              </a:ext>
              <a:ext uri="{AF507438-7753-43E0-B8FC-AC1667EBCBE1}">
                <a14:hiddenEffects>
                  <a:effectLst>
                    <a:outerShdw algn="ctr" dir="2700000" dist="35921" rotWithShape="0">
                      <a:schemeClr val="bg2"/>
                    </a:outerShdw>
                  </a:effectLst>
                </a14:hiddenEffects>
              </a:ext>
            </a:extLst>
          </p:spPr>
          <p:txBody>
            <a:bodyPr/>
            <a:lstStyle/>
            <a:p>
              <a:endParaRPr altLang="en-US" lang="zh-CN"/>
            </a:p>
          </p:txBody>
        </p:sp>
        <p:sp>
          <p:nvSpPr>
            <p:cNvPr id="23587" name="Line 24"/>
            <p:cNvSpPr>
              <a:spLocks noChangeShapeType="1"/>
            </p:cNvSpPr>
            <p:nvPr/>
          </p:nvSpPr>
          <p:spPr bwMode="auto">
            <a:xfrm>
              <a:off x="431800" y="2093912"/>
              <a:ext cx="144463" cy="1588"/>
            </a:xfrm>
            <a:prstGeom prst="line">
              <a:avLst/>
            </a:prstGeom>
            <a:noFill/>
            <a:ln w="9525">
              <a:solidFill>
                <a:schemeClr val="tx1"/>
              </a:solidFill>
              <a:round/>
            </a:ln>
            <a:effectLst/>
            <a:extLst>
              <a:ext uri="{909E8E84-426E-40DD-AFC4-6F175D3DCCD1}">
                <a14:hiddenFill>
                  <a:noFill/>
                </a14:hiddenFill>
              </a:ext>
              <a:ext uri="{AF507438-7753-43E0-B8FC-AC1667EBCBE1}">
                <a14:hiddenEffects>
                  <a:effectLst>
                    <a:outerShdw algn="ctr" dir="2700000" dist="35921" rotWithShape="0">
                      <a:schemeClr val="bg2"/>
                    </a:outerShdw>
                  </a:effectLst>
                </a14:hiddenEffects>
              </a:ext>
            </a:extLst>
          </p:spPr>
          <p:txBody>
            <a:bodyPr/>
            <a:lstStyle/>
            <a:p>
              <a:endParaRPr altLang="en-US" lang="zh-CN"/>
            </a:p>
          </p:txBody>
        </p:sp>
        <p:sp>
          <p:nvSpPr>
            <p:cNvPr id="23588" name="Line 25"/>
            <p:cNvSpPr>
              <a:spLocks noChangeShapeType="1"/>
            </p:cNvSpPr>
            <p:nvPr/>
          </p:nvSpPr>
          <p:spPr bwMode="auto">
            <a:xfrm>
              <a:off x="431800" y="1416050"/>
              <a:ext cx="144463" cy="1587"/>
            </a:xfrm>
            <a:prstGeom prst="line">
              <a:avLst/>
            </a:prstGeom>
            <a:noFill/>
            <a:ln w="9525">
              <a:solidFill>
                <a:schemeClr val="tx1"/>
              </a:solidFill>
              <a:round/>
            </a:ln>
            <a:effectLst/>
            <a:extLst>
              <a:ext uri="{909E8E84-426E-40DD-AFC4-6F175D3DCCD1}">
                <a14:hiddenFill>
                  <a:noFill/>
                </a14:hiddenFill>
              </a:ext>
              <a:ext uri="{AF507438-7753-43E0-B8FC-AC1667EBCBE1}">
                <a14:hiddenEffects>
                  <a:effectLst>
                    <a:outerShdw algn="ctr" dir="2700000" dist="35921" rotWithShape="0">
                      <a:schemeClr val="bg2"/>
                    </a:outerShdw>
                  </a:effectLst>
                </a14:hiddenEffects>
              </a:ext>
            </a:extLst>
          </p:spPr>
          <p:txBody>
            <a:bodyPr/>
            <a:lstStyle/>
            <a:p>
              <a:endParaRPr altLang="en-US" lang="zh-CN"/>
            </a:p>
          </p:txBody>
        </p:sp>
        <p:sp>
          <p:nvSpPr>
            <p:cNvPr id="23589" name="Line 26"/>
            <p:cNvSpPr>
              <a:spLocks noChangeShapeType="1"/>
            </p:cNvSpPr>
            <p:nvPr/>
          </p:nvSpPr>
          <p:spPr bwMode="auto">
            <a:xfrm>
              <a:off x="431800" y="739775"/>
              <a:ext cx="6408738" cy="0"/>
            </a:xfrm>
            <a:prstGeom prst="line">
              <a:avLst/>
            </a:prstGeom>
            <a:noFill/>
            <a:ln w="9525">
              <a:solidFill>
                <a:schemeClr val="tx1"/>
              </a:solidFill>
              <a:round/>
            </a:ln>
            <a:effectLst/>
            <a:extLst>
              <a:ext uri="{909E8E84-426E-40DD-AFC4-6F175D3DCCD1}">
                <a14:hiddenFill>
                  <a:noFill/>
                </a14:hiddenFill>
              </a:ext>
              <a:ext uri="{AF507438-7753-43E0-B8FC-AC1667EBCBE1}">
                <a14:hiddenEffects>
                  <a:effectLst>
                    <a:outerShdw algn="ctr" dir="2700000" dist="35921" rotWithShape="0">
                      <a:schemeClr val="bg2"/>
                    </a:outerShdw>
                  </a:effectLst>
                </a14:hiddenEffects>
              </a:ext>
            </a:extLst>
          </p:spPr>
          <p:txBody>
            <a:bodyPr/>
            <a:lstStyle/>
            <a:p>
              <a:endParaRPr altLang="en-US" lang="zh-CN"/>
            </a:p>
          </p:txBody>
        </p:sp>
      </p:grpSp>
      <p:sp>
        <p:nvSpPr>
          <p:cNvPr id="25623" name="Text Box 27"/>
          <p:cNvSpPr txBox="1">
            <a:spLocks noChangeArrowheads="1"/>
          </p:cNvSpPr>
          <p:nvPr/>
        </p:nvSpPr>
        <p:spPr bwMode="auto">
          <a:xfrm>
            <a:off x="3008313" y="5013325"/>
            <a:ext cx="542925" cy="33528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sz="1600">
                <a:latin charset="-122" panose="02010609030101010101" pitchFamily="49" typeface="楷体_GB2312"/>
                <a:ea charset="-122" panose="02010609030101010101" pitchFamily="49" typeface="楷体_GB2312"/>
              </a:rPr>
              <a:t>20</a:t>
            </a:r>
          </a:p>
        </p:txBody>
      </p:sp>
      <p:sp>
        <p:nvSpPr>
          <p:cNvPr id="25624" name="Text Box 28"/>
          <p:cNvSpPr txBox="1">
            <a:spLocks noChangeArrowheads="1"/>
          </p:cNvSpPr>
          <p:nvPr/>
        </p:nvSpPr>
        <p:spPr bwMode="auto">
          <a:xfrm>
            <a:off x="3008313" y="4356100"/>
            <a:ext cx="542925" cy="33528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sz="1600">
                <a:latin charset="-122" panose="02010609030101010101" pitchFamily="49" typeface="楷体_GB2312"/>
                <a:ea charset="-122" panose="02010609030101010101" pitchFamily="49" typeface="楷体_GB2312"/>
              </a:rPr>
              <a:t>40</a:t>
            </a:r>
          </a:p>
        </p:txBody>
      </p:sp>
      <p:sp>
        <p:nvSpPr>
          <p:cNvPr id="25625" name="Text Box 29"/>
          <p:cNvSpPr txBox="1">
            <a:spLocks noChangeArrowheads="1"/>
          </p:cNvSpPr>
          <p:nvPr/>
        </p:nvSpPr>
        <p:spPr bwMode="auto">
          <a:xfrm>
            <a:off x="3008313" y="3625850"/>
            <a:ext cx="542925" cy="33528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sz="1600">
                <a:latin charset="-122" panose="02010609030101010101" pitchFamily="49" typeface="楷体_GB2312"/>
                <a:ea charset="-122" panose="02010609030101010101" pitchFamily="49" typeface="楷体_GB2312"/>
              </a:rPr>
              <a:t>60</a:t>
            </a:r>
          </a:p>
        </p:txBody>
      </p:sp>
      <p:sp>
        <p:nvSpPr>
          <p:cNvPr id="25626" name="Text Box 30"/>
          <p:cNvSpPr txBox="1">
            <a:spLocks noChangeArrowheads="1"/>
          </p:cNvSpPr>
          <p:nvPr/>
        </p:nvSpPr>
        <p:spPr bwMode="auto">
          <a:xfrm>
            <a:off x="3008313" y="2968625"/>
            <a:ext cx="542925" cy="33528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sz="1600">
                <a:latin charset="-122" panose="02010609030101010101" pitchFamily="49" typeface="楷体_GB2312"/>
                <a:ea charset="-122" panose="02010609030101010101" pitchFamily="49" typeface="楷体_GB2312"/>
              </a:rPr>
              <a:t>80</a:t>
            </a:r>
          </a:p>
        </p:txBody>
      </p:sp>
      <p:sp>
        <p:nvSpPr>
          <p:cNvPr id="25627" name="Text Box 31"/>
          <p:cNvSpPr txBox="1">
            <a:spLocks noChangeArrowheads="1"/>
          </p:cNvSpPr>
          <p:nvPr/>
        </p:nvSpPr>
        <p:spPr bwMode="auto">
          <a:xfrm>
            <a:off x="3008313" y="2301875"/>
            <a:ext cx="542925" cy="33528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sz="1600">
                <a:latin charset="-122" panose="02010609030101010101" pitchFamily="49" typeface="楷体_GB2312"/>
                <a:ea charset="-122" panose="02010609030101010101" pitchFamily="49" typeface="楷体_GB2312"/>
              </a:rPr>
              <a:t>100</a:t>
            </a:r>
          </a:p>
        </p:txBody>
      </p:sp>
      <p:sp>
        <p:nvSpPr>
          <p:cNvPr id="25628" name="Text Box 32"/>
          <p:cNvSpPr txBox="1">
            <a:spLocks noChangeArrowheads="1"/>
          </p:cNvSpPr>
          <p:nvPr/>
        </p:nvSpPr>
        <p:spPr bwMode="auto">
          <a:xfrm>
            <a:off x="3905250" y="5011738"/>
            <a:ext cx="654050" cy="33528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sz="1600">
                <a:latin charset="-122" panose="020b0503020204020204" pitchFamily="34" typeface="微软雅黑"/>
                <a:ea charset="-122" pitchFamily="34" typeface="微软雅黑"/>
              </a:rPr>
              <a:t>31%</a:t>
            </a:r>
          </a:p>
        </p:txBody>
      </p:sp>
      <p:sp>
        <p:nvSpPr>
          <p:cNvPr id="25629" name="Text Box 33"/>
          <p:cNvSpPr txBox="1">
            <a:spLocks noChangeArrowheads="1"/>
          </p:cNvSpPr>
          <p:nvPr/>
        </p:nvSpPr>
        <p:spPr bwMode="auto">
          <a:xfrm>
            <a:off x="4930775" y="5011738"/>
            <a:ext cx="654050" cy="33528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sz="1600">
                <a:latin charset="-122" panose="020b0503020204020204" pitchFamily="34" typeface="微软雅黑"/>
                <a:ea charset="-122" pitchFamily="34" typeface="微软雅黑"/>
              </a:rPr>
              <a:t>43%</a:t>
            </a:r>
          </a:p>
        </p:txBody>
      </p:sp>
      <p:sp>
        <p:nvSpPr>
          <p:cNvPr id="25630" name="Text Box 34"/>
          <p:cNvSpPr txBox="1">
            <a:spLocks noChangeArrowheads="1"/>
          </p:cNvSpPr>
          <p:nvPr/>
        </p:nvSpPr>
        <p:spPr bwMode="auto">
          <a:xfrm>
            <a:off x="5894388" y="5011738"/>
            <a:ext cx="654050" cy="33528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sz="1600">
                <a:latin charset="-122" panose="020b0503020204020204" pitchFamily="34" typeface="微软雅黑"/>
                <a:ea charset="-122" pitchFamily="34" typeface="微软雅黑"/>
              </a:rPr>
              <a:t>58%</a:t>
            </a:r>
          </a:p>
        </p:txBody>
      </p:sp>
      <p:sp>
        <p:nvSpPr>
          <p:cNvPr id="25631" name="Text Box 35"/>
          <p:cNvSpPr txBox="1">
            <a:spLocks noChangeArrowheads="1"/>
          </p:cNvSpPr>
          <p:nvPr/>
        </p:nvSpPr>
        <p:spPr bwMode="auto">
          <a:xfrm>
            <a:off x="6878639" y="5011738"/>
            <a:ext cx="660400" cy="33528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sz="1600">
                <a:solidFill>
                  <a:srgbClr val="F8F8F8"/>
                </a:solidFill>
                <a:latin charset="-122" panose="020b0503020204020204" pitchFamily="34" typeface="微软雅黑"/>
                <a:ea charset="-122" pitchFamily="34" typeface="微软雅黑"/>
              </a:rPr>
              <a:t>65%</a:t>
            </a:r>
          </a:p>
        </p:txBody>
      </p:sp>
      <p:sp>
        <p:nvSpPr>
          <p:cNvPr id="25632" name="Text Box 36"/>
          <p:cNvSpPr txBox="1">
            <a:spLocks noChangeArrowheads="1"/>
          </p:cNvSpPr>
          <p:nvPr/>
        </p:nvSpPr>
        <p:spPr bwMode="auto">
          <a:xfrm>
            <a:off x="7840664" y="5011738"/>
            <a:ext cx="660400" cy="33528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sz="1600">
                <a:solidFill>
                  <a:srgbClr val="F8F8F8"/>
                </a:solidFill>
                <a:latin charset="-122" panose="020b0503020204020204" pitchFamily="34" typeface="微软雅黑"/>
                <a:ea charset="-122" pitchFamily="34" typeface="微软雅黑"/>
              </a:rPr>
              <a:t>78%</a:t>
            </a:r>
          </a:p>
        </p:txBody>
      </p:sp>
      <p:sp>
        <p:nvSpPr>
          <p:cNvPr id="25633" name="Text Box 37"/>
          <p:cNvSpPr txBox="1">
            <a:spLocks noChangeArrowheads="1"/>
          </p:cNvSpPr>
          <p:nvPr/>
        </p:nvSpPr>
        <p:spPr bwMode="auto">
          <a:xfrm>
            <a:off x="8856664" y="5011738"/>
            <a:ext cx="660400" cy="33528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sz="1600">
                <a:solidFill>
                  <a:srgbClr val="F8F8F8"/>
                </a:solidFill>
                <a:latin charset="-122" panose="020b0503020204020204" pitchFamily="34" typeface="微软雅黑"/>
                <a:ea charset="-122" pitchFamily="34" typeface="微软雅黑"/>
              </a:rPr>
              <a:t>96%</a:t>
            </a:r>
          </a:p>
        </p:txBody>
      </p:sp>
      <p:pic>
        <p:nvPicPr>
          <p:cNvPr descr="109" id="25634" name="Picture 61"/>
          <p:cNvPicPr>
            <a:picLocks noChangeArrowheads="1" noChangeAspect="1"/>
          </p:cNvPicPr>
          <p:nvPr/>
        </p:nvPicPr>
        <p:blipFill>
          <a:blip r:embed="rId2">
            <a:extLst>
              <a:ext uri="{28A0092B-C50C-407E-A947-70E740481C1C}">
                <a14:useLocalDpi val="0"/>
              </a:ext>
            </a:extLst>
          </a:blip>
          <a:stretch>
            <a:fillRect/>
          </a:stretch>
        </p:blipFill>
        <p:spPr bwMode="auto">
          <a:xfrm>
            <a:off x="939800" y="2330450"/>
            <a:ext cx="2089150" cy="3652838"/>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pic>
      <p:sp>
        <p:nvSpPr>
          <p:cNvPr id="25635" name="Freeform 5"/>
          <p:cNvSpPr/>
          <p:nvPr/>
        </p:nvSpPr>
        <p:spPr bwMode="auto">
          <a:xfrm>
            <a:off x="0" y="311150"/>
            <a:ext cx="892175" cy="604838"/>
          </a:xfrm>
          <a:custGeom>
            <a:gdLst>
              <a:gd fmla="*/ 2147483647 w 1172" name="T0"/>
              <a:gd fmla="*/ 2147483647 h 774" name="T1"/>
              <a:gd fmla="*/ 2147483647 w 1172" name="T2"/>
              <a:gd fmla="*/ 0 h 774" name="T3"/>
              <a:gd fmla="*/ 2147483647 w 1172" name="T4"/>
              <a:gd fmla="*/ 2147483647 h 774" name="T5"/>
              <a:gd fmla="*/ 2147483647 w 1172" name="T6"/>
              <a:gd fmla="*/ 2147483647 h 774" name="T7"/>
              <a:gd fmla="*/ 2147483647 w 1172" name="T8"/>
              <a:gd fmla="*/ 2147483647 h 774" name="T9"/>
              <a:gd fmla="*/ 2147483647 w 1172" name="T10"/>
              <a:gd fmla="*/ 2147483647 h 774" name="T11"/>
              <a:gd fmla="*/ 0 w 1172" name="T12"/>
              <a:gd fmla="*/ 2147483647 h 774" name="T13"/>
              <a:gd fmla="*/ 0 w 1172" name="T14"/>
              <a:gd fmla="*/ 2147483647 h 774" name="T15"/>
              <a:gd fmla="*/ 2147483647 w 1172" name="T16"/>
              <a:gd fmla="*/ 2147483647 h 774"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b" l="0" r="r" t="0"/>
            <a:pathLst>
              <a:path h="774" w="1172">
                <a:moveTo>
                  <a:pt x="854" y="5"/>
                </a:moveTo>
                <a:lnTo>
                  <a:pt x="858" y="0"/>
                </a:lnTo>
                <a:lnTo>
                  <a:pt x="1172" y="384"/>
                </a:lnTo>
                <a:lnTo>
                  <a:pt x="858" y="769"/>
                </a:lnTo>
                <a:lnTo>
                  <a:pt x="858" y="768"/>
                </a:lnTo>
                <a:lnTo>
                  <a:pt x="858" y="774"/>
                </a:lnTo>
                <a:lnTo>
                  <a:pt x="0" y="774"/>
                </a:lnTo>
                <a:lnTo>
                  <a:pt x="0" y="5"/>
                </a:lnTo>
                <a:lnTo>
                  <a:pt x="854" y="5"/>
                </a:lnTo>
                <a:close/>
              </a:path>
            </a:pathLst>
          </a:custGeom>
          <a:solidFill>
            <a:schemeClr val="accent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25636" name="Freeform 6"/>
          <p:cNvSpPr/>
          <p:nvPr/>
        </p:nvSpPr>
        <p:spPr bwMode="auto">
          <a:xfrm>
            <a:off x="781050" y="317500"/>
            <a:ext cx="11415713" cy="598488"/>
          </a:xfrm>
          <a:custGeom>
            <a:gdLst>
              <a:gd fmla="*/ 2147483647 w 15011" name="T0"/>
              <a:gd fmla="*/ 0 h 769" name="T1"/>
              <a:gd fmla="*/ 2147483647 w 15011" name="T2"/>
              <a:gd fmla="*/ 0 h 769" name="T3"/>
              <a:gd fmla="*/ 2147483647 w 15011" name="T4"/>
              <a:gd fmla="*/ 2147483647 h 769" name="T5"/>
              <a:gd fmla="*/ 0 w 15011" name="T6"/>
              <a:gd fmla="*/ 2147483647 h 769" name="T7"/>
              <a:gd fmla="*/ 0 w 15011" name="T8"/>
              <a:gd fmla="*/ 2147483647 h 769" name="T9"/>
              <a:gd fmla="*/ 0 w 15011" name="T10"/>
              <a:gd fmla="*/ 2147483647 h 769" name="T11"/>
              <a:gd fmla="*/ 2147483647 w 15011" name="T12"/>
              <a:gd fmla="*/ 2147483647 h 769" name="T13"/>
              <a:gd fmla="*/ 2147483647 w 15011" name="T14"/>
              <a:gd fmla="*/ 0 h 769"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769" w="15011">
                <a:moveTo>
                  <a:pt x="15011" y="0"/>
                </a:moveTo>
                <a:lnTo>
                  <a:pt x="5" y="0"/>
                </a:lnTo>
                <a:lnTo>
                  <a:pt x="314" y="379"/>
                </a:lnTo>
                <a:lnTo>
                  <a:pt x="0" y="763"/>
                </a:lnTo>
                <a:lnTo>
                  <a:pt x="0" y="769"/>
                </a:lnTo>
                <a:lnTo>
                  <a:pt x="15011" y="769"/>
                </a:lnTo>
                <a:lnTo>
                  <a:pt x="15011" y="0"/>
                </a:lnTo>
                <a:close/>
              </a:path>
            </a:pathLst>
          </a:custGeom>
          <a:solidFill>
            <a:schemeClr val="bg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25637" name="TextBox 100"/>
          <p:cNvSpPr txBox="1">
            <a:spLocks noChangeArrowheads="1"/>
          </p:cNvSpPr>
          <p:nvPr/>
        </p:nvSpPr>
        <p:spPr bwMode="auto">
          <a:xfrm>
            <a:off x="1027113" y="431800"/>
            <a:ext cx="2321242" cy="39624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lang="en-US" sz="2000">
                <a:solidFill>
                  <a:srgbClr val="F8F8F8"/>
                </a:solidFill>
                <a:latin charset="-122" panose="020b0503020204020204" pitchFamily="34" typeface="微软雅黑"/>
                <a:ea charset="-122" pitchFamily="34" typeface="微软雅黑"/>
              </a:rPr>
              <a:t>1.1请输入您的标题</a:t>
            </a:r>
          </a:p>
        </p:txBody>
      </p:sp>
    </p:spTree>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25635"/>
                                        </p:tgtEl>
                                        <p:attrNameLst>
                                          <p:attrName>style.visibility</p:attrName>
                                        </p:attrNameLst>
                                      </p:cBhvr>
                                      <p:to>
                                        <p:strVal val="visible"/>
                                      </p:to>
                                    </p:set>
                                    <p:anim calcmode="lin" valueType="num">
                                      <p:cBhvr additive="base">
                                        <p:cTn dur="500" fill="hold" id="7"/>
                                        <p:tgtEl>
                                          <p:spTgt spid="25635"/>
                                        </p:tgtEl>
                                        <p:attrNameLst>
                                          <p:attrName>ppt_x</p:attrName>
                                        </p:attrNameLst>
                                      </p:cBhvr>
                                      <p:tavLst>
                                        <p:tav tm="0">
                                          <p:val>
                                            <p:strVal val="0-#ppt_w/2"/>
                                          </p:val>
                                        </p:tav>
                                        <p:tav tm="100000">
                                          <p:val>
                                            <p:strVal val="#ppt_x"/>
                                          </p:val>
                                        </p:tav>
                                      </p:tavLst>
                                    </p:anim>
                                    <p:anim calcmode="lin" valueType="num">
                                      <p:cBhvr additive="base">
                                        <p:cTn dur="500" fill="hold" id="8"/>
                                        <p:tgtEl>
                                          <p:spTgt spid="25635"/>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8">
                                  <p:stCondLst>
                                    <p:cond delay="0"/>
                                  </p:stCondLst>
                                  <p:childTnLst>
                                    <p:set>
                                      <p:cBhvr>
                                        <p:cTn dur="1" fill="hold" id="11">
                                          <p:stCondLst>
                                            <p:cond delay="0"/>
                                          </p:stCondLst>
                                        </p:cTn>
                                        <p:tgtEl>
                                          <p:spTgt spid="25636"/>
                                        </p:tgtEl>
                                        <p:attrNameLst>
                                          <p:attrName>style.visibility</p:attrName>
                                        </p:attrNameLst>
                                      </p:cBhvr>
                                      <p:to>
                                        <p:strVal val="visible"/>
                                      </p:to>
                                    </p:set>
                                    <p:animEffect filter="wipe(left)" transition="in">
                                      <p:cBhvr>
                                        <p:cTn dur="500" id="12"/>
                                        <p:tgtEl>
                                          <p:spTgt spid="25636"/>
                                        </p:tgtEl>
                                      </p:cBhvr>
                                    </p:animEffect>
                                  </p:childTnLst>
                                </p:cTn>
                              </p:par>
                            </p:childTnLst>
                          </p:cTn>
                        </p:par>
                        <p:par>
                          <p:cTn fill="hold" id="13" nodeType="afterGroup">
                            <p:stCondLst>
                              <p:cond delay="1000"/>
                            </p:stCondLst>
                            <p:childTnLst>
                              <p:par>
                                <p:cTn fill="hold" grpId="0" id="14" nodeType="afterEffect" presetClass="entr" presetID="41" presetSubtype="0">
                                  <p:stCondLst>
                                    <p:cond delay="0"/>
                                  </p:stCondLst>
                                  <p:iterate type="lt">
                                    <p:tmPct val="10000"/>
                                  </p:iterate>
                                  <p:childTnLst>
                                    <p:set>
                                      <p:cBhvr>
                                        <p:cTn dur="1" fill="hold" id="15">
                                          <p:stCondLst>
                                            <p:cond delay="0"/>
                                          </p:stCondLst>
                                        </p:cTn>
                                        <p:tgtEl>
                                          <p:spTgt spid="25637"/>
                                        </p:tgtEl>
                                        <p:attrNameLst>
                                          <p:attrName>style.visibility</p:attrName>
                                        </p:attrNameLst>
                                      </p:cBhvr>
                                      <p:to>
                                        <p:strVal val="visible"/>
                                      </p:to>
                                    </p:set>
                                    <p:anim calcmode="lin" valueType="num">
                                      <p:cBhvr>
                                        <p:cTn dur="300" fill="hold" id="16"/>
                                        <p:tgtEl>
                                          <p:spTgt spid="25637"/>
                                        </p:tgtEl>
                                        <p:attrNameLst>
                                          <p:attrName>ppt_x</p:attrName>
                                        </p:attrNameLst>
                                      </p:cBhvr>
                                      <p:tavLst>
                                        <p:tav tm="0">
                                          <p:val>
                                            <p:strVal val="#ppt_x"/>
                                          </p:val>
                                        </p:tav>
                                        <p:tav tm="50000">
                                          <p:val>
                                            <p:strVal val="#ppt_x+.1"/>
                                          </p:val>
                                        </p:tav>
                                        <p:tav tm="100000">
                                          <p:val>
                                            <p:strVal val="#ppt_x"/>
                                          </p:val>
                                        </p:tav>
                                      </p:tavLst>
                                    </p:anim>
                                    <p:anim calcmode="lin" valueType="num">
                                      <p:cBhvr>
                                        <p:cTn dur="300" fill="hold" id="17"/>
                                        <p:tgtEl>
                                          <p:spTgt spid="25637"/>
                                        </p:tgtEl>
                                        <p:attrNameLst>
                                          <p:attrName>ppt_y</p:attrName>
                                        </p:attrNameLst>
                                      </p:cBhvr>
                                      <p:tavLst>
                                        <p:tav tm="0">
                                          <p:val>
                                            <p:strVal val="#ppt_y"/>
                                          </p:val>
                                        </p:tav>
                                        <p:tav tm="100000">
                                          <p:val>
                                            <p:strVal val="#ppt_y"/>
                                          </p:val>
                                        </p:tav>
                                      </p:tavLst>
                                    </p:anim>
                                    <p:anim calcmode="lin" valueType="num">
                                      <p:cBhvr>
                                        <p:cTn dur="300" fill="hold" id="18"/>
                                        <p:tgtEl>
                                          <p:spTgt spid="25637"/>
                                        </p:tgtEl>
                                        <p:attrNameLst>
                                          <p:attrName>ppt_h</p:attrName>
                                        </p:attrNameLst>
                                      </p:cBhvr>
                                      <p:tavLst>
                                        <p:tav tm="0">
                                          <p:val>
                                            <p:strVal val="#ppt_h/10"/>
                                          </p:val>
                                        </p:tav>
                                        <p:tav tm="50000">
                                          <p:val>
                                            <p:strVal val="#ppt_h+.01"/>
                                          </p:val>
                                        </p:tav>
                                        <p:tav tm="100000">
                                          <p:val>
                                            <p:strVal val="#ppt_h"/>
                                          </p:val>
                                        </p:tav>
                                      </p:tavLst>
                                    </p:anim>
                                    <p:anim calcmode="lin" valueType="num">
                                      <p:cBhvr>
                                        <p:cTn dur="300" fill="hold" id="19"/>
                                        <p:tgtEl>
                                          <p:spTgt spid="25637"/>
                                        </p:tgtEl>
                                        <p:attrNameLst>
                                          <p:attrName>ppt_w</p:attrName>
                                        </p:attrNameLst>
                                      </p:cBhvr>
                                      <p:tavLst>
                                        <p:tav tm="0">
                                          <p:val>
                                            <p:strVal val="#ppt_w/10"/>
                                          </p:val>
                                        </p:tav>
                                        <p:tav tm="50000">
                                          <p:val>
                                            <p:strVal val="#ppt_w+.01"/>
                                          </p:val>
                                        </p:tav>
                                        <p:tav tm="100000">
                                          <p:val>
                                            <p:strVal val="#ppt_w"/>
                                          </p:val>
                                        </p:tav>
                                      </p:tavLst>
                                    </p:anim>
                                    <p:animEffect filter="fade" transition="in">
                                      <p:cBhvr>
                                        <p:cTn dur="300" id="20" tmFilter="0,0; .5, 1; 1, 1"/>
                                        <p:tgtEl>
                                          <p:spTgt spid="25637"/>
                                        </p:tgtEl>
                                      </p:cBhvr>
                                    </p:animEffect>
                                  </p:childTnLst>
                                </p:cTn>
                              </p:par>
                            </p:childTnLst>
                          </p:cTn>
                        </p:par>
                        <p:par>
                          <p:cTn fill="hold" id="21" nodeType="afterGroup">
                            <p:stCondLst>
                              <p:cond delay="1300"/>
                            </p:stCondLst>
                            <p:childTnLst>
                              <p:par>
                                <p:cTn fill="hold" id="22" nodeType="afterEffect" presetClass="entr" presetID="18" presetSubtype="12">
                                  <p:stCondLst>
                                    <p:cond delay="0"/>
                                  </p:stCondLst>
                                  <p:childTnLst>
                                    <p:set>
                                      <p:cBhvr>
                                        <p:cTn dur="1" fill="hold" id="23">
                                          <p:stCondLst>
                                            <p:cond delay="0"/>
                                          </p:stCondLst>
                                        </p:cTn>
                                        <p:tgtEl>
                                          <p:spTgt spid="25615"/>
                                        </p:tgtEl>
                                        <p:attrNameLst>
                                          <p:attrName>style.visibility</p:attrName>
                                        </p:attrNameLst>
                                      </p:cBhvr>
                                      <p:to>
                                        <p:strVal val="visible"/>
                                      </p:to>
                                    </p:set>
                                    <p:animEffect filter="strips(downLeft)" transition="in">
                                      <p:cBhvr>
                                        <p:cTn dur="500" id="24"/>
                                        <p:tgtEl>
                                          <p:spTgt spid="25615"/>
                                        </p:tgtEl>
                                      </p:cBhvr>
                                    </p:animEffect>
                                  </p:childTnLst>
                                </p:cTn>
                              </p:par>
                            </p:childTnLst>
                          </p:cTn>
                        </p:par>
                        <p:par>
                          <p:cTn fill="hold" id="25" nodeType="afterGroup">
                            <p:stCondLst>
                              <p:cond delay="1800"/>
                            </p:stCondLst>
                            <p:childTnLst>
                              <p:par>
                                <p:cTn fill="hold" grpId="0" id="26" nodeType="afterEffect" presetClass="entr" presetID="17" presetSubtype="4">
                                  <p:stCondLst>
                                    <p:cond delay="0"/>
                                  </p:stCondLst>
                                  <p:childTnLst>
                                    <p:set>
                                      <p:cBhvr>
                                        <p:cTn dur="1" fill="hold" id="27">
                                          <p:stCondLst>
                                            <p:cond delay="0"/>
                                          </p:stCondLst>
                                        </p:cTn>
                                        <p:tgtEl>
                                          <p:spTgt spid="25603"/>
                                        </p:tgtEl>
                                        <p:attrNameLst>
                                          <p:attrName>style.visibility</p:attrName>
                                        </p:attrNameLst>
                                      </p:cBhvr>
                                      <p:to>
                                        <p:strVal val="visible"/>
                                      </p:to>
                                    </p:set>
                                    <p:anim calcmode="lin" valueType="num">
                                      <p:cBhvr>
                                        <p:cTn dur="500" fill="hold" id="28"/>
                                        <p:tgtEl>
                                          <p:spTgt spid="25603"/>
                                        </p:tgtEl>
                                        <p:attrNameLst>
                                          <p:attrName>ppt_x</p:attrName>
                                        </p:attrNameLst>
                                      </p:cBhvr>
                                      <p:tavLst>
                                        <p:tav tm="0">
                                          <p:val>
                                            <p:strVal val="#ppt_x"/>
                                          </p:val>
                                        </p:tav>
                                        <p:tav tm="100000">
                                          <p:val>
                                            <p:strVal val="#ppt_x"/>
                                          </p:val>
                                        </p:tav>
                                      </p:tavLst>
                                    </p:anim>
                                    <p:anim calcmode="lin" valueType="num">
                                      <p:cBhvr>
                                        <p:cTn dur="500" fill="hold" id="29"/>
                                        <p:tgtEl>
                                          <p:spTgt spid="25603"/>
                                        </p:tgtEl>
                                        <p:attrNameLst>
                                          <p:attrName>ppt_y</p:attrName>
                                        </p:attrNameLst>
                                      </p:cBhvr>
                                      <p:tavLst>
                                        <p:tav tm="0">
                                          <p:val>
                                            <p:strVal val="#ppt_y+#ppt_h/2"/>
                                          </p:val>
                                        </p:tav>
                                        <p:tav tm="100000">
                                          <p:val>
                                            <p:strVal val="#ppt_y"/>
                                          </p:val>
                                        </p:tav>
                                      </p:tavLst>
                                    </p:anim>
                                    <p:anim calcmode="lin" valueType="num">
                                      <p:cBhvr>
                                        <p:cTn dur="500" fill="hold" id="30"/>
                                        <p:tgtEl>
                                          <p:spTgt spid="25603"/>
                                        </p:tgtEl>
                                        <p:attrNameLst>
                                          <p:attrName>ppt_w</p:attrName>
                                        </p:attrNameLst>
                                      </p:cBhvr>
                                      <p:tavLst>
                                        <p:tav tm="0">
                                          <p:val>
                                            <p:strVal val="#ppt_w"/>
                                          </p:val>
                                        </p:tav>
                                        <p:tav tm="100000">
                                          <p:val>
                                            <p:strVal val="#ppt_w"/>
                                          </p:val>
                                        </p:tav>
                                      </p:tavLst>
                                    </p:anim>
                                    <p:anim calcmode="lin" valueType="num">
                                      <p:cBhvr>
                                        <p:cTn dur="500" fill="hold" id="31"/>
                                        <p:tgtEl>
                                          <p:spTgt spid="25603"/>
                                        </p:tgtEl>
                                        <p:attrNameLst>
                                          <p:attrName>ppt_h</p:attrName>
                                        </p:attrNameLst>
                                      </p:cBhvr>
                                      <p:tavLst>
                                        <p:tav tm="0">
                                          <p:val>
                                            <p:fltVal val="0"/>
                                          </p:val>
                                        </p:tav>
                                        <p:tav tm="100000">
                                          <p:val>
                                            <p:strVal val="#ppt_h"/>
                                          </p:val>
                                        </p:tav>
                                      </p:tavLst>
                                    </p:anim>
                                  </p:childTnLst>
                                </p:cTn>
                              </p:par>
                              <p:par>
                                <p:cTn fill="hold" grpId="0" id="32" nodeType="withEffect" presetClass="entr" presetID="17" presetSubtype="4">
                                  <p:stCondLst>
                                    <p:cond delay="200"/>
                                  </p:stCondLst>
                                  <p:childTnLst>
                                    <p:set>
                                      <p:cBhvr>
                                        <p:cTn dur="1" fill="hold" id="33">
                                          <p:stCondLst>
                                            <p:cond delay="0"/>
                                          </p:stCondLst>
                                        </p:cTn>
                                        <p:tgtEl>
                                          <p:spTgt spid="25604"/>
                                        </p:tgtEl>
                                        <p:attrNameLst>
                                          <p:attrName>style.visibility</p:attrName>
                                        </p:attrNameLst>
                                      </p:cBhvr>
                                      <p:to>
                                        <p:strVal val="visible"/>
                                      </p:to>
                                    </p:set>
                                    <p:anim calcmode="lin" valueType="num">
                                      <p:cBhvr>
                                        <p:cTn dur="500" fill="hold" id="34"/>
                                        <p:tgtEl>
                                          <p:spTgt spid="25604"/>
                                        </p:tgtEl>
                                        <p:attrNameLst>
                                          <p:attrName>ppt_x</p:attrName>
                                        </p:attrNameLst>
                                      </p:cBhvr>
                                      <p:tavLst>
                                        <p:tav tm="0">
                                          <p:val>
                                            <p:strVal val="#ppt_x"/>
                                          </p:val>
                                        </p:tav>
                                        <p:tav tm="100000">
                                          <p:val>
                                            <p:strVal val="#ppt_x"/>
                                          </p:val>
                                        </p:tav>
                                      </p:tavLst>
                                    </p:anim>
                                    <p:anim calcmode="lin" valueType="num">
                                      <p:cBhvr>
                                        <p:cTn dur="500" fill="hold" id="35"/>
                                        <p:tgtEl>
                                          <p:spTgt spid="25604"/>
                                        </p:tgtEl>
                                        <p:attrNameLst>
                                          <p:attrName>ppt_y</p:attrName>
                                        </p:attrNameLst>
                                      </p:cBhvr>
                                      <p:tavLst>
                                        <p:tav tm="0">
                                          <p:val>
                                            <p:strVal val="#ppt_y+#ppt_h/2"/>
                                          </p:val>
                                        </p:tav>
                                        <p:tav tm="100000">
                                          <p:val>
                                            <p:strVal val="#ppt_y"/>
                                          </p:val>
                                        </p:tav>
                                      </p:tavLst>
                                    </p:anim>
                                    <p:anim calcmode="lin" valueType="num">
                                      <p:cBhvr>
                                        <p:cTn dur="500" fill="hold" id="36"/>
                                        <p:tgtEl>
                                          <p:spTgt spid="25604"/>
                                        </p:tgtEl>
                                        <p:attrNameLst>
                                          <p:attrName>ppt_w</p:attrName>
                                        </p:attrNameLst>
                                      </p:cBhvr>
                                      <p:tavLst>
                                        <p:tav tm="0">
                                          <p:val>
                                            <p:strVal val="#ppt_w"/>
                                          </p:val>
                                        </p:tav>
                                        <p:tav tm="100000">
                                          <p:val>
                                            <p:strVal val="#ppt_w"/>
                                          </p:val>
                                        </p:tav>
                                      </p:tavLst>
                                    </p:anim>
                                    <p:anim calcmode="lin" valueType="num">
                                      <p:cBhvr>
                                        <p:cTn dur="500" fill="hold" id="37"/>
                                        <p:tgtEl>
                                          <p:spTgt spid="25604"/>
                                        </p:tgtEl>
                                        <p:attrNameLst>
                                          <p:attrName>ppt_h</p:attrName>
                                        </p:attrNameLst>
                                      </p:cBhvr>
                                      <p:tavLst>
                                        <p:tav tm="0">
                                          <p:val>
                                            <p:fltVal val="0"/>
                                          </p:val>
                                        </p:tav>
                                        <p:tav tm="100000">
                                          <p:val>
                                            <p:strVal val="#ppt_h"/>
                                          </p:val>
                                        </p:tav>
                                      </p:tavLst>
                                    </p:anim>
                                  </p:childTnLst>
                                </p:cTn>
                              </p:par>
                              <p:par>
                                <p:cTn fill="hold" grpId="0" id="38" nodeType="withEffect" presetClass="entr" presetID="17" presetSubtype="4">
                                  <p:stCondLst>
                                    <p:cond delay="400"/>
                                  </p:stCondLst>
                                  <p:childTnLst>
                                    <p:set>
                                      <p:cBhvr>
                                        <p:cTn dur="1" fill="hold" id="39">
                                          <p:stCondLst>
                                            <p:cond delay="0"/>
                                          </p:stCondLst>
                                        </p:cTn>
                                        <p:tgtEl>
                                          <p:spTgt spid="25605"/>
                                        </p:tgtEl>
                                        <p:attrNameLst>
                                          <p:attrName>style.visibility</p:attrName>
                                        </p:attrNameLst>
                                      </p:cBhvr>
                                      <p:to>
                                        <p:strVal val="visible"/>
                                      </p:to>
                                    </p:set>
                                    <p:anim calcmode="lin" valueType="num">
                                      <p:cBhvr>
                                        <p:cTn dur="500" fill="hold" id="40"/>
                                        <p:tgtEl>
                                          <p:spTgt spid="25605"/>
                                        </p:tgtEl>
                                        <p:attrNameLst>
                                          <p:attrName>ppt_x</p:attrName>
                                        </p:attrNameLst>
                                      </p:cBhvr>
                                      <p:tavLst>
                                        <p:tav tm="0">
                                          <p:val>
                                            <p:strVal val="#ppt_x"/>
                                          </p:val>
                                        </p:tav>
                                        <p:tav tm="100000">
                                          <p:val>
                                            <p:strVal val="#ppt_x"/>
                                          </p:val>
                                        </p:tav>
                                      </p:tavLst>
                                    </p:anim>
                                    <p:anim calcmode="lin" valueType="num">
                                      <p:cBhvr>
                                        <p:cTn dur="500" fill="hold" id="41"/>
                                        <p:tgtEl>
                                          <p:spTgt spid="25605"/>
                                        </p:tgtEl>
                                        <p:attrNameLst>
                                          <p:attrName>ppt_y</p:attrName>
                                        </p:attrNameLst>
                                      </p:cBhvr>
                                      <p:tavLst>
                                        <p:tav tm="0">
                                          <p:val>
                                            <p:strVal val="#ppt_y+#ppt_h/2"/>
                                          </p:val>
                                        </p:tav>
                                        <p:tav tm="100000">
                                          <p:val>
                                            <p:strVal val="#ppt_y"/>
                                          </p:val>
                                        </p:tav>
                                      </p:tavLst>
                                    </p:anim>
                                    <p:anim calcmode="lin" valueType="num">
                                      <p:cBhvr>
                                        <p:cTn dur="500" fill="hold" id="42"/>
                                        <p:tgtEl>
                                          <p:spTgt spid="25605"/>
                                        </p:tgtEl>
                                        <p:attrNameLst>
                                          <p:attrName>ppt_w</p:attrName>
                                        </p:attrNameLst>
                                      </p:cBhvr>
                                      <p:tavLst>
                                        <p:tav tm="0">
                                          <p:val>
                                            <p:strVal val="#ppt_w"/>
                                          </p:val>
                                        </p:tav>
                                        <p:tav tm="100000">
                                          <p:val>
                                            <p:strVal val="#ppt_w"/>
                                          </p:val>
                                        </p:tav>
                                      </p:tavLst>
                                    </p:anim>
                                    <p:anim calcmode="lin" valueType="num">
                                      <p:cBhvr>
                                        <p:cTn dur="500" fill="hold" id="43"/>
                                        <p:tgtEl>
                                          <p:spTgt spid="25605"/>
                                        </p:tgtEl>
                                        <p:attrNameLst>
                                          <p:attrName>ppt_h</p:attrName>
                                        </p:attrNameLst>
                                      </p:cBhvr>
                                      <p:tavLst>
                                        <p:tav tm="0">
                                          <p:val>
                                            <p:fltVal val="0"/>
                                          </p:val>
                                        </p:tav>
                                        <p:tav tm="100000">
                                          <p:val>
                                            <p:strVal val="#ppt_h"/>
                                          </p:val>
                                        </p:tav>
                                      </p:tavLst>
                                    </p:anim>
                                  </p:childTnLst>
                                </p:cTn>
                              </p:par>
                              <p:par>
                                <p:cTn fill="hold" grpId="0" id="44" nodeType="withEffect" presetClass="entr" presetID="17" presetSubtype="4">
                                  <p:stCondLst>
                                    <p:cond delay="600"/>
                                  </p:stCondLst>
                                  <p:childTnLst>
                                    <p:set>
                                      <p:cBhvr>
                                        <p:cTn dur="1" fill="hold" id="45">
                                          <p:stCondLst>
                                            <p:cond delay="0"/>
                                          </p:stCondLst>
                                        </p:cTn>
                                        <p:tgtEl>
                                          <p:spTgt spid="25606"/>
                                        </p:tgtEl>
                                        <p:attrNameLst>
                                          <p:attrName>style.visibility</p:attrName>
                                        </p:attrNameLst>
                                      </p:cBhvr>
                                      <p:to>
                                        <p:strVal val="visible"/>
                                      </p:to>
                                    </p:set>
                                    <p:anim calcmode="lin" valueType="num">
                                      <p:cBhvr>
                                        <p:cTn dur="500" fill="hold" id="46"/>
                                        <p:tgtEl>
                                          <p:spTgt spid="25606"/>
                                        </p:tgtEl>
                                        <p:attrNameLst>
                                          <p:attrName>ppt_x</p:attrName>
                                        </p:attrNameLst>
                                      </p:cBhvr>
                                      <p:tavLst>
                                        <p:tav tm="0">
                                          <p:val>
                                            <p:strVal val="#ppt_x"/>
                                          </p:val>
                                        </p:tav>
                                        <p:tav tm="100000">
                                          <p:val>
                                            <p:strVal val="#ppt_x"/>
                                          </p:val>
                                        </p:tav>
                                      </p:tavLst>
                                    </p:anim>
                                    <p:anim calcmode="lin" valueType="num">
                                      <p:cBhvr>
                                        <p:cTn dur="500" fill="hold" id="47"/>
                                        <p:tgtEl>
                                          <p:spTgt spid="25606"/>
                                        </p:tgtEl>
                                        <p:attrNameLst>
                                          <p:attrName>ppt_y</p:attrName>
                                        </p:attrNameLst>
                                      </p:cBhvr>
                                      <p:tavLst>
                                        <p:tav tm="0">
                                          <p:val>
                                            <p:strVal val="#ppt_y+#ppt_h/2"/>
                                          </p:val>
                                        </p:tav>
                                        <p:tav tm="100000">
                                          <p:val>
                                            <p:strVal val="#ppt_y"/>
                                          </p:val>
                                        </p:tav>
                                      </p:tavLst>
                                    </p:anim>
                                    <p:anim calcmode="lin" valueType="num">
                                      <p:cBhvr>
                                        <p:cTn dur="500" fill="hold" id="48"/>
                                        <p:tgtEl>
                                          <p:spTgt spid="25606"/>
                                        </p:tgtEl>
                                        <p:attrNameLst>
                                          <p:attrName>ppt_w</p:attrName>
                                        </p:attrNameLst>
                                      </p:cBhvr>
                                      <p:tavLst>
                                        <p:tav tm="0">
                                          <p:val>
                                            <p:strVal val="#ppt_w"/>
                                          </p:val>
                                        </p:tav>
                                        <p:tav tm="100000">
                                          <p:val>
                                            <p:strVal val="#ppt_w"/>
                                          </p:val>
                                        </p:tav>
                                      </p:tavLst>
                                    </p:anim>
                                    <p:anim calcmode="lin" valueType="num">
                                      <p:cBhvr>
                                        <p:cTn dur="500" fill="hold" id="49"/>
                                        <p:tgtEl>
                                          <p:spTgt spid="25606"/>
                                        </p:tgtEl>
                                        <p:attrNameLst>
                                          <p:attrName>ppt_h</p:attrName>
                                        </p:attrNameLst>
                                      </p:cBhvr>
                                      <p:tavLst>
                                        <p:tav tm="0">
                                          <p:val>
                                            <p:fltVal val="0"/>
                                          </p:val>
                                        </p:tav>
                                        <p:tav tm="100000">
                                          <p:val>
                                            <p:strVal val="#ppt_h"/>
                                          </p:val>
                                        </p:tav>
                                      </p:tavLst>
                                    </p:anim>
                                  </p:childTnLst>
                                </p:cTn>
                              </p:par>
                              <p:par>
                                <p:cTn fill="hold" grpId="0" id="50" nodeType="withEffect" presetClass="entr" presetID="17" presetSubtype="4">
                                  <p:stCondLst>
                                    <p:cond delay="800"/>
                                  </p:stCondLst>
                                  <p:childTnLst>
                                    <p:set>
                                      <p:cBhvr>
                                        <p:cTn dur="1" fill="hold" id="51">
                                          <p:stCondLst>
                                            <p:cond delay="0"/>
                                          </p:stCondLst>
                                        </p:cTn>
                                        <p:tgtEl>
                                          <p:spTgt spid="25607"/>
                                        </p:tgtEl>
                                        <p:attrNameLst>
                                          <p:attrName>style.visibility</p:attrName>
                                        </p:attrNameLst>
                                      </p:cBhvr>
                                      <p:to>
                                        <p:strVal val="visible"/>
                                      </p:to>
                                    </p:set>
                                    <p:anim calcmode="lin" valueType="num">
                                      <p:cBhvr>
                                        <p:cTn dur="500" fill="hold" id="52"/>
                                        <p:tgtEl>
                                          <p:spTgt spid="25607"/>
                                        </p:tgtEl>
                                        <p:attrNameLst>
                                          <p:attrName>ppt_x</p:attrName>
                                        </p:attrNameLst>
                                      </p:cBhvr>
                                      <p:tavLst>
                                        <p:tav tm="0">
                                          <p:val>
                                            <p:strVal val="#ppt_x"/>
                                          </p:val>
                                        </p:tav>
                                        <p:tav tm="100000">
                                          <p:val>
                                            <p:strVal val="#ppt_x"/>
                                          </p:val>
                                        </p:tav>
                                      </p:tavLst>
                                    </p:anim>
                                    <p:anim calcmode="lin" valueType="num">
                                      <p:cBhvr>
                                        <p:cTn dur="500" fill="hold" id="53"/>
                                        <p:tgtEl>
                                          <p:spTgt spid="25607"/>
                                        </p:tgtEl>
                                        <p:attrNameLst>
                                          <p:attrName>ppt_y</p:attrName>
                                        </p:attrNameLst>
                                      </p:cBhvr>
                                      <p:tavLst>
                                        <p:tav tm="0">
                                          <p:val>
                                            <p:strVal val="#ppt_y+#ppt_h/2"/>
                                          </p:val>
                                        </p:tav>
                                        <p:tav tm="100000">
                                          <p:val>
                                            <p:strVal val="#ppt_y"/>
                                          </p:val>
                                        </p:tav>
                                      </p:tavLst>
                                    </p:anim>
                                    <p:anim calcmode="lin" valueType="num">
                                      <p:cBhvr>
                                        <p:cTn dur="500" fill="hold" id="54"/>
                                        <p:tgtEl>
                                          <p:spTgt spid="25607"/>
                                        </p:tgtEl>
                                        <p:attrNameLst>
                                          <p:attrName>ppt_w</p:attrName>
                                        </p:attrNameLst>
                                      </p:cBhvr>
                                      <p:tavLst>
                                        <p:tav tm="0">
                                          <p:val>
                                            <p:strVal val="#ppt_w"/>
                                          </p:val>
                                        </p:tav>
                                        <p:tav tm="100000">
                                          <p:val>
                                            <p:strVal val="#ppt_w"/>
                                          </p:val>
                                        </p:tav>
                                      </p:tavLst>
                                    </p:anim>
                                    <p:anim calcmode="lin" valueType="num">
                                      <p:cBhvr>
                                        <p:cTn dur="500" fill="hold" id="55"/>
                                        <p:tgtEl>
                                          <p:spTgt spid="25607"/>
                                        </p:tgtEl>
                                        <p:attrNameLst>
                                          <p:attrName>ppt_h</p:attrName>
                                        </p:attrNameLst>
                                      </p:cBhvr>
                                      <p:tavLst>
                                        <p:tav tm="0">
                                          <p:val>
                                            <p:fltVal val="0"/>
                                          </p:val>
                                        </p:tav>
                                        <p:tav tm="100000">
                                          <p:val>
                                            <p:strVal val="#ppt_h"/>
                                          </p:val>
                                        </p:tav>
                                      </p:tavLst>
                                    </p:anim>
                                  </p:childTnLst>
                                </p:cTn>
                              </p:par>
                              <p:par>
                                <p:cTn fill="hold" grpId="0" id="56" nodeType="withEffect" presetClass="entr" presetID="17" presetSubtype="4">
                                  <p:stCondLst>
                                    <p:cond delay="1000"/>
                                  </p:stCondLst>
                                  <p:childTnLst>
                                    <p:set>
                                      <p:cBhvr>
                                        <p:cTn dur="1" fill="hold" id="57">
                                          <p:stCondLst>
                                            <p:cond delay="0"/>
                                          </p:stCondLst>
                                        </p:cTn>
                                        <p:tgtEl>
                                          <p:spTgt spid="25608"/>
                                        </p:tgtEl>
                                        <p:attrNameLst>
                                          <p:attrName>style.visibility</p:attrName>
                                        </p:attrNameLst>
                                      </p:cBhvr>
                                      <p:to>
                                        <p:strVal val="visible"/>
                                      </p:to>
                                    </p:set>
                                    <p:anim calcmode="lin" valueType="num">
                                      <p:cBhvr>
                                        <p:cTn dur="500" fill="hold" id="58"/>
                                        <p:tgtEl>
                                          <p:spTgt spid="25608"/>
                                        </p:tgtEl>
                                        <p:attrNameLst>
                                          <p:attrName>ppt_x</p:attrName>
                                        </p:attrNameLst>
                                      </p:cBhvr>
                                      <p:tavLst>
                                        <p:tav tm="0">
                                          <p:val>
                                            <p:strVal val="#ppt_x"/>
                                          </p:val>
                                        </p:tav>
                                        <p:tav tm="100000">
                                          <p:val>
                                            <p:strVal val="#ppt_x"/>
                                          </p:val>
                                        </p:tav>
                                      </p:tavLst>
                                    </p:anim>
                                    <p:anim calcmode="lin" valueType="num">
                                      <p:cBhvr>
                                        <p:cTn dur="500" fill="hold" id="59"/>
                                        <p:tgtEl>
                                          <p:spTgt spid="25608"/>
                                        </p:tgtEl>
                                        <p:attrNameLst>
                                          <p:attrName>ppt_y</p:attrName>
                                        </p:attrNameLst>
                                      </p:cBhvr>
                                      <p:tavLst>
                                        <p:tav tm="0">
                                          <p:val>
                                            <p:strVal val="#ppt_y+#ppt_h/2"/>
                                          </p:val>
                                        </p:tav>
                                        <p:tav tm="100000">
                                          <p:val>
                                            <p:strVal val="#ppt_y"/>
                                          </p:val>
                                        </p:tav>
                                      </p:tavLst>
                                    </p:anim>
                                    <p:anim calcmode="lin" valueType="num">
                                      <p:cBhvr>
                                        <p:cTn dur="500" fill="hold" id="60"/>
                                        <p:tgtEl>
                                          <p:spTgt spid="25608"/>
                                        </p:tgtEl>
                                        <p:attrNameLst>
                                          <p:attrName>ppt_w</p:attrName>
                                        </p:attrNameLst>
                                      </p:cBhvr>
                                      <p:tavLst>
                                        <p:tav tm="0">
                                          <p:val>
                                            <p:strVal val="#ppt_w"/>
                                          </p:val>
                                        </p:tav>
                                        <p:tav tm="100000">
                                          <p:val>
                                            <p:strVal val="#ppt_w"/>
                                          </p:val>
                                        </p:tav>
                                      </p:tavLst>
                                    </p:anim>
                                    <p:anim calcmode="lin" valueType="num">
                                      <p:cBhvr>
                                        <p:cTn dur="500" fill="hold" id="61"/>
                                        <p:tgtEl>
                                          <p:spTgt spid="25608"/>
                                        </p:tgtEl>
                                        <p:attrNameLst>
                                          <p:attrName>ppt_h</p:attrName>
                                        </p:attrNameLst>
                                      </p:cBhvr>
                                      <p:tavLst>
                                        <p:tav tm="0">
                                          <p:val>
                                            <p:fltVal val="0"/>
                                          </p:val>
                                        </p:tav>
                                        <p:tav tm="100000">
                                          <p:val>
                                            <p:strVal val="#ppt_h"/>
                                          </p:val>
                                        </p:tav>
                                      </p:tavLst>
                                    </p:anim>
                                  </p:childTnLst>
                                </p:cTn>
                              </p:par>
                            </p:childTnLst>
                          </p:cTn>
                        </p:par>
                        <p:par>
                          <p:cTn fill="hold" id="62" nodeType="afterGroup">
                            <p:stCondLst>
                              <p:cond delay="3300"/>
                            </p:stCondLst>
                            <p:childTnLst>
                              <p:par>
                                <p:cTn fill="hold" grpId="0" id="63" nodeType="afterEffect" presetClass="entr" presetID="17" presetSubtype="4">
                                  <p:stCondLst>
                                    <p:cond delay="0"/>
                                  </p:stCondLst>
                                  <p:childTnLst>
                                    <p:set>
                                      <p:cBhvr>
                                        <p:cTn dur="1" fill="hold" id="64">
                                          <p:stCondLst>
                                            <p:cond delay="0"/>
                                          </p:stCondLst>
                                        </p:cTn>
                                        <p:tgtEl>
                                          <p:spTgt spid="25609"/>
                                        </p:tgtEl>
                                        <p:attrNameLst>
                                          <p:attrName>style.visibility</p:attrName>
                                        </p:attrNameLst>
                                      </p:cBhvr>
                                      <p:to>
                                        <p:strVal val="visible"/>
                                      </p:to>
                                    </p:set>
                                    <p:anim calcmode="lin" valueType="num">
                                      <p:cBhvr>
                                        <p:cTn dur="1000" fill="hold" id="65"/>
                                        <p:tgtEl>
                                          <p:spTgt spid="25609"/>
                                        </p:tgtEl>
                                        <p:attrNameLst>
                                          <p:attrName>ppt_x</p:attrName>
                                        </p:attrNameLst>
                                      </p:cBhvr>
                                      <p:tavLst>
                                        <p:tav tm="0">
                                          <p:val>
                                            <p:strVal val="#ppt_x"/>
                                          </p:val>
                                        </p:tav>
                                        <p:tav tm="100000">
                                          <p:val>
                                            <p:strVal val="#ppt_x"/>
                                          </p:val>
                                        </p:tav>
                                      </p:tavLst>
                                    </p:anim>
                                    <p:anim calcmode="lin" valueType="num">
                                      <p:cBhvr>
                                        <p:cTn dur="1000" fill="hold" id="66"/>
                                        <p:tgtEl>
                                          <p:spTgt spid="25609"/>
                                        </p:tgtEl>
                                        <p:attrNameLst>
                                          <p:attrName>ppt_y</p:attrName>
                                        </p:attrNameLst>
                                      </p:cBhvr>
                                      <p:tavLst>
                                        <p:tav tm="0">
                                          <p:val>
                                            <p:strVal val="#ppt_y+#ppt_h/2"/>
                                          </p:val>
                                        </p:tav>
                                        <p:tav tm="100000">
                                          <p:val>
                                            <p:strVal val="#ppt_y"/>
                                          </p:val>
                                        </p:tav>
                                      </p:tavLst>
                                    </p:anim>
                                    <p:anim calcmode="lin" valueType="num">
                                      <p:cBhvr>
                                        <p:cTn dur="1000" fill="hold" id="67"/>
                                        <p:tgtEl>
                                          <p:spTgt spid="25609"/>
                                        </p:tgtEl>
                                        <p:attrNameLst>
                                          <p:attrName>ppt_w</p:attrName>
                                        </p:attrNameLst>
                                      </p:cBhvr>
                                      <p:tavLst>
                                        <p:tav tm="0">
                                          <p:val>
                                            <p:strVal val="#ppt_w"/>
                                          </p:val>
                                        </p:tav>
                                        <p:tav tm="100000">
                                          <p:val>
                                            <p:strVal val="#ppt_w"/>
                                          </p:val>
                                        </p:tav>
                                      </p:tavLst>
                                    </p:anim>
                                    <p:anim calcmode="lin" valueType="num">
                                      <p:cBhvr>
                                        <p:cTn dur="1000" fill="hold" id="68"/>
                                        <p:tgtEl>
                                          <p:spTgt spid="25609"/>
                                        </p:tgtEl>
                                        <p:attrNameLst>
                                          <p:attrName>ppt_h</p:attrName>
                                        </p:attrNameLst>
                                      </p:cBhvr>
                                      <p:tavLst>
                                        <p:tav tm="0">
                                          <p:val>
                                            <p:fltVal val="0"/>
                                          </p:val>
                                        </p:tav>
                                        <p:tav tm="100000">
                                          <p:val>
                                            <p:strVal val="#ppt_h"/>
                                          </p:val>
                                        </p:tav>
                                      </p:tavLst>
                                    </p:anim>
                                  </p:childTnLst>
                                </p:cTn>
                              </p:par>
                              <p:par>
                                <p:cTn fill="hold" grpId="0" id="69" nodeType="withEffect" presetClass="entr" presetID="17" presetSubtype="4">
                                  <p:stCondLst>
                                    <p:cond delay="200"/>
                                  </p:stCondLst>
                                  <p:childTnLst>
                                    <p:set>
                                      <p:cBhvr>
                                        <p:cTn dur="1" fill="hold" id="70">
                                          <p:stCondLst>
                                            <p:cond delay="0"/>
                                          </p:stCondLst>
                                        </p:cTn>
                                        <p:tgtEl>
                                          <p:spTgt spid="25610"/>
                                        </p:tgtEl>
                                        <p:attrNameLst>
                                          <p:attrName>style.visibility</p:attrName>
                                        </p:attrNameLst>
                                      </p:cBhvr>
                                      <p:to>
                                        <p:strVal val="visible"/>
                                      </p:to>
                                    </p:set>
                                    <p:anim calcmode="lin" valueType="num">
                                      <p:cBhvr>
                                        <p:cTn dur="1000" fill="hold" id="71"/>
                                        <p:tgtEl>
                                          <p:spTgt spid="25610"/>
                                        </p:tgtEl>
                                        <p:attrNameLst>
                                          <p:attrName>ppt_x</p:attrName>
                                        </p:attrNameLst>
                                      </p:cBhvr>
                                      <p:tavLst>
                                        <p:tav tm="0">
                                          <p:val>
                                            <p:strVal val="#ppt_x"/>
                                          </p:val>
                                        </p:tav>
                                        <p:tav tm="100000">
                                          <p:val>
                                            <p:strVal val="#ppt_x"/>
                                          </p:val>
                                        </p:tav>
                                      </p:tavLst>
                                    </p:anim>
                                    <p:anim calcmode="lin" valueType="num">
                                      <p:cBhvr>
                                        <p:cTn dur="1000" fill="hold" id="72"/>
                                        <p:tgtEl>
                                          <p:spTgt spid="25610"/>
                                        </p:tgtEl>
                                        <p:attrNameLst>
                                          <p:attrName>ppt_y</p:attrName>
                                        </p:attrNameLst>
                                      </p:cBhvr>
                                      <p:tavLst>
                                        <p:tav tm="0">
                                          <p:val>
                                            <p:strVal val="#ppt_y+#ppt_h/2"/>
                                          </p:val>
                                        </p:tav>
                                        <p:tav tm="100000">
                                          <p:val>
                                            <p:strVal val="#ppt_y"/>
                                          </p:val>
                                        </p:tav>
                                      </p:tavLst>
                                    </p:anim>
                                    <p:anim calcmode="lin" valueType="num">
                                      <p:cBhvr>
                                        <p:cTn dur="1000" fill="hold" id="73"/>
                                        <p:tgtEl>
                                          <p:spTgt spid="25610"/>
                                        </p:tgtEl>
                                        <p:attrNameLst>
                                          <p:attrName>ppt_w</p:attrName>
                                        </p:attrNameLst>
                                      </p:cBhvr>
                                      <p:tavLst>
                                        <p:tav tm="0">
                                          <p:val>
                                            <p:strVal val="#ppt_w"/>
                                          </p:val>
                                        </p:tav>
                                        <p:tav tm="100000">
                                          <p:val>
                                            <p:strVal val="#ppt_w"/>
                                          </p:val>
                                        </p:tav>
                                      </p:tavLst>
                                    </p:anim>
                                    <p:anim calcmode="lin" valueType="num">
                                      <p:cBhvr>
                                        <p:cTn dur="1000" fill="hold" id="74"/>
                                        <p:tgtEl>
                                          <p:spTgt spid="25610"/>
                                        </p:tgtEl>
                                        <p:attrNameLst>
                                          <p:attrName>ppt_h</p:attrName>
                                        </p:attrNameLst>
                                      </p:cBhvr>
                                      <p:tavLst>
                                        <p:tav tm="0">
                                          <p:val>
                                            <p:fltVal val="0"/>
                                          </p:val>
                                        </p:tav>
                                        <p:tav tm="100000">
                                          <p:val>
                                            <p:strVal val="#ppt_h"/>
                                          </p:val>
                                        </p:tav>
                                      </p:tavLst>
                                    </p:anim>
                                  </p:childTnLst>
                                </p:cTn>
                              </p:par>
                              <p:par>
                                <p:cTn fill="hold" grpId="0" id="75" nodeType="withEffect" presetClass="entr" presetID="17" presetSubtype="4">
                                  <p:stCondLst>
                                    <p:cond delay="400"/>
                                  </p:stCondLst>
                                  <p:childTnLst>
                                    <p:set>
                                      <p:cBhvr>
                                        <p:cTn dur="1" fill="hold" id="76">
                                          <p:stCondLst>
                                            <p:cond delay="0"/>
                                          </p:stCondLst>
                                        </p:cTn>
                                        <p:tgtEl>
                                          <p:spTgt spid="25611"/>
                                        </p:tgtEl>
                                        <p:attrNameLst>
                                          <p:attrName>style.visibility</p:attrName>
                                        </p:attrNameLst>
                                      </p:cBhvr>
                                      <p:to>
                                        <p:strVal val="visible"/>
                                      </p:to>
                                    </p:set>
                                    <p:anim calcmode="lin" valueType="num">
                                      <p:cBhvr>
                                        <p:cTn dur="1000" fill="hold" id="77"/>
                                        <p:tgtEl>
                                          <p:spTgt spid="25611"/>
                                        </p:tgtEl>
                                        <p:attrNameLst>
                                          <p:attrName>ppt_x</p:attrName>
                                        </p:attrNameLst>
                                      </p:cBhvr>
                                      <p:tavLst>
                                        <p:tav tm="0">
                                          <p:val>
                                            <p:strVal val="#ppt_x"/>
                                          </p:val>
                                        </p:tav>
                                        <p:tav tm="100000">
                                          <p:val>
                                            <p:strVal val="#ppt_x"/>
                                          </p:val>
                                        </p:tav>
                                      </p:tavLst>
                                    </p:anim>
                                    <p:anim calcmode="lin" valueType="num">
                                      <p:cBhvr>
                                        <p:cTn dur="1000" fill="hold" id="78"/>
                                        <p:tgtEl>
                                          <p:spTgt spid="25611"/>
                                        </p:tgtEl>
                                        <p:attrNameLst>
                                          <p:attrName>ppt_y</p:attrName>
                                        </p:attrNameLst>
                                      </p:cBhvr>
                                      <p:tavLst>
                                        <p:tav tm="0">
                                          <p:val>
                                            <p:strVal val="#ppt_y+#ppt_h/2"/>
                                          </p:val>
                                        </p:tav>
                                        <p:tav tm="100000">
                                          <p:val>
                                            <p:strVal val="#ppt_y"/>
                                          </p:val>
                                        </p:tav>
                                      </p:tavLst>
                                    </p:anim>
                                    <p:anim calcmode="lin" valueType="num">
                                      <p:cBhvr>
                                        <p:cTn dur="1000" fill="hold" id="79"/>
                                        <p:tgtEl>
                                          <p:spTgt spid="25611"/>
                                        </p:tgtEl>
                                        <p:attrNameLst>
                                          <p:attrName>ppt_w</p:attrName>
                                        </p:attrNameLst>
                                      </p:cBhvr>
                                      <p:tavLst>
                                        <p:tav tm="0">
                                          <p:val>
                                            <p:strVal val="#ppt_w"/>
                                          </p:val>
                                        </p:tav>
                                        <p:tav tm="100000">
                                          <p:val>
                                            <p:strVal val="#ppt_w"/>
                                          </p:val>
                                        </p:tav>
                                      </p:tavLst>
                                    </p:anim>
                                    <p:anim calcmode="lin" valueType="num">
                                      <p:cBhvr>
                                        <p:cTn dur="1000" fill="hold" id="80"/>
                                        <p:tgtEl>
                                          <p:spTgt spid="25611"/>
                                        </p:tgtEl>
                                        <p:attrNameLst>
                                          <p:attrName>ppt_h</p:attrName>
                                        </p:attrNameLst>
                                      </p:cBhvr>
                                      <p:tavLst>
                                        <p:tav tm="0">
                                          <p:val>
                                            <p:fltVal val="0"/>
                                          </p:val>
                                        </p:tav>
                                        <p:tav tm="100000">
                                          <p:val>
                                            <p:strVal val="#ppt_h"/>
                                          </p:val>
                                        </p:tav>
                                      </p:tavLst>
                                    </p:anim>
                                  </p:childTnLst>
                                </p:cTn>
                              </p:par>
                              <p:par>
                                <p:cTn fill="hold" grpId="0" id="81" nodeType="withEffect" presetClass="entr" presetID="17" presetSubtype="4">
                                  <p:stCondLst>
                                    <p:cond delay="600"/>
                                  </p:stCondLst>
                                  <p:childTnLst>
                                    <p:set>
                                      <p:cBhvr>
                                        <p:cTn dur="1" fill="hold" id="82">
                                          <p:stCondLst>
                                            <p:cond delay="0"/>
                                          </p:stCondLst>
                                        </p:cTn>
                                        <p:tgtEl>
                                          <p:spTgt spid="25612"/>
                                        </p:tgtEl>
                                        <p:attrNameLst>
                                          <p:attrName>style.visibility</p:attrName>
                                        </p:attrNameLst>
                                      </p:cBhvr>
                                      <p:to>
                                        <p:strVal val="visible"/>
                                      </p:to>
                                    </p:set>
                                    <p:anim calcmode="lin" valueType="num">
                                      <p:cBhvr>
                                        <p:cTn dur="1000" fill="hold" id="83"/>
                                        <p:tgtEl>
                                          <p:spTgt spid="25612"/>
                                        </p:tgtEl>
                                        <p:attrNameLst>
                                          <p:attrName>ppt_x</p:attrName>
                                        </p:attrNameLst>
                                      </p:cBhvr>
                                      <p:tavLst>
                                        <p:tav tm="0">
                                          <p:val>
                                            <p:strVal val="#ppt_x"/>
                                          </p:val>
                                        </p:tav>
                                        <p:tav tm="100000">
                                          <p:val>
                                            <p:strVal val="#ppt_x"/>
                                          </p:val>
                                        </p:tav>
                                      </p:tavLst>
                                    </p:anim>
                                    <p:anim calcmode="lin" valueType="num">
                                      <p:cBhvr>
                                        <p:cTn dur="1000" fill="hold" id="84"/>
                                        <p:tgtEl>
                                          <p:spTgt spid="25612"/>
                                        </p:tgtEl>
                                        <p:attrNameLst>
                                          <p:attrName>ppt_y</p:attrName>
                                        </p:attrNameLst>
                                      </p:cBhvr>
                                      <p:tavLst>
                                        <p:tav tm="0">
                                          <p:val>
                                            <p:strVal val="#ppt_y+#ppt_h/2"/>
                                          </p:val>
                                        </p:tav>
                                        <p:tav tm="100000">
                                          <p:val>
                                            <p:strVal val="#ppt_y"/>
                                          </p:val>
                                        </p:tav>
                                      </p:tavLst>
                                    </p:anim>
                                    <p:anim calcmode="lin" valueType="num">
                                      <p:cBhvr>
                                        <p:cTn dur="1000" fill="hold" id="85"/>
                                        <p:tgtEl>
                                          <p:spTgt spid="25612"/>
                                        </p:tgtEl>
                                        <p:attrNameLst>
                                          <p:attrName>ppt_w</p:attrName>
                                        </p:attrNameLst>
                                      </p:cBhvr>
                                      <p:tavLst>
                                        <p:tav tm="0">
                                          <p:val>
                                            <p:strVal val="#ppt_w"/>
                                          </p:val>
                                        </p:tav>
                                        <p:tav tm="100000">
                                          <p:val>
                                            <p:strVal val="#ppt_w"/>
                                          </p:val>
                                        </p:tav>
                                      </p:tavLst>
                                    </p:anim>
                                    <p:anim calcmode="lin" valueType="num">
                                      <p:cBhvr>
                                        <p:cTn dur="1000" fill="hold" id="86"/>
                                        <p:tgtEl>
                                          <p:spTgt spid="25612"/>
                                        </p:tgtEl>
                                        <p:attrNameLst>
                                          <p:attrName>ppt_h</p:attrName>
                                        </p:attrNameLst>
                                      </p:cBhvr>
                                      <p:tavLst>
                                        <p:tav tm="0">
                                          <p:val>
                                            <p:fltVal val="0"/>
                                          </p:val>
                                        </p:tav>
                                        <p:tav tm="100000">
                                          <p:val>
                                            <p:strVal val="#ppt_h"/>
                                          </p:val>
                                        </p:tav>
                                      </p:tavLst>
                                    </p:anim>
                                  </p:childTnLst>
                                </p:cTn>
                              </p:par>
                              <p:par>
                                <p:cTn fill="hold" grpId="0" id="87" nodeType="withEffect" presetClass="entr" presetID="17" presetSubtype="4">
                                  <p:stCondLst>
                                    <p:cond delay="800"/>
                                  </p:stCondLst>
                                  <p:childTnLst>
                                    <p:set>
                                      <p:cBhvr>
                                        <p:cTn dur="1" fill="hold" id="88">
                                          <p:stCondLst>
                                            <p:cond delay="0"/>
                                          </p:stCondLst>
                                        </p:cTn>
                                        <p:tgtEl>
                                          <p:spTgt spid="25613"/>
                                        </p:tgtEl>
                                        <p:attrNameLst>
                                          <p:attrName>style.visibility</p:attrName>
                                        </p:attrNameLst>
                                      </p:cBhvr>
                                      <p:to>
                                        <p:strVal val="visible"/>
                                      </p:to>
                                    </p:set>
                                    <p:anim calcmode="lin" valueType="num">
                                      <p:cBhvr>
                                        <p:cTn dur="1000" fill="hold" id="89"/>
                                        <p:tgtEl>
                                          <p:spTgt spid="25613"/>
                                        </p:tgtEl>
                                        <p:attrNameLst>
                                          <p:attrName>ppt_x</p:attrName>
                                        </p:attrNameLst>
                                      </p:cBhvr>
                                      <p:tavLst>
                                        <p:tav tm="0">
                                          <p:val>
                                            <p:strVal val="#ppt_x"/>
                                          </p:val>
                                        </p:tav>
                                        <p:tav tm="100000">
                                          <p:val>
                                            <p:strVal val="#ppt_x"/>
                                          </p:val>
                                        </p:tav>
                                      </p:tavLst>
                                    </p:anim>
                                    <p:anim calcmode="lin" valueType="num">
                                      <p:cBhvr>
                                        <p:cTn dur="1000" fill="hold" id="90"/>
                                        <p:tgtEl>
                                          <p:spTgt spid="25613"/>
                                        </p:tgtEl>
                                        <p:attrNameLst>
                                          <p:attrName>ppt_y</p:attrName>
                                        </p:attrNameLst>
                                      </p:cBhvr>
                                      <p:tavLst>
                                        <p:tav tm="0">
                                          <p:val>
                                            <p:strVal val="#ppt_y+#ppt_h/2"/>
                                          </p:val>
                                        </p:tav>
                                        <p:tav tm="100000">
                                          <p:val>
                                            <p:strVal val="#ppt_y"/>
                                          </p:val>
                                        </p:tav>
                                      </p:tavLst>
                                    </p:anim>
                                    <p:anim calcmode="lin" valueType="num">
                                      <p:cBhvr>
                                        <p:cTn dur="1000" fill="hold" id="91"/>
                                        <p:tgtEl>
                                          <p:spTgt spid="25613"/>
                                        </p:tgtEl>
                                        <p:attrNameLst>
                                          <p:attrName>ppt_w</p:attrName>
                                        </p:attrNameLst>
                                      </p:cBhvr>
                                      <p:tavLst>
                                        <p:tav tm="0">
                                          <p:val>
                                            <p:strVal val="#ppt_w"/>
                                          </p:val>
                                        </p:tav>
                                        <p:tav tm="100000">
                                          <p:val>
                                            <p:strVal val="#ppt_w"/>
                                          </p:val>
                                        </p:tav>
                                      </p:tavLst>
                                    </p:anim>
                                    <p:anim calcmode="lin" valueType="num">
                                      <p:cBhvr>
                                        <p:cTn dur="1000" fill="hold" id="92"/>
                                        <p:tgtEl>
                                          <p:spTgt spid="25613"/>
                                        </p:tgtEl>
                                        <p:attrNameLst>
                                          <p:attrName>ppt_h</p:attrName>
                                        </p:attrNameLst>
                                      </p:cBhvr>
                                      <p:tavLst>
                                        <p:tav tm="0">
                                          <p:val>
                                            <p:fltVal val="0"/>
                                          </p:val>
                                        </p:tav>
                                        <p:tav tm="100000">
                                          <p:val>
                                            <p:strVal val="#ppt_h"/>
                                          </p:val>
                                        </p:tav>
                                      </p:tavLst>
                                    </p:anim>
                                  </p:childTnLst>
                                </p:cTn>
                              </p:par>
                              <p:par>
                                <p:cTn fill="hold" grpId="0" id="93" nodeType="withEffect" presetClass="entr" presetID="17" presetSubtype="4">
                                  <p:stCondLst>
                                    <p:cond delay="1000"/>
                                  </p:stCondLst>
                                  <p:childTnLst>
                                    <p:set>
                                      <p:cBhvr>
                                        <p:cTn dur="1" fill="hold" id="94">
                                          <p:stCondLst>
                                            <p:cond delay="0"/>
                                          </p:stCondLst>
                                        </p:cTn>
                                        <p:tgtEl>
                                          <p:spTgt spid="25614"/>
                                        </p:tgtEl>
                                        <p:attrNameLst>
                                          <p:attrName>style.visibility</p:attrName>
                                        </p:attrNameLst>
                                      </p:cBhvr>
                                      <p:to>
                                        <p:strVal val="visible"/>
                                      </p:to>
                                    </p:set>
                                    <p:anim calcmode="lin" valueType="num">
                                      <p:cBhvr>
                                        <p:cTn dur="1000" fill="hold" id="95"/>
                                        <p:tgtEl>
                                          <p:spTgt spid="25614"/>
                                        </p:tgtEl>
                                        <p:attrNameLst>
                                          <p:attrName>ppt_x</p:attrName>
                                        </p:attrNameLst>
                                      </p:cBhvr>
                                      <p:tavLst>
                                        <p:tav tm="0">
                                          <p:val>
                                            <p:strVal val="#ppt_x"/>
                                          </p:val>
                                        </p:tav>
                                        <p:tav tm="100000">
                                          <p:val>
                                            <p:strVal val="#ppt_x"/>
                                          </p:val>
                                        </p:tav>
                                      </p:tavLst>
                                    </p:anim>
                                    <p:anim calcmode="lin" valueType="num">
                                      <p:cBhvr>
                                        <p:cTn dur="1000" fill="hold" id="96"/>
                                        <p:tgtEl>
                                          <p:spTgt spid="25614"/>
                                        </p:tgtEl>
                                        <p:attrNameLst>
                                          <p:attrName>ppt_y</p:attrName>
                                        </p:attrNameLst>
                                      </p:cBhvr>
                                      <p:tavLst>
                                        <p:tav tm="0">
                                          <p:val>
                                            <p:strVal val="#ppt_y+#ppt_h/2"/>
                                          </p:val>
                                        </p:tav>
                                        <p:tav tm="100000">
                                          <p:val>
                                            <p:strVal val="#ppt_y"/>
                                          </p:val>
                                        </p:tav>
                                      </p:tavLst>
                                    </p:anim>
                                    <p:anim calcmode="lin" valueType="num">
                                      <p:cBhvr>
                                        <p:cTn dur="1000" fill="hold" id="97"/>
                                        <p:tgtEl>
                                          <p:spTgt spid="25614"/>
                                        </p:tgtEl>
                                        <p:attrNameLst>
                                          <p:attrName>ppt_w</p:attrName>
                                        </p:attrNameLst>
                                      </p:cBhvr>
                                      <p:tavLst>
                                        <p:tav tm="0">
                                          <p:val>
                                            <p:strVal val="#ppt_w"/>
                                          </p:val>
                                        </p:tav>
                                        <p:tav tm="100000">
                                          <p:val>
                                            <p:strVal val="#ppt_w"/>
                                          </p:val>
                                        </p:tav>
                                      </p:tavLst>
                                    </p:anim>
                                    <p:anim calcmode="lin" valueType="num">
                                      <p:cBhvr>
                                        <p:cTn dur="1000" fill="hold" id="98"/>
                                        <p:tgtEl>
                                          <p:spTgt spid="25614"/>
                                        </p:tgtEl>
                                        <p:attrNameLst>
                                          <p:attrName>ppt_h</p:attrName>
                                        </p:attrNameLst>
                                      </p:cBhvr>
                                      <p:tavLst>
                                        <p:tav tm="0">
                                          <p:val>
                                            <p:fltVal val="0"/>
                                          </p:val>
                                        </p:tav>
                                        <p:tav tm="100000">
                                          <p:val>
                                            <p:strVal val="#ppt_h"/>
                                          </p:val>
                                        </p:tav>
                                      </p:tavLst>
                                    </p:anim>
                                  </p:childTnLst>
                                </p:cTn>
                              </p:par>
                              <p:par>
                                <p:cTn fill="hold" grpId="0" id="99" nodeType="withEffect" presetClass="entr" presetID="12" presetSubtype="4">
                                  <p:stCondLst>
                                    <p:cond delay="0"/>
                                  </p:stCondLst>
                                  <p:childTnLst>
                                    <p:set>
                                      <p:cBhvr>
                                        <p:cTn dur="1" fill="hold" id="100">
                                          <p:stCondLst>
                                            <p:cond delay="0"/>
                                          </p:stCondLst>
                                        </p:cTn>
                                        <p:tgtEl>
                                          <p:spTgt spid="25627"/>
                                        </p:tgtEl>
                                        <p:attrNameLst>
                                          <p:attrName>style.visibility</p:attrName>
                                        </p:attrNameLst>
                                      </p:cBhvr>
                                      <p:to>
                                        <p:strVal val="visible"/>
                                      </p:to>
                                    </p:set>
                                    <p:animEffect filter="slide(fromBottom)" transition="in">
                                      <p:cBhvr>
                                        <p:cTn dur="500" id="101"/>
                                        <p:tgtEl>
                                          <p:spTgt spid="25627"/>
                                        </p:tgtEl>
                                      </p:cBhvr>
                                    </p:animEffect>
                                  </p:childTnLst>
                                </p:cTn>
                              </p:par>
                              <p:par>
                                <p:cTn fill="hold" grpId="0" id="102" nodeType="withEffect" presetClass="entr" presetID="12" presetSubtype="4">
                                  <p:stCondLst>
                                    <p:cond delay="0"/>
                                  </p:stCondLst>
                                  <p:childTnLst>
                                    <p:set>
                                      <p:cBhvr>
                                        <p:cTn dur="1" fill="hold" id="103">
                                          <p:stCondLst>
                                            <p:cond delay="0"/>
                                          </p:stCondLst>
                                        </p:cTn>
                                        <p:tgtEl>
                                          <p:spTgt spid="25625"/>
                                        </p:tgtEl>
                                        <p:attrNameLst>
                                          <p:attrName>style.visibility</p:attrName>
                                        </p:attrNameLst>
                                      </p:cBhvr>
                                      <p:to>
                                        <p:strVal val="visible"/>
                                      </p:to>
                                    </p:set>
                                    <p:animEffect filter="slide(fromBottom)" transition="in">
                                      <p:cBhvr>
                                        <p:cTn dur="500" id="104"/>
                                        <p:tgtEl>
                                          <p:spTgt spid="25625"/>
                                        </p:tgtEl>
                                      </p:cBhvr>
                                    </p:animEffect>
                                  </p:childTnLst>
                                </p:cTn>
                              </p:par>
                              <p:par>
                                <p:cTn fill="hold" grpId="0" id="105" nodeType="withEffect" presetClass="entr" presetID="12" presetSubtype="4">
                                  <p:stCondLst>
                                    <p:cond delay="0"/>
                                  </p:stCondLst>
                                  <p:childTnLst>
                                    <p:set>
                                      <p:cBhvr>
                                        <p:cTn dur="1" fill="hold" id="106">
                                          <p:stCondLst>
                                            <p:cond delay="0"/>
                                          </p:stCondLst>
                                        </p:cTn>
                                        <p:tgtEl>
                                          <p:spTgt spid="25624"/>
                                        </p:tgtEl>
                                        <p:attrNameLst>
                                          <p:attrName>style.visibility</p:attrName>
                                        </p:attrNameLst>
                                      </p:cBhvr>
                                      <p:to>
                                        <p:strVal val="visible"/>
                                      </p:to>
                                    </p:set>
                                    <p:animEffect filter="slide(fromBottom)" transition="in">
                                      <p:cBhvr>
                                        <p:cTn dur="500" id="107"/>
                                        <p:tgtEl>
                                          <p:spTgt spid="25624"/>
                                        </p:tgtEl>
                                      </p:cBhvr>
                                    </p:animEffect>
                                  </p:childTnLst>
                                </p:cTn>
                              </p:par>
                              <p:par>
                                <p:cTn fill="hold" grpId="0" id="108" nodeType="withEffect" presetClass="entr" presetID="12" presetSubtype="4">
                                  <p:stCondLst>
                                    <p:cond delay="0"/>
                                  </p:stCondLst>
                                  <p:childTnLst>
                                    <p:set>
                                      <p:cBhvr>
                                        <p:cTn dur="1" fill="hold" id="109">
                                          <p:stCondLst>
                                            <p:cond delay="0"/>
                                          </p:stCondLst>
                                        </p:cTn>
                                        <p:tgtEl>
                                          <p:spTgt spid="25623"/>
                                        </p:tgtEl>
                                        <p:attrNameLst>
                                          <p:attrName>style.visibility</p:attrName>
                                        </p:attrNameLst>
                                      </p:cBhvr>
                                      <p:to>
                                        <p:strVal val="visible"/>
                                      </p:to>
                                    </p:set>
                                    <p:animEffect filter="slide(fromBottom)" transition="in">
                                      <p:cBhvr>
                                        <p:cTn dur="500" id="110"/>
                                        <p:tgtEl>
                                          <p:spTgt spid="25623"/>
                                        </p:tgtEl>
                                      </p:cBhvr>
                                    </p:animEffect>
                                  </p:childTnLst>
                                </p:cTn>
                              </p:par>
                              <p:par>
                                <p:cTn fill="hold" grpId="0" id="111" nodeType="withEffect" presetClass="entr" presetID="12" presetSubtype="4">
                                  <p:stCondLst>
                                    <p:cond delay="0"/>
                                  </p:stCondLst>
                                  <p:childTnLst>
                                    <p:set>
                                      <p:cBhvr>
                                        <p:cTn dur="1" fill="hold" id="112">
                                          <p:stCondLst>
                                            <p:cond delay="0"/>
                                          </p:stCondLst>
                                        </p:cTn>
                                        <p:tgtEl>
                                          <p:spTgt spid="25626"/>
                                        </p:tgtEl>
                                        <p:attrNameLst>
                                          <p:attrName>style.visibility</p:attrName>
                                        </p:attrNameLst>
                                      </p:cBhvr>
                                      <p:to>
                                        <p:strVal val="visible"/>
                                      </p:to>
                                    </p:set>
                                    <p:animEffect filter="slide(fromBottom)" transition="in">
                                      <p:cBhvr>
                                        <p:cTn dur="500" id="113"/>
                                        <p:tgtEl>
                                          <p:spTgt spid="25626"/>
                                        </p:tgtEl>
                                      </p:cBhvr>
                                    </p:animEffect>
                                  </p:childTnLst>
                                </p:cTn>
                              </p:par>
                            </p:childTnLst>
                          </p:cTn>
                        </p:par>
                        <p:par>
                          <p:cTn fill="hold" id="114" nodeType="afterGroup">
                            <p:stCondLst>
                              <p:cond delay="5300"/>
                            </p:stCondLst>
                            <p:childTnLst>
                              <p:par>
                                <p:cTn fill="hold" grpId="0" id="115" nodeType="afterEffect" presetClass="entr" presetID="41" presetSubtype="0">
                                  <p:stCondLst>
                                    <p:cond delay="0"/>
                                  </p:stCondLst>
                                  <p:iterate type="lt">
                                    <p:tmPct val="10000"/>
                                  </p:iterate>
                                  <p:childTnLst>
                                    <p:set>
                                      <p:cBhvr>
                                        <p:cTn dur="1" fill="hold" id="116">
                                          <p:stCondLst>
                                            <p:cond delay="0"/>
                                          </p:stCondLst>
                                        </p:cTn>
                                        <p:tgtEl>
                                          <p:spTgt spid="25628"/>
                                        </p:tgtEl>
                                        <p:attrNameLst>
                                          <p:attrName>style.visibility</p:attrName>
                                        </p:attrNameLst>
                                      </p:cBhvr>
                                      <p:to>
                                        <p:strVal val="visible"/>
                                      </p:to>
                                    </p:set>
                                    <p:anim calcmode="lin" valueType="num">
                                      <p:cBhvr>
                                        <p:cTn dur="500" fill="hold" id="117"/>
                                        <p:tgtEl>
                                          <p:spTgt spid="25628"/>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18"/>
                                        <p:tgtEl>
                                          <p:spTgt spid="25628"/>
                                        </p:tgtEl>
                                        <p:attrNameLst>
                                          <p:attrName>ppt_y</p:attrName>
                                        </p:attrNameLst>
                                      </p:cBhvr>
                                      <p:tavLst>
                                        <p:tav tm="0">
                                          <p:val>
                                            <p:strVal val="#ppt_y"/>
                                          </p:val>
                                        </p:tav>
                                        <p:tav tm="100000">
                                          <p:val>
                                            <p:strVal val="#ppt_y"/>
                                          </p:val>
                                        </p:tav>
                                      </p:tavLst>
                                    </p:anim>
                                    <p:anim calcmode="lin" valueType="num">
                                      <p:cBhvr>
                                        <p:cTn dur="500" fill="hold" id="119"/>
                                        <p:tgtEl>
                                          <p:spTgt spid="25628"/>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20"/>
                                        <p:tgtEl>
                                          <p:spTgt spid="25628"/>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21"/>
                                        <p:tgtEl>
                                          <p:spTgt spid="25628"/>
                                        </p:tgtEl>
                                      </p:cBhvr>
                                    </p:animEffect>
                                  </p:childTnLst>
                                </p:cTn>
                              </p:par>
                              <p:par>
                                <p:cTn fill="hold" grpId="0" id="122" nodeType="withEffect" presetClass="entr" presetID="41" presetSubtype="0">
                                  <p:stCondLst>
                                    <p:cond delay="200"/>
                                  </p:stCondLst>
                                  <p:iterate type="lt">
                                    <p:tmPct val="10000"/>
                                  </p:iterate>
                                  <p:childTnLst>
                                    <p:set>
                                      <p:cBhvr>
                                        <p:cTn dur="1" fill="hold" id="123">
                                          <p:stCondLst>
                                            <p:cond delay="0"/>
                                          </p:stCondLst>
                                        </p:cTn>
                                        <p:tgtEl>
                                          <p:spTgt spid="25629"/>
                                        </p:tgtEl>
                                        <p:attrNameLst>
                                          <p:attrName>style.visibility</p:attrName>
                                        </p:attrNameLst>
                                      </p:cBhvr>
                                      <p:to>
                                        <p:strVal val="visible"/>
                                      </p:to>
                                    </p:set>
                                    <p:anim calcmode="lin" valueType="num">
                                      <p:cBhvr>
                                        <p:cTn dur="500" fill="hold" id="124"/>
                                        <p:tgtEl>
                                          <p:spTgt spid="25629"/>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25"/>
                                        <p:tgtEl>
                                          <p:spTgt spid="25629"/>
                                        </p:tgtEl>
                                        <p:attrNameLst>
                                          <p:attrName>ppt_y</p:attrName>
                                        </p:attrNameLst>
                                      </p:cBhvr>
                                      <p:tavLst>
                                        <p:tav tm="0">
                                          <p:val>
                                            <p:strVal val="#ppt_y"/>
                                          </p:val>
                                        </p:tav>
                                        <p:tav tm="100000">
                                          <p:val>
                                            <p:strVal val="#ppt_y"/>
                                          </p:val>
                                        </p:tav>
                                      </p:tavLst>
                                    </p:anim>
                                    <p:anim calcmode="lin" valueType="num">
                                      <p:cBhvr>
                                        <p:cTn dur="500" fill="hold" id="126"/>
                                        <p:tgtEl>
                                          <p:spTgt spid="25629"/>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27"/>
                                        <p:tgtEl>
                                          <p:spTgt spid="25629"/>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28"/>
                                        <p:tgtEl>
                                          <p:spTgt spid="25629"/>
                                        </p:tgtEl>
                                      </p:cBhvr>
                                    </p:animEffect>
                                  </p:childTnLst>
                                </p:cTn>
                              </p:par>
                              <p:par>
                                <p:cTn fill="hold" grpId="0" id="129" nodeType="withEffect" presetClass="entr" presetID="41" presetSubtype="0">
                                  <p:stCondLst>
                                    <p:cond delay="400"/>
                                  </p:stCondLst>
                                  <p:iterate type="lt">
                                    <p:tmPct val="10000"/>
                                  </p:iterate>
                                  <p:childTnLst>
                                    <p:set>
                                      <p:cBhvr>
                                        <p:cTn dur="1" fill="hold" id="130">
                                          <p:stCondLst>
                                            <p:cond delay="0"/>
                                          </p:stCondLst>
                                        </p:cTn>
                                        <p:tgtEl>
                                          <p:spTgt spid="25630"/>
                                        </p:tgtEl>
                                        <p:attrNameLst>
                                          <p:attrName>style.visibility</p:attrName>
                                        </p:attrNameLst>
                                      </p:cBhvr>
                                      <p:to>
                                        <p:strVal val="visible"/>
                                      </p:to>
                                    </p:set>
                                    <p:anim calcmode="lin" valueType="num">
                                      <p:cBhvr>
                                        <p:cTn dur="500" fill="hold" id="131"/>
                                        <p:tgtEl>
                                          <p:spTgt spid="25630"/>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32"/>
                                        <p:tgtEl>
                                          <p:spTgt spid="25630"/>
                                        </p:tgtEl>
                                        <p:attrNameLst>
                                          <p:attrName>ppt_y</p:attrName>
                                        </p:attrNameLst>
                                      </p:cBhvr>
                                      <p:tavLst>
                                        <p:tav tm="0">
                                          <p:val>
                                            <p:strVal val="#ppt_y"/>
                                          </p:val>
                                        </p:tav>
                                        <p:tav tm="100000">
                                          <p:val>
                                            <p:strVal val="#ppt_y"/>
                                          </p:val>
                                        </p:tav>
                                      </p:tavLst>
                                    </p:anim>
                                    <p:anim calcmode="lin" valueType="num">
                                      <p:cBhvr>
                                        <p:cTn dur="500" fill="hold" id="133"/>
                                        <p:tgtEl>
                                          <p:spTgt spid="25630"/>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34"/>
                                        <p:tgtEl>
                                          <p:spTgt spid="25630"/>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35"/>
                                        <p:tgtEl>
                                          <p:spTgt spid="25630"/>
                                        </p:tgtEl>
                                      </p:cBhvr>
                                    </p:animEffect>
                                  </p:childTnLst>
                                </p:cTn>
                              </p:par>
                              <p:par>
                                <p:cTn fill="hold" grpId="0" id="136" nodeType="withEffect" presetClass="entr" presetID="41" presetSubtype="0">
                                  <p:stCondLst>
                                    <p:cond delay="600"/>
                                  </p:stCondLst>
                                  <p:iterate type="lt">
                                    <p:tmPct val="10000"/>
                                  </p:iterate>
                                  <p:childTnLst>
                                    <p:set>
                                      <p:cBhvr>
                                        <p:cTn dur="1" fill="hold" id="137">
                                          <p:stCondLst>
                                            <p:cond delay="0"/>
                                          </p:stCondLst>
                                        </p:cTn>
                                        <p:tgtEl>
                                          <p:spTgt spid="25631"/>
                                        </p:tgtEl>
                                        <p:attrNameLst>
                                          <p:attrName>style.visibility</p:attrName>
                                        </p:attrNameLst>
                                      </p:cBhvr>
                                      <p:to>
                                        <p:strVal val="visible"/>
                                      </p:to>
                                    </p:set>
                                    <p:anim calcmode="lin" valueType="num">
                                      <p:cBhvr>
                                        <p:cTn dur="500" fill="hold" id="138"/>
                                        <p:tgtEl>
                                          <p:spTgt spid="25631"/>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39"/>
                                        <p:tgtEl>
                                          <p:spTgt spid="25631"/>
                                        </p:tgtEl>
                                        <p:attrNameLst>
                                          <p:attrName>ppt_y</p:attrName>
                                        </p:attrNameLst>
                                      </p:cBhvr>
                                      <p:tavLst>
                                        <p:tav tm="0">
                                          <p:val>
                                            <p:strVal val="#ppt_y"/>
                                          </p:val>
                                        </p:tav>
                                        <p:tav tm="100000">
                                          <p:val>
                                            <p:strVal val="#ppt_y"/>
                                          </p:val>
                                        </p:tav>
                                      </p:tavLst>
                                    </p:anim>
                                    <p:anim calcmode="lin" valueType="num">
                                      <p:cBhvr>
                                        <p:cTn dur="500" fill="hold" id="140"/>
                                        <p:tgtEl>
                                          <p:spTgt spid="25631"/>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41"/>
                                        <p:tgtEl>
                                          <p:spTgt spid="25631"/>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42"/>
                                        <p:tgtEl>
                                          <p:spTgt spid="25631"/>
                                        </p:tgtEl>
                                      </p:cBhvr>
                                    </p:animEffect>
                                  </p:childTnLst>
                                </p:cTn>
                              </p:par>
                              <p:par>
                                <p:cTn fill="hold" grpId="0" id="143" nodeType="withEffect" presetClass="entr" presetID="41" presetSubtype="0">
                                  <p:stCondLst>
                                    <p:cond delay="800"/>
                                  </p:stCondLst>
                                  <p:iterate type="lt">
                                    <p:tmPct val="10000"/>
                                  </p:iterate>
                                  <p:childTnLst>
                                    <p:set>
                                      <p:cBhvr>
                                        <p:cTn dur="1" fill="hold" id="144">
                                          <p:stCondLst>
                                            <p:cond delay="0"/>
                                          </p:stCondLst>
                                        </p:cTn>
                                        <p:tgtEl>
                                          <p:spTgt spid="25632"/>
                                        </p:tgtEl>
                                        <p:attrNameLst>
                                          <p:attrName>style.visibility</p:attrName>
                                        </p:attrNameLst>
                                      </p:cBhvr>
                                      <p:to>
                                        <p:strVal val="visible"/>
                                      </p:to>
                                    </p:set>
                                    <p:anim calcmode="lin" valueType="num">
                                      <p:cBhvr>
                                        <p:cTn dur="500" fill="hold" id="145"/>
                                        <p:tgtEl>
                                          <p:spTgt spid="25632"/>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46"/>
                                        <p:tgtEl>
                                          <p:spTgt spid="25632"/>
                                        </p:tgtEl>
                                        <p:attrNameLst>
                                          <p:attrName>ppt_y</p:attrName>
                                        </p:attrNameLst>
                                      </p:cBhvr>
                                      <p:tavLst>
                                        <p:tav tm="0">
                                          <p:val>
                                            <p:strVal val="#ppt_y"/>
                                          </p:val>
                                        </p:tav>
                                        <p:tav tm="100000">
                                          <p:val>
                                            <p:strVal val="#ppt_y"/>
                                          </p:val>
                                        </p:tav>
                                      </p:tavLst>
                                    </p:anim>
                                    <p:anim calcmode="lin" valueType="num">
                                      <p:cBhvr>
                                        <p:cTn dur="500" fill="hold" id="147"/>
                                        <p:tgtEl>
                                          <p:spTgt spid="25632"/>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48"/>
                                        <p:tgtEl>
                                          <p:spTgt spid="25632"/>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49"/>
                                        <p:tgtEl>
                                          <p:spTgt spid="25632"/>
                                        </p:tgtEl>
                                      </p:cBhvr>
                                    </p:animEffect>
                                  </p:childTnLst>
                                </p:cTn>
                              </p:par>
                              <p:par>
                                <p:cTn fill="hold" grpId="0" id="150" nodeType="withEffect" presetClass="entr" presetID="41" presetSubtype="0">
                                  <p:stCondLst>
                                    <p:cond delay="1000"/>
                                  </p:stCondLst>
                                  <p:iterate type="lt">
                                    <p:tmPct val="10000"/>
                                  </p:iterate>
                                  <p:childTnLst>
                                    <p:set>
                                      <p:cBhvr>
                                        <p:cTn dur="1" fill="hold" id="151">
                                          <p:stCondLst>
                                            <p:cond delay="0"/>
                                          </p:stCondLst>
                                        </p:cTn>
                                        <p:tgtEl>
                                          <p:spTgt spid="25633"/>
                                        </p:tgtEl>
                                        <p:attrNameLst>
                                          <p:attrName>style.visibility</p:attrName>
                                        </p:attrNameLst>
                                      </p:cBhvr>
                                      <p:to>
                                        <p:strVal val="visible"/>
                                      </p:to>
                                    </p:set>
                                    <p:anim calcmode="lin" valueType="num">
                                      <p:cBhvr>
                                        <p:cTn dur="500" fill="hold" id="152"/>
                                        <p:tgtEl>
                                          <p:spTgt spid="25633"/>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53"/>
                                        <p:tgtEl>
                                          <p:spTgt spid="25633"/>
                                        </p:tgtEl>
                                        <p:attrNameLst>
                                          <p:attrName>ppt_y</p:attrName>
                                        </p:attrNameLst>
                                      </p:cBhvr>
                                      <p:tavLst>
                                        <p:tav tm="0">
                                          <p:val>
                                            <p:strVal val="#ppt_y"/>
                                          </p:val>
                                        </p:tav>
                                        <p:tav tm="100000">
                                          <p:val>
                                            <p:strVal val="#ppt_y"/>
                                          </p:val>
                                        </p:tav>
                                      </p:tavLst>
                                    </p:anim>
                                    <p:anim calcmode="lin" valueType="num">
                                      <p:cBhvr>
                                        <p:cTn dur="500" fill="hold" id="154"/>
                                        <p:tgtEl>
                                          <p:spTgt spid="25633"/>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55"/>
                                        <p:tgtEl>
                                          <p:spTgt spid="25633"/>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56"/>
                                        <p:tgtEl>
                                          <p:spTgt spid="25633"/>
                                        </p:tgtEl>
                                      </p:cBhvr>
                                    </p:animEffect>
                                  </p:childTnLst>
                                </p:cTn>
                              </p:par>
                              <p:par>
                                <p:cTn fill="hold" id="157" nodeType="withEffect" presetClass="entr" presetID="42" presetSubtype="0">
                                  <p:stCondLst>
                                    <p:cond delay="1000"/>
                                  </p:stCondLst>
                                  <p:childTnLst>
                                    <p:set>
                                      <p:cBhvr>
                                        <p:cTn dur="1" fill="hold" id="158">
                                          <p:stCondLst>
                                            <p:cond delay="0"/>
                                          </p:stCondLst>
                                        </p:cTn>
                                        <p:tgtEl>
                                          <p:spTgt spid="25634"/>
                                        </p:tgtEl>
                                        <p:attrNameLst>
                                          <p:attrName>style.visibility</p:attrName>
                                        </p:attrNameLst>
                                      </p:cBhvr>
                                      <p:to>
                                        <p:strVal val="visible"/>
                                      </p:to>
                                    </p:set>
                                    <p:animEffect filter="">
                                      <p:cBhvr>
                                        <p:cTn dur="750" id="159"/>
                                        <p:tgtEl>
                                          <p:spTgt spid="25634"/>
                                        </p:tgtEl>
                                      </p:cBhvr>
                                    </p:animEffect>
                                    <p:anim calcmode="lin" valueType="num">
                                      <p:cBhvr>
                                        <p:cTn dur="750" fill="hold" id="160"/>
                                        <p:tgtEl>
                                          <p:spTgt spid="25634"/>
                                        </p:tgtEl>
                                        <p:attrNameLst>
                                          <p:attrName>ppt_x</p:attrName>
                                        </p:attrNameLst>
                                      </p:cBhvr>
                                      <p:tavLst>
                                        <p:tav tm="0">
                                          <p:val>
                                            <p:strVal val="#ppt_x"/>
                                          </p:val>
                                        </p:tav>
                                        <p:tav tm="100000">
                                          <p:val>
                                            <p:strVal val="#ppt_x"/>
                                          </p:val>
                                        </p:tav>
                                      </p:tavLst>
                                    </p:anim>
                                    <p:anim calcmode="lin" valueType="num">
                                      <p:cBhvr>
                                        <p:cTn dur="750" fill="hold" id="161"/>
                                        <p:tgtEl>
                                          <p:spTgt spid="25634"/>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5603"/>
      <p:bldP grpId="0" spid="25604"/>
      <p:bldP grpId="0" spid="25605"/>
      <p:bldP grpId="0" spid="25606"/>
      <p:bldP grpId="0" spid="25607"/>
      <p:bldP grpId="0" spid="25608"/>
      <p:bldP grpId="0" spid="25609"/>
      <p:bldP grpId="0" spid="25610"/>
      <p:bldP grpId="0" spid="25611"/>
      <p:bldP grpId="0" spid="25612"/>
      <p:bldP grpId="0" spid="25613"/>
      <p:bldP grpId="0" spid="25614"/>
      <p:bldP grpId="0" spid="25623"/>
      <p:bldP grpId="0" spid="25624"/>
      <p:bldP grpId="0" spid="25625"/>
      <p:bldP grpId="0" spid="25626"/>
      <p:bldP grpId="0" spid="25627"/>
      <p:bldP grpId="0" spid="25628"/>
      <p:bldP grpId="0" spid="25629"/>
      <p:bldP grpId="0" spid="25630"/>
      <p:bldP grpId="0" spid="25631"/>
      <p:bldP grpId="0" spid="25632"/>
      <p:bldP grpId="0" spid="25633"/>
      <p:bldP grpId="0" spid="25635"/>
      <p:bldP grpId="0" spid="25636"/>
      <p:bldP grpId="0" spid="25637"/>
    </p:bld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6626" name="椭圆 7"/>
          <p:cNvSpPr>
            <a:spLocks noChangeArrowheads="1"/>
          </p:cNvSpPr>
          <p:nvPr/>
        </p:nvSpPr>
        <p:spPr bwMode="auto">
          <a:xfrm>
            <a:off x="6400800" y="1412875"/>
            <a:ext cx="1377950" cy="1376363"/>
          </a:xfrm>
          <a:prstGeom prst="ellipse">
            <a:avLst/>
          </a:prstGeom>
          <a:solidFill>
            <a:schemeClr val="accent1"/>
          </a:solidFill>
          <a:ln>
            <a:noFill/>
          </a:ln>
          <a:extLst>
            <a:ext uri="{91240B29-F687-4F45-9708-019B960494DF}">
              <a14:hiddenLine w="9525">
                <a:solidFill>
                  <a:srgbClr val="000000"/>
                </a:solidFill>
                <a:round/>
                <a:headEnd/>
                <a:tailEnd/>
              </a14:hiddenLine>
            </a:ext>
          </a:extLst>
        </p:spPr>
        <p:txBody>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26627" name="TextBox 147"/>
          <p:cNvSpPr txBox="1">
            <a:spLocks noChangeArrowheads="1"/>
          </p:cNvSpPr>
          <p:nvPr/>
        </p:nvSpPr>
        <p:spPr bwMode="auto">
          <a:xfrm>
            <a:off x="6500812" y="1906588"/>
            <a:ext cx="1177925"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defTabSz="912813" eaLnBrk="0" hangingPunct="0">
              <a:defRPr>
                <a:solidFill>
                  <a:schemeClr val="tx1"/>
                </a:solidFill>
                <a:latin charset="0" pitchFamily="34" typeface="Arial"/>
                <a:ea charset="-122" pitchFamily="2" typeface="宋体"/>
              </a:defRPr>
            </a:lvl1pPr>
            <a:lvl2pPr defTabSz="912813" eaLnBrk="0" hangingPunct="0" indent="-285750" marL="742950">
              <a:defRPr>
                <a:solidFill>
                  <a:schemeClr val="tx1"/>
                </a:solidFill>
                <a:latin charset="0" pitchFamily="34" typeface="Arial"/>
                <a:ea charset="-122" pitchFamily="2" typeface="宋体"/>
              </a:defRPr>
            </a:lvl2pPr>
            <a:lvl3pPr defTabSz="912813" eaLnBrk="0" hangingPunct="0" indent="-228600" marL="1143000">
              <a:defRPr>
                <a:solidFill>
                  <a:schemeClr val="tx1"/>
                </a:solidFill>
                <a:latin charset="0" pitchFamily="34" typeface="Arial"/>
                <a:ea charset="-122" pitchFamily="2" typeface="宋体"/>
              </a:defRPr>
            </a:lvl3pPr>
            <a:lvl4pPr defTabSz="912813" eaLnBrk="0" hangingPunct="0" indent="-228600" marL="1600200">
              <a:defRPr>
                <a:solidFill>
                  <a:schemeClr val="tx1"/>
                </a:solidFill>
                <a:latin charset="0" pitchFamily="34" typeface="Arial"/>
                <a:ea charset="-122" pitchFamily="2" typeface="宋体"/>
              </a:defRPr>
            </a:lvl4pPr>
            <a:lvl5pPr defTabSz="912813" eaLnBrk="0" hangingPunct="0" indent="-228600" marL="2057400">
              <a:defRPr>
                <a:solidFill>
                  <a:schemeClr val="tx1"/>
                </a:solidFill>
                <a:latin charset="0" pitchFamily="34" typeface="Arial"/>
                <a:ea charset="-122" pitchFamily="2" typeface="宋体"/>
              </a:defRPr>
            </a:lvl5pPr>
            <a:lvl6pPr defTabSz="912813"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defTabSz="912813"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defTabSz="912813"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defTabSz="912813"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fontAlgn="ctr">
              <a:buClr>
                <a:srgbClr val="FF0000"/>
              </a:buClr>
              <a:buSzPct val="70000"/>
            </a:pPr>
            <a:r>
              <a:rPr altLang="en-US" lang="zh-CN">
                <a:solidFill>
                  <a:srgbClr val="F8F8F8"/>
                </a:solidFill>
                <a:latin charset="-122" panose="020b0503020204020204" pitchFamily="34" typeface="微软雅黑"/>
                <a:ea charset="-122" pitchFamily="34" typeface="微软雅黑"/>
              </a:rPr>
              <a:t>添加文本</a:t>
            </a:r>
          </a:p>
        </p:txBody>
      </p:sp>
      <p:sp>
        <p:nvSpPr>
          <p:cNvPr id="26628" name="矩形 87"/>
          <p:cNvSpPr>
            <a:spLocks noChangeArrowheads="1"/>
          </p:cNvSpPr>
          <p:nvPr/>
        </p:nvSpPr>
        <p:spPr bwMode="auto">
          <a:xfrm>
            <a:off x="8321674" y="1538288"/>
            <a:ext cx="1736725"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fontAlgn="ctr">
              <a:buClr>
                <a:srgbClr val="FF0000"/>
              </a:buClr>
              <a:buSzPct val="70000"/>
            </a:pPr>
            <a:r>
              <a:rPr altLang="en-US" lang="zh-CN">
                <a:latin charset="-122" panose="020b0503020204020204" pitchFamily="34" typeface="微软雅黑"/>
                <a:ea charset="-122" pitchFamily="34" typeface="微软雅黑"/>
              </a:rPr>
              <a:t>点击添加文本</a:t>
            </a:r>
          </a:p>
        </p:txBody>
      </p:sp>
      <p:sp>
        <p:nvSpPr>
          <p:cNvPr id="26629" name="矩形 87"/>
          <p:cNvSpPr>
            <a:spLocks noChangeArrowheads="1"/>
          </p:cNvSpPr>
          <p:nvPr/>
        </p:nvSpPr>
        <p:spPr bwMode="auto">
          <a:xfrm>
            <a:off x="8321674" y="1839913"/>
            <a:ext cx="1736725"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fontAlgn="ctr">
              <a:buClr>
                <a:srgbClr val="FF0000"/>
              </a:buClr>
              <a:buSzPct val="70000"/>
            </a:pPr>
            <a:r>
              <a:rPr altLang="en-US" lang="zh-CN">
                <a:latin charset="-122" panose="020b0503020204020204" pitchFamily="34" typeface="微软雅黑"/>
                <a:ea charset="-122" pitchFamily="34" typeface="微软雅黑"/>
              </a:rPr>
              <a:t>点击添加文本</a:t>
            </a:r>
          </a:p>
        </p:txBody>
      </p:sp>
      <p:sp>
        <p:nvSpPr>
          <p:cNvPr id="26630" name="矩形 87"/>
          <p:cNvSpPr>
            <a:spLocks noChangeArrowheads="1"/>
          </p:cNvSpPr>
          <p:nvPr/>
        </p:nvSpPr>
        <p:spPr bwMode="auto">
          <a:xfrm>
            <a:off x="8328024" y="2141538"/>
            <a:ext cx="1671638"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fontAlgn="ctr">
              <a:buClr>
                <a:srgbClr val="FF0000"/>
              </a:buClr>
              <a:buSzPct val="70000"/>
            </a:pPr>
            <a:r>
              <a:rPr altLang="en-US" lang="zh-CN">
                <a:latin charset="-122" panose="020b0503020204020204" pitchFamily="34" typeface="微软雅黑"/>
                <a:ea charset="-122" pitchFamily="34" typeface="微软雅黑"/>
              </a:rPr>
              <a:t>点击添加文本</a:t>
            </a:r>
          </a:p>
        </p:txBody>
      </p:sp>
      <p:sp>
        <p:nvSpPr>
          <p:cNvPr id="26631" name="AutoShape 60"/>
          <p:cNvSpPr>
            <a:spLocks noChangeArrowheads="1"/>
          </p:cNvSpPr>
          <p:nvPr/>
        </p:nvSpPr>
        <p:spPr bwMode="auto">
          <a:xfrm>
            <a:off x="1368425" y="2038350"/>
            <a:ext cx="4603750" cy="2960688"/>
          </a:xfrm>
          <a:prstGeom prst="rightArrow">
            <a:avLst>
              <a:gd fmla="val 68037" name="adj1"/>
              <a:gd fmla="val 41127" name="adj2"/>
            </a:avLst>
          </a:prstGeom>
          <a:solidFill>
            <a:srgbClr val="C9C9C9"/>
          </a:solidFill>
          <a:ln>
            <a:noFill/>
          </a:ln>
          <a:extLst>
            <a:ext uri="{91240B29-F687-4F45-9708-019B960494DF}">
              <a14:hiddenLine w="9525">
                <a:solidFill>
                  <a:srgbClr val="000000"/>
                </a:solidFill>
                <a:miter lim="800000"/>
                <a:headEnd/>
                <a:tailEnd/>
              </a14:hiddenLine>
            </a:ext>
          </a:extLst>
        </p:spPr>
        <p:txBody>
          <a:bodyPr anchor="ctr"/>
          <a:lstStyle>
            <a:lvl1pPr eaLnBrk="0" hangingPunct="0" indent="-342900" marL="342900">
              <a:tabLst>
                <a:tab pos="136525"/>
              </a:tabLst>
              <a:defRPr>
                <a:solidFill>
                  <a:schemeClr val="tx1"/>
                </a:solidFill>
                <a:latin charset="0" pitchFamily="34" typeface="Arial"/>
                <a:ea charset="-122" pitchFamily="2" typeface="宋体"/>
              </a:defRPr>
            </a:lvl1pPr>
            <a:lvl2pPr eaLnBrk="0" hangingPunct="0" indent="-285750" marL="742950">
              <a:tabLst>
                <a:tab pos="136525"/>
              </a:tabLst>
              <a:defRPr>
                <a:solidFill>
                  <a:schemeClr val="tx1"/>
                </a:solidFill>
                <a:latin charset="0" pitchFamily="34" typeface="Arial"/>
                <a:ea charset="-122" pitchFamily="2" typeface="宋体"/>
              </a:defRPr>
            </a:lvl2pPr>
            <a:lvl3pPr eaLnBrk="0" hangingPunct="0">
              <a:tabLst>
                <a:tab pos="136525"/>
              </a:tabLst>
              <a:defRPr>
                <a:solidFill>
                  <a:schemeClr val="tx1"/>
                </a:solidFill>
                <a:latin charset="0" pitchFamily="34" typeface="Arial"/>
                <a:ea charset="-122" pitchFamily="2" typeface="宋体"/>
              </a:defRPr>
            </a:lvl3pPr>
            <a:lvl4pPr eaLnBrk="0" hangingPunct="0" indent="-228600" marL="1600200">
              <a:tabLst>
                <a:tab pos="136525"/>
              </a:tabLst>
              <a:defRPr>
                <a:solidFill>
                  <a:schemeClr val="tx1"/>
                </a:solidFill>
                <a:latin charset="0" pitchFamily="34" typeface="Arial"/>
                <a:ea charset="-122" pitchFamily="2" typeface="宋体"/>
              </a:defRPr>
            </a:lvl4pPr>
            <a:lvl5pPr eaLnBrk="0" hangingPunct="0" indent="-228600" marL="2057400">
              <a:tabLst>
                <a:tab pos="136525"/>
              </a:tabLst>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tabLst>
                <a:tab pos="136525"/>
              </a:tabLst>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tabLst>
                <a:tab pos="136525"/>
              </a:tabLst>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tabLst>
                <a:tab pos="136525"/>
              </a:tabLst>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tabLst>
                <a:tab pos="136525"/>
              </a:tabLst>
              <a:defRPr>
                <a:solidFill>
                  <a:schemeClr val="tx1"/>
                </a:solidFill>
                <a:latin charset="0" pitchFamily="34" typeface="Arial"/>
                <a:ea charset="-122" pitchFamily="2" typeface="宋体"/>
              </a:defRPr>
            </a:lvl9pPr>
          </a:lstStyle>
          <a:p>
            <a:pPr algn="ctr" fontAlgn="ctr" lvl="2" marL="0">
              <a:buClr>
                <a:srgbClr val="FF0000"/>
              </a:buClr>
              <a:buSzPct val="70000"/>
              <a:buFont charset="2" panose="05000000000000000000" pitchFamily="2" typeface="Wingdings"/>
              <a:buChar char="u"/>
            </a:pPr>
            <a:endParaRPr altLang="en-US" lang="zh-CN" sz="1400">
              <a:solidFill>
                <a:srgbClr val="000000"/>
              </a:solidFill>
              <a:latin charset="-122" panose="020b0503020204020204" pitchFamily="34" typeface="微软雅黑"/>
              <a:ea charset="-122" pitchFamily="34" typeface="微软雅黑"/>
            </a:endParaRPr>
          </a:p>
        </p:txBody>
      </p:sp>
      <p:sp>
        <p:nvSpPr>
          <p:cNvPr id="26632" name="矩形 14"/>
          <p:cNvSpPr>
            <a:spLocks noChangeArrowheads="1"/>
          </p:cNvSpPr>
          <p:nvPr/>
        </p:nvSpPr>
        <p:spPr bwMode="auto">
          <a:xfrm>
            <a:off x="4335463" y="3279775"/>
            <a:ext cx="1412875" cy="6400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r>
              <a:rPr altLang="en-US" lang="zh-CN">
                <a:solidFill>
                  <a:schemeClr val="bg1"/>
                </a:solidFill>
                <a:latin charset="-122" panose="020b0503020204020204" pitchFamily="34" typeface="微软雅黑"/>
                <a:ea charset="-122" pitchFamily="34" typeface="微软雅黑"/>
              </a:rPr>
              <a:t>点击添</a:t>
            </a:r>
          </a:p>
          <a:p>
            <a:pPr algn="ctr" eaLnBrk="1" hangingPunct="1"/>
            <a:r>
              <a:rPr altLang="en-US" lang="zh-CN">
                <a:solidFill>
                  <a:schemeClr val="bg1"/>
                </a:solidFill>
                <a:latin charset="-122" panose="020b0503020204020204" pitchFamily="34" typeface="微软雅黑"/>
                <a:ea charset="-122" pitchFamily="34" typeface="微软雅黑"/>
              </a:rPr>
              <a:t>加文本</a:t>
            </a:r>
          </a:p>
        </p:txBody>
      </p:sp>
      <p:grpSp>
        <p:nvGrpSpPr>
          <p:cNvPr id="26633" name="Group 9"/>
          <p:cNvGrpSpPr/>
          <p:nvPr/>
        </p:nvGrpSpPr>
        <p:grpSpPr>
          <a:xfrm>
            <a:off x="1839913" y="3128963"/>
            <a:ext cx="1082675" cy="995362"/>
            <a:chExt cx="458010" cy="2705673"/>
          </a:xfrm>
        </p:grpSpPr>
        <p:sp>
          <p:nvSpPr>
            <p:cNvPr id="24603" name="圆角矩形 18"/>
            <p:cNvSpPr>
              <a:spLocks noChangeArrowheads="1"/>
            </p:cNvSpPr>
            <p:nvPr/>
          </p:nvSpPr>
          <p:spPr bwMode="auto">
            <a:xfrm>
              <a:off x="0" y="0"/>
              <a:ext cx="415318" cy="2705673"/>
            </a:xfrm>
            <a:prstGeom prst="roundRect">
              <a:avLst>
                <a:gd fmla="val 10569" name="adj"/>
              </a:avLst>
            </a:prstGeom>
            <a:solidFill>
              <a:schemeClr val="bg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chemeClr val="bg2"/>
                    </a:outerShdw>
                  </a:effectLst>
                </a14:hiddenEffects>
              </a:ext>
            </a:extLst>
          </p:spPr>
          <p:txBody>
            <a:bodyPr anchor="ctr" wrap="none"/>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latin charset="-122" panose="020b0503020204020204" pitchFamily="34" typeface="微软雅黑"/>
                <a:ea charset="-122" pitchFamily="34" typeface="微软雅黑"/>
              </a:endParaRPr>
            </a:p>
          </p:txBody>
        </p:sp>
        <p:sp>
          <p:nvSpPr>
            <p:cNvPr id="24604" name="矩形 14"/>
            <p:cNvSpPr>
              <a:spLocks noChangeArrowheads="1"/>
            </p:cNvSpPr>
            <p:nvPr/>
          </p:nvSpPr>
          <p:spPr bwMode="auto">
            <a:xfrm>
              <a:off x="58123" y="470672"/>
              <a:ext cx="399887" cy="1764331"/>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wrap="none"/>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a:solidFill>
                    <a:srgbClr val="F8F8F8"/>
                  </a:solidFill>
                  <a:latin charset="-122" panose="020b0503020204020204" pitchFamily="34" typeface="微软雅黑"/>
                  <a:ea charset="-122" pitchFamily="34" typeface="微软雅黑"/>
                </a:rPr>
                <a:t>添加</a:t>
              </a:r>
            </a:p>
            <a:p>
              <a:pPr eaLnBrk="1" hangingPunct="1"/>
              <a:r>
                <a:rPr altLang="en-US" lang="zh-CN">
                  <a:solidFill>
                    <a:srgbClr val="F8F8F8"/>
                  </a:solidFill>
                  <a:latin charset="-122" panose="020b0503020204020204" pitchFamily="34" typeface="微软雅黑"/>
                  <a:ea charset="-122" pitchFamily="34" typeface="微软雅黑"/>
                </a:rPr>
                <a:t>标题</a:t>
              </a:r>
            </a:p>
          </p:txBody>
        </p:sp>
      </p:grpSp>
      <p:sp>
        <p:nvSpPr>
          <p:cNvPr id="26636" name="椭圆 20"/>
          <p:cNvSpPr>
            <a:spLocks noChangeArrowheads="1"/>
          </p:cNvSpPr>
          <p:nvPr/>
        </p:nvSpPr>
        <p:spPr bwMode="auto">
          <a:xfrm>
            <a:off x="6400800" y="2900363"/>
            <a:ext cx="1377950" cy="1376362"/>
          </a:xfrm>
          <a:prstGeom prst="ellipse">
            <a:avLst/>
          </a:prstGeom>
          <a:solidFill>
            <a:schemeClr val="accent1"/>
          </a:solidFill>
          <a:ln>
            <a:noFill/>
          </a:ln>
          <a:extLst>
            <a:ext uri="{91240B29-F687-4F45-9708-019B960494DF}">
              <a14:hiddenLine w="9525">
                <a:solidFill>
                  <a:srgbClr val="000000"/>
                </a:solidFill>
                <a:round/>
                <a:headEnd/>
                <a:tailEnd/>
              </a14:hiddenLine>
            </a:ext>
          </a:extLst>
        </p:spPr>
        <p:txBody>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26637" name="TextBox 147"/>
          <p:cNvSpPr txBox="1">
            <a:spLocks noChangeArrowheads="1"/>
          </p:cNvSpPr>
          <p:nvPr/>
        </p:nvSpPr>
        <p:spPr bwMode="auto">
          <a:xfrm>
            <a:off x="6500812" y="3394075"/>
            <a:ext cx="1177925"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defTabSz="912813" eaLnBrk="0" hangingPunct="0">
              <a:defRPr>
                <a:solidFill>
                  <a:schemeClr val="tx1"/>
                </a:solidFill>
                <a:latin charset="0" pitchFamily="34" typeface="Arial"/>
                <a:ea charset="-122" pitchFamily="2" typeface="宋体"/>
              </a:defRPr>
            </a:lvl1pPr>
            <a:lvl2pPr defTabSz="912813" eaLnBrk="0" hangingPunct="0" indent="-285750" marL="742950">
              <a:defRPr>
                <a:solidFill>
                  <a:schemeClr val="tx1"/>
                </a:solidFill>
                <a:latin charset="0" pitchFamily="34" typeface="Arial"/>
                <a:ea charset="-122" pitchFamily="2" typeface="宋体"/>
              </a:defRPr>
            </a:lvl2pPr>
            <a:lvl3pPr defTabSz="912813" eaLnBrk="0" hangingPunct="0" indent="-228600" marL="1143000">
              <a:defRPr>
                <a:solidFill>
                  <a:schemeClr val="tx1"/>
                </a:solidFill>
                <a:latin charset="0" pitchFamily="34" typeface="Arial"/>
                <a:ea charset="-122" pitchFamily="2" typeface="宋体"/>
              </a:defRPr>
            </a:lvl3pPr>
            <a:lvl4pPr defTabSz="912813" eaLnBrk="0" hangingPunct="0" indent="-228600" marL="1600200">
              <a:defRPr>
                <a:solidFill>
                  <a:schemeClr val="tx1"/>
                </a:solidFill>
                <a:latin charset="0" pitchFamily="34" typeface="Arial"/>
                <a:ea charset="-122" pitchFamily="2" typeface="宋体"/>
              </a:defRPr>
            </a:lvl4pPr>
            <a:lvl5pPr defTabSz="912813" eaLnBrk="0" hangingPunct="0" indent="-228600" marL="2057400">
              <a:defRPr>
                <a:solidFill>
                  <a:schemeClr val="tx1"/>
                </a:solidFill>
                <a:latin charset="0" pitchFamily="34" typeface="Arial"/>
                <a:ea charset="-122" pitchFamily="2" typeface="宋体"/>
              </a:defRPr>
            </a:lvl5pPr>
            <a:lvl6pPr defTabSz="912813"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defTabSz="912813"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defTabSz="912813"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defTabSz="912813"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fontAlgn="ctr">
              <a:buClr>
                <a:srgbClr val="FF0000"/>
              </a:buClr>
              <a:buSzPct val="70000"/>
            </a:pPr>
            <a:r>
              <a:rPr altLang="en-US" lang="zh-CN">
                <a:solidFill>
                  <a:srgbClr val="F8F8F8"/>
                </a:solidFill>
                <a:latin charset="-122" panose="020b0503020204020204" pitchFamily="34" typeface="微软雅黑"/>
                <a:ea charset="-122" pitchFamily="34" typeface="微软雅黑"/>
              </a:rPr>
              <a:t>添加文本</a:t>
            </a:r>
          </a:p>
        </p:txBody>
      </p:sp>
      <p:sp>
        <p:nvSpPr>
          <p:cNvPr id="26638" name="矩形 87"/>
          <p:cNvSpPr>
            <a:spLocks noChangeArrowheads="1"/>
          </p:cNvSpPr>
          <p:nvPr/>
        </p:nvSpPr>
        <p:spPr bwMode="auto">
          <a:xfrm>
            <a:off x="8321674" y="3025775"/>
            <a:ext cx="1736725"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fontAlgn="ctr">
              <a:buClr>
                <a:srgbClr val="FF0000"/>
              </a:buClr>
              <a:buSzPct val="70000"/>
            </a:pPr>
            <a:r>
              <a:rPr altLang="en-US" lang="zh-CN">
                <a:latin charset="-122" panose="020b0503020204020204" pitchFamily="34" typeface="微软雅黑"/>
                <a:ea charset="-122" pitchFamily="34" typeface="微软雅黑"/>
              </a:rPr>
              <a:t>点击添加文本</a:t>
            </a:r>
          </a:p>
        </p:txBody>
      </p:sp>
      <p:sp>
        <p:nvSpPr>
          <p:cNvPr id="26639" name="矩形 87"/>
          <p:cNvSpPr>
            <a:spLocks noChangeArrowheads="1"/>
          </p:cNvSpPr>
          <p:nvPr/>
        </p:nvSpPr>
        <p:spPr bwMode="auto">
          <a:xfrm>
            <a:off x="8321674" y="3327400"/>
            <a:ext cx="1736725"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fontAlgn="ctr">
              <a:buClr>
                <a:srgbClr val="FF0000"/>
              </a:buClr>
              <a:buSzPct val="70000"/>
            </a:pPr>
            <a:r>
              <a:rPr altLang="en-US" lang="zh-CN">
                <a:latin charset="-122" panose="020b0503020204020204" pitchFamily="34" typeface="微软雅黑"/>
                <a:ea charset="-122" pitchFamily="34" typeface="微软雅黑"/>
              </a:rPr>
              <a:t>点击添加文本</a:t>
            </a:r>
          </a:p>
        </p:txBody>
      </p:sp>
      <p:sp>
        <p:nvSpPr>
          <p:cNvPr id="26640" name="矩形 87"/>
          <p:cNvSpPr>
            <a:spLocks noChangeArrowheads="1"/>
          </p:cNvSpPr>
          <p:nvPr/>
        </p:nvSpPr>
        <p:spPr bwMode="auto">
          <a:xfrm>
            <a:off x="8328024" y="3629025"/>
            <a:ext cx="1671638"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fontAlgn="ctr">
              <a:buClr>
                <a:srgbClr val="FF0000"/>
              </a:buClr>
              <a:buSzPct val="70000"/>
            </a:pPr>
            <a:r>
              <a:rPr altLang="en-US" lang="zh-CN">
                <a:latin charset="-122" panose="020b0503020204020204" pitchFamily="34" typeface="微软雅黑"/>
                <a:ea charset="-122" pitchFamily="34" typeface="微软雅黑"/>
              </a:rPr>
              <a:t>点击添加文本</a:t>
            </a:r>
          </a:p>
        </p:txBody>
      </p:sp>
      <p:sp>
        <p:nvSpPr>
          <p:cNvPr id="26641" name="椭圆 25"/>
          <p:cNvSpPr>
            <a:spLocks noChangeArrowheads="1"/>
          </p:cNvSpPr>
          <p:nvPr/>
        </p:nvSpPr>
        <p:spPr bwMode="auto">
          <a:xfrm>
            <a:off x="6400800" y="4387850"/>
            <a:ext cx="1377950" cy="1376363"/>
          </a:xfrm>
          <a:prstGeom prst="ellipse">
            <a:avLst/>
          </a:prstGeom>
          <a:solidFill>
            <a:schemeClr val="accent1"/>
          </a:solidFill>
          <a:ln>
            <a:noFill/>
          </a:ln>
          <a:extLst>
            <a:ext uri="{91240B29-F687-4F45-9708-019B960494DF}">
              <a14:hiddenLine w="9525">
                <a:solidFill>
                  <a:srgbClr val="000000"/>
                </a:solidFill>
                <a:round/>
                <a:headEnd/>
                <a:tailEnd/>
              </a14:hiddenLine>
            </a:ext>
          </a:extLst>
        </p:spPr>
        <p:txBody>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26642" name="TextBox 147"/>
          <p:cNvSpPr txBox="1">
            <a:spLocks noChangeArrowheads="1"/>
          </p:cNvSpPr>
          <p:nvPr/>
        </p:nvSpPr>
        <p:spPr bwMode="auto">
          <a:xfrm>
            <a:off x="6500812" y="4881563"/>
            <a:ext cx="1177925"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defTabSz="912813" eaLnBrk="0" hangingPunct="0">
              <a:defRPr>
                <a:solidFill>
                  <a:schemeClr val="tx1"/>
                </a:solidFill>
                <a:latin charset="0" pitchFamily="34" typeface="Arial"/>
                <a:ea charset="-122" pitchFamily="2" typeface="宋体"/>
              </a:defRPr>
            </a:lvl1pPr>
            <a:lvl2pPr defTabSz="912813" eaLnBrk="0" hangingPunct="0" indent="-285750" marL="742950">
              <a:defRPr>
                <a:solidFill>
                  <a:schemeClr val="tx1"/>
                </a:solidFill>
                <a:latin charset="0" pitchFamily="34" typeface="Arial"/>
                <a:ea charset="-122" pitchFamily="2" typeface="宋体"/>
              </a:defRPr>
            </a:lvl2pPr>
            <a:lvl3pPr defTabSz="912813" eaLnBrk="0" hangingPunct="0" indent="-228600" marL="1143000">
              <a:defRPr>
                <a:solidFill>
                  <a:schemeClr val="tx1"/>
                </a:solidFill>
                <a:latin charset="0" pitchFamily="34" typeface="Arial"/>
                <a:ea charset="-122" pitchFamily="2" typeface="宋体"/>
              </a:defRPr>
            </a:lvl3pPr>
            <a:lvl4pPr defTabSz="912813" eaLnBrk="0" hangingPunct="0" indent="-228600" marL="1600200">
              <a:defRPr>
                <a:solidFill>
                  <a:schemeClr val="tx1"/>
                </a:solidFill>
                <a:latin charset="0" pitchFamily="34" typeface="Arial"/>
                <a:ea charset="-122" pitchFamily="2" typeface="宋体"/>
              </a:defRPr>
            </a:lvl4pPr>
            <a:lvl5pPr defTabSz="912813" eaLnBrk="0" hangingPunct="0" indent="-228600" marL="2057400">
              <a:defRPr>
                <a:solidFill>
                  <a:schemeClr val="tx1"/>
                </a:solidFill>
                <a:latin charset="0" pitchFamily="34" typeface="Arial"/>
                <a:ea charset="-122" pitchFamily="2" typeface="宋体"/>
              </a:defRPr>
            </a:lvl5pPr>
            <a:lvl6pPr defTabSz="912813"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defTabSz="912813"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defTabSz="912813"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defTabSz="912813"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fontAlgn="ctr">
              <a:buClr>
                <a:srgbClr val="FF0000"/>
              </a:buClr>
              <a:buSzPct val="70000"/>
            </a:pPr>
            <a:r>
              <a:rPr altLang="en-US" lang="zh-CN">
                <a:solidFill>
                  <a:srgbClr val="F8F8F8"/>
                </a:solidFill>
                <a:latin charset="-122" panose="020b0503020204020204" pitchFamily="34" typeface="微软雅黑"/>
                <a:ea charset="-122" pitchFamily="34" typeface="微软雅黑"/>
              </a:rPr>
              <a:t>添加文本</a:t>
            </a:r>
          </a:p>
        </p:txBody>
      </p:sp>
      <p:sp>
        <p:nvSpPr>
          <p:cNvPr id="26643" name="矩形 87"/>
          <p:cNvSpPr>
            <a:spLocks noChangeArrowheads="1"/>
          </p:cNvSpPr>
          <p:nvPr/>
        </p:nvSpPr>
        <p:spPr bwMode="auto">
          <a:xfrm>
            <a:off x="8321674" y="4513263"/>
            <a:ext cx="1736725"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fontAlgn="ctr">
              <a:buClr>
                <a:srgbClr val="FF0000"/>
              </a:buClr>
              <a:buSzPct val="70000"/>
            </a:pPr>
            <a:r>
              <a:rPr altLang="en-US" lang="zh-CN">
                <a:latin charset="-122" panose="020b0503020204020204" pitchFamily="34" typeface="微软雅黑"/>
                <a:ea charset="-122" pitchFamily="34" typeface="微软雅黑"/>
              </a:rPr>
              <a:t>点击添加文本</a:t>
            </a:r>
          </a:p>
        </p:txBody>
      </p:sp>
      <p:sp>
        <p:nvSpPr>
          <p:cNvPr id="26644" name="矩形 87"/>
          <p:cNvSpPr>
            <a:spLocks noChangeArrowheads="1"/>
          </p:cNvSpPr>
          <p:nvPr/>
        </p:nvSpPr>
        <p:spPr bwMode="auto">
          <a:xfrm>
            <a:off x="8321674" y="4814888"/>
            <a:ext cx="1736725"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fontAlgn="ctr">
              <a:buClr>
                <a:srgbClr val="FF0000"/>
              </a:buClr>
              <a:buSzPct val="70000"/>
            </a:pPr>
            <a:r>
              <a:rPr altLang="en-US" lang="zh-CN">
                <a:latin charset="-122" panose="020b0503020204020204" pitchFamily="34" typeface="微软雅黑"/>
                <a:ea charset="-122" pitchFamily="34" typeface="微软雅黑"/>
              </a:rPr>
              <a:t>点击添加文本</a:t>
            </a:r>
          </a:p>
        </p:txBody>
      </p:sp>
      <p:sp>
        <p:nvSpPr>
          <p:cNvPr id="26645" name="矩形 87"/>
          <p:cNvSpPr>
            <a:spLocks noChangeArrowheads="1"/>
          </p:cNvSpPr>
          <p:nvPr/>
        </p:nvSpPr>
        <p:spPr bwMode="auto">
          <a:xfrm>
            <a:off x="8328024" y="5116513"/>
            <a:ext cx="1671638"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fontAlgn="ctr">
              <a:buClr>
                <a:srgbClr val="FF0000"/>
              </a:buClr>
              <a:buSzPct val="70000"/>
            </a:pPr>
            <a:r>
              <a:rPr altLang="en-US" lang="zh-CN">
                <a:latin charset="-122" panose="020b0503020204020204" pitchFamily="34" typeface="微软雅黑"/>
                <a:ea charset="-122" pitchFamily="34" typeface="微软雅黑"/>
              </a:rPr>
              <a:t>点击添加文本</a:t>
            </a:r>
          </a:p>
        </p:txBody>
      </p:sp>
      <p:sp>
        <p:nvSpPr>
          <p:cNvPr id="26646" name="燕尾形 30"/>
          <p:cNvSpPr>
            <a:spLocks noChangeArrowheads="1"/>
          </p:cNvSpPr>
          <p:nvPr/>
        </p:nvSpPr>
        <p:spPr bwMode="auto">
          <a:xfrm>
            <a:off x="2922588" y="3382963"/>
            <a:ext cx="320675" cy="381000"/>
          </a:xfrm>
          <a:prstGeom prst="chevron">
            <a:avLst>
              <a:gd fmla="val 50000" name="adj"/>
            </a:avLst>
          </a:prstGeom>
          <a:solidFill>
            <a:schemeClr val="bg1"/>
          </a:solidFill>
          <a:ln>
            <a:noFill/>
          </a:ln>
          <a:extLst>
            <a:ext uri="{91240B29-F687-4F45-9708-019B960494DF}">
              <a14:hiddenLine w="9525">
                <a:solidFill>
                  <a:srgbClr val="000000"/>
                </a:solidFill>
                <a:miter lim="800000"/>
                <a:headEnd/>
                <a:tailEnd/>
              </a14:hiddenLine>
            </a:ext>
          </a:extLst>
        </p:spPr>
        <p:txBody>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grpSp>
        <p:nvGrpSpPr>
          <p:cNvPr id="26647" name="Group 23"/>
          <p:cNvGrpSpPr/>
          <p:nvPr/>
        </p:nvGrpSpPr>
        <p:grpSpPr>
          <a:xfrm>
            <a:off x="3327400" y="3128963"/>
            <a:ext cx="1082675" cy="995362"/>
            <a:chExt cx="458010" cy="2705673"/>
          </a:xfrm>
        </p:grpSpPr>
        <p:sp>
          <p:nvSpPr>
            <p:cNvPr id="24601" name="圆角矩形 32"/>
            <p:cNvSpPr>
              <a:spLocks noChangeArrowheads="1"/>
            </p:cNvSpPr>
            <p:nvPr/>
          </p:nvSpPr>
          <p:spPr bwMode="auto">
            <a:xfrm>
              <a:off x="0" y="0"/>
              <a:ext cx="415318" cy="2705673"/>
            </a:xfrm>
            <a:prstGeom prst="roundRect">
              <a:avLst>
                <a:gd fmla="val 10569" name="adj"/>
              </a:avLst>
            </a:prstGeom>
            <a:solidFill>
              <a:schemeClr val="bg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chemeClr val="bg2"/>
                    </a:outerShdw>
                  </a:effectLst>
                </a14:hiddenEffects>
              </a:ext>
            </a:extLst>
          </p:spPr>
          <p:txBody>
            <a:bodyPr anchor="ctr" wrap="none"/>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latin charset="-122" panose="020b0503020204020204" pitchFamily="34" typeface="微软雅黑"/>
                <a:ea charset="-122" pitchFamily="34" typeface="微软雅黑"/>
              </a:endParaRPr>
            </a:p>
          </p:txBody>
        </p:sp>
        <p:sp>
          <p:nvSpPr>
            <p:cNvPr id="24602" name="矩形 14"/>
            <p:cNvSpPr>
              <a:spLocks noChangeArrowheads="1"/>
            </p:cNvSpPr>
            <p:nvPr/>
          </p:nvSpPr>
          <p:spPr bwMode="auto">
            <a:xfrm>
              <a:off x="58123" y="470672"/>
              <a:ext cx="399887" cy="1764331"/>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wrap="none"/>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a:solidFill>
                    <a:srgbClr val="F8F8F8"/>
                  </a:solidFill>
                  <a:latin charset="-122" panose="020b0503020204020204" pitchFamily="34" typeface="微软雅黑"/>
                  <a:ea charset="-122" pitchFamily="34" typeface="微软雅黑"/>
                </a:rPr>
                <a:t>添加</a:t>
              </a:r>
            </a:p>
            <a:p>
              <a:pPr eaLnBrk="1" hangingPunct="1"/>
              <a:r>
                <a:rPr altLang="en-US" lang="zh-CN">
                  <a:solidFill>
                    <a:srgbClr val="F8F8F8"/>
                  </a:solidFill>
                  <a:latin charset="-122" panose="020b0503020204020204" pitchFamily="34" typeface="微软雅黑"/>
                  <a:ea charset="-122" pitchFamily="34" typeface="微软雅黑"/>
                </a:rPr>
                <a:t>标题</a:t>
              </a:r>
            </a:p>
          </p:txBody>
        </p:sp>
      </p:grpSp>
      <p:sp>
        <p:nvSpPr>
          <p:cNvPr id="26650" name="Freeform 5"/>
          <p:cNvSpPr/>
          <p:nvPr/>
        </p:nvSpPr>
        <p:spPr bwMode="auto">
          <a:xfrm>
            <a:off x="0" y="311150"/>
            <a:ext cx="892175" cy="604838"/>
          </a:xfrm>
          <a:custGeom>
            <a:gdLst>
              <a:gd fmla="*/ 2147483647 w 1172" name="T0"/>
              <a:gd fmla="*/ 2147483647 h 774" name="T1"/>
              <a:gd fmla="*/ 2147483647 w 1172" name="T2"/>
              <a:gd fmla="*/ 0 h 774" name="T3"/>
              <a:gd fmla="*/ 2147483647 w 1172" name="T4"/>
              <a:gd fmla="*/ 2147483647 h 774" name="T5"/>
              <a:gd fmla="*/ 2147483647 w 1172" name="T6"/>
              <a:gd fmla="*/ 2147483647 h 774" name="T7"/>
              <a:gd fmla="*/ 2147483647 w 1172" name="T8"/>
              <a:gd fmla="*/ 2147483647 h 774" name="T9"/>
              <a:gd fmla="*/ 2147483647 w 1172" name="T10"/>
              <a:gd fmla="*/ 2147483647 h 774" name="T11"/>
              <a:gd fmla="*/ 0 w 1172" name="T12"/>
              <a:gd fmla="*/ 2147483647 h 774" name="T13"/>
              <a:gd fmla="*/ 0 w 1172" name="T14"/>
              <a:gd fmla="*/ 2147483647 h 774" name="T15"/>
              <a:gd fmla="*/ 2147483647 w 1172" name="T16"/>
              <a:gd fmla="*/ 2147483647 h 774"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b" l="0" r="r" t="0"/>
            <a:pathLst>
              <a:path h="774" w="1172">
                <a:moveTo>
                  <a:pt x="854" y="5"/>
                </a:moveTo>
                <a:lnTo>
                  <a:pt x="858" y="0"/>
                </a:lnTo>
                <a:lnTo>
                  <a:pt x="1172" y="384"/>
                </a:lnTo>
                <a:lnTo>
                  <a:pt x="858" y="769"/>
                </a:lnTo>
                <a:lnTo>
                  <a:pt x="858" y="768"/>
                </a:lnTo>
                <a:lnTo>
                  <a:pt x="858" y="774"/>
                </a:lnTo>
                <a:lnTo>
                  <a:pt x="0" y="774"/>
                </a:lnTo>
                <a:lnTo>
                  <a:pt x="0" y="5"/>
                </a:lnTo>
                <a:lnTo>
                  <a:pt x="854" y="5"/>
                </a:lnTo>
                <a:close/>
              </a:path>
            </a:pathLst>
          </a:custGeom>
          <a:solidFill>
            <a:schemeClr val="accent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26651" name="Freeform 6"/>
          <p:cNvSpPr/>
          <p:nvPr/>
        </p:nvSpPr>
        <p:spPr bwMode="auto">
          <a:xfrm>
            <a:off x="781050" y="317500"/>
            <a:ext cx="11415713" cy="598488"/>
          </a:xfrm>
          <a:custGeom>
            <a:gdLst>
              <a:gd fmla="*/ 2147483647 w 15011" name="T0"/>
              <a:gd fmla="*/ 0 h 769" name="T1"/>
              <a:gd fmla="*/ 2147483647 w 15011" name="T2"/>
              <a:gd fmla="*/ 0 h 769" name="T3"/>
              <a:gd fmla="*/ 2147483647 w 15011" name="T4"/>
              <a:gd fmla="*/ 2147483647 h 769" name="T5"/>
              <a:gd fmla="*/ 0 w 15011" name="T6"/>
              <a:gd fmla="*/ 2147483647 h 769" name="T7"/>
              <a:gd fmla="*/ 0 w 15011" name="T8"/>
              <a:gd fmla="*/ 2147483647 h 769" name="T9"/>
              <a:gd fmla="*/ 0 w 15011" name="T10"/>
              <a:gd fmla="*/ 2147483647 h 769" name="T11"/>
              <a:gd fmla="*/ 2147483647 w 15011" name="T12"/>
              <a:gd fmla="*/ 2147483647 h 769" name="T13"/>
              <a:gd fmla="*/ 2147483647 w 15011" name="T14"/>
              <a:gd fmla="*/ 0 h 769"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769" w="15011">
                <a:moveTo>
                  <a:pt x="15011" y="0"/>
                </a:moveTo>
                <a:lnTo>
                  <a:pt x="5" y="0"/>
                </a:lnTo>
                <a:lnTo>
                  <a:pt x="314" y="379"/>
                </a:lnTo>
                <a:lnTo>
                  <a:pt x="0" y="763"/>
                </a:lnTo>
                <a:lnTo>
                  <a:pt x="0" y="769"/>
                </a:lnTo>
                <a:lnTo>
                  <a:pt x="15011" y="769"/>
                </a:lnTo>
                <a:lnTo>
                  <a:pt x="15011" y="0"/>
                </a:lnTo>
                <a:close/>
              </a:path>
            </a:pathLst>
          </a:custGeom>
          <a:solidFill>
            <a:schemeClr val="bg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26652" name="TextBox 100"/>
          <p:cNvSpPr txBox="1">
            <a:spLocks noChangeArrowheads="1"/>
          </p:cNvSpPr>
          <p:nvPr/>
        </p:nvSpPr>
        <p:spPr bwMode="auto">
          <a:xfrm>
            <a:off x="1027113" y="431800"/>
            <a:ext cx="2321242" cy="39624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lang="en-US" sz="2000">
                <a:solidFill>
                  <a:srgbClr val="F8F8F8"/>
                </a:solidFill>
                <a:latin charset="-122" panose="020b0503020204020204" pitchFamily="34" typeface="微软雅黑"/>
                <a:ea charset="-122" pitchFamily="34" typeface="微软雅黑"/>
              </a:rPr>
              <a:t>1.1请输入您的标题</a:t>
            </a:r>
          </a:p>
        </p:txBody>
      </p:sp>
    </p:spTree>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26650"/>
                                        </p:tgtEl>
                                        <p:attrNameLst>
                                          <p:attrName>style.visibility</p:attrName>
                                        </p:attrNameLst>
                                      </p:cBhvr>
                                      <p:to>
                                        <p:strVal val="visible"/>
                                      </p:to>
                                    </p:set>
                                    <p:anim calcmode="lin" valueType="num">
                                      <p:cBhvr additive="base">
                                        <p:cTn dur="500" fill="hold" id="7"/>
                                        <p:tgtEl>
                                          <p:spTgt spid="26650"/>
                                        </p:tgtEl>
                                        <p:attrNameLst>
                                          <p:attrName>ppt_x</p:attrName>
                                        </p:attrNameLst>
                                      </p:cBhvr>
                                      <p:tavLst>
                                        <p:tav tm="0">
                                          <p:val>
                                            <p:strVal val="0-#ppt_w/2"/>
                                          </p:val>
                                        </p:tav>
                                        <p:tav tm="100000">
                                          <p:val>
                                            <p:strVal val="#ppt_x"/>
                                          </p:val>
                                        </p:tav>
                                      </p:tavLst>
                                    </p:anim>
                                    <p:anim calcmode="lin" valueType="num">
                                      <p:cBhvr additive="base">
                                        <p:cTn dur="500" fill="hold" id="8"/>
                                        <p:tgtEl>
                                          <p:spTgt spid="26650"/>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8">
                                  <p:stCondLst>
                                    <p:cond delay="0"/>
                                  </p:stCondLst>
                                  <p:childTnLst>
                                    <p:set>
                                      <p:cBhvr>
                                        <p:cTn dur="1" fill="hold" id="11">
                                          <p:stCondLst>
                                            <p:cond delay="0"/>
                                          </p:stCondLst>
                                        </p:cTn>
                                        <p:tgtEl>
                                          <p:spTgt spid="26651"/>
                                        </p:tgtEl>
                                        <p:attrNameLst>
                                          <p:attrName>style.visibility</p:attrName>
                                        </p:attrNameLst>
                                      </p:cBhvr>
                                      <p:to>
                                        <p:strVal val="visible"/>
                                      </p:to>
                                    </p:set>
                                    <p:animEffect filter="wipe(left)" transition="in">
                                      <p:cBhvr>
                                        <p:cTn dur="500" id="12"/>
                                        <p:tgtEl>
                                          <p:spTgt spid="26651"/>
                                        </p:tgtEl>
                                      </p:cBhvr>
                                    </p:animEffect>
                                  </p:childTnLst>
                                </p:cTn>
                              </p:par>
                            </p:childTnLst>
                          </p:cTn>
                        </p:par>
                        <p:par>
                          <p:cTn fill="hold" id="13" nodeType="afterGroup">
                            <p:stCondLst>
                              <p:cond delay="1000"/>
                            </p:stCondLst>
                            <p:childTnLst>
                              <p:par>
                                <p:cTn fill="hold" grpId="0" id="14" nodeType="afterEffect" presetClass="entr" presetID="41" presetSubtype="0">
                                  <p:stCondLst>
                                    <p:cond delay="0"/>
                                  </p:stCondLst>
                                  <p:iterate type="lt">
                                    <p:tmPct val="10000"/>
                                  </p:iterate>
                                  <p:childTnLst>
                                    <p:set>
                                      <p:cBhvr>
                                        <p:cTn dur="1" fill="hold" id="15">
                                          <p:stCondLst>
                                            <p:cond delay="0"/>
                                          </p:stCondLst>
                                        </p:cTn>
                                        <p:tgtEl>
                                          <p:spTgt spid="26652"/>
                                        </p:tgtEl>
                                        <p:attrNameLst>
                                          <p:attrName>style.visibility</p:attrName>
                                        </p:attrNameLst>
                                      </p:cBhvr>
                                      <p:to>
                                        <p:strVal val="visible"/>
                                      </p:to>
                                    </p:set>
                                    <p:anim calcmode="lin" valueType="num">
                                      <p:cBhvr>
                                        <p:cTn dur="300" fill="hold" id="16"/>
                                        <p:tgtEl>
                                          <p:spTgt spid="26652"/>
                                        </p:tgtEl>
                                        <p:attrNameLst>
                                          <p:attrName>ppt_x</p:attrName>
                                        </p:attrNameLst>
                                      </p:cBhvr>
                                      <p:tavLst>
                                        <p:tav tm="0">
                                          <p:val>
                                            <p:strVal val="#ppt_x"/>
                                          </p:val>
                                        </p:tav>
                                        <p:tav tm="50000">
                                          <p:val>
                                            <p:strVal val="#ppt_x+.1"/>
                                          </p:val>
                                        </p:tav>
                                        <p:tav tm="100000">
                                          <p:val>
                                            <p:strVal val="#ppt_x"/>
                                          </p:val>
                                        </p:tav>
                                      </p:tavLst>
                                    </p:anim>
                                    <p:anim calcmode="lin" valueType="num">
                                      <p:cBhvr>
                                        <p:cTn dur="300" fill="hold" id="17"/>
                                        <p:tgtEl>
                                          <p:spTgt spid="26652"/>
                                        </p:tgtEl>
                                        <p:attrNameLst>
                                          <p:attrName>ppt_y</p:attrName>
                                        </p:attrNameLst>
                                      </p:cBhvr>
                                      <p:tavLst>
                                        <p:tav tm="0">
                                          <p:val>
                                            <p:strVal val="#ppt_y"/>
                                          </p:val>
                                        </p:tav>
                                        <p:tav tm="100000">
                                          <p:val>
                                            <p:strVal val="#ppt_y"/>
                                          </p:val>
                                        </p:tav>
                                      </p:tavLst>
                                    </p:anim>
                                    <p:anim calcmode="lin" valueType="num">
                                      <p:cBhvr>
                                        <p:cTn dur="300" fill="hold" id="18"/>
                                        <p:tgtEl>
                                          <p:spTgt spid="26652"/>
                                        </p:tgtEl>
                                        <p:attrNameLst>
                                          <p:attrName>ppt_h</p:attrName>
                                        </p:attrNameLst>
                                      </p:cBhvr>
                                      <p:tavLst>
                                        <p:tav tm="0">
                                          <p:val>
                                            <p:strVal val="#ppt_h/10"/>
                                          </p:val>
                                        </p:tav>
                                        <p:tav tm="50000">
                                          <p:val>
                                            <p:strVal val="#ppt_h+.01"/>
                                          </p:val>
                                        </p:tav>
                                        <p:tav tm="100000">
                                          <p:val>
                                            <p:strVal val="#ppt_h"/>
                                          </p:val>
                                        </p:tav>
                                      </p:tavLst>
                                    </p:anim>
                                    <p:anim calcmode="lin" valueType="num">
                                      <p:cBhvr>
                                        <p:cTn dur="300" fill="hold" id="19"/>
                                        <p:tgtEl>
                                          <p:spTgt spid="26652"/>
                                        </p:tgtEl>
                                        <p:attrNameLst>
                                          <p:attrName>ppt_w</p:attrName>
                                        </p:attrNameLst>
                                      </p:cBhvr>
                                      <p:tavLst>
                                        <p:tav tm="0">
                                          <p:val>
                                            <p:strVal val="#ppt_w/10"/>
                                          </p:val>
                                        </p:tav>
                                        <p:tav tm="50000">
                                          <p:val>
                                            <p:strVal val="#ppt_w+.01"/>
                                          </p:val>
                                        </p:tav>
                                        <p:tav tm="100000">
                                          <p:val>
                                            <p:strVal val="#ppt_w"/>
                                          </p:val>
                                        </p:tav>
                                      </p:tavLst>
                                    </p:anim>
                                    <p:animEffect filter="fade" transition="in">
                                      <p:cBhvr>
                                        <p:cTn dur="300" id="20" tmFilter="0,0; .5, 1; 1, 1"/>
                                        <p:tgtEl>
                                          <p:spTgt spid="26652"/>
                                        </p:tgtEl>
                                      </p:cBhvr>
                                    </p:animEffect>
                                  </p:childTnLst>
                                </p:cTn>
                              </p:par>
                            </p:childTnLst>
                          </p:cTn>
                        </p:par>
                        <p:par>
                          <p:cTn fill="hold" id="21" nodeType="afterGroup">
                            <p:stCondLst>
                              <p:cond delay="1300"/>
                            </p:stCondLst>
                            <p:childTnLst>
                              <p:par>
                                <p:cTn fill="hold" grpId="0" id="22" nodeType="afterEffect" presetClass="entr" presetID="2" presetSubtype="8">
                                  <p:stCondLst>
                                    <p:cond delay="0"/>
                                  </p:stCondLst>
                                  <p:childTnLst>
                                    <p:set>
                                      <p:cBhvr>
                                        <p:cTn dur="1" fill="hold" id="23">
                                          <p:stCondLst>
                                            <p:cond delay="0"/>
                                          </p:stCondLst>
                                        </p:cTn>
                                        <p:tgtEl>
                                          <p:spTgt spid="26631"/>
                                        </p:tgtEl>
                                        <p:attrNameLst>
                                          <p:attrName>style.visibility</p:attrName>
                                        </p:attrNameLst>
                                      </p:cBhvr>
                                      <p:to>
                                        <p:strVal val="visible"/>
                                      </p:to>
                                    </p:set>
                                    <p:anim calcmode="lin" valueType="num">
                                      <p:cBhvr additive="base">
                                        <p:cTn dur="500" fill="hold" id="24"/>
                                        <p:tgtEl>
                                          <p:spTgt spid="26631"/>
                                        </p:tgtEl>
                                        <p:attrNameLst>
                                          <p:attrName>ppt_x</p:attrName>
                                        </p:attrNameLst>
                                      </p:cBhvr>
                                      <p:tavLst>
                                        <p:tav tm="0">
                                          <p:val>
                                            <p:strVal val="0-#ppt_w/2"/>
                                          </p:val>
                                        </p:tav>
                                        <p:tav tm="100000">
                                          <p:val>
                                            <p:strVal val="#ppt_x"/>
                                          </p:val>
                                        </p:tav>
                                      </p:tavLst>
                                    </p:anim>
                                    <p:anim calcmode="lin" valueType="num">
                                      <p:cBhvr additive="base">
                                        <p:cTn dur="500" fill="hold" id="25"/>
                                        <p:tgtEl>
                                          <p:spTgt spid="26631"/>
                                        </p:tgtEl>
                                        <p:attrNameLst>
                                          <p:attrName>ppt_y</p:attrName>
                                        </p:attrNameLst>
                                      </p:cBhvr>
                                      <p:tavLst>
                                        <p:tav tm="0">
                                          <p:val>
                                            <p:strVal val="#ppt_y"/>
                                          </p:val>
                                        </p:tav>
                                        <p:tav tm="100000">
                                          <p:val>
                                            <p:strVal val="#ppt_y"/>
                                          </p:val>
                                        </p:tav>
                                      </p:tavLst>
                                    </p:anim>
                                  </p:childTnLst>
                                </p:cTn>
                              </p:par>
                              <p:par>
                                <p:cTn fill="hold" id="26" nodeType="withEffect" presetClass="entr" presetID="2" presetSubtype="8">
                                  <p:stCondLst>
                                    <p:cond delay="0"/>
                                  </p:stCondLst>
                                  <p:childTnLst>
                                    <p:set>
                                      <p:cBhvr>
                                        <p:cTn dur="1" fill="hold" id="27">
                                          <p:stCondLst>
                                            <p:cond delay="0"/>
                                          </p:stCondLst>
                                        </p:cTn>
                                        <p:tgtEl>
                                          <p:spTgt spid="26633"/>
                                        </p:tgtEl>
                                        <p:attrNameLst>
                                          <p:attrName>style.visibility</p:attrName>
                                        </p:attrNameLst>
                                      </p:cBhvr>
                                      <p:to>
                                        <p:strVal val="visible"/>
                                      </p:to>
                                    </p:set>
                                    <p:anim calcmode="lin" valueType="num">
                                      <p:cBhvr additive="base">
                                        <p:cTn dur="500" fill="hold" id="28"/>
                                        <p:tgtEl>
                                          <p:spTgt spid="26633"/>
                                        </p:tgtEl>
                                        <p:attrNameLst>
                                          <p:attrName>ppt_x</p:attrName>
                                        </p:attrNameLst>
                                      </p:cBhvr>
                                      <p:tavLst>
                                        <p:tav tm="0">
                                          <p:val>
                                            <p:strVal val="0-#ppt_w/2"/>
                                          </p:val>
                                        </p:tav>
                                        <p:tav tm="100000">
                                          <p:val>
                                            <p:strVal val="#ppt_x"/>
                                          </p:val>
                                        </p:tav>
                                      </p:tavLst>
                                    </p:anim>
                                    <p:anim calcmode="lin" valueType="num">
                                      <p:cBhvr additive="base">
                                        <p:cTn dur="500" fill="hold" id="29"/>
                                        <p:tgtEl>
                                          <p:spTgt spid="26633"/>
                                        </p:tgtEl>
                                        <p:attrNameLst>
                                          <p:attrName>ppt_y</p:attrName>
                                        </p:attrNameLst>
                                      </p:cBhvr>
                                      <p:tavLst>
                                        <p:tav tm="0">
                                          <p:val>
                                            <p:strVal val="#ppt_y"/>
                                          </p:val>
                                        </p:tav>
                                        <p:tav tm="100000">
                                          <p:val>
                                            <p:strVal val="#ppt_y"/>
                                          </p:val>
                                        </p:tav>
                                      </p:tavLst>
                                    </p:anim>
                                  </p:childTnLst>
                                </p:cTn>
                              </p:par>
                              <p:par>
                                <p:cTn fill="hold" id="30" nodeType="withEffect" presetClass="entr" presetID="2" presetSubtype="8">
                                  <p:stCondLst>
                                    <p:cond delay="0"/>
                                  </p:stCondLst>
                                  <p:childTnLst>
                                    <p:set>
                                      <p:cBhvr>
                                        <p:cTn dur="1" fill="hold" id="31">
                                          <p:stCondLst>
                                            <p:cond delay="0"/>
                                          </p:stCondLst>
                                        </p:cTn>
                                        <p:tgtEl>
                                          <p:spTgt spid="26647"/>
                                        </p:tgtEl>
                                        <p:attrNameLst>
                                          <p:attrName>style.visibility</p:attrName>
                                        </p:attrNameLst>
                                      </p:cBhvr>
                                      <p:to>
                                        <p:strVal val="visible"/>
                                      </p:to>
                                    </p:set>
                                    <p:anim calcmode="lin" valueType="num">
                                      <p:cBhvr additive="base">
                                        <p:cTn dur="500" fill="hold" id="32"/>
                                        <p:tgtEl>
                                          <p:spTgt spid="26647"/>
                                        </p:tgtEl>
                                        <p:attrNameLst>
                                          <p:attrName>ppt_x</p:attrName>
                                        </p:attrNameLst>
                                      </p:cBhvr>
                                      <p:tavLst>
                                        <p:tav tm="0">
                                          <p:val>
                                            <p:strVal val="0-#ppt_w/2"/>
                                          </p:val>
                                        </p:tav>
                                        <p:tav tm="100000">
                                          <p:val>
                                            <p:strVal val="#ppt_x"/>
                                          </p:val>
                                        </p:tav>
                                      </p:tavLst>
                                    </p:anim>
                                    <p:anim calcmode="lin" valueType="num">
                                      <p:cBhvr additive="base">
                                        <p:cTn dur="500" fill="hold" id="33"/>
                                        <p:tgtEl>
                                          <p:spTgt spid="26647"/>
                                        </p:tgtEl>
                                        <p:attrNameLst>
                                          <p:attrName>ppt_y</p:attrName>
                                        </p:attrNameLst>
                                      </p:cBhvr>
                                      <p:tavLst>
                                        <p:tav tm="0">
                                          <p:val>
                                            <p:strVal val="#ppt_y"/>
                                          </p:val>
                                        </p:tav>
                                        <p:tav tm="100000">
                                          <p:val>
                                            <p:strVal val="#ppt_y"/>
                                          </p:val>
                                        </p:tav>
                                      </p:tavLst>
                                    </p:anim>
                                  </p:childTnLst>
                                </p:cTn>
                              </p:par>
                              <p:par>
                                <p:cTn fill="hold" grpId="0" id="34" nodeType="withEffect" presetClass="entr" presetID="2" presetSubtype="8">
                                  <p:stCondLst>
                                    <p:cond delay="0"/>
                                  </p:stCondLst>
                                  <p:childTnLst>
                                    <p:set>
                                      <p:cBhvr>
                                        <p:cTn dur="1" fill="hold" id="35">
                                          <p:stCondLst>
                                            <p:cond delay="0"/>
                                          </p:stCondLst>
                                        </p:cTn>
                                        <p:tgtEl>
                                          <p:spTgt spid="26632"/>
                                        </p:tgtEl>
                                        <p:attrNameLst>
                                          <p:attrName>style.visibility</p:attrName>
                                        </p:attrNameLst>
                                      </p:cBhvr>
                                      <p:to>
                                        <p:strVal val="visible"/>
                                      </p:to>
                                    </p:set>
                                    <p:anim calcmode="lin" valueType="num">
                                      <p:cBhvr additive="base">
                                        <p:cTn dur="500" fill="hold" id="36"/>
                                        <p:tgtEl>
                                          <p:spTgt spid="26632"/>
                                        </p:tgtEl>
                                        <p:attrNameLst>
                                          <p:attrName>ppt_x</p:attrName>
                                        </p:attrNameLst>
                                      </p:cBhvr>
                                      <p:tavLst>
                                        <p:tav tm="0">
                                          <p:val>
                                            <p:strVal val="0-#ppt_w/2"/>
                                          </p:val>
                                        </p:tav>
                                        <p:tav tm="100000">
                                          <p:val>
                                            <p:strVal val="#ppt_x"/>
                                          </p:val>
                                        </p:tav>
                                      </p:tavLst>
                                    </p:anim>
                                    <p:anim calcmode="lin" valueType="num">
                                      <p:cBhvr additive="base">
                                        <p:cTn dur="500" fill="hold" id="37"/>
                                        <p:tgtEl>
                                          <p:spTgt spid="26632"/>
                                        </p:tgtEl>
                                        <p:attrNameLst>
                                          <p:attrName>ppt_y</p:attrName>
                                        </p:attrNameLst>
                                      </p:cBhvr>
                                      <p:tavLst>
                                        <p:tav tm="0">
                                          <p:val>
                                            <p:strVal val="#ppt_y"/>
                                          </p:val>
                                        </p:tav>
                                        <p:tav tm="100000">
                                          <p:val>
                                            <p:strVal val="#ppt_y"/>
                                          </p:val>
                                        </p:tav>
                                      </p:tavLst>
                                    </p:anim>
                                  </p:childTnLst>
                                </p:cTn>
                              </p:par>
                            </p:childTnLst>
                          </p:cTn>
                        </p:par>
                        <p:par>
                          <p:cTn fill="hold" id="38" nodeType="afterGroup">
                            <p:stCondLst>
                              <p:cond delay="1800"/>
                            </p:stCondLst>
                            <p:childTnLst>
                              <p:par>
                                <p:cTn fill="hold" grpId="1" id="39" nodeType="afterEffect" presetClass="entr" presetID="20" presetSubtype="0">
                                  <p:stCondLst>
                                    <p:cond delay="0"/>
                                  </p:stCondLst>
                                  <p:childTnLst>
                                    <p:set>
                                      <p:cBhvr>
                                        <p:cTn dur="1" fill="hold" id="40">
                                          <p:stCondLst>
                                            <p:cond delay="0"/>
                                          </p:stCondLst>
                                        </p:cTn>
                                        <p:tgtEl>
                                          <p:spTgt spid="26626"/>
                                        </p:tgtEl>
                                        <p:attrNameLst>
                                          <p:attrName>style.visibility</p:attrName>
                                        </p:attrNameLst>
                                      </p:cBhvr>
                                      <p:to>
                                        <p:strVal val="visible"/>
                                      </p:to>
                                    </p:set>
                                    <p:animEffect filter="wedge" transition="in">
                                      <p:cBhvr>
                                        <p:cTn dur="500" id="41"/>
                                        <p:tgtEl>
                                          <p:spTgt spid="26626"/>
                                        </p:tgtEl>
                                      </p:cBhvr>
                                    </p:animEffect>
                                  </p:childTnLst>
                                </p:cTn>
                              </p:par>
                              <p:par>
                                <p:cTn fill="hold" grpId="1" id="42" nodeType="withEffect" presetClass="entr" presetID="20" presetSubtype="0">
                                  <p:stCondLst>
                                    <p:cond delay="0"/>
                                  </p:stCondLst>
                                  <p:childTnLst>
                                    <p:set>
                                      <p:cBhvr>
                                        <p:cTn dur="1" fill="hold" id="43">
                                          <p:stCondLst>
                                            <p:cond delay="0"/>
                                          </p:stCondLst>
                                        </p:cTn>
                                        <p:tgtEl>
                                          <p:spTgt spid="26636"/>
                                        </p:tgtEl>
                                        <p:attrNameLst>
                                          <p:attrName>style.visibility</p:attrName>
                                        </p:attrNameLst>
                                      </p:cBhvr>
                                      <p:to>
                                        <p:strVal val="visible"/>
                                      </p:to>
                                    </p:set>
                                    <p:animEffect filter="wedge" transition="in">
                                      <p:cBhvr>
                                        <p:cTn dur="500" id="44"/>
                                        <p:tgtEl>
                                          <p:spTgt spid="26636"/>
                                        </p:tgtEl>
                                      </p:cBhvr>
                                    </p:animEffect>
                                  </p:childTnLst>
                                </p:cTn>
                              </p:par>
                              <p:par>
                                <p:cTn fill="hold" grpId="1" id="45" nodeType="withEffect" presetClass="entr" presetID="20" presetSubtype="0">
                                  <p:stCondLst>
                                    <p:cond delay="0"/>
                                  </p:stCondLst>
                                  <p:childTnLst>
                                    <p:set>
                                      <p:cBhvr>
                                        <p:cTn dur="1" fill="hold" id="46">
                                          <p:stCondLst>
                                            <p:cond delay="0"/>
                                          </p:stCondLst>
                                        </p:cTn>
                                        <p:tgtEl>
                                          <p:spTgt spid="26641"/>
                                        </p:tgtEl>
                                        <p:attrNameLst>
                                          <p:attrName>style.visibility</p:attrName>
                                        </p:attrNameLst>
                                      </p:cBhvr>
                                      <p:to>
                                        <p:strVal val="visible"/>
                                      </p:to>
                                    </p:set>
                                    <p:animEffect filter="wedge" transition="in">
                                      <p:cBhvr>
                                        <p:cTn dur="500" id="47"/>
                                        <p:tgtEl>
                                          <p:spTgt spid="26641"/>
                                        </p:tgtEl>
                                      </p:cBhvr>
                                    </p:animEffect>
                                  </p:childTnLst>
                                </p:cTn>
                              </p:par>
                            </p:childTnLst>
                          </p:cTn>
                        </p:par>
                        <p:par>
                          <p:cTn fill="hold" id="48" nodeType="afterGroup">
                            <p:stCondLst>
                              <p:cond delay="2300"/>
                            </p:stCondLst>
                            <p:childTnLst>
                              <p:par>
                                <p:cTn decel="100000" fill="hold" grpId="0" id="49" nodeType="afterEffect" presetClass="entr" presetID="49" presetSubtype="0">
                                  <p:stCondLst>
                                    <p:cond delay="0"/>
                                  </p:stCondLst>
                                  <p:childTnLst>
                                    <p:set>
                                      <p:cBhvr>
                                        <p:cTn dur="1" fill="hold" id="50">
                                          <p:stCondLst>
                                            <p:cond delay="0"/>
                                          </p:stCondLst>
                                        </p:cTn>
                                        <p:tgtEl>
                                          <p:spTgt spid="26627"/>
                                        </p:tgtEl>
                                        <p:attrNameLst>
                                          <p:attrName>style.visibility</p:attrName>
                                        </p:attrNameLst>
                                      </p:cBhvr>
                                      <p:to>
                                        <p:strVal val="visible"/>
                                      </p:to>
                                    </p:set>
                                    <p:anim calcmode="lin" valueType="num">
                                      <p:cBhvr>
                                        <p:cTn dur="500" fill="hold" id="51"/>
                                        <p:tgtEl>
                                          <p:spTgt spid="26627"/>
                                        </p:tgtEl>
                                        <p:attrNameLst>
                                          <p:attrName>ppt_w</p:attrName>
                                        </p:attrNameLst>
                                      </p:cBhvr>
                                      <p:tavLst>
                                        <p:tav tm="0">
                                          <p:val>
                                            <p:fltVal val="0"/>
                                          </p:val>
                                        </p:tav>
                                        <p:tav tm="100000">
                                          <p:val>
                                            <p:strVal val="#ppt_w"/>
                                          </p:val>
                                        </p:tav>
                                      </p:tavLst>
                                    </p:anim>
                                    <p:anim calcmode="lin" valueType="num">
                                      <p:cBhvr>
                                        <p:cTn dur="500" fill="hold" id="52"/>
                                        <p:tgtEl>
                                          <p:spTgt spid="26627"/>
                                        </p:tgtEl>
                                        <p:attrNameLst>
                                          <p:attrName>ppt_h</p:attrName>
                                        </p:attrNameLst>
                                      </p:cBhvr>
                                      <p:tavLst>
                                        <p:tav tm="0">
                                          <p:val>
                                            <p:fltVal val="0"/>
                                          </p:val>
                                        </p:tav>
                                        <p:tav tm="100000">
                                          <p:val>
                                            <p:strVal val="#ppt_h"/>
                                          </p:val>
                                        </p:tav>
                                      </p:tavLst>
                                    </p:anim>
                                    <p:anim calcmode="lin" valueType="num">
                                      <p:cBhvr>
                                        <p:cTn dur="500" fill="hold" id="53"/>
                                        <p:tgtEl>
                                          <p:spTgt spid="26627"/>
                                        </p:tgtEl>
                                        <p:attrNameLst>
                                          <p:attrName>style.rotation</p:attrName>
                                        </p:attrNameLst>
                                      </p:cBhvr>
                                      <p:tavLst>
                                        <p:tav tm="0">
                                          <p:val>
                                            <p:fltVal val="360"/>
                                          </p:val>
                                        </p:tav>
                                        <p:tav tm="100000">
                                          <p:val>
                                            <p:fltVal val="0"/>
                                          </p:val>
                                        </p:tav>
                                      </p:tavLst>
                                    </p:anim>
                                    <p:animEffect filter="fade" transition="in">
                                      <p:cBhvr>
                                        <p:cTn dur="500" id="54"/>
                                        <p:tgtEl>
                                          <p:spTgt spid="26627"/>
                                        </p:tgtEl>
                                      </p:cBhvr>
                                    </p:animEffect>
                                  </p:childTnLst>
                                </p:cTn>
                              </p:par>
                              <p:par>
                                <p:cTn fill="hold" grpId="0" id="55" nodeType="withEffect" presetClass="entr" presetID="2" presetSubtype="2">
                                  <p:stCondLst>
                                    <p:cond delay="0"/>
                                  </p:stCondLst>
                                  <p:childTnLst>
                                    <p:set>
                                      <p:cBhvr>
                                        <p:cTn dur="1" fill="hold" id="56">
                                          <p:stCondLst>
                                            <p:cond delay="0"/>
                                          </p:stCondLst>
                                        </p:cTn>
                                        <p:tgtEl>
                                          <p:spTgt spid="26628"/>
                                        </p:tgtEl>
                                        <p:attrNameLst>
                                          <p:attrName>style.visibility</p:attrName>
                                        </p:attrNameLst>
                                      </p:cBhvr>
                                      <p:to>
                                        <p:strVal val="visible"/>
                                      </p:to>
                                    </p:set>
                                    <p:anim calcmode="lin" valueType="num">
                                      <p:cBhvr additive="base">
                                        <p:cTn dur="500" fill="hold" id="57"/>
                                        <p:tgtEl>
                                          <p:spTgt spid="26628"/>
                                        </p:tgtEl>
                                        <p:attrNameLst>
                                          <p:attrName>ppt_x</p:attrName>
                                        </p:attrNameLst>
                                      </p:cBhvr>
                                      <p:tavLst>
                                        <p:tav tm="0">
                                          <p:val>
                                            <p:strVal val="1+#ppt_w/2"/>
                                          </p:val>
                                        </p:tav>
                                        <p:tav tm="100000">
                                          <p:val>
                                            <p:strVal val="#ppt_x"/>
                                          </p:val>
                                        </p:tav>
                                      </p:tavLst>
                                    </p:anim>
                                    <p:anim calcmode="lin" valueType="num">
                                      <p:cBhvr additive="base">
                                        <p:cTn dur="500" fill="hold" id="58"/>
                                        <p:tgtEl>
                                          <p:spTgt spid="26628"/>
                                        </p:tgtEl>
                                        <p:attrNameLst>
                                          <p:attrName>ppt_y</p:attrName>
                                        </p:attrNameLst>
                                      </p:cBhvr>
                                      <p:tavLst>
                                        <p:tav tm="0">
                                          <p:val>
                                            <p:strVal val="#ppt_y"/>
                                          </p:val>
                                        </p:tav>
                                        <p:tav tm="100000">
                                          <p:val>
                                            <p:strVal val="#ppt_y"/>
                                          </p:val>
                                        </p:tav>
                                      </p:tavLst>
                                    </p:anim>
                                  </p:childTnLst>
                                </p:cTn>
                              </p:par>
                              <p:par>
                                <p:cTn fill="hold" grpId="0" id="59" nodeType="withEffect" presetClass="entr" presetID="2" presetSubtype="2">
                                  <p:stCondLst>
                                    <p:cond delay="0"/>
                                  </p:stCondLst>
                                  <p:childTnLst>
                                    <p:set>
                                      <p:cBhvr>
                                        <p:cTn dur="1" fill="hold" id="60">
                                          <p:stCondLst>
                                            <p:cond delay="0"/>
                                          </p:stCondLst>
                                        </p:cTn>
                                        <p:tgtEl>
                                          <p:spTgt spid="26629"/>
                                        </p:tgtEl>
                                        <p:attrNameLst>
                                          <p:attrName>style.visibility</p:attrName>
                                        </p:attrNameLst>
                                      </p:cBhvr>
                                      <p:to>
                                        <p:strVal val="visible"/>
                                      </p:to>
                                    </p:set>
                                    <p:anim calcmode="lin" valueType="num">
                                      <p:cBhvr additive="base">
                                        <p:cTn dur="500" fill="hold" id="61"/>
                                        <p:tgtEl>
                                          <p:spTgt spid="26629"/>
                                        </p:tgtEl>
                                        <p:attrNameLst>
                                          <p:attrName>ppt_x</p:attrName>
                                        </p:attrNameLst>
                                      </p:cBhvr>
                                      <p:tavLst>
                                        <p:tav tm="0">
                                          <p:val>
                                            <p:strVal val="1+#ppt_w/2"/>
                                          </p:val>
                                        </p:tav>
                                        <p:tav tm="100000">
                                          <p:val>
                                            <p:strVal val="#ppt_x"/>
                                          </p:val>
                                        </p:tav>
                                      </p:tavLst>
                                    </p:anim>
                                    <p:anim calcmode="lin" valueType="num">
                                      <p:cBhvr additive="base">
                                        <p:cTn dur="500" fill="hold" id="62"/>
                                        <p:tgtEl>
                                          <p:spTgt spid="26629"/>
                                        </p:tgtEl>
                                        <p:attrNameLst>
                                          <p:attrName>ppt_y</p:attrName>
                                        </p:attrNameLst>
                                      </p:cBhvr>
                                      <p:tavLst>
                                        <p:tav tm="0">
                                          <p:val>
                                            <p:strVal val="#ppt_y"/>
                                          </p:val>
                                        </p:tav>
                                        <p:tav tm="100000">
                                          <p:val>
                                            <p:strVal val="#ppt_y"/>
                                          </p:val>
                                        </p:tav>
                                      </p:tavLst>
                                    </p:anim>
                                  </p:childTnLst>
                                </p:cTn>
                              </p:par>
                              <p:par>
                                <p:cTn fill="hold" grpId="0" id="63" nodeType="withEffect" presetClass="entr" presetID="2" presetSubtype="2">
                                  <p:stCondLst>
                                    <p:cond delay="0"/>
                                  </p:stCondLst>
                                  <p:childTnLst>
                                    <p:set>
                                      <p:cBhvr>
                                        <p:cTn dur="1" fill="hold" id="64">
                                          <p:stCondLst>
                                            <p:cond delay="0"/>
                                          </p:stCondLst>
                                        </p:cTn>
                                        <p:tgtEl>
                                          <p:spTgt spid="26630"/>
                                        </p:tgtEl>
                                        <p:attrNameLst>
                                          <p:attrName>style.visibility</p:attrName>
                                        </p:attrNameLst>
                                      </p:cBhvr>
                                      <p:to>
                                        <p:strVal val="visible"/>
                                      </p:to>
                                    </p:set>
                                    <p:anim calcmode="lin" valueType="num">
                                      <p:cBhvr additive="base">
                                        <p:cTn dur="500" fill="hold" id="65"/>
                                        <p:tgtEl>
                                          <p:spTgt spid="26630"/>
                                        </p:tgtEl>
                                        <p:attrNameLst>
                                          <p:attrName>ppt_x</p:attrName>
                                        </p:attrNameLst>
                                      </p:cBhvr>
                                      <p:tavLst>
                                        <p:tav tm="0">
                                          <p:val>
                                            <p:strVal val="1+#ppt_w/2"/>
                                          </p:val>
                                        </p:tav>
                                        <p:tav tm="100000">
                                          <p:val>
                                            <p:strVal val="#ppt_x"/>
                                          </p:val>
                                        </p:tav>
                                      </p:tavLst>
                                    </p:anim>
                                    <p:anim calcmode="lin" valueType="num">
                                      <p:cBhvr additive="base">
                                        <p:cTn dur="500" fill="hold" id="66"/>
                                        <p:tgtEl>
                                          <p:spTgt spid="26630"/>
                                        </p:tgtEl>
                                        <p:attrNameLst>
                                          <p:attrName>ppt_y</p:attrName>
                                        </p:attrNameLst>
                                      </p:cBhvr>
                                      <p:tavLst>
                                        <p:tav tm="0">
                                          <p:val>
                                            <p:strVal val="#ppt_y"/>
                                          </p:val>
                                        </p:tav>
                                        <p:tav tm="100000">
                                          <p:val>
                                            <p:strVal val="#ppt_y"/>
                                          </p:val>
                                        </p:tav>
                                      </p:tavLst>
                                    </p:anim>
                                  </p:childTnLst>
                                </p:cTn>
                              </p:par>
                            </p:childTnLst>
                          </p:cTn>
                        </p:par>
                        <p:par>
                          <p:cTn fill="hold" id="67" nodeType="afterGroup">
                            <p:stCondLst>
                              <p:cond delay="2800"/>
                            </p:stCondLst>
                            <p:childTnLst>
                              <p:par>
                                <p:cTn decel="100000" fill="hold" grpId="0" id="68" nodeType="afterEffect" presetClass="entr" presetID="49" presetSubtype="0">
                                  <p:stCondLst>
                                    <p:cond delay="0"/>
                                  </p:stCondLst>
                                  <p:childTnLst>
                                    <p:set>
                                      <p:cBhvr>
                                        <p:cTn dur="1" fill="hold" id="69">
                                          <p:stCondLst>
                                            <p:cond delay="0"/>
                                          </p:stCondLst>
                                        </p:cTn>
                                        <p:tgtEl>
                                          <p:spTgt spid="26637"/>
                                        </p:tgtEl>
                                        <p:attrNameLst>
                                          <p:attrName>style.visibility</p:attrName>
                                        </p:attrNameLst>
                                      </p:cBhvr>
                                      <p:to>
                                        <p:strVal val="visible"/>
                                      </p:to>
                                    </p:set>
                                    <p:anim calcmode="lin" valueType="num">
                                      <p:cBhvr>
                                        <p:cTn dur="500" fill="hold" id="70"/>
                                        <p:tgtEl>
                                          <p:spTgt spid="26637"/>
                                        </p:tgtEl>
                                        <p:attrNameLst>
                                          <p:attrName>ppt_w</p:attrName>
                                        </p:attrNameLst>
                                      </p:cBhvr>
                                      <p:tavLst>
                                        <p:tav tm="0">
                                          <p:val>
                                            <p:fltVal val="0"/>
                                          </p:val>
                                        </p:tav>
                                        <p:tav tm="100000">
                                          <p:val>
                                            <p:strVal val="#ppt_w"/>
                                          </p:val>
                                        </p:tav>
                                      </p:tavLst>
                                    </p:anim>
                                    <p:anim calcmode="lin" valueType="num">
                                      <p:cBhvr>
                                        <p:cTn dur="500" fill="hold" id="71"/>
                                        <p:tgtEl>
                                          <p:spTgt spid="26637"/>
                                        </p:tgtEl>
                                        <p:attrNameLst>
                                          <p:attrName>ppt_h</p:attrName>
                                        </p:attrNameLst>
                                      </p:cBhvr>
                                      <p:tavLst>
                                        <p:tav tm="0">
                                          <p:val>
                                            <p:fltVal val="0"/>
                                          </p:val>
                                        </p:tav>
                                        <p:tav tm="100000">
                                          <p:val>
                                            <p:strVal val="#ppt_h"/>
                                          </p:val>
                                        </p:tav>
                                      </p:tavLst>
                                    </p:anim>
                                    <p:anim calcmode="lin" valueType="num">
                                      <p:cBhvr>
                                        <p:cTn dur="500" fill="hold" id="72"/>
                                        <p:tgtEl>
                                          <p:spTgt spid="26637"/>
                                        </p:tgtEl>
                                        <p:attrNameLst>
                                          <p:attrName>style.rotation</p:attrName>
                                        </p:attrNameLst>
                                      </p:cBhvr>
                                      <p:tavLst>
                                        <p:tav tm="0">
                                          <p:val>
                                            <p:fltVal val="360"/>
                                          </p:val>
                                        </p:tav>
                                        <p:tav tm="100000">
                                          <p:val>
                                            <p:fltVal val="0"/>
                                          </p:val>
                                        </p:tav>
                                      </p:tavLst>
                                    </p:anim>
                                    <p:animEffect filter="fade" transition="in">
                                      <p:cBhvr>
                                        <p:cTn dur="500" id="73"/>
                                        <p:tgtEl>
                                          <p:spTgt spid="26637"/>
                                        </p:tgtEl>
                                      </p:cBhvr>
                                    </p:animEffect>
                                  </p:childTnLst>
                                </p:cTn>
                              </p:par>
                              <p:par>
                                <p:cTn fill="hold" grpId="0" id="74" nodeType="withEffect" presetClass="entr" presetID="2" presetSubtype="2">
                                  <p:stCondLst>
                                    <p:cond delay="0"/>
                                  </p:stCondLst>
                                  <p:childTnLst>
                                    <p:set>
                                      <p:cBhvr>
                                        <p:cTn dur="1" fill="hold" id="75">
                                          <p:stCondLst>
                                            <p:cond delay="0"/>
                                          </p:stCondLst>
                                        </p:cTn>
                                        <p:tgtEl>
                                          <p:spTgt spid="26638"/>
                                        </p:tgtEl>
                                        <p:attrNameLst>
                                          <p:attrName>style.visibility</p:attrName>
                                        </p:attrNameLst>
                                      </p:cBhvr>
                                      <p:to>
                                        <p:strVal val="visible"/>
                                      </p:to>
                                    </p:set>
                                    <p:anim calcmode="lin" valueType="num">
                                      <p:cBhvr additive="base">
                                        <p:cTn dur="500" fill="hold" id="76"/>
                                        <p:tgtEl>
                                          <p:spTgt spid="26638"/>
                                        </p:tgtEl>
                                        <p:attrNameLst>
                                          <p:attrName>ppt_x</p:attrName>
                                        </p:attrNameLst>
                                      </p:cBhvr>
                                      <p:tavLst>
                                        <p:tav tm="0">
                                          <p:val>
                                            <p:strVal val="1+#ppt_w/2"/>
                                          </p:val>
                                        </p:tav>
                                        <p:tav tm="100000">
                                          <p:val>
                                            <p:strVal val="#ppt_x"/>
                                          </p:val>
                                        </p:tav>
                                      </p:tavLst>
                                    </p:anim>
                                    <p:anim calcmode="lin" valueType="num">
                                      <p:cBhvr additive="base">
                                        <p:cTn dur="500" fill="hold" id="77"/>
                                        <p:tgtEl>
                                          <p:spTgt spid="26638"/>
                                        </p:tgtEl>
                                        <p:attrNameLst>
                                          <p:attrName>ppt_y</p:attrName>
                                        </p:attrNameLst>
                                      </p:cBhvr>
                                      <p:tavLst>
                                        <p:tav tm="0">
                                          <p:val>
                                            <p:strVal val="#ppt_y"/>
                                          </p:val>
                                        </p:tav>
                                        <p:tav tm="100000">
                                          <p:val>
                                            <p:strVal val="#ppt_y"/>
                                          </p:val>
                                        </p:tav>
                                      </p:tavLst>
                                    </p:anim>
                                  </p:childTnLst>
                                </p:cTn>
                              </p:par>
                              <p:par>
                                <p:cTn fill="hold" grpId="0" id="78" nodeType="withEffect" presetClass="entr" presetID="2" presetSubtype="2">
                                  <p:stCondLst>
                                    <p:cond delay="0"/>
                                  </p:stCondLst>
                                  <p:childTnLst>
                                    <p:set>
                                      <p:cBhvr>
                                        <p:cTn dur="1" fill="hold" id="79">
                                          <p:stCondLst>
                                            <p:cond delay="0"/>
                                          </p:stCondLst>
                                        </p:cTn>
                                        <p:tgtEl>
                                          <p:spTgt spid="26639"/>
                                        </p:tgtEl>
                                        <p:attrNameLst>
                                          <p:attrName>style.visibility</p:attrName>
                                        </p:attrNameLst>
                                      </p:cBhvr>
                                      <p:to>
                                        <p:strVal val="visible"/>
                                      </p:to>
                                    </p:set>
                                    <p:anim calcmode="lin" valueType="num">
                                      <p:cBhvr additive="base">
                                        <p:cTn dur="500" fill="hold" id="80"/>
                                        <p:tgtEl>
                                          <p:spTgt spid="26639"/>
                                        </p:tgtEl>
                                        <p:attrNameLst>
                                          <p:attrName>ppt_x</p:attrName>
                                        </p:attrNameLst>
                                      </p:cBhvr>
                                      <p:tavLst>
                                        <p:tav tm="0">
                                          <p:val>
                                            <p:strVal val="1+#ppt_w/2"/>
                                          </p:val>
                                        </p:tav>
                                        <p:tav tm="100000">
                                          <p:val>
                                            <p:strVal val="#ppt_x"/>
                                          </p:val>
                                        </p:tav>
                                      </p:tavLst>
                                    </p:anim>
                                    <p:anim calcmode="lin" valueType="num">
                                      <p:cBhvr additive="base">
                                        <p:cTn dur="500" fill="hold" id="81"/>
                                        <p:tgtEl>
                                          <p:spTgt spid="26639"/>
                                        </p:tgtEl>
                                        <p:attrNameLst>
                                          <p:attrName>ppt_y</p:attrName>
                                        </p:attrNameLst>
                                      </p:cBhvr>
                                      <p:tavLst>
                                        <p:tav tm="0">
                                          <p:val>
                                            <p:strVal val="#ppt_y"/>
                                          </p:val>
                                        </p:tav>
                                        <p:tav tm="100000">
                                          <p:val>
                                            <p:strVal val="#ppt_y"/>
                                          </p:val>
                                        </p:tav>
                                      </p:tavLst>
                                    </p:anim>
                                  </p:childTnLst>
                                </p:cTn>
                              </p:par>
                              <p:par>
                                <p:cTn fill="hold" grpId="0" id="82" nodeType="withEffect" presetClass="entr" presetID="2" presetSubtype="2">
                                  <p:stCondLst>
                                    <p:cond delay="0"/>
                                  </p:stCondLst>
                                  <p:childTnLst>
                                    <p:set>
                                      <p:cBhvr>
                                        <p:cTn dur="1" fill="hold" id="83">
                                          <p:stCondLst>
                                            <p:cond delay="0"/>
                                          </p:stCondLst>
                                        </p:cTn>
                                        <p:tgtEl>
                                          <p:spTgt spid="26640"/>
                                        </p:tgtEl>
                                        <p:attrNameLst>
                                          <p:attrName>style.visibility</p:attrName>
                                        </p:attrNameLst>
                                      </p:cBhvr>
                                      <p:to>
                                        <p:strVal val="visible"/>
                                      </p:to>
                                    </p:set>
                                    <p:anim calcmode="lin" valueType="num">
                                      <p:cBhvr additive="base">
                                        <p:cTn dur="500" fill="hold" id="84"/>
                                        <p:tgtEl>
                                          <p:spTgt spid="26640"/>
                                        </p:tgtEl>
                                        <p:attrNameLst>
                                          <p:attrName>ppt_x</p:attrName>
                                        </p:attrNameLst>
                                      </p:cBhvr>
                                      <p:tavLst>
                                        <p:tav tm="0">
                                          <p:val>
                                            <p:strVal val="1+#ppt_w/2"/>
                                          </p:val>
                                        </p:tav>
                                        <p:tav tm="100000">
                                          <p:val>
                                            <p:strVal val="#ppt_x"/>
                                          </p:val>
                                        </p:tav>
                                      </p:tavLst>
                                    </p:anim>
                                    <p:anim calcmode="lin" valueType="num">
                                      <p:cBhvr additive="base">
                                        <p:cTn dur="500" fill="hold" id="85"/>
                                        <p:tgtEl>
                                          <p:spTgt spid="26640"/>
                                        </p:tgtEl>
                                        <p:attrNameLst>
                                          <p:attrName>ppt_y</p:attrName>
                                        </p:attrNameLst>
                                      </p:cBhvr>
                                      <p:tavLst>
                                        <p:tav tm="0">
                                          <p:val>
                                            <p:strVal val="#ppt_y"/>
                                          </p:val>
                                        </p:tav>
                                        <p:tav tm="100000">
                                          <p:val>
                                            <p:strVal val="#ppt_y"/>
                                          </p:val>
                                        </p:tav>
                                      </p:tavLst>
                                    </p:anim>
                                  </p:childTnLst>
                                </p:cTn>
                              </p:par>
                            </p:childTnLst>
                          </p:cTn>
                        </p:par>
                        <p:par>
                          <p:cTn fill="hold" id="86" nodeType="afterGroup">
                            <p:stCondLst>
                              <p:cond delay="3300"/>
                            </p:stCondLst>
                            <p:childTnLst>
                              <p:par>
                                <p:cTn decel="100000" fill="hold" grpId="0" id="87" nodeType="afterEffect" presetClass="entr" presetID="49" presetSubtype="0">
                                  <p:stCondLst>
                                    <p:cond delay="0"/>
                                  </p:stCondLst>
                                  <p:childTnLst>
                                    <p:set>
                                      <p:cBhvr>
                                        <p:cTn dur="1" fill="hold" id="88">
                                          <p:stCondLst>
                                            <p:cond delay="0"/>
                                          </p:stCondLst>
                                        </p:cTn>
                                        <p:tgtEl>
                                          <p:spTgt spid="26642"/>
                                        </p:tgtEl>
                                        <p:attrNameLst>
                                          <p:attrName>style.visibility</p:attrName>
                                        </p:attrNameLst>
                                      </p:cBhvr>
                                      <p:to>
                                        <p:strVal val="visible"/>
                                      </p:to>
                                    </p:set>
                                    <p:anim calcmode="lin" valueType="num">
                                      <p:cBhvr>
                                        <p:cTn dur="500" fill="hold" id="89"/>
                                        <p:tgtEl>
                                          <p:spTgt spid="26642"/>
                                        </p:tgtEl>
                                        <p:attrNameLst>
                                          <p:attrName>ppt_w</p:attrName>
                                        </p:attrNameLst>
                                      </p:cBhvr>
                                      <p:tavLst>
                                        <p:tav tm="0">
                                          <p:val>
                                            <p:fltVal val="0"/>
                                          </p:val>
                                        </p:tav>
                                        <p:tav tm="100000">
                                          <p:val>
                                            <p:strVal val="#ppt_w"/>
                                          </p:val>
                                        </p:tav>
                                      </p:tavLst>
                                    </p:anim>
                                    <p:anim calcmode="lin" valueType="num">
                                      <p:cBhvr>
                                        <p:cTn dur="500" fill="hold" id="90"/>
                                        <p:tgtEl>
                                          <p:spTgt spid="26642"/>
                                        </p:tgtEl>
                                        <p:attrNameLst>
                                          <p:attrName>ppt_h</p:attrName>
                                        </p:attrNameLst>
                                      </p:cBhvr>
                                      <p:tavLst>
                                        <p:tav tm="0">
                                          <p:val>
                                            <p:fltVal val="0"/>
                                          </p:val>
                                        </p:tav>
                                        <p:tav tm="100000">
                                          <p:val>
                                            <p:strVal val="#ppt_h"/>
                                          </p:val>
                                        </p:tav>
                                      </p:tavLst>
                                    </p:anim>
                                    <p:anim calcmode="lin" valueType="num">
                                      <p:cBhvr>
                                        <p:cTn dur="500" fill="hold" id="91"/>
                                        <p:tgtEl>
                                          <p:spTgt spid="26642"/>
                                        </p:tgtEl>
                                        <p:attrNameLst>
                                          <p:attrName>style.rotation</p:attrName>
                                        </p:attrNameLst>
                                      </p:cBhvr>
                                      <p:tavLst>
                                        <p:tav tm="0">
                                          <p:val>
                                            <p:fltVal val="360"/>
                                          </p:val>
                                        </p:tav>
                                        <p:tav tm="100000">
                                          <p:val>
                                            <p:fltVal val="0"/>
                                          </p:val>
                                        </p:tav>
                                      </p:tavLst>
                                    </p:anim>
                                    <p:animEffect filter="fade" transition="in">
                                      <p:cBhvr>
                                        <p:cTn dur="500" id="92"/>
                                        <p:tgtEl>
                                          <p:spTgt spid="26642"/>
                                        </p:tgtEl>
                                      </p:cBhvr>
                                    </p:animEffect>
                                  </p:childTnLst>
                                </p:cTn>
                              </p:par>
                              <p:par>
                                <p:cTn fill="hold" grpId="0" id="93" nodeType="withEffect" presetClass="entr" presetID="2" presetSubtype="2">
                                  <p:stCondLst>
                                    <p:cond delay="0"/>
                                  </p:stCondLst>
                                  <p:childTnLst>
                                    <p:set>
                                      <p:cBhvr>
                                        <p:cTn dur="1" fill="hold" id="94">
                                          <p:stCondLst>
                                            <p:cond delay="0"/>
                                          </p:stCondLst>
                                        </p:cTn>
                                        <p:tgtEl>
                                          <p:spTgt spid="26643"/>
                                        </p:tgtEl>
                                        <p:attrNameLst>
                                          <p:attrName>style.visibility</p:attrName>
                                        </p:attrNameLst>
                                      </p:cBhvr>
                                      <p:to>
                                        <p:strVal val="visible"/>
                                      </p:to>
                                    </p:set>
                                    <p:anim calcmode="lin" valueType="num">
                                      <p:cBhvr additive="base">
                                        <p:cTn dur="500" fill="hold" id="95"/>
                                        <p:tgtEl>
                                          <p:spTgt spid="26643"/>
                                        </p:tgtEl>
                                        <p:attrNameLst>
                                          <p:attrName>ppt_x</p:attrName>
                                        </p:attrNameLst>
                                      </p:cBhvr>
                                      <p:tavLst>
                                        <p:tav tm="0">
                                          <p:val>
                                            <p:strVal val="1+#ppt_w/2"/>
                                          </p:val>
                                        </p:tav>
                                        <p:tav tm="100000">
                                          <p:val>
                                            <p:strVal val="#ppt_x"/>
                                          </p:val>
                                        </p:tav>
                                      </p:tavLst>
                                    </p:anim>
                                    <p:anim calcmode="lin" valueType="num">
                                      <p:cBhvr additive="base">
                                        <p:cTn dur="500" fill="hold" id="96"/>
                                        <p:tgtEl>
                                          <p:spTgt spid="26643"/>
                                        </p:tgtEl>
                                        <p:attrNameLst>
                                          <p:attrName>ppt_y</p:attrName>
                                        </p:attrNameLst>
                                      </p:cBhvr>
                                      <p:tavLst>
                                        <p:tav tm="0">
                                          <p:val>
                                            <p:strVal val="#ppt_y"/>
                                          </p:val>
                                        </p:tav>
                                        <p:tav tm="100000">
                                          <p:val>
                                            <p:strVal val="#ppt_y"/>
                                          </p:val>
                                        </p:tav>
                                      </p:tavLst>
                                    </p:anim>
                                  </p:childTnLst>
                                </p:cTn>
                              </p:par>
                              <p:par>
                                <p:cTn fill="hold" grpId="0" id="97" nodeType="withEffect" presetClass="entr" presetID="2" presetSubtype="2">
                                  <p:stCondLst>
                                    <p:cond delay="0"/>
                                  </p:stCondLst>
                                  <p:childTnLst>
                                    <p:set>
                                      <p:cBhvr>
                                        <p:cTn dur="1" fill="hold" id="98">
                                          <p:stCondLst>
                                            <p:cond delay="0"/>
                                          </p:stCondLst>
                                        </p:cTn>
                                        <p:tgtEl>
                                          <p:spTgt spid="26644"/>
                                        </p:tgtEl>
                                        <p:attrNameLst>
                                          <p:attrName>style.visibility</p:attrName>
                                        </p:attrNameLst>
                                      </p:cBhvr>
                                      <p:to>
                                        <p:strVal val="visible"/>
                                      </p:to>
                                    </p:set>
                                    <p:anim calcmode="lin" valueType="num">
                                      <p:cBhvr additive="base">
                                        <p:cTn dur="500" fill="hold" id="99"/>
                                        <p:tgtEl>
                                          <p:spTgt spid="26644"/>
                                        </p:tgtEl>
                                        <p:attrNameLst>
                                          <p:attrName>ppt_x</p:attrName>
                                        </p:attrNameLst>
                                      </p:cBhvr>
                                      <p:tavLst>
                                        <p:tav tm="0">
                                          <p:val>
                                            <p:strVal val="1+#ppt_w/2"/>
                                          </p:val>
                                        </p:tav>
                                        <p:tav tm="100000">
                                          <p:val>
                                            <p:strVal val="#ppt_x"/>
                                          </p:val>
                                        </p:tav>
                                      </p:tavLst>
                                    </p:anim>
                                    <p:anim calcmode="lin" valueType="num">
                                      <p:cBhvr additive="base">
                                        <p:cTn dur="500" fill="hold" id="100"/>
                                        <p:tgtEl>
                                          <p:spTgt spid="26644"/>
                                        </p:tgtEl>
                                        <p:attrNameLst>
                                          <p:attrName>ppt_y</p:attrName>
                                        </p:attrNameLst>
                                      </p:cBhvr>
                                      <p:tavLst>
                                        <p:tav tm="0">
                                          <p:val>
                                            <p:strVal val="#ppt_y"/>
                                          </p:val>
                                        </p:tav>
                                        <p:tav tm="100000">
                                          <p:val>
                                            <p:strVal val="#ppt_y"/>
                                          </p:val>
                                        </p:tav>
                                      </p:tavLst>
                                    </p:anim>
                                  </p:childTnLst>
                                </p:cTn>
                              </p:par>
                              <p:par>
                                <p:cTn fill="hold" grpId="0" id="101" nodeType="withEffect" presetClass="entr" presetID="2" presetSubtype="2">
                                  <p:stCondLst>
                                    <p:cond delay="0"/>
                                  </p:stCondLst>
                                  <p:childTnLst>
                                    <p:set>
                                      <p:cBhvr>
                                        <p:cTn dur="1" fill="hold" id="102">
                                          <p:stCondLst>
                                            <p:cond delay="0"/>
                                          </p:stCondLst>
                                        </p:cTn>
                                        <p:tgtEl>
                                          <p:spTgt spid="26645"/>
                                        </p:tgtEl>
                                        <p:attrNameLst>
                                          <p:attrName>style.visibility</p:attrName>
                                        </p:attrNameLst>
                                      </p:cBhvr>
                                      <p:to>
                                        <p:strVal val="visible"/>
                                      </p:to>
                                    </p:set>
                                    <p:anim calcmode="lin" valueType="num">
                                      <p:cBhvr additive="base">
                                        <p:cTn dur="500" fill="hold" id="103"/>
                                        <p:tgtEl>
                                          <p:spTgt spid="26645"/>
                                        </p:tgtEl>
                                        <p:attrNameLst>
                                          <p:attrName>ppt_x</p:attrName>
                                        </p:attrNameLst>
                                      </p:cBhvr>
                                      <p:tavLst>
                                        <p:tav tm="0">
                                          <p:val>
                                            <p:strVal val="1+#ppt_w/2"/>
                                          </p:val>
                                        </p:tav>
                                        <p:tav tm="100000">
                                          <p:val>
                                            <p:strVal val="#ppt_x"/>
                                          </p:val>
                                        </p:tav>
                                      </p:tavLst>
                                    </p:anim>
                                    <p:anim calcmode="lin" valueType="num">
                                      <p:cBhvr additive="base">
                                        <p:cTn dur="500" fill="hold" id="104"/>
                                        <p:tgtEl>
                                          <p:spTgt spid="26645"/>
                                        </p:tgtEl>
                                        <p:attrNameLst>
                                          <p:attrName>ppt_y</p:attrName>
                                        </p:attrNameLst>
                                      </p:cBhvr>
                                      <p:tavLst>
                                        <p:tav tm="0">
                                          <p:val>
                                            <p:strVal val="#ppt_y"/>
                                          </p:val>
                                        </p:tav>
                                        <p:tav tm="100000">
                                          <p:val>
                                            <p:strVal val="#ppt_y"/>
                                          </p:val>
                                        </p:tav>
                                      </p:tavLst>
                                    </p:anim>
                                  </p:childTnLst>
                                </p:cTn>
                              </p:par>
                              <p:par>
                                <p:cTn fill="hold" grpId="0" id="105" nodeType="withEffect" presetClass="entr" presetID="2" presetSubtype="8">
                                  <p:stCondLst>
                                    <p:cond delay="0"/>
                                  </p:stCondLst>
                                  <p:childTnLst>
                                    <p:set>
                                      <p:cBhvr>
                                        <p:cTn dur="1" fill="hold" id="106">
                                          <p:stCondLst>
                                            <p:cond delay="0"/>
                                          </p:stCondLst>
                                        </p:cTn>
                                        <p:tgtEl>
                                          <p:spTgt spid="26646"/>
                                        </p:tgtEl>
                                        <p:attrNameLst>
                                          <p:attrName>style.visibility</p:attrName>
                                        </p:attrNameLst>
                                      </p:cBhvr>
                                      <p:to>
                                        <p:strVal val="visible"/>
                                      </p:to>
                                    </p:set>
                                    <p:anim calcmode="lin" valueType="num">
                                      <p:cBhvr additive="base">
                                        <p:cTn dur="500" fill="hold" id="107"/>
                                        <p:tgtEl>
                                          <p:spTgt spid="26646"/>
                                        </p:tgtEl>
                                        <p:attrNameLst>
                                          <p:attrName>ppt_x</p:attrName>
                                        </p:attrNameLst>
                                      </p:cBhvr>
                                      <p:tavLst>
                                        <p:tav tm="0">
                                          <p:val>
                                            <p:strVal val="0-#ppt_w/2"/>
                                          </p:val>
                                        </p:tav>
                                        <p:tav tm="100000">
                                          <p:val>
                                            <p:strVal val="#ppt_x"/>
                                          </p:val>
                                        </p:tav>
                                      </p:tavLst>
                                    </p:anim>
                                    <p:anim calcmode="lin" valueType="num">
                                      <p:cBhvr additive="base">
                                        <p:cTn dur="500" fill="hold" id="108"/>
                                        <p:tgtEl>
                                          <p:spTgt spid="26646"/>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1" spid="26626"/>
      <p:bldP grpId="0" spid="26627"/>
      <p:bldP grpId="0" spid="26628"/>
      <p:bldP grpId="0" spid="26629"/>
      <p:bldP grpId="0" spid="26630"/>
      <p:bldP grpId="0" spid="26631"/>
      <p:bldP grpId="0" spid="26632"/>
      <p:bldP grpId="1" spid="26636"/>
      <p:bldP grpId="0" spid="26637"/>
      <p:bldP grpId="0" spid="26638"/>
      <p:bldP grpId="0" spid="26639"/>
      <p:bldP grpId="0" spid="26640"/>
      <p:bldP grpId="1" spid="26641"/>
      <p:bldP grpId="0" spid="26642"/>
      <p:bldP grpId="0" spid="26643"/>
      <p:bldP grpId="0" spid="26644"/>
      <p:bldP grpId="0" spid="26645"/>
      <p:bldP grpId="0" spid="26646"/>
      <p:bldP grpId="0" spid="26650"/>
      <p:bldP grpId="0" spid="26651"/>
      <p:bldP grpId="0" spid="26652"/>
    </p:bld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8674" name="Group 2"/>
          <p:cNvGrpSpPr/>
          <p:nvPr/>
        </p:nvGrpSpPr>
        <p:grpSpPr>
          <a:xfrm>
            <a:off x="0" y="3113088"/>
            <a:ext cx="12196763" cy="1252537"/>
            <a:chExt cx="12350750" cy="487362"/>
          </a:xfrm>
        </p:grpSpPr>
        <p:sp>
          <p:nvSpPr>
            <p:cNvPr id="26635" name="Freeform 15"/>
            <p:cNvSpPr/>
            <p:nvPr/>
          </p:nvSpPr>
          <p:spPr bwMode="auto">
            <a:xfrm>
              <a:off x="0" y="0"/>
              <a:ext cx="3582988" cy="487362"/>
            </a:xfrm>
            <a:custGeom>
              <a:gdLst>
                <a:gd fmla="*/ 2147483647 w 4641" name="T0"/>
                <a:gd fmla="*/ 1842733486 h 631" name="T1"/>
                <a:gd fmla="*/ 2147483647 w 4641" name="T2"/>
                <a:gd fmla="*/ 0 h 631" name="T3"/>
                <a:gd fmla="*/ 2147483647 w 4641" name="T4"/>
                <a:gd fmla="*/ 2147483647 h 631" name="T5"/>
                <a:gd fmla="*/ 2147483647 w 4641" name="T6"/>
                <a:gd fmla="*/ 2147483647 h 631" name="T7"/>
                <a:gd fmla="*/ 2147483647 w 4641" name="T8"/>
                <a:gd fmla="*/ 2147483647 h 631" name="T9"/>
                <a:gd fmla="*/ 2147483647 w 4641" name="T10"/>
                <a:gd fmla="*/ 2147483647 h 631" name="T11"/>
                <a:gd fmla="*/ 0 w 4641" name="T12"/>
                <a:gd fmla="*/ 2147483647 h 631" name="T13"/>
                <a:gd fmla="*/ 0 w 4641" name="T14"/>
                <a:gd fmla="*/ 1842733486 h 631" name="T15"/>
                <a:gd fmla="*/ 2147483647 w 4641" name="T16"/>
                <a:gd fmla="*/ 1842733486 h 631"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b" l="0" r="r" t="0"/>
              <a:pathLst>
                <a:path h="631" w="4641">
                  <a:moveTo>
                    <a:pt x="4323" y="4"/>
                  </a:moveTo>
                  <a:lnTo>
                    <a:pt x="4327" y="0"/>
                  </a:lnTo>
                  <a:lnTo>
                    <a:pt x="4641" y="313"/>
                  </a:lnTo>
                  <a:lnTo>
                    <a:pt x="4327" y="627"/>
                  </a:lnTo>
                  <a:lnTo>
                    <a:pt x="4327" y="626"/>
                  </a:lnTo>
                  <a:lnTo>
                    <a:pt x="4327" y="631"/>
                  </a:lnTo>
                  <a:lnTo>
                    <a:pt x="0" y="631"/>
                  </a:lnTo>
                  <a:lnTo>
                    <a:pt x="0" y="4"/>
                  </a:lnTo>
                  <a:lnTo>
                    <a:pt x="4323" y="4"/>
                  </a:ln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26636" name="Freeform 16"/>
            <p:cNvSpPr/>
            <p:nvPr/>
          </p:nvSpPr>
          <p:spPr bwMode="auto">
            <a:xfrm>
              <a:off x="3438525" y="3175"/>
              <a:ext cx="8912225" cy="484187"/>
            </a:xfrm>
            <a:custGeom>
              <a:gdLst>
                <a:gd fmla="*/ 2147483647 w 11546" name="T0"/>
                <a:gd fmla="*/ 0 h 627" name="T1"/>
                <a:gd fmla="*/ 2147483647 w 11546" name="T2"/>
                <a:gd fmla="*/ 0 h 627" name="T3"/>
                <a:gd fmla="*/ 2147483647 w 11546" name="T4"/>
                <a:gd fmla="*/ 2147483647 h 627" name="T5"/>
                <a:gd fmla="*/ 0 w 11546" name="T6"/>
                <a:gd fmla="*/ 2147483647 h 627" name="T7"/>
                <a:gd fmla="*/ 0 w 11546" name="T8"/>
                <a:gd fmla="*/ 2147483647 h 627" name="T9"/>
                <a:gd fmla="*/ 0 w 11546" name="T10"/>
                <a:gd fmla="*/ 2147483647 h 627" name="T11"/>
                <a:gd fmla="*/ 2147483647 w 11546" name="T12"/>
                <a:gd fmla="*/ 2147483647 h 627" name="T13"/>
                <a:gd fmla="*/ 2147483647 w 11546" name="T14"/>
                <a:gd fmla="*/ 0 h 627"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627" w="11546">
                  <a:moveTo>
                    <a:pt x="11546" y="0"/>
                  </a:moveTo>
                  <a:lnTo>
                    <a:pt x="5" y="0"/>
                  </a:lnTo>
                  <a:lnTo>
                    <a:pt x="314" y="309"/>
                  </a:lnTo>
                  <a:lnTo>
                    <a:pt x="0" y="623"/>
                  </a:lnTo>
                  <a:lnTo>
                    <a:pt x="0" y="622"/>
                  </a:lnTo>
                  <a:lnTo>
                    <a:pt x="0" y="627"/>
                  </a:lnTo>
                  <a:lnTo>
                    <a:pt x="11546" y="627"/>
                  </a:lnTo>
                  <a:lnTo>
                    <a:pt x="11546" y="0"/>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endParaRPr altLang="en-US" lang="zh-CN"/>
            </a:p>
          </p:txBody>
        </p:sp>
      </p:grpSp>
      <p:sp>
        <p:nvSpPr>
          <p:cNvPr id="28677" name="Rectangle 3"/>
          <p:cNvSpPr txBox="1">
            <a:spLocks noChangeArrowheads="1"/>
          </p:cNvSpPr>
          <p:nvPr/>
        </p:nvSpPr>
        <p:spPr bwMode="auto">
          <a:xfrm>
            <a:off x="4465638" y="1798638"/>
            <a:ext cx="4652962" cy="131445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dist" eaLnBrk="1" hangingPunct="1"/>
            <a:r>
              <a:rPr altLang="en-US" b="1" lang="zh-CN" sz="8000">
                <a:solidFill>
                  <a:schemeClr val="bg1"/>
                </a:solidFill>
                <a:ea charset="-122" pitchFamily="34" typeface="微软雅黑"/>
              </a:rPr>
              <a:t>感谢聆听</a:t>
            </a:r>
          </a:p>
        </p:txBody>
      </p:sp>
      <p:pic>
        <p:nvPicPr>
          <p:cNvPr descr="大众LOGO" id="26628" name="Picture 5"/>
          <p:cNvPicPr>
            <a:picLocks noChangeArrowheads="1" noChangeAspect="1"/>
          </p:cNvPicPr>
          <p:nvPr/>
        </p:nvPicPr>
        <p:blipFill>
          <a:blip r:embed="rId2">
            <a:extLst>
              <a:ext uri="{28A0092B-C50C-407E-A947-70E740481C1C}">
                <a14:useLocalDpi val="0"/>
              </a:ext>
            </a:extLst>
          </a:blip>
          <a:stretch>
            <a:fillRect/>
          </a:stretch>
        </p:blipFill>
        <p:spPr bwMode="auto">
          <a:xfrm>
            <a:off x="1417638" y="3452813"/>
            <a:ext cx="1365250" cy="67945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nvGrpSpPr>
          <p:cNvPr id="28679" name="Group 7"/>
          <p:cNvGrpSpPr/>
          <p:nvPr/>
        </p:nvGrpSpPr>
        <p:grpSpPr>
          <a:xfrm>
            <a:off x="4668838" y="3602038"/>
            <a:ext cx="3381847" cy="380464"/>
            <a:chExt cx="3383438" cy="379792"/>
          </a:xfrm>
        </p:grpSpPr>
        <p:pic>
          <p:nvPicPr>
            <p:cNvPr descr="人图标" id="26631" name="Picture 6"/>
            <p:cNvPicPr>
              <a:picLocks noChangeArrowheads="1" noChangeAspect="1"/>
            </p:cNvPicPr>
            <p:nvPr/>
          </p:nvPicPr>
          <p:blipFill>
            <a:blip r:embed="rId3">
              <a:extLst>
                <a:ext uri="{28A0092B-C50C-407E-A947-70E740481C1C}">
                  <a14:useLocalDpi val="0"/>
                </a:ext>
              </a:extLst>
            </a:blip>
            <a:stretch>
              <a:fillRect/>
            </a:stretch>
          </p:blipFill>
          <p:spPr bwMode="auto">
            <a:xfrm>
              <a:off x="0" y="0"/>
              <a:ext cx="311150" cy="35718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26632" name="Text Box 7"/>
            <p:cNvSpPr txBox="1">
              <a:spLocks noChangeArrowheads="1"/>
            </p:cNvSpPr>
            <p:nvPr/>
          </p:nvSpPr>
          <p:spPr bwMode="auto">
            <a:xfrm>
              <a:off x="239714" y="11113"/>
              <a:ext cx="1085090" cy="36511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a:solidFill>
                    <a:srgbClr val="F8F8F8"/>
                  </a:solidFill>
                  <a:ea charset="-122" pitchFamily="34" typeface="微软雅黑"/>
                </a:rPr>
                <a:t>优页PPT</a:t>
              </a:r>
            </a:p>
          </p:txBody>
        </p:sp>
        <p:pic>
          <p:nvPicPr>
            <p:cNvPr descr="weibo" id="26633" name="Picture 12"/>
            <p:cNvPicPr>
              <a:picLocks noChangeArrowheads="1" noChangeAspect="1"/>
            </p:cNvPicPr>
            <p:nvPr/>
          </p:nvPicPr>
          <p:blipFill>
            <a:blip r:embed="rId4">
              <a:extLst>
                <a:ext uri="{28A0092B-C50C-407E-A947-70E740481C1C}">
                  <a14:useLocalDpi val="0"/>
                </a:ext>
              </a:extLst>
            </a:blip>
            <a:stretch>
              <a:fillRect/>
            </a:stretch>
          </p:blipFill>
          <p:spPr bwMode="auto">
            <a:xfrm>
              <a:off x="1825625" y="1587"/>
              <a:ext cx="439738" cy="354013"/>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pic>
        <p:sp>
          <p:nvSpPr>
            <p:cNvPr id="26634" name="Text Box 13"/>
            <p:cNvSpPr txBox="1">
              <a:spLocks noChangeArrowheads="1"/>
            </p:cNvSpPr>
            <p:nvPr/>
          </p:nvSpPr>
          <p:spPr bwMode="auto">
            <a:xfrm>
              <a:off x="2271714" y="11113"/>
              <a:ext cx="1104149" cy="365114"/>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smtClean="0">
                  <a:solidFill>
                    <a:srgbClr val="F8F8F8"/>
                  </a:solidFill>
                  <a:ea charset="-122" pitchFamily="34" typeface="微软雅黑"/>
                </a:rPr>
                <a:t>@代用名</a:t>
              </a:r>
            </a:p>
          </p:txBody>
        </p:sp>
      </p:grpSp>
    </p:spTree>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2" presetSubtype="8">
                                  <p:stCondLst>
                                    <p:cond delay="0"/>
                                  </p:stCondLst>
                                  <p:childTnLst>
                                    <p:set>
                                      <p:cBhvr>
                                        <p:cTn dur="1" fill="hold" id="6">
                                          <p:stCondLst>
                                            <p:cond delay="0"/>
                                          </p:stCondLst>
                                        </p:cTn>
                                        <p:tgtEl>
                                          <p:spTgt spid="28674"/>
                                        </p:tgtEl>
                                        <p:attrNameLst>
                                          <p:attrName>style.visibility</p:attrName>
                                        </p:attrNameLst>
                                      </p:cBhvr>
                                      <p:to>
                                        <p:strVal val="visible"/>
                                      </p:to>
                                    </p:set>
                                    <p:animEffect filter="wipe(left)" transition="in">
                                      <p:cBhvr>
                                        <p:cTn dur="500" id="7"/>
                                        <p:tgtEl>
                                          <p:spTgt spid="28674"/>
                                        </p:tgtEl>
                                      </p:cBhvr>
                                    </p:animEffect>
                                  </p:childTnLst>
                                </p:cTn>
                              </p:par>
                            </p:childTnLst>
                          </p:cTn>
                        </p:par>
                        <p:par>
                          <p:cTn fill="hold" id="8" nodeType="afterGroup">
                            <p:stCondLst>
                              <p:cond delay="500"/>
                            </p:stCondLst>
                            <p:childTnLst>
                              <p:par>
                                <p:cTn fill="hold" grpId="0" id="9" nodeType="afterEffect" presetClass="entr" presetID="41" presetSubtype="0">
                                  <p:stCondLst>
                                    <p:cond delay="0"/>
                                  </p:stCondLst>
                                  <p:iterate type="lt">
                                    <p:tmPct val="10000"/>
                                  </p:iterate>
                                  <p:childTnLst>
                                    <p:set>
                                      <p:cBhvr>
                                        <p:cTn dur="1" fill="hold" id="10">
                                          <p:stCondLst>
                                            <p:cond delay="0"/>
                                          </p:stCondLst>
                                        </p:cTn>
                                        <p:tgtEl>
                                          <p:spTgt spid="28677"/>
                                        </p:tgtEl>
                                        <p:attrNameLst>
                                          <p:attrName>style.visibility</p:attrName>
                                        </p:attrNameLst>
                                      </p:cBhvr>
                                      <p:to>
                                        <p:strVal val="visible"/>
                                      </p:to>
                                    </p:set>
                                    <p:anim calcmode="lin" valueType="num">
                                      <p:cBhvr>
                                        <p:cTn dur="1000" fill="hold" id="11"/>
                                        <p:tgtEl>
                                          <p:spTgt spid="28677"/>
                                        </p:tgtEl>
                                        <p:attrNameLst>
                                          <p:attrName>ppt_x</p:attrName>
                                        </p:attrNameLst>
                                      </p:cBhvr>
                                      <p:tavLst>
                                        <p:tav tm="0">
                                          <p:val>
                                            <p:strVal val="#ppt_x"/>
                                          </p:val>
                                        </p:tav>
                                        <p:tav tm="50000">
                                          <p:val>
                                            <p:strVal val="#ppt_x+.1"/>
                                          </p:val>
                                        </p:tav>
                                        <p:tav tm="100000">
                                          <p:val>
                                            <p:strVal val="#ppt_x"/>
                                          </p:val>
                                        </p:tav>
                                      </p:tavLst>
                                    </p:anim>
                                    <p:anim calcmode="lin" valueType="num">
                                      <p:cBhvr>
                                        <p:cTn dur="1000" fill="hold" id="12"/>
                                        <p:tgtEl>
                                          <p:spTgt spid="28677"/>
                                        </p:tgtEl>
                                        <p:attrNameLst>
                                          <p:attrName>ppt_y</p:attrName>
                                        </p:attrNameLst>
                                      </p:cBhvr>
                                      <p:tavLst>
                                        <p:tav tm="0">
                                          <p:val>
                                            <p:strVal val="#ppt_y"/>
                                          </p:val>
                                        </p:tav>
                                        <p:tav tm="100000">
                                          <p:val>
                                            <p:strVal val="#ppt_y"/>
                                          </p:val>
                                        </p:tav>
                                      </p:tavLst>
                                    </p:anim>
                                    <p:anim calcmode="lin" valueType="num">
                                      <p:cBhvr>
                                        <p:cTn dur="1000" fill="hold" id="13"/>
                                        <p:tgtEl>
                                          <p:spTgt spid="28677"/>
                                        </p:tgtEl>
                                        <p:attrNameLst>
                                          <p:attrName>ppt_h</p:attrName>
                                        </p:attrNameLst>
                                      </p:cBhvr>
                                      <p:tavLst>
                                        <p:tav tm="0">
                                          <p:val>
                                            <p:strVal val="#ppt_h/10"/>
                                          </p:val>
                                        </p:tav>
                                        <p:tav tm="50000">
                                          <p:val>
                                            <p:strVal val="#ppt_h+.01"/>
                                          </p:val>
                                        </p:tav>
                                        <p:tav tm="100000">
                                          <p:val>
                                            <p:strVal val="#ppt_h"/>
                                          </p:val>
                                        </p:tav>
                                      </p:tavLst>
                                    </p:anim>
                                    <p:anim calcmode="lin" valueType="num">
                                      <p:cBhvr>
                                        <p:cTn dur="1000" fill="hold" id="14"/>
                                        <p:tgtEl>
                                          <p:spTgt spid="28677"/>
                                        </p:tgtEl>
                                        <p:attrNameLst>
                                          <p:attrName>ppt_w</p:attrName>
                                        </p:attrNameLst>
                                      </p:cBhvr>
                                      <p:tavLst>
                                        <p:tav tm="0">
                                          <p:val>
                                            <p:strVal val="#ppt_w/10"/>
                                          </p:val>
                                        </p:tav>
                                        <p:tav tm="50000">
                                          <p:val>
                                            <p:strVal val="#ppt_w+.01"/>
                                          </p:val>
                                        </p:tav>
                                        <p:tav tm="100000">
                                          <p:val>
                                            <p:strVal val="#ppt_w"/>
                                          </p:val>
                                        </p:tav>
                                      </p:tavLst>
                                    </p:anim>
                                    <p:animEffect filter="fade" transition="in">
                                      <p:cBhvr>
                                        <p:cTn dur="1000" id="15" tmFilter="0,0; .5, 1; 1, 1"/>
                                        <p:tgtEl>
                                          <p:spTgt spid="28677"/>
                                        </p:tgtEl>
                                      </p:cBhvr>
                                    </p:animEffect>
                                  </p:childTnLst>
                                </p:cTn>
                              </p:par>
                            </p:childTnLst>
                          </p:cTn>
                        </p:par>
                        <p:par>
                          <p:cTn fill="hold" id="16" nodeType="afterGroup">
                            <p:stCondLst>
                              <p:cond delay="1500"/>
                            </p:stCondLst>
                            <p:childTnLst>
                              <p:par>
                                <p:cTn fill="hold" id="17" nodeType="afterEffect" presetClass="entr" presetID="2" presetSubtype="4">
                                  <p:stCondLst>
                                    <p:cond delay="0"/>
                                  </p:stCondLst>
                                  <p:childTnLst>
                                    <p:set>
                                      <p:cBhvr>
                                        <p:cTn dur="1" fill="hold" id="18">
                                          <p:stCondLst>
                                            <p:cond delay="0"/>
                                          </p:stCondLst>
                                        </p:cTn>
                                        <p:tgtEl>
                                          <p:spTgt spid="28679"/>
                                        </p:tgtEl>
                                        <p:attrNameLst>
                                          <p:attrName>style.visibility</p:attrName>
                                        </p:attrNameLst>
                                      </p:cBhvr>
                                      <p:to>
                                        <p:strVal val="visible"/>
                                      </p:to>
                                    </p:set>
                                    <p:anim calcmode="lin" valueType="num">
                                      <p:cBhvr additive="base">
                                        <p:cTn dur="500" fill="hold" id="19"/>
                                        <p:tgtEl>
                                          <p:spTgt spid="28679"/>
                                        </p:tgtEl>
                                        <p:attrNameLst>
                                          <p:attrName>ppt_x</p:attrName>
                                        </p:attrNameLst>
                                      </p:cBhvr>
                                      <p:tavLst>
                                        <p:tav tm="0">
                                          <p:val>
                                            <p:strVal val="#ppt_x"/>
                                          </p:val>
                                        </p:tav>
                                        <p:tav tm="100000">
                                          <p:val>
                                            <p:strVal val="#ppt_x"/>
                                          </p:val>
                                        </p:tav>
                                      </p:tavLst>
                                    </p:anim>
                                    <p:anim calcmode="lin" valueType="num">
                                      <p:cBhvr additive="base">
                                        <p:cTn dur="500" fill="hold" id="20"/>
                                        <p:tgtEl>
                                          <p:spTgt spid="28679"/>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8677"/>
    </p:bld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7170" name="Group 2"/>
          <p:cNvGrpSpPr/>
          <p:nvPr/>
        </p:nvGrpSpPr>
        <p:grpSpPr>
          <a:xfrm>
            <a:off x="0" y="0"/>
            <a:ext cx="12196763" cy="487363"/>
            <a:chExt cx="12350750" cy="487362"/>
          </a:xfrm>
        </p:grpSpPr>
        <p:sp>
          <p:nvSpPr>
            <p:cNvPr id="5145" name="Freeform 15"/>
            <p:cNvSpPr/>
            <p:nvPr/>
          </p:nvSpPr>
          <p:spPr bwMode="auto">
            <a:xfrm>
              <a:off x="0" y="0"/>
              <a:ext cx="3582988" cy="487362"/>
            </a:xfrm>
            <a:custGeom>
              <a:gdLst>
                <a:gd fmla="*/ 2147483647 w 4641" name="T0"/>
                <a:gd fmla="*/ 1842733486 h 631" name="T1"/>
                <a:gd fmla="*/ 2147483647 w 4641" name="T2"/>
                <a:gd fmla="*/ 0 h 631" name="T3"/>
                <a:gd fmla="*/ 2147483647 w 4641" name="T4"/>
                <a:gd fmla="*/ 2147483647 h 631" name="T5"/>
                <a:gd fmla="*/ 2147483647 w 4641" name="T6"/>
                <a:gd fmla="*/ 2147483647 h 631" name="T7"/>
                <a:gd fmla="*/ 2147483647 w 4641" name="T8"/>
                <a:gd fmla="*/ 2147483647 h 631" name="T9"/>
                <a:gd fmla="*/ 2147483647 w 4641" name="T10"/>
                <a:gd fmla="*/ 2147483647 h 631" name="T11"/>
                <a:gd fmla="*/ 0 w 4641" name="T12"/>
                <a:gd fmla="*/ 2147483647 h 631" name="T13"/>
                <a:gd fmla="*/ 0 w 4641" name="T14"/>
                <a:gd fmla="*/ 1842733486 h 631" name="T15"/>
                <a:gd fmla="*/ 2147483647 w 4641" name="T16"/>
                <a:gd fmla="*/ 1842733486 h 631"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b" l="0" r="r" t="0"/>
              <a:pathLst>
                <a:path h="631" w="4641">
                  <a:moveTo>
                    <a:pt x="4323" y="4"/>
                  </a:moveTo>
                  <a:lnTo>
                    <a:pt x="4327" y="0"/>
                  </a:lnTo>
                  <a:lnTo>
                    <a:pt x="4641" y="313"/>
                  </a:lnTo>
                  <a:lnTo>
                    <a:pt x="4327" y="627"/>
                  </a:lnTo>
                  <a:lnTo>
                    <a:pt x="4327" y="626"/>
                  </a:lnTo>
                  <a:lnTo>
                    <a:pt x="4327" y="631"/>
                  </a:lnTo>
                  <a:lnTo>
                    <a:pt x="0" y="631"/>
                  </a:lnTo>
                  <a:lnTo>
                    <a:pt x="0" y="4"/>
                  </a:lnTo>
                  <a:lnTo>
                    <a:pt x="4323" y="4"/>
                  </a:ln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5146" name="Freeform 16"/>
            <p:cNvSpPr/>
            <p:nvPr/>
          </p:nvSpPr>
          <p:spPr bwMode="auto">
            <a:xfrm>
              <a:off x="3438525" y="3175"/>
              <a:ext cx="8912225" cy="484187"/>
            </a:xfrm>
            <a:custGeom>
              <a:gdLst>
                <a:gd fmla="*/ 2147483647 w 11546" name="T0"/>
                <a:gd fmla="*/ 0 h 627" name="T1"/>
                <a:gd fmla="*/ 2147483647 w 11546" name="T2"/>
                <a:gd fmla="*/ 0 h 627" name="T3"/>
                <a:gd fmla="*/ 2147483647 w 11546" name="T4"/>
                <a:gd fmla="*/ 2147483647 h 627" name="T5"/>
                <a:gd fmla="*/ 0 w 11546" name="T6"/>
                <a:gd fmla="*/ 2147483647 h 627" name="T7"/>
                <a:gd fmla="*/ 0 w 11546" name="T8"/>
                <a:gd fmla="*/ 2147483647 h 627" name="T9"/>
                <a:gd fmla="*/ 0 w 11546" name="T10"/>
                <a:gd fmla="*/ 2147483647 h 627" name="T11"/>
                <a:gd fmla="*/ 2147483647 w 11546" name="T12"/>
                <a:gd fmla="*/ 2147483647 h 627" name="T13"/>
                <a:gd fmla="*/ 2147483647 w 11546" name="T14"/>
                <a:gd fmla="*/ 0 h 627"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627" w="11546">
                  <a:moveTo>
                    <a:pt x="11546" y="0"/>
                  </a:moveTo>
                  <a:lnTo>
                    <a:pt x="5" y="0"/>
                  </a:lnTo>
                  <a:lnTo>
                    <a:pt x="314" y="309"/>
                  </a:lnTo>
                  <a:lnTo>
                    <a:pt x="0" y="623"/>
                  </a:lnTo>
                  <a:lnTo>
                    <a:pt x="0" y="622"/>
                  </a:lnTo>
                  <a:lnTo>
                    <a:pt x="0" y="627"/>
                  </a:lnTo>
                  <a:lnTo>
                    <a:pt x="11546" y="627"/>
                  </a:lnTo>
                  <a:lnTo>
                    <a:pt x="11546" y="0"/>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endParaRPr altLang="en-US" lang="zh-CN"/>
            </a:p>
          </p:txBody>
        </p:sp>
      </p:grpSp>
      <p:sp>
        <p:nvSpPr>
          <p:cNvPr id="7173" name="Rectangle 3"/>
          <p:cNvSpPr txBox="1">
            <a:spLocks noChangeArrowheads="1"/>
          </p:cNvSpPr>
          <p:nvPr/>
        </p:nvSpPr>
        <p:spPr bwMode="auto">
          <a:xfrm>
            <a:off x="769938" y="836613"/>
            <a:ext cx="1320800" cy="635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b="1" lang="zh-CN" sz="4000">
                <a:ea charset="-122" pitchFamily="34" typeface="微软雅黑"/>
              </a:rPr>
              <a:t>目录</a:t>
            </a:r>
          </a:p>
        </p:txBody>
      </p:sp>
      <p:sp>
        <p:nvSpPr>
          <p:cNvPr id="5124" name="Text Box 5"/>
          <p:cNvSpPr txBox="1">
            <a:spLocks noChangeArrowheads="1"/>
          </p:cNvSpPr>
          <p:nvPr/>
        </p:nvSpPr>
        <p:spPr bwMode="auto">
          <a:xfrm>
            <a:off x="1849438" y="947738"/>
            <a:ext cx="1621155" cy="54864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sz="3000">
                <a:solidFill>
                  <a:schemeClr val="accent1"/>
                </a:solidFill>
                <a:ea charset="-122" pitchFamily="34" typeface="微软雅黑"/>
              </a:rPr>
              <a:t>contents</a:t>
            </a:r>
          </a:p>
        </p:txBody>
      </p:sp>
      <p:cxnSp>
        <p:nvCxnSpPr>
          <p:cNvPr id="5125" name="直接连接符 9"/>
          <p:cNvCxnSpPr>
            <a:cxnSpLocks noChangeShapeType="1"/>
          </p:cNvCxnSpPr>
          <p:nvPr/>
        </p:nvCxnSpPr>
        <p:spPr bwMode="auto">
          <a:xfrm flipH="1">
            <a:off x="2019300" y="1846263"/>
            <a:ext cx="720725" cy="1584325"/>
          </a:xfrm>
          <a:prstGeom prst="line">
            <a:avLst/>
          </a:prstGeom>
          <a:noFill/>
          <a:ln w="9525">
            <a:solidFill>
              <a:schemeClr val="tx1"/>
            </a:solidFill>
            <a:round/>
            <a:tailEnd len="lg" type="oval" w="lg"/>
          </a:ln>
          <a:effectLst/>
          <a:extLst>
            <a:ext uri="{909E8E84-426E-40DD-AFC4-6F175D3DCCD1}">
              <a14:hiddenFill>
                <a:noFill/>
              </a14:hiddenFill>
            </a:ext>
            <a:ext uri="{AF507438-7753-43E0-B8FC-AC1667EBCBE1}">
              <a14:hiddenEffects>
                <a:effectLst>
                  <a:outerShdw algn="ctr" dir="2700000" dist="35921" rotWithShape="0">
                    <a:schemeClr val="bg2"/>
                  </a:outerShdw>
                </a:effectLst>
              </a14:hiddenEffects>
            </a:ext>
          </a:extLst>
        </p:spPr>
      </p:cxnSp>
      <p:sp>
        <p:nvSpPr>
          <p:cNvPr id="5126" name="TextBox 10"/>
          <p:cNvSpPr txBox="1">
            <a:spLocks noChangeArrowheads="1"/>
          </p:cNvSpPr>
          <p:nvPr/>
        </p:nvSpPr>
        <p:spPr bwMode="auto">
          <a:xfrm>
            <a:off x="1516063" y="2098675"/>
            <a:ext cx="730568" cy="1158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b="1" lang="en-US" sz="7000">
                <a:solidFill>
                  <a:schemeClr val="accent1"/>
                </a:solidFill>
                <a:latin charset="-122" panose="020b0503020204020204" pitchFamily="34" typeface="微软雅黑"/>
                <a:ea charset="-122" pitchFamily="34" typeface="微软雅黑"/>
              </a:rPr>
              <a:t>1</a:t>
            </a:r>
          </a:p>
        </p:txBody>
      </p:sp>
      <p:sp>
        <p:nvSpPr>
          <p:cNvPr id="5127" name="TextBox 11"/>
          <p:cNvSpPr txBox="1">
            <a:spLocks noChangeArrowheads="1"/>
          </p:cNvSpPr>
          <p:nvPr/>
        </p:nvSpPr>
        <p:spPr bwMode="auto">
          <a:xfrm>
            <a:off x="1044575" y="2684463"/>
            <a:ext cx="576580"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lang="en-US"/>
              <a:t>part</a:t>
            </a:r>
          </a:p>
        </p:txBody>
      </p:sp>
      <p:sp>
        <p:nvSpPr>
          <p:cNvPr id="5128" name="TextBox 12"/>
          <p:cNvSpPr txBox="1">
            <a:spLocks noChangeArrowheads="1"/>
          </p:cNvSpPr>
          <p:nvPr/>
        </p:nvSpPr>
        <p:spPr bwMode="auto">
          <a:xfrm>
            <a:off x="2668588" y="2098675"/>
            <a:ext cx="3070225" cy="4876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b="1" lang="zh-CN" sz="2600">
                <a:solidFill>
                  <a:srgbClr val="2B2E30"/>
                </a:solidFill>
                <a:latin charset="-122" panose="020b0503020204020204" pitchFamily="34" typeface="微软雅黑"/>
                <a:ea charset="-122" pitchFamily="34" typeface="微软雅黑"/>
              </a:rPr>
              <a:t>前阶段工作总结</a:t>
            </a:r>
          </a:p>
        </p:txBody>
      </p:sp>
      <p:sp>
        <p:nvSpPr>
          <p:cNvPr id="5129" name="TextBox 13"/>
          <p:cNvSpPr txBox="1">
            <a:spLocks noChangeArrowheads="1"/>
          </p:cNvSpPr>
          <p:nvPr/>
        </p:nvSpPr>
        <p:spPr bwMode="auto">
          <a:xfrm>
            <a:off x="2647950" y="2506663"/>
            <a:ext cx="2108200" cy="9144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lang="en-US">
                <a:solidFill>
                  <a:srgbClr val="2B2E30"/>
                </a:solidFill>
                <a:ea charset="-122" pitchFamily="34" typeface="微软雅黑"/>
              </a:rPr>
              <a:t>●总体情况</a:t>
            </a:r>
          </a:p>
          <a:p>
            <a:pPr eaLnBrk="1" hangingPunct="1"/>
            <a:r>
              <a:rPr altLang="zh-CN" lang="en-US">
                <a:solidFill>
                  <a:srgbClr val="2B2E30"/>
                </a:solidFill>
                <a:ea charset="-122" pitchFamily="34" typeface="微软雅黑"/>
              </a:rPr>
              <a:t>●新产品表现情况</a:t>
            </a:r>
          </a:p>
          <a:p>
            <a:pPr eaLnBrk="1" hangingPunct="1"/>
            <a:r>
              <a:rPr altLang="zh-CN" lang="en-US">
                <a:solidFill>
                  <a:srgbClr val="2B2E30"/>
                </a:solidFill>
                <a:ea charset="-122" pitchFamily="34" typeface="微软雅黑"/>
              </a:rPr>
              <a:t>●各区域经营状况</a:t>
            </a:r>
          </a:p>
        </p:txBody>
      </p:sp>
      <p:cxnSp>
        <p:nvCxnSpPr>
          <p:cNvPr id="5130" name="直接连接符 15"/>
          <p:cNvCxnSpPr>
            <a:cxnSpLocks noChangeShapeType="1"/>
          </p:cNvCxnSpPr>
          <p:nvPr/>
        </p:nvCxnSpPr>
        <p:spPr bwMode="auto">
          <a:xfrm flipH="1">
            <a:off x="7534275" y="1846263"/>
            <a:ext cx="719138" cy="1584325"/>
          </a:xfrm>
          <a:prstGeom prst="line">
            <a:avLst/>
          </a:prstGeom>
          <a:noFill/>
          <a:ln w="9525">
            <a:solidFill>
              <a:schemeClr val="tx1"/>
            </a:solidFill>
            <a:round/>
            <a:tailEnd len="lg" type="oval" w="lg"/>
          </a:ln>
          <a:effectLst/>
          <a:extLst>
            <a:ext uri="{909E8E84-426E-40DD-AFC4-6F175D3DCCD1}">
              <a14:hiddenFill>
                <a:noFill/>
              </a14:hiddenFill>
            </a:ext>
            <a:ext uri="{AF507438-7753-43E0-B8FC-AC1667EBCBE1}">
              <a14:hiddenEffects>
                <a:effectLst>
                  <a:outerShdw algn="ctr" dir="2700000" dist="35921" rotWithShape="0">
                    <a:schemeClr val="bg2"/>
                  </a:outerShdw>
                </a:effectLst>
              </a14:hiddenEffects>
            </a:ext>
          </a:extLst>
        </p:spPr>
      </p:cxnSp>
      <p:sp>
        <p:nvSpPr>
          <p:cNvPr id="5131" name="TextBox 16"/>
          <p:cNvSpPr txBox="1">
            <a:spLocks noChangeArrowheads="1"/>
          </p:cNvSpPr>
          <p:nvPr/>
        </p:nvSpPr>
        <p:spPr bwMode="auto">
          <a:xfrm>
            <a:off x="7029449" y="2098675"/>
            <a:ext cx="730568" cy="1158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b="1" lang="en-US" sz="7000">
                <a:solidFill>
                  <a:schemeClr val="accent1"/>
                </a:solidFill>
                <a:latin charset="-122" panose="020b0503020204020204" pitchFamily="34" typeface="微软雅黑"/>
                <a:ea charset="-122" pitchFamily="34" typeface="微软雅黑"/>
              </a:rPr>
              <a:t>2</a:t>
            </a:r>
          </a:p>
        </p:txBody>
      </p:sp>
      <p:sp>
        <p:nvSpPr>
          <p:cNvPr id="5132" name="TextBox 17"/>
          <p:cNvSpPr txBox="1">
            <a:spLocks noChangeArrowheads="1"/>
          </p:cNvSpPr>
          <p:nvPr/>
        </p:nvSpPr>
        <p:spPr bwMode="auto">
          <a:xfrm>
            <a:off x="6557964" y="2684463"/>
            <a:ext cx="576580"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lang="en-US"/>
              <a:t>part</a:t>
            </a:r>
          </a:p>
        </p:txBody>
      </p:sp>
      <p:sp>
        <p:nvSpPr>
          <p:cNvPr id="5133" name="TextBox 20"/>
          <p:cNvSpPr txBox="1">
            <a:spLocks noChangeArrowheads="1"/>
          </p:cNvSpPr>
          <p:nvPr/>
        </p:nvSpPr>
        <p:spPr bwMode="auto">
          <a:xfrm>
            <a:off x="8328024" y="2068513"/>
            <a:ext cx="2093913" cy="4876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b="1" lang="zh-CN" sz="2600">
                <a:solidFill>
                  <a:srgbClr val="2B2E30"/>
                </a:solidFill>
                <a:latin charset="-122" panose="020b0503020204020204" pitchFamily="34" typeface="微软雅黑"/>
                <a:ea charset="-122" pitchFamily="34" typeface="微软雅黑"/>
              </a:rPr>
              <a:t>存在的问题</a:t>
            </a:r>
          </a:p>
        </p:txBody>
      </p:sp>
      <p:sp>
        <p:nvSpPr>
          <p:cNvPr id="5134" name="TextBox 21"/>
          <p:cNvSpPr txBox="1">
            <a:spLocks noChangeArrowheads="1"/>
          </p:cNvSpPr>
          <p:nvPr/>
        </p:nvSpPr>
        <p:spPr bwMode="auto">
          <a:xfrm>
            <a:off x="8370889" y="2506663"/>
            <a:ext cx="2597150" cy="9144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lang="en-US">
                <a:solidFill>
                  <a:srgbClr val="2B2E30"/>
                </a:solidFill>
                <a:ea charset="-122" pitchFamily="34" typeface="微软雅黑"/>
              </a:rPr>
              <a:t>●区域发展不均</a:t>
            </a:r>
          </a:p>
          <a:p>
            <a:pPr eaLnBrk="1" hangingPunct="1"/>
            <a:r>
              <a:rPr altLang="zh-CN" lang="en-US">
                <a:solidFill>
                  <a:srgbClr val="2B2E30"/>
                </a:solidFill>
                <a:ea charset="-122" pitchFamily="34" typeface="微软雅黑"/>
              </a:rPr>
              <a:t>●新措施落实不到位</a:t>
            </a:r>
          </a:p>
          <a:p>
            <a:pPr eaLnBrk="1" hangingPunct="1"/>
            <a:r>
              <a:rPr altLang="zh-CN" lang="en-US">
                <a:solidFill>
                  <a:srgbClr val="2B2E30"/>
                </a:solidFill>
                <a:ea charset="-122" pitchFamily="34" typeface="微软雅黑"/>
              </a:rPr>
              <a:t>●管理存在漏洞</a:t>
            </a:r>
          </a:p>
        </p:txBody>
      </p:sp>
      <p:cxnSp>
        <p:nvCxnSpPr>
          <p:cNvPr id="5135" name="直接连接符 22"/>
          <p:cNvCxnSpPr>
            <a:cxnSpLocks noChangeShapeType="1"/>
          </p:cNvCxnSpPr>
          <p:nvPr/>
        </p:nvCxnSpPr>
        <p:spPr bwMode="auto">
          <a:xfrm flipH="1">
            <a:off x="2019300" y="4271963"/>
            <a:ext cx="720725" cy="1584325"/>
          </a:xfrm>
          <a:prstGeom prst="line">
            <a:avLst/>
          </a:prstGeom>
          <a:noFill/>
          <a:ln w="9525">
            <a:solidFill>
              <a:schemeClr val="tx1"/>
            </a:solidFill>
            <a:round/>
            <a:tailEnd len="lg" type="oval" w="lg"/>
          </a:ln>
          <a:effectLst/>
          <a:extLst>
            <a:ext uri="{909E8E84-426E-40DD-AFC4-6F175D3DCCD1}">
              <a14:hiddenFill>
                <a:noFill/>
              </a14:hiddenFill>
            </a:ext>
            <a:ext uri="{AF507438-7753-43E0-B8FC-AC1667EBCBE1}">
              <a14:hiddenEffects>
                <a:effectLst>
                  <a:outerShdw algn="ctr" dir="2700000" dist="35921" rotWithShape="0">
                    <a:schemeClr val="bg2"/>
                  </a:outerShdw>
                </a:effectLst>
              </a14:hiddenEffects>
            </a:ext>
          </a:extLst>
        </p:spPr>
      </p:cxnSp>
      <p:sp>
        <p:nvSpPr>
          <p:cNvPr id="5136" name="TextBox 23"/>
          <p:cNvSpPr txBox="1">
            <a:spLocks noChangeArrowheads="1"/>
          </p:cNvSpPr>
          <p:nvPr/>
        </p:nvSpPr>
        <p:spPr bwMode="auto">
          <a:xfrm>
            <a:off x="1516063" y="4525963"/>
            <a:ext cx="730568" cy="1158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b="1" lang="en-US" sz="7000">
                <a:solidFill>
                  <a:schemeClr val="accent1"/>
                </a:solidFill>
                <a:latin charset="-122" panose="020b0503020204020204" pitchFamily="34" typeface="微软雅黑"/>
                <a:ea charset="-122" pitchFamily="34" typeface="微软雅黑"/>
              </a:rPr>
              <a:t>3</a:t>
            </a:r>
          </a:p>
        </p:txBody>
      </p:sp>
      <p:sp>
        <p:nvSpPr>
          <p:cNvPr id="5137" name="TextBox 24"/>
          <p:cNvSpPr txBox="1">
            <a:spLocks noChangeArrowheads="1"/>
          </p:cNvSpPr>
          <p:nvPr/>
        </p:nvSpPr>
        <p:spPr bwMode="auto">
          <a:xfrm>
            <a:off x="1044575" y="5110163"/>
            <a:ext cx="576580"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lang="en-US"/>
              <a:t>part</a:t>
            </a:r>
          </a:p>
        </p:txBody>
      </p:sp>
      <p:cxnSp>
        <p:nvCxnSpPr>
          <p:cNvPr id="5138" name="直接连接符 27"/>
          <p:cNvCxnSpPr>
            <a:cxnSpLocks noChangeShapeType="1"/>
          </p:cNvCxnSpPr>
          <p:nvPr/>
        </p:nvCxnSpPr>
        <p:spPr bwMode="auto">
          <a:xfrm flipH="1">
            <a:off x="7534275" y="4271963"/>
            <a:ext cx="719138" cy="1584325"/>
          </a:xfrm>
          <a:prstGeom prst="line">
            <a:avLst/>
          </a:prstGeom>
          <a:noFill/>
          <a:ln w="9525">
            <a:solidFill>
              <a:schemeClr val="tx1"/>
            </a:solidFill>
            <a:round/>
            <a:tailEnd len="lg" type="oval" w="lg"/>
          </a:ln>
          <a:effectLst/>
          <a:extLst>
            <a:ext uri="{909E8E84-426E-40DD-AFC4-6F175D3DCCD1}">
              <a14:hiddenFill>
                <a:noFill/>
              </a14:hiddenFill>
            </a:ext>
            <a:ext uri="{AF507438-7753-43E0-B8FC-AC1667EBCBE1}">
              <a14:hiddenEffects>
                <a:effectLst>
                  <a:outerShdw algn="ctr" dir="2700000" dist="35921" rotWithShape="0">
                    <a:schemeClr val="bg2"/>
                  </a:outerShdw>
                </a:effectLst>
              </a14:hiddenEffects>
            </a:ext>
          </a:extLst>
        </p:spPr>
      </p:cxnSp>
      <p:sp>
        <p:nvSpPr>
          <p:cNvPr id="5139" name="TextBox 28"/>
          <p:cNvSpPr txBox="1">
            <a:spLocks noChangeArrowheads="1"/>
          </p:cNvSpPr>
          <p:nvPr/>
        </p:nvSpPr>
        <p:spPr bwMode="auto">
          <a:xfrm>
            <a:off x="7029449" y="4525963"/>
            <a:ext cx="730568" cy="1158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b="1" lang="en-US" sz="7000">
                <a:solidFill>
                  <a:schemeClr val="accent1"/>
                </a:solidFill>
                <a:latin charset="-122" panose="020b0503020204020204" pitchFamily="34" typeface="微软雅黑"/>
                <a:ea charset="-122" pitchFamily="34" typeface="微软雅黑"/>
              </a:rPr>
              <a:t>4</a:t>
            </a:r>
          </a:p>
        </p:txBody>
      </p:sp>
      <p:sp>
        <p:nvSpPr>
          <p:cNvPr id="5140" name="TextBox 29"/>
          <p:cNvSpPr txBox="1">
            <a:spLocks noChangeArrowheads="1"/>
          </p:cNvSpPr>
          <p:nvPr/>
        </p:nvSpPr>
        <p:spPr bwMode="auto">
          <a:xfrm>
            <a:off x="6557964" y="5110163"/>
            <a:ext cx="576580"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lang="en-US"/>
              <a:t>part</a:t>
            </a:r>
          </a:p>
        </p:txBody>
      </p:sp>
      <p:sp>
        <p:nvSpPr>
          <p:cNvPr id="5141" name="TextBox 32"/>
          <p:cNvSpPr txBox="1">
            <a:spLocks noChangeArrowheads="1"/>
          </p:cNvSpPr>
          <p:nvPr/>
        </p:nvSpPr>
        <p:spPr bwMode="auto">
          <a:xfrm>
            <a:off x="2759075" y="4556125"/>
            <a:ext cx="2641600" cy="4876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b="1" lang="zh-CN" sz="2600">
                <a:solidFill>
                  <a:srgbClr val="2B2E30"/>
                </a:solidFill>
                <a:latin charset="-122" panose="020b0503020204020204" pitchFamily="34" typeface="微软雅黑"/>
                <a:ea charset="-122" pitchFamily="34" typeface="微软雅黑"/>
              </a:rPr>
              <a:t>解决问题的措施</a:t>
            </a:r>
          </a:p>
        </p:txBody>
      </p:sp>
      <p:sp>
        <p:nvSpPr>
          <p:cNvPr id="5142" name="TextBox 33"/>
          <p:cNvSpPr txBox="1">
            <a:spLocks noChangeArrowheads="1"/>
          </p:cNvSpPr>
          <p:nvPr/>
        </p:nvSpPr>
        <p:spPr bwMode="auto">
          <a:xfrm>
            <a:off x="2759075" y="5013325"/>
            <a:ext cx="2108200" cy="6400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lang="en-US">
                <a:solidFill>
                  <a:srgbClr val="2B2E30"/>
                </a:solidFill>
                <a:ea charset="-122" pitchFamily="34" typeface="微软雅黑"/>
              </a:rPr>
              <a:t>●人事调整</a:t>
            </a:r>
          </a:p>
          <a:p>
            <a:pPr eaLnBrk="1" hangingPunct="1"/>
            <a:r>
              <a:rPr altLang="zh-CN" lang="en-US">
                <a:solidFill>
                  <a:srgbClr val="2B2E30"/>
                </a:solidFill>
                <a:ea charset="-122" pitchFamily="34" typeface="微软雅黑"/>
              </a:rPr>
              <a:t>●加强监督</a:t>
            </a:r>
          </a:p>
        </p:txBody>
      </p:sp>
      <p:sp>
        <p:nvSpPr>
          <p:cNvPr id="5143" name="TextBox 34"/>
          <p:cNvSpPr txBox="1">
            <a:spLocks noChangeArrowheads="1"/>
          </p:cNvSpPr>
          <p:nvPr/>
        </p:nvSpPr>
        <p:spPr bwMode="auto">
          <a:xfrm>
            <a:off x="8474074" y="4440238"/>
            <a:ext cx="2665413" cy="4876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b="1" lang="zh-CN" sz="2600">
                <a:solidFill>
                  <a:srgbClr val="2B2E30"/>
                </a:solidFill>
                <a:latin charset="-122" panose="020b0503020204020204" pitchFamily="34" typeface="微软雅黑"/>
                <a:ea charset="-122" pitchFamily="34" typeface="微软雅黑"/>
              </a:rPr>
              <a:t>下一步工作计划</a:t>
            </a:r>
          </a:p>
        </p:txBody>
      </p:sp>
      <p:sp>
        <p:nvSpPr>
          <p:cNvPr id="5144" name="TextBox 35"/>
          <p:cNvSpPr txBox="1">
            <a:spLocks noChangeArrowheads="1"/>
          </p:cNvSpPr>
          <p:nvPr/>
        </p:nvSpPr>
        <p:spPr bwMode="auto">
          <a:xfrm>
            <a:off x="8474074" y="4941888"/>
            <a:ext cx="2717800" cy="9144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lang="en-US">
                <a:solidFill>
                  <a:srgbClr val="2B2E30"/>
                </a:solidFill>
                <a:ea charset="-122" pitchFamily="34" typeface="微软雅黑"/>
              </a:rPr>
              <a:t>●继续推进新的管理方式</a:t>
            </a:r>
          </a:p>
          <a:p>
            <a:pPr eaLnBrk="1" hangingPunct="1"/>
            <a:r>
              <a:rPr altLang="zh-CN" lang="en-US">
                <a:solidFill>
                  <a:srgbClr val="2B2E30"/>
                </a:solidFill>
                <a:ea charset="-122" pitchFamily="34" typeface="微软雅黑"/>
              </a:rPr>
              <a:t>●营销结构调整</a:t>
            </a:r>
          </a:p>
          <a:p>
            <a:pPr eaLnBrk="1" hangingPunct="1"/>
            <a:r>
              <a:rPr altLang="zh-CN" lang="en-US">
                <a:solidFill>
                  <a:srgbClr val="2B2E30"/>
                </a:solidFill>
                <a:ea charset="-122" pitchFamily="34" typeface="微软雅黑"/>
              </a:rPr>
              <a:t>●加强新产品开发力度</a:t>
            </a:r>
          </a:p>
        </p:txBody>
      </p:sp>
    </p:spTree>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7173"/>
                                        </p:tgtEl>
                                        <p:attrNameLst>
                                          <p:attrName>style.visibility</p:attrName>
                                        </p:attrNameLst>
                                      </p:cBhvr>
                                      <p:to>
                                        <p:strVal val="visible"/>
                                      </p:to>
                                    </p:set>
                                    <p:anim calcmode="lin" valueType="num">
                                      <p:cBhvr>
                                        <p:cTn dur="500" fill="hold" id="7"/>
                                        <p:tgtEl>
                                          <p:spTgt spid="7173"/>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7173"/>
                                        </p:tgtEl>
                                        <p:attrNameLst>
                                          <p:attrName>ppt_y</p:attrName>
                                        </p:attrNameLst>
                                      </p:cBhvr>
                                      <p:tavLst>
                                        <p:tav tm="0">
                                          <p:val>
                                            <p:strVal val="#ppt_y"/>
                                          </p:val>
                                        </p:tav>
                                        <p:tav tm="100000">
                                          <p:val>
                                            <p:strVal val="#ppt_y"/>
                                          </p:val>
                                        </p:tav>
                                      </p:tavLst>
                                    </p:anim>
                                    <p:anim calcmode="lin" valueType="num">
                                      <p:cBhvr>
                                        <p:cTn dur="500" fill="hold" id="9"/>
                                        <p:tgtEl>
                                          <p:spTgt spid="7173"/>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7173"/>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7173"/>
                                        </p:tgtEl>
                                      </p:cBhvr>
                                    </p:animEffect>
                                  </p:childTnLst>
                                </p:cTn>
                              </p:par>
                            </p:childTnLst>
                          </p:cTn>
                        </p:par>
                        <p:par>
                          <p:cTn fill="hold" id="12" nodeType="afterGroup">
                            <p:stCondLst>
                              <p:cond delay="500"/>
                            </p:stCondLst>
                            <p:childTnLst>
                              <p:par>
                                <p:cTn fill="hold" id="13" nodeType="afterEffect" presetClass="entr" presetID="22" presetSubtype="8">
                                  <p:stCondLst>
                                    <p:cond delay="0"/>
                                  </p:stCondLst>
                                  <p:childTnLst>
                                    <p:set>
                                      <p:cBhvr>
                                        <p:cTn dur="1" fill="hold" id="14">
                                          <p:stCondLst>
                                            <p:cond delay="0"/>
                                          </p:stCondLst>
                                        </p:cTn>
                                        <p:tgtEl>
                                          <p:spTgt spid="7170"/>
                                        </p:tgtEl>
                                        <p:attrNameLst>
                                          <p:attrName>style.visibility</p:attrName>
                                        </p:attrNameLst>
                                      </p:cBhvr>
                                      <p:to>
                                        <p:strVal val="visible"/>
                                      </p:to>
                                    </p:set>
                                    <p:animEffect filter="wipe(left)" transition="in">
                                      <p:cBhvr>
                                        <p:cTn dur="500" id="15"/>
                                        <p:tgtEl>
                                          <p:spTgt spid="717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173"/>
    </p:bld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8194" name="TextBox 4"/>
          <p:cNvSpPr txBox="1">
            <a:spLocks noChangeArrowheads="1"/>
          </p:cNvSpPr>
          <p:nvPr/>
        </p:nvSpPr>
        <p:spPr bwMode="auto">
          <a:xfrm>
            <a:off x="2032000" y="1555750"/>
            <a:ext cx="1435417" cy="2529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b="1" lang="en-US" sz="16000">
                <a:solidFill>
                  <a:schemeClr val="accent1"/>
                </a:solidFill>
                <a:latin charset="-122" panose="020b0503020204020204" pitchFamily="34" typeface="微软雅黑"/>
                <a:ea charset="-122" pitchFamily="34" typeface="微软雅黑"/>
              </a:rPr>
              <a:t>1</a:t>
            </a:r>
          </a:p>
        </p:txBody>
      </p:sp>
      <p:sp>
        <p:nvSpPr>
          <p:cNvPr id="8195" name="TextBox 5"/>
          <p:cNvSpPr txBox="1">
            <a:spLocks noChangeArrowheads="1"/>
          </p:cNvSpPr>
          <p:nvPr/>
        </p:nvSpPr>
        <p:spPr bwMode="auto">
          <a:xfrm>
            <a:off x="973138" y="2974975"/>
            <a:ext cx="1059180" cy="701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lang="en-US" sz="4000">
                <a:solidFill>
                  <a:schemeClr val="bg1"/>
                </a:solidFill>
              </a:rPr>
              <a:t>part</a:t>
            </a:r>
          </a:p>
        </p:txBody>
      </p:sp>
      <p:grpSp>
        <p:nvGrpSpPr>
          <p:cNvPr id="8196" name="Group 4"/>
          <p:cNvGrpSpPr/>
          <p:nvPr/>
        </p:nvGrpSpPr>
        <p:grpSpPr>
          <a:xfrm>
            <a:off x="3540125" y="3114675"/>
            <a:ext cx="8658225" cy="485775"/>
            <a:chExt cx="12350750" cy="487362"/>
          </a:xfrm>
        </p:grpSpPr>
        <p:sp>
          <p:nvSpPr>
            <p:cNvPr id="6153" name="Freeform 15"/>
            <p:cNvSpPr/>
            <p:nvPr/>
          </p:nvSpPr>
          <p:spPr bwMode="auto">
            <a:xfrm>
              <a:off x="0" y="0"/>
              <a:ext cx="3582988" cy="487362"/>
            </a:xfrm>
            <a:custGeom>
              <a:gdLst>
                <a:gd fmla="*/ 2147483647 w 4641" name="T0"/>
                <a:gd fmla="*/ 1842733486 h 631" name="T1"/>
                <a:gd fmla="*/ 2147483647 w 4641" name="T2"/>
                <a:gd fmla="*/ 0 h 631" name="T3"/>
                <a:gd fmla="*/ 2147483647 w 4641" name="T4"/>
                <a:gd fmla="*/ 2147483647 h 631" name="T5"/>
                <a:gd fmla="*/ 2147483647 w 4641" name="T6"/>
                <a:gd fmla="*/ 2147483647 h 631" name="T7"/>
                <a:gd fmla="*/ 2147483647 w 4641" name="T8"/>
                <a:gd fmla="*/ 2147483647 h 631" name="T9"/>
                <a:gd fmla="*/ 2147483647 w 4641" name="T10"/>
                <a:gd fmla="*/ 2147483647 h 631" name="T11"/>
                <a:gd fmla="*/ 0 w 4641" name="T12"/>
                <a:gd fmla="*/ 2147483647 h 631" name="T13"/>
                <a:gd fmla="*/ 0 w 4641" name="T14"/>
                <a:gd fmla="*/ 1842733486 h 631" name="T15"/>
                <a:gd fmla="*/ 2147483647 w 4641" name="T16"/>
                <a:gd fmla="*/ 1842733486 h 631"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b" l="0" r="r" t="0"/>
              <a:pathLst>
                <a:path h="631" w="4641">
                  <a:moveTo>
                    <a:pt x="4323" y="4"/>
                  </a:moveTo>
                  <a:lnTo>
                    <a:pt x="4327" y="0"/>
                  </a:lnTo>
                  <a:lnTo>
                    <a:pt x="4641" y="313"/>
                  </a:lnTo>
                  <a:lnTo>
                    <a:pt x="4327" y="627"/>
                  </a:lnTo>
                  <a:lnTo>
                    <a:pt x="4327" y="626"/>
                  </a:lnTo>
                  <a:lnTo>
                    <a:pt x="4327" y="631"/>
                  </a:lnTo>
                  <a:lnTo>
                    <a:pt x="0" y="631"/>
                  </a:lnTo>
                  <a:lnTo>
                    <a:pt x="0" y="4"/>
                  </a:lnTo>
                  <a:lnTo>
                    <a:pt x="4323" y="4"/>
                  </a:ln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6154" name="Freeform 16"/>
            <p:cNvSpPr/>
            <p:nvPr/>
          </p:nvSpPr>
          <p:spPr bwMode="auto">
            <a:xfrm>
              <a:off x="3438525" y="3175"/>
              <a:ext cx="8912225" cy="484187"/>
            </a:xfrm>
            <a:custGeom>
              <a:gdLst>
                <a:gd fmla="*/ 2147483647 w 11546" name="T0"/>
                <a:gd fmla="*/ 0 h 627" name="T1"/>
                <a:gd fmla="*/ 2147483647 w 11546" name="T2"/>
                <a:gd fmla="*/ 0 h 627" name="T3"/>
                <a:gd fmla="*/ 2147483647 w 11546" name="T4"/>
                <a:gd fmla="*/ 2147483647 h 627" name="T5"/>
                <a:gd fmla="*/ 0 w 11546" name="T6"/>
                <a:gd fmla="*/ 2147483647 h 627" name="T7"/>
                <a:gd fmla="*/ 0 w 11546" name="T8"/>
                <a:gd fmla="*/ 2147483647 h 627" name="T9"/>
                <a:gd fmla="*/ 0 w 11546" name="T10"/>
                <a:gd fmla="*/ 2147483647 h 627" name="T11"/>
                <a:gd fmla="*/ 2147483647 w 11546" name="T12"/>
                <a:gd fmla="*/ 2147483647 h 627" name="T13"/>
                <a:gd fmla="*/ 2147483647 w 11546" name="T14"/>
                <a:gd fmla="*/ 0 h 627"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627" w="11546">
                  <a:moveTo>
                    <a:pt x="11546" y="0"/>
                  </a:moveTo>
                  <a:lnTo>
                    <a:pt x="5" y="0"/>
                  </a:lnTo>
                  <a:lnTo>
                    <a:pt x="314" y="309"/>
                  </a:lnTo>
                  <a:lnTo>
                    <a:pt x="0" y="623"/>
                  </a:lnTo>
                  <a:lnTo>
                    <a:pt x="0" y="622"/>
                  </a:lnTo>
                  <a:lnTo>
                    <a:pt x="0" y="627"/>
                  </a:lnTo>
                  <a:lnTo>
                    <a:pt x="11546" y="627"/>
                  </a:lnTo>
                  <a:lnTo>
                    <a:pt x="11546" y="0"/>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endParaRPr altLang="en-US" lang="zh-CN"/>
            </a:p>
          </p:txBody>
        </p:sp>
      </p:grpSp>
      <p:grpSp>
        <p:nvGrpSpPr>
          <p:cNvPr id="8199" name="Group 7"/>
          <p:cNvGrpSpPr/>
          <p:nvPr/>
        </p:nvGrpSpPr>
        <p:grpSpPr>
          <a:xfrm>
            <a:off x="3487738" y="2176463"/>
            <a:ext cx="5608637" cy="2259012"/>
            <a:chExt cx="8832" cy="3556"/>
          </a:xfrm>
        </p:grpSpPr>
        <p:sp>
          <p:nvSpPr>
            <p:cNvPr id="6150" name="TextBox 6"/>
            <p:cNvSpPr txBox="1">
              <a:spLocks noChangeArrowheads="1"/>
            </p:cNvSpPr>
            <p:nvPr/>
          </p:nvSpPr>
          <p:spPr bwMode="auto">
            <a:xfrm>
              <a:off x="80" y="0"/>
              <a:ext cx="4835" cy="76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b="1" lang="zh-CN" sz="2600">
                  <a:solidFill>
                    <a:schemeClr val="bg1"/>
                  </a:solidFill>
                  <a:latin charset="-122" panose="020b0503020204020204" pitchFamily="34" typeface="微软雅黑"/>
                  <a:ea charset="-122" pitchFamily="34" typeface="微软雅黑"/>
                </a:rPr>
                <a:t>前阶段工作总结</a:t>
              </a:r>
            </a:p>
          </p:txBody>
        </p:sp>
        <p:sp>
          <p:nvSpPr>
            <p:cNvPr id="6151" name="TextBox 7"/>
            <p:cNvSpPr txBox="1">
              <a:spLocks noChangeArrowheads="1"/>
            </p:cNvSpPr>
            <p:nvPr/>
          </p:nvSpPr>
          <p:spPr bwMode="auto">
            <a:xfrm>
              <a:off x="0" y="642"/>
              <a:ext cx="8833" cy="57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lang="en-US">
                  <a:solidFill>
                    <a:schemeClr val="bg1"/>
                  </a:solidFill>
                  <a:ea charset="-122" pitchFamily="34" typeface="微软雅黑"/>
                </a:rPr>
                <a:t>●总体情况  ●新产品表现情况  ●各区域经营状况</a:t>
              </a:r>
            </a:p>
          </p:txBody>
        </p:sp>
        <p:sp>
          <p:nvSpPr>
            <p:cNvPr id="6152" name="TextBox 15"/>
            <p:cNvSpPr txBox="1">
              <a:spLocks noChangeArrowheads="1"/>
            </p:cNvSpPr>
            <p:nvPr/>
          </p:nvSpPr>
          <p:spPr bwMode="auto">
            <a:xfrm>
              <a:off x="80" y="2540"/>
              <a:ext cx="8640" cy="100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a:latin charset="-122" panose="020b0503020204020204" pitchFamily="34" typeface="微软雅黑"/>
                  <a:ea charset="-122" pitchFamily="34" typeface="微软雅黑"/>
                </a:rPr>
                <a:t>章节导语。这里可以用几句话描述本章的主要内容，也能给观众思维一个缓冲的时间。</a:t>
              </a:r>
            </a:p>
          </p:txBody>
        </p:sp>
      </p:grpSp>
    </p:spTree>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8194"/>
                                        </p:tgtEl>
                                        <p:attrNameLst>
                                          <p:attrName>style.visibility</p:attrName>
                                        </p:attrNameLst>
                                      </p:cBhvr>
                                      <p:to>
                                        <p:strVal val="visible"/>
                                      </p:to>
                                    </p:set>
                                    <p:anim calcmode="lin" valueType="num">
                                      <p:cBhvr>
                                        <p:cTn dur="500" fill="hold" id="7"/>
                                        <p:tgtEl>
                                          <p:spTgt spid="8194"/>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8194"/>
                                        </p:tgtEl>
                                        <p:attrNameLst>
                                          <p:attrName>ppt_y</p:attrName>
                                        </p:attrNameLst>
                                      </p:cBhvr>
                                      <p:tavLst>
                                        <p:tav tm="0">
                                          <p:val>
                                            <p:strVal val="#ppt_y"/>
                                          </p:val>
                                        </p:tav>
                                        <p:tav tm="100000">
                                          <p:val>
                                            <p:strVal val="#ppt_y"/>
                                          </p:val>
                                        </p:tav>
                                      </p:tavLst>
                                    </p:anim>
                                    <p:anim calcmode="lin" valueType="num">
                                      <p:cBhvr>
                                        <p:cTn dur="500" fill="hold" id="9"/>
                                        <p:tgtEl>
                                          <p:spTgt spid="8194"/>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8194"/>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p:tgtEl>
                                          <p:spTgt spid="8194"/>
                                        </p:tgtEl>
                                      </p:cBhvr>
                                    </p:animEffect>
                                  </p:childTnLst>
                                </p:cTn>
                              </p:par>
                              <p:par>
                                <p:cTn fill="hold" grpId="0" id="12" nodeType="withEffect" presetClass="entr" presetID="41" presetSubtype="0">
                                  <p:stCondLst>
                                    <p:cond delay="0"/>
                                  </p:stCondLst>
                                  <p:iterate type="lt">
                                    <p:tmPct val="10000"/>
                                  </p:iterate>
                                  <p:childTnLst>
                                    <p:set>
                                      <p:cBhvr>
                                        <p:cTn dur="1" fill="hold" id="13">
                                          <p:stCondLst>
                                            <p:cond delay="0"/>
                                          </p:stCondLst>
                                        </p:cTn>
                                        <p:tgtEl>
                                          <p:spTgt spid="8195"/>
                                        </p:tgtEl>
                                        <p:attrNameLst>
                                          <p:attrName>style.visibility</p:attrName>
                                        </p:attrNameLst>
                                      </p:cBhvr>
                                      <p:to>
                                        <p:strVal val="visible"/>
                                      </p:to>
                                    </p:set>
                                    <p:anim calcmode="lin" valueType="num">
                                      <p:cBhvr>
                                        <p:cTn dur="500" fill="hold" id="14"/>
                                        <p:tgtEl>
                                          <p:spTgt spid="8195"/>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5"/>
                                        <p:tgtEl>
                                          <p:spTgt spid="8195"/>
                                        </p:tgtEl>
                                        <p:attrNameLst>
                                          <p:attrName>ppt_y</p:attrName>
                                        </p:attrNameLst>
                                      </p:cBhvr>
                                      <p:tavLst>
                                        <p:tav tm="0">
                                          <p:val>
                                            <p:strVal val="#ppt_y"/>
                                          </p:val>
                                        </p:tav>
                                        <p:tav tm="100000">
                                          <p:val>
                                            <p:strVal val="#ppt_y"/>
                                          </p:val>
                                        </p:tav>
                                      </p:tavLst>
                                    </p:anim>
                                    <p:anim calcmode="lin" valueType="num">
                                      <p:cBhvr>
                                        <p:cTn dur="500" fill="hold" id="16"/>
                                        <p:tgtEl>
                                          <p:spTgt spid="8195"/>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7"/>
                                        <p:tgtEl>
                                          <p:spTgt spid="8195"/>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8"/>
                                        <p:tgtEl>
                                          <p:spTgt spid="8195"/>
                                        </p:tgtEl>
                                      </p:cBhvr>
                                    </p:animEffect>
                                  </p:childTnLst>
                                </p:cTn>
                              </p:par>
                            </p:childTnLst>
                          </p:cTn>
                        </p:par>
                        <p:par>
                          <p:cTn fill="hold" id="19" nodeType="afterGroup">
                            <p:stCondLst>
                              <p:cond delay="500"/>
                            </p:stCondLst>
                            <p:childTnLst>
                              <p:par>
                                <p:cTn fill="hold" id="20" nodeType="afterEffect" presetClass="entr" presetID="22" presetSubtype="8">
                                  <p:stCondLst>
                                    <p:cond delay="0"/>
                                  </p:stCondLst>
                                  <p:childTnLst>
                                    <p:set>
                                      <p:cBhvr>
                                        <p:cTn dur="1" fill="hold" id="21">
                                          <p:stCondLst>
                                            <p:cond delay="0"/>
                                          </p:stCondLst>
                                        </p:cTn>
                                        <p:tgtEl>
                                          <p:spTgt spid="8196"/>
                                        </p:tgtEl>
                                        <p:attrNameLst>
                                          <p:attrName>style.visibility</p:attrName>
                                        </p:attrNameLst>
                                      </p:cBhvr>
                                      <p:to>
                                        <p:strVal val="visible"/>
                                      </p:to>
                                    </p:set>
                                    <p:animEffect filter="wipe(left)" transition="in">
                                      <p:cBhvr>
                                        <p:cTn dur="1000" id="22"/>
                                        <p:tgtEl>
                                          <p:spTgt spid="8196"/>
                                        </p:tgtEl>
                                      </p:cBhvr>
                                    </p:animEffect>
                                  </p:childTnLst>
                                </p:cTn>
                              </p:par>
                            </p:childTnLst>
                          </p:cTn>
                        </p:par>
                        <p:par>
                          <p:cTn fill="hold" id="23" nodeType="afterGroup">
                            <p:stCondLst>
                              <p:cond delay="1500"/>
                            </p:stCondLst>
                            <p:childTnLst>
                              <p:par>
                                <p:cTn fill="hold" id="24" nodeType="afterEffect" presetClass="entr" presetID="16" presetSubtype="42">
                                  <p:stCondLst>
                                    <p:cond delay="0"/>
                                  </p:stCondLst>
                                  <p:childTnLst>
                                    <p:set>
                                      <p:cBhvr>
                                        <p:cTn dur="1" fill="hold" id="25">
                                          <p:stCondLst>
                                            <p:cond delay="0"/>
                                          </p:stCondLst>
                                        </p:cTn>
                                        <p:tgtEl>
                                          <p:spTgt spid="8199"/>
                                        </p:tgtEl>
                                        <p:attrNameLst>
                                          <p:attrName>style.visibility</p:attrName>
                                        </p:attrNameLst>
                                      </p:cBhvr>
                                      <p:to>
                                        <p:strVal val="visible"/>
                                      </p:to>
                                    </p:set>
                                    <p:animEffect filter="barn(outHorizontal)" transition="in">
                                      <p:cBhvr>
                                        <p:cTn dur="1000" id="26"/>
                                        <p:tgtEl>
                                          <p:spTgt spid="819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8194"/>
      <p:bldP grpId="0" spid="8195"/>
    </p:bld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9218" name="Text Box 30"/>
          <p:cNvSpPr>
            <a:spLocks noChangeArrowheads="1"/>
          </p:cNvSpPr>
          <p:nvPr/>
        </p:nvSpPr>
        <p:spPr bwMode="auto">
          <a:xfrm>
            <a:off x="5867400" y="3529013"/>
            <a:ext cx="4487863"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latinLnBrk="1">
              <a:buClr>
                <a:srgbClr val="FF0000"/>
              </a:buClr>
              <a:buSzPct val="70000"/>
            </a:pPr>
            <a:r>
              <a:rPr altLang="zh-CN" b="1" lang="en-US" sz="2400">
                <a:solidFill>
                  <a:srgbClr val="000000"/>
                </a:solidFill>
                <a:latin charset="-122" panose="020b0503020204020204" pitchFamily="34" typeface="微软雅黑"/>
                <a:ea charset="-122" pitchFamily="34" typeface="微软雅黑"/>
                <a:sym charset="-122" panose="020b0503020204020204" pitchFamily="34" typeface="微软雅黑"/>
              </a:rPr>
              <a:t>10 条成绩，点击添加文本</a:t>
            </a:r>
          </a:p>
        </p:txBody>
      </p:sp>
      <p:grpSp>
        <p:nvGrpSpPr>
          <p:cNvPr id="9219" name="Group 3"/>
          <p:cNvGrpSpPr/>
          <p:nvPr/>
        </p:nvGrpSpPr>
        <p:grpSpPr>
          <a:xfrm>
            <a:off x="1179513" y="4752975"/>
            <a:ext cx="1147762" cy="468313"/>
            <a:chExt cx="1044000" cy="427062"/>
          </a:xfrm>
        </p:grpSpPr>
        <p:sp>
          <p:nvSpPr>
            <p:cNvPr id="7189" name="矩形 8"/>
            <p:cNvSpPr>
              <a:spLocks noChangeArrowheads="1"/>
            </p:cNvSpPr>
            <p:nvPr/>
          </p:nvSpPr>
          <p:spPr bwMode="auto">
            <a:xfrm>
              <a:off x="50519" y="0"/>
              <a:ext cx="859459" cy="33354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r>
                <a:rPr altLang="zh-CN" lang="en-US">
                  <a:solidFill>
                    <a:srgbClr val="000000"/>
                  </a:solidFill>
                  <a:latin charset="-122" panose="020b0503020204020204" pitchFamily="34" typeface="微软雅黑"/>
                  <a:ea charset="-122" pitchFamily="34" typeface="微软雅黑"/>
                  <a:sym charset="-122" panose="020b0503020204020204" pitchFamily="34" typeface="微软雅黑"/>
                </a:rPr>
                <a:t>2009年</a:t>
              </a:r>
            </a:p>
          </p:txBody>
        </p:sp>
        <p:sp>
          <p:nvSpPr>
            <p:cNvPr id="7190" name="直接连接符 5"/>
            <p:cNvSpPr>
              <a:spLocks noChangeShapeType="1"/>
            </p:cNvSpPr>
            <p:nvPr/>
          </p:nvSpPr>
          <p:spPr bwMode="auto">
            <a:xfrm>
              <a:off x="0" y="425510"/>
              <a:ext cx="1044000" cy="1552"/>
            </a:xfrm>
            <a:prstGeom prst="line">
              <a:avLst/>
            </a:prstGeom>
            <a:noFill/>
            <a:ln w="63500">
              <a:solidFill>
                <a:schemeClr val="accent1"/>
              </a:solidFill>
              <a:round/>
            </a:ln>
            <a:extLst>
              <a:ext uri="{909E8E84-426E-40DD-AFC4-6F175D3DCCD1}">
                <a14:hiddenFill>
                  <a:noFill/>
                </a14:hiddenFill>
              </a:ext>
            </a:extLst>
          </p:spPr>
          <p:txBody>
            <a:bodyPr/>
            <a:lstStyle/>
            <a:p>
              <a:endParaRPr altLang="en-US" lang="zh-CN"/>
            </a:p>
          </p:txBody>
        </p:sp>
      </p:grpSp>
      <p:grpSp>
        <p:nvGrpSpPr>
          <p:cNvPr id="9222" name="Group 6"/>
          <p:cNvGrpSpPr/>
          <p:nvPr/>
        </p:nvGrpSpPr>
        <p:grpSpPr>
          <a:xfrm>
            <a:off x="3416300" y="3638550"/>
            <a:ext cx="1147763" cy="458788"/>
            <a:chExt cx="1044000" cy="417480"/>
          </a:xfrm>
        </p:grpSpPr>
        <p:sp>
          <p:nvSpPr>
            <p:cNvPr id="7187" name="矩形 9"/>
            <p:cNvSpPr>
              <a:spLocks noChangeArrowheads="1"/>
            </p:cNvSpPr>
            <p:nvPr/>
          </p:nvSpPr>
          <p:spPr bwMode="auto">
            <a:xfrm>
              <a:off x="65105" y="0"/>
              <a:ext cx="859458" cy="33282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latinLnBrk="1">
                <a:buClr>
                  <a:srgbClr val="FF0000"/>
                </a:buClr>
                <a:buSzPct val="70000"/>
              </a:pPr>
              <a:r>
                <a:rPr altLang="zh-CN" lang="en-US">
                  <a:solidFill>
                    <a:srgbClr val="000000"/>
                  </a:solidFill>
                  <a:latin charset="-122" panose="020b0503020204020204" pitchFamily="34" typeface="微软雅黑"/>
                  <a:ea charset="-122" pitchFamily="34" typeface="微软雅黑"/>
                  <a:sym charset="-122" panose="020b0503020204020204" pitchFamily="34" typeface="微软雅黑"/>
                </a:rPr>
                <a:t>2011年</a:t>
              </a:r>
            </a:p>
          </p:txBody>
        </p:sp>
        <p:sp>
          <p:nvSpPr>
            <p:cNvPr id="7188" name="直接连接符 8"/>
            <p:cNvSpPr>
              <a:spLocks noChangeShapeType="1"/>
            </p:cNvSpPr>
            <p:nvPr/>
          </p:nvSpPr>
          <p:spPr bwMode="auto">
            <a:xfrm>
              <a:off x="0" y="415928"/>
              <a:ext cx="1044000" cy="1552"/>
            </a:xfrm>
            <a:prstGeom prst="line">
              <a:avLst/>
            </a:prstGeom>
            <a:noFill/>
            <a:ln w="63500">
              <a:solidFill>
                <a:schemeClr val="accent1"/>
              </a:solidFill>
              <a:round/>
            </a:ln>
            <a:extLst>
              <a:ext uri="{909E8E84-426E-40DD-AFC4-6F175D3DCCD1}">
                <a14:hiddenFill>
                  <a:noFill/>
                </a14:hiddenFill>
              </a:ext>
            </a:extLst>
          </p:spPr>
          <p:txBody>
            <a:bodyPr/>
            <a:lstStyle/>
            <a:p>
              <a:endParaRPr altLang="en-US" lang="zh-CN"/>
            </a:p>
          </p:txBody>
        </p:sp>
      </p:grpSp>
      <p:grpSp>
        <p:nvGrpSpPr>
          <p:cNvPr id="9225" name="Group 9"/>
          <p:cNvGrpSpPr/>
          <p:nvPr/>
        </p:nvGrpSpPr>
        <p:grpSpPr>
          <a:xfrm>
            <a:off x="5505450" y="2501900"/>
            <a:ext cx="1147763" cy="454025"/>
            <a:chExt cx="1044000" cy="414362"/>
          </a:xfrm>
        </p:grpSpPr>
        <p:sp>
          <p:nvSpPr>
            <p:cNvPr id="7185" name="矩形 10"/>
            <p:cNvSpPr>
              <a:spLocks noChangeArrowheads="1"/>
            </p:cNvSpPr>
            <p:nvPr/>
          </p:nvSpPr>
          <p:spPr bwMode="auto">
            <a:xfrm>
              <a:off x="79792" y="0"/>
              <a:ext cx="859458" cy="33380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latinLnBrk="1">
                <a:buClr>
                  <a:srgbClr val="FF0000"/>
                </a:buClr>
                <a:buSzPct val="70000"/>
              </a:pPr>
              <a:r>
                <a:rPr altLang="zh-CN" lang="en-US">
                  <a:solidFill>
                    <a:srgbClr val="000000"/>
                  </a:solidFill>
                  <a:latin charset="-122" panose="020b0503020204020204" pitchFamily="34" typeface="微软雅黑"/>
                  <a:ea charset="-122" pitchFamily="34" typeface="微软雅黑"/>
                  <a:sym charset="-122" panose="020b0503020204020204" pitchFamily="34" typeface="微软雅黑"/>
                </a:rPr>
                <a:t>2012年</a:t>
              </a:r>
            </a:p>
          </p:txBody>
        </p:sp>
        <p:sp>
          <p:nvSpPr>
            <p:cNvPr id="7186" name="直接连接符 11"/>
            <p:cNvSpPr>
              <a:spLocks noChangeShapeType="1"/>
            </p:cNvSpPr>
            <p:nvPr/>
          </p:nvSpPr>
          <p:spPr bwMode="auto">
            <a:xfrm>
              <a:off x="0" y="412810"/>
              <a:ext cx="1044000" cy="1552"/>
            </a:xfrm>
            <a:prstGeom prst="line">
              <a:avLst/>
            </a:prstGeom>
            <a:noFill/>
            <a:ln w="63500">
              <a:solidFill>
                <a:schemeClr val="accent1"/>
              </a:solidFill>
              <a:round/>
            </a:ln>
            <a:extLst>
              <a:ext uri="{909E8E84-426E-40DD-AFC4-6F175D3DCCD1}">
                <a14:hiddenFill>
                  <a:noFill/>
                </a14:hiddenFill>
              </a:ext>
            </a:extLst>
          </p:spPr>
          <p:txBody>
            <a:bodyPr/>
            <a:lstStyle/>
            <a:p>
              <a:endParaRPr altLang="en-US" lang="zh-CN"/>
            </a:p>
          </p:txBody>
        </p:sp>
      </p:grpSp>
      <p:grpSp>
        <p:nvGrpSpPr>
          <p:cNvPr id="9228" name="Group 12"/>
          <p:cNvGrpSpPr/>
          <p:nvPr/>
        </p:nvGrpSpPr>
        <p:grpSpPr>
          <a:xfrm>
            <a:off x="7620000" y="1425575"/>
            <a:ext cx="1147763" cy="458788"/>
            <a:chExt cx="1044000" cy="417480"/>
          </a:xfrm>
        </p:grpSpPr>
        <p:sp>
          <p:nvSpPr>
            <p:cNvPr id="7183" name="矩形 11"/>
            <p:cNvSpPr>
              <a:spLocks noChangeArrowheads="1"/>
            </p:cNvSpPr>
            <p:nvPr/>
          </p:nvSpPr>
          <p:spPr bwMode="auto">
            <a:xfrm>
              <a:off x="78474" y="0"/>
              <a:ext cx="859458" cy="33282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latinLnBrk="1">
                <a:buClr>
                  <a:srgbClr val="FF0000"/>
                </a:buClr>
                <a:buSzPct val="70000"/>
                <a:buFont charset="2" panose="05000000000000000000" pitchFamily="2" typeface="Wingdings"/>
                <a:buNone/>
              </a:pPr>
              <a:r>
                <a:rPr altLang="zh-CN" lang="en-US">
                  <a:solidFill>
                    <a:srgbClr val="000000"/>
                  </a:solidFill>
                  <a:latin charset="-122" panose="020b0503020204020204" pitchFamily="34" typeface="微软雅黑"/>
                  <a:ea charset="-122" pitchFamily="34" typeface="微软雅黑"/>
                  <a:sym charset="-122" panose="020b0503020204020204" pitchFamily="34" typeface="微软雅黑"/>
                </a:rPr>
                <a:t>2013年</a:t>
              </a:r>
            </a:p>
          </p:txBody>
        </p:sp>
        <p:sp>
          <p:nvSpPr>
            <p:cNvPr id="7184" name="直接连接符 14"/>
            <p:cNvSpPr>
              <a:spLocks noChangeShapeType="1"/>
            </p:cNvSpPr>
            <p:nvPr/>
          </p:nvSpPr>
          <p:spPr bwMode="auto">
            <a:xfrm>
              <a:off x="0" y="415928"/>
              <a:ext cx="1044000" cy="1552"/>
            </a:xfrm>
            <a:prstGeom prst="line">
              <a:avLst/>
            </a:prstGeom>
            <a:noFill/>
            <a:ln w="63500">
              <a:solidFill>
                <a:schemeClr val="accent1"/>
              </a:solidFill>
              <a:round/>
            </a:ln>
            <a:extLst>
              <a:ext uri="{909E8E84-426E-40DD-AFC4-6F175D3DCCD1}">
                <a14:hiddenFill>
                  <a:noFill/>
                </a14:hiddenFill>
              </a:ext>
            </a:extLst>
          </p:spPr>
          <p:txBody>
            <a:bodyPr/>
            <a:lstStyle/>
            <a:p>
              <a:endParaRPr altLang="en-US" lang="zh-CN"/>
            </a:p>
          </p:txBody>
        </p:sp>
      </p:grpSp>
      <p:sp>
        <p:nvSpPr>
          <p:cNvPr id="9231" name="Text Box 30"/>
          <p:cNvSpPr>
            <a:spLocks noChangeArrowheads="1"/>
          </p:cNvSpPr>
          <p:nvPr/>
        </p:nvSpPr>
        <p:spPr bwMode="auto">
          <a:xfrm>
            <a:off x="8010524" y="2403475"/>
            <a:ext cx="3721100"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latinLnBrk="1">
              <a:buClr>
                <a:srgbClr val="FF0000"/>
              </a:buClr>
              <a:buSzPct val="70000"/>
            </a:pPr>
            <a:r>
              <a:rPr altLang="zh-CN" b="1" lang="en-US" sz="2400">
                <a:solidFill>
                  <a:srgbClr val="000000"/>
                </a:solidFill>
                <a:latin charset="-122" panose="020b0503020204020204" pitchFamily="34" typeface="微软雅黑"/>
                <a:ea charset="-122" pitchFamily="34" typeface="微软雅黑"/>
                <a:sym charset="-122" panose="020b0503020204020204" pitchFamily="34" typeface="微软雅黑"/>
              </a:rPr>
              <a:t>10 条成绩，点击添加文本</a:t>
            </a:r>
          </a:p>
        </p:txBody>
      </p:sp>
      <p:sp>
        <p:nvSpPr>
          <p:cNvPr id="9232" name="Text Box 30"/>
          <p:cNvSpPr>
            <a:spLocks noChangeArrowheads="1"/>
          </p:cNvSpPr>
          <p:nvPr/>
        </p:nvSpPr>
        <p:spPr bwMode="auto">
          <a:xfrm>
            <a:off x="3773488" y="4697413"/>
            <a:ext cx="4487862"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latinLnBrk="1">
              <a:buClr>
                <a:srgbClr val="FF0000"/>
              </a:buClr>
              <a:buSzPct val="70000"/>
            </a:pPr>
            <a:r>
              <a:rPr altLang="zh-CN" b="1" lang="en-US" sz="2400">
                <a:solidFill>
                  <a:srgbClr val="000000"/>
                </a:solidFill>
                <a:latin charset="-122" panose="020b0503020204020204" pitchFamily="34" typeface="微软雅黑"/>
                <a:ea charset="-122" pitchFamily="34" typeface="微软雅黑"/>
                <a:sym charset="-122" panose="020b0503020204020204" pitchFamily="34" typeface="微软雅黑"/>
              </a:rPr>
              <a:t>10 条成绩，点击添加文本</a:t>
            </a:r>
          </a:p>
        </p:txBody>
      </p:sp>
      <p:sp>
        <p:nvSpPr>
          <p:cNvPr id="9233" name="Text Box 30"/>
          <p:cNvSpPr>
            <a:spLocks noChangeArrowheads="1"/>
          </p:cNvSpPr>
          <p:nvPr/>
        </p:nvSpPr>
        <p:spPr bwMode="auto">
          <a:xfrm>
            <a:off x="1150938" y="5624513"/>
            <a:ext cx="4487862"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latinLnBrk="1">
              <a:buClr>
                <a:srgbClr val="FF0000"/>
              </a:buClr>
              <a:buSzPct val="70000"/>
            </a:pPr>
            <a:r>
              <a:rPr altLang="zh-CN" b="1" lang="en-US" sz="2400">
                <a:solidFill>
                  <a:srgbClr val="000000"/>
                </a:solidFill>
                <a:latin charset="-122" panose="020b0503020204020204" pitchFamily="34" typeface="微软雅黑"/>
                <a:ea charset="-122" pitchFamily="34" typeface="微软雅黑"/>
                <a:sym charset="-122" panose="020b0503020204020204" pitchFamily="34" typeface="微软雅黑"/>
              </a:rPr>
              <a:t>10 条成绩，点击添加文本</a:t>
            </a:r>
          </a:p>
        </p:txBody>
      </p:sp>
      <p:sp>
        <p:nvSpPr>
          <p:cNvPr id="9234" name="矩形 4"/>
          <p:cNvSpPr/>
          <p:nvPr/>
        </p:nvSpPr>
        <p:spPr bwMode="auto">
          <a:xfrm>
            <a:off x="1150938" y="1511300"/>
            <a:ext cx="9753600" cy="4159250"/>
          </a:xfrm>
          <a:custGeom>
            <a:gdLst>
              <a:gd fmla="*/ 11759735 w 8882775" name="T0"/>
              <a:gd fmla="*/ 0 h 3787544" name="T1"/>
              <a:gd fmla="*/ 11572292 w 8882775" name="T2"/>
              <a:gd fmla="*/ 635237 h 3787544" name="T3"/>
              <a:gd fmla="*/ 11470814 w 8882775" name="T4"/>
              <a:gd fmla="*/ 507811 h 3787544" name="T5"/>
              <a:gd fmla="*/ 10851085 w 8882775" name="T6"/>
              <a:gd fmla="*/ 1001626 h 3787544" name="T7"/>
              <a:gd fmla="*/ 10836544 w 8882775" name="T8"/>
              <a:gd fmla="*/ 983367 h 3787544" name="T9"/>
              <a:gd fmla="*/ 10836544 w 8882775" name="T10"/>
              <a:gd fmla="*/ 990446 h 3787544" name="T11"/>
              <a:gd fmla="*/ 8238675 w 8882775" name="T12"/>
              <a:gd fmla="*/ 990446 h 3787544" name="T13"/>
              <a:gd fmla="*/ 8238675 w 8882775" name="T14"/>
              <a:gd fmla="*/ 2325445 h 3787544" name="T15"/>
              <a:gd fmla="*/ 8234222 w 8882775" name="T16"/>
              <a:gd fmla="*/ 2325445 h 3787544" name="T17"/>
              <a:gd fmla="*/ 8234222 w 8882775" name="T18"/>
              <a:gd fmla="*/ 2330251 h 3787544" name="T19"/>
              <a:gd fmla="*/ 5642137 w 8882775" name="T20"/>
              <a:gd fmla="*/ 2330251 h 3787544" name="T21"/>
              <a:gd fmla="*/ 5642137 w 8882775" name="T22"/>
              <a:gd fmla="*/ 3253757 h 3787544" name="T23"/>
              <a:gd fmla="*/ 5642137 w 8882775" name="T24"/>
              <a:gd fmla="*/ 3665250 h 3787544" name="T25"/>
              <a:gd fmla="*/ 5642137 w 8882775" name="T26"/>
              <a:gd fmla="*/ 3680680 h 3787544" name="T27"/>
              <a:gd fmla="*/ 3057054 w 8882775" name="T28"/>
              <a:gd fmla="*/ 3680680 h 3787544" name="T29"/>
              <a:gd fmla="*/ 3057054 w 8882775" name="T30"/>
              <a:gd fmla="*/ 5015679 h 3787544" name="T31"/>
              <a:gd fmla="*/ 3018888 w 8882775" name="T32"/>
              <a:gd fmla="*/ 5015679 h 3787544" name="T33"/>
              <a:gd fmla="*/ 2630253 w 8882775" name="T34"/>
              <a:gd fmla="*/ 5015679 h 3787544" name="T35"/>
              <a:gd fmla="*/ 0 w 8882775" name="T36"/>
              <a:gd fmla="*/ 5015679 h 3787544" name="T37"/>
              <a:gd fmla="*/ 0 w 8882775" name="T38"/>
              <a:gd fmla="*/ 4588755 h 3787544" name="T39"/>
              <a:gd fmla="*/ 2630253 w 8882775" name="T40"/>
              <a:gd fmla="*/ 4588755 h 3787544" name="T41"/>
              <a:gd fmla="*/ 2630253 w 8882775" name="T42"/>
              <a:gd fmla="*/ 3680680 h 3787544" name="T43"/>
              <a:gd fmla="*/ 2623249 w 8882775" name="T44"/>
              <a:gd fmla="*/ 3680680 h 3787544" name="T45"/>
              <a:gd fmla="*/ 2623249 w 8882775" name="T46"/>
              <a:gd fmla="*/ 3253757 h 3787544" name="T47"/>
              <a:gd fmla="*/ 2630253 w 8882775" name="T48"/>
              <a:gd fmla="*/ 3253757 h 3787544" name="T49"/>
              <a:gd fmla="*/ 3057054 w 8882775" name="T50"/>
              <a:gd fmla="*/ 3253757 h 3787544" name="T51"/>
              <a:gd fmla="*/ 5215335 w 8882775" name="T52"/>
              <a:gd fmla="*/ 3253757 h 3787544" name="T53"/>
              <a:gd fmla="*/ 5215335 w 8882775" name="T54"/>
              <a:gd fmla="*/ 2330251 h 3787544" name="T55"/>
              <a:gd fmla="*/ 5215335 w 8882775" name="T56"/>
              <a:gd fmla="*/ 1903328 h 3787544" name="T57"/>
              <a:gd fmla="*/ 5642137 w 8882775" name="T58"/>
              <a:gd fmla="*/ 1903328 h 3787544" name="T59"/>
              <a:gd fmla="*/ 7811873 w 8882775" name="T60"/>
              <a:gd fmla="*/ 1903328 h 3787544" name="T61"/>
              <a:gd fmla="*/ 7811873 w 8882775" name="T62"/>
              <a:gd fmla="*/ 563522 h 3787544" name="T63"/>
              <a:gd fmla="*/ 7817657 w 8882775" name="T64"/>
              <a:gd fmla="*/ 563522 h 3787544" name="T65"/>
              <a:gd fmla="*/ 8238675 w 8882775" name="T66"/>
              <a:gd fmla="*/ 563522 h 3787544" name="T67"/>
              <a:gd fmla="*/ 10704152 w 8882775" name="T68"/>
              <a:gd fmla="*/ 563522 h 3787544" name="T69"/>
              <a:gd fmla="*/ 11200324 w 8882775" name="T70"/>
              <a:gd fmla="*/ 168159 h 3787544" name="T71"/>
              <a:gd fmla="*/ 11098845 w 8882775" name="T72"/>
              <a:gd fmla="*/ 40734 h 3787544" name="T73"/>
              <a:gd fmla="*/ 11759735 w 8882775" name="T74"/>
              <a:gd fmla="*/ 0 h 3787544"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b="b" l="0" r="r" t="0"/>
            <a:pathLst>
              <a:path h="3787544" w="8882775">
                <a:moveTo>
                  <a:pt x="8882775" y="0"/>
                </a:moveTo>
                <a:lnTo>
                  <a:pt x="8741190" y="479693"/>
                </a:lnTo>
                <a:lnTo>
                  <a:pt x="8664538" y="383469"/>
                </a:lnTo>
                <a:lnTo>
                  <a:pt x="8196423" y="756369"/>
                </a:lnTo>
                <a:lnTo>
                  <a:pt x="8185439" y="742581"/>
                </a:lnTo>
                <a:lnTo>
                  <a:pt x="8185439" y="747926"/>
                </a:lnTo>
                <a:lnTo>
                  <a:pt x="6223125" y="747926"/>
                </a:lnTo>
                <a:lnTo>
                  <a:pt x="6223125" y="1756038"/>
                </a:lnTo>
                <a:lnTo>
                  <a:pt x="6219762" y="1756038"/>
                </a:lnTo>
                <a:lnTo>
                  <a:pt x="6219762" y="1759668"/>
                </a:lnTo>
                <a:lnTo>
                  <a:pt x="4261817" y="1759668"/>
                </a:lnTo>
                <a:lnTo>
                  <a:pt x="4261817" y="2457045"/>
                </a:lnTo>
                <a:lnTo>
                  <a:pt x="4261817" y="2767780"/>
                </a:lnTo>
                <a:lnTo>
                  <a:pt x="4261817" y="2779432"/>
                </a:lnTo>
                <a:lnTo>
                  <a:pt x="2309162" y="2779432"/>
                </a:lnTo>
                <a:lnTo>
                  <a:pt x="2309162" y="3787544"/>
                </a:lnTo>
                <a:lnTo>
                  <a:pt x="2280332" y="3787544"/>
                </a:lnTo>
                <a:lnTo>
                  <a:pt x="1986775" y="3787544"/>
                </a:lnTo>
                <a:lnTo>
                  <a:pt x="0" y="3787544"/>
                </a:lnTo>
                <a:lnTo>
                  <a:pt x="0" y="3465157"/>
                </a:lnTo>
                <a:lnTo>
                  <a:pt x="1986775" y="3465157"/>
                </a:lnTo>
                <a:lnTo>
                  <a:pt x="1986775" y="2779432"/>
                </a:lnTo>
                <a:lnTo>
                  <a:pt x="1981485" y="2779432"/>
                </a:lnTo>
                <a:lnTo>
                  <a:pt x="1981485" y="2457045"/>
                </a:lnTo>
                <a:lnTo>
                  <a:pt x="1986775" y="2457045"/>
                </a:lnTo>
                <a:lnTo>
                  <a:pt x="2309162" y="2457045"/>
                </a:lnTo>
                <a:lnTo>
                  <a:pt x="3939430" y="2457045"/>
                </a:lnTo>
                <a:lnTo>
                  <a:pt x="3939430" y="1759668"/>
                </a:lnTo>
                <a:lnTo>
                  <a:pt x="3939430" y="1437281"/>
                </a:lnTo>
                <a:lnTo>
                  <a:pt x="4261817" y="1437281"/>
                </a:lnTo>
                <a:lnTo>
                  <a:pt x="5900738" y="1437281"/>
                </a:lnTo>
                <a:lnTo>
                  <a:pt x="5900738" y="425539"/>
                </a:lnTo>
                <a:lnTo>
                  <a:pt x="5905107" y="425539"/>
                </a:lnTo>
                <a:lnTo>
                  <a:pt x="6223125" y="425539"/>
                </a:lnTo>
                <a:lnTo>
                  <a:pt x="8085435" y="425539"/>
                </a:lnTo>
                <a:lnTo>
                  <a:pt x="8460222" y="126984"/>
                </a:lnTo>
                <a:lnTo>
                  <a:pt x="8383569" y="30760"/>
                </a:lnTo>
                <a:lnTo>
                  <a:pt x="8882775" y="0"/>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35" name="TextBox 79"/>
          <p:cNvSpPr txBox="1">
            <a:spLocks noChangeArrowheads="1"/>
          </p:cNvSpPr>
          <p:nvPr/>
        </p:nvSpPr>
        <p:spPr bwMode="auto">
          <a:xfrm>
            <a:off x="1104900" y="1163638"/>
            <a:ext cx="3168650" cy="1325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lnSpc>
                <a:spcPct val="150000"/>
              </a:lnSpc>
            </a:pPr>
            <a:r>
              <a:rPr altLang="en-US" lang="zh-CN">
                <a:latin charset="-122" panose="020b0503020204020204" pitchFamily="34" typeface="微软雅黑"/>
                <a:ea charset="-122" pitchFamily="34" typeface="微软雅黑"/>
              </a:rPr>
              <a:t>这里输入您的文字这里输入您的文字这里输入您的文字这里输入您的文字这里输入您</a:t>
            </a:r>
          </a:p>
        </p:txBody>
      </p:sp>
      <p:sp>
        <p:nvSpPr>
          <p:cNvPr id="9236" name="Freeform 5"/>
          <p:cNvSpPr/>
          <p:nvPr/>
        </p:nvSpPr>
        <p:spPr bwMode="auto">
          <a:xfrm>
            <a:off x="0" y="311150"/>
            <a:ext cx="892175" cy="604838"/>
          </a:xfrm>
          <a:custGeom>
            <a:gdLst>
              <a:gd fmla="*/ 2147483647 w 1172" name="T0"/>
              <a:gd fmla="*/ 2147483647 h 774" name="T1"/>
              <a:gd fmla="*/ 2147483647 w 1172" name="T2"/>
              <a:gd fmla="*/ 0 h 774" name="T3"/>
              <a:gd fmla="*/ 2147483647 w 1172" name="T4"/>
              <a:gd fmla="*/ 2147483647 h 774" name="T5"/>
              <a:gd fmla="*/ 2147483647 w 1172" name="T6"/>
              <a:gd fmla="*/ 2147483647 h 774" name="T7"/>
              <a:gd fmla="*/ 2147483647 w 1172" name="T8"/>
              <a:gd fmla="*/ 2147483647 h 774" name="T9"/>
              <a:gd fmla="*/ 2147483647 w 1172" name="T10"/>
              <a:gd fmla="*/ 2147483647 h 774" name="T11"/>
              <a:gd fmla="*/ 0 w 1172" name="T12"/>
              <a:gd fmla="*/ 2147483647 h 774" name="T13"/>
              <a:gd fmla="*/ 0 w 1172" name="T14"/>
              <a:gd fmla="*/ 2147483647 h 774" name="T15"/>
              <a:gd fmla="*/ 2147483647 w 1172" name="T16"/>
              <a:gd fmla="*/ 2147483647 h 774"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b" l="0" r="r" t="0"/>
            <a:pathLst>
              <a:path h="774" w="1172">
                <a:moveTo>
                  <a:pt x="854" y="5"/>
                </a:moveTo>
                <a:lnTo>
                  <a:pt x="858" y="0"/>
                </a:lnTo>
                <a:lnTo>
                  <a:pt x="1172" y="384"/>
                </a:lnTo>
                <a:lnTo>
                  <a:pt x="858" y="769"/>
                </a:lnTo>
                <a:lnTo>
                  <a:pt x="858" y="768"/>
                </a:lnTo>
                <a:lnTo>
                  <a:pt x="858" y="774"/>
                </a:lnTo>
                <a:lnTo>
                  <a:pt x="0" y="774"/>
                </a:lnTo>
                <a:lnTo>
                  <a:pt x="0" y="5"/>
                </a:lnTo>
                <a:lnTo>
                  <a:pt x="854" y="5"/>
                </a:lnTo>
                <a:close/>
              </a:path>
            </a:pathLst>
          </a:custGeom>
          <a:solidFill>
            <a:schemeClr val="accent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9237" name="Freeform 6"/>
          <p:cNvSpPr/>
          <p:nvPr/>
        </p:nvSpPr>
        <p:spPr bwMode="auto">
          <a:xfrm>
            <a:off x="781050" y="317500"/>
            <a:ext cx="11415713" cy="598488"/>
          </a:xfrm>
          <a:custGeom>
            <a:gdLst>
              <a:gd fmla="*/ 2147483647 w 15011" name="T0"/>
              <a:gd fmla="*/ 0 h 769" name="T1"/>
              <a:gd fmla="*/ 2147483647 w 15011" name="T2"/>
              <a:gd fmla="*/ 0 h 769" name="T3"/>
              <a:gd fmla="*/ 2147483647 w 15011" name="T4"/>
              <a:gd fmla="*/ 2147483647 h 769" name="T5"/>
              <a:gd fmla="*/ 0 w 15011" name="T6"/>
              <a:gd fmla="*/ 2147483647 h 769" name="T7"/>
              <a:gd fmla="*/ 0 w 15011" name="T8"/>
              <a:gd fmla="*/ 2147483647 h 769" name="T9"/>
              <a:gd fmla="*/ 0 w 15011" name="T10"/>
              <a:gd fmla="*/ 2147483647 h 769" name="T11"/>
              <a:gd fmla="*/ 2147483647 w 15011" name="T12"/>
              <a:gd fmla="*/ 2147483647 h 769" name="T13"/>
              <a:gd fmla="*/ 2147483647 w 15011" name="T14"/>
              <a:gd fmla="*/ 0 h 769"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769" w="15011">
                <a:moveTo>
                  <a:pt x="15011" y="0"/>
                </a:moveTo>
                <a:lnTo>
                  <a:pt x="5" y="0"/>
                </a:lnTo>
                <a:lnTo>
                  <a:pt x="314" y="379"/>
                </a:lnTo>
                <a:lnTo>
                  <a:pt x="0" y="763"/>
                </a:lnTo>
                <a:lnTo>
                  <a:pt x="0" y="769"/>
                </a:lnTo>
                <a:lnTo>
                  <a:pt x="15011" y="769"/>
                </a:lnTo>
                <a:lnTo>
                  <a:pt x="15011" y="0"/>
                </a:lnTo>
                <a:close/>
              </a:path>
            </a:pathLst>
          </a:custGeom>
          <a:solidFill>
            <a:schemeClr val="bg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9238" name="TextBox 100"/>
          <p:cNvSpPr txBox="1">
            <a:spLocks noChangeArrowheads="1"/>
          </p:cNvSpPr>
          <p:nvPr/>
        </p:nvSpPr>
        <p:spPr bwMode="auto">
          <a:xfrm>
            <a:off x="1027113" y="431800"/>
            <a:ext cx="2321242" cy="39624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lang="en-US" sz="2000">
                <a:solidFill>
                  <a:srgbClr val="F8F8F8"/>
                </a:solidFill>
                <a:latin charset="-122" panose="020b0503020204020204" pitchFamily="34" typeface="微软雅黑"/>
                <a:ea charset="-122" pitchFamily="34" typeface="微软雅黑"/>
              </a:rPr>
              <a:t>1.1请输入您的标题</a:t>
            </a:r>
          </a:p>
        </p:txBody>
      </p:sp>
    </p:spTree>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9236"/>
                                        </p:tgtEl>
                                        <p:attrNameLst>
                                          <p:attrName>style.visibility</p:attrName>
                                        </p:attrNameLst>
                                      </p:cBhvr>
                                      <p:to>
                                        <p:strVal val="visible"/>
                                      </p:to>
                                    </p:set>
                                    <p:anim calcmode="lin" valueType="num">
                                      <p:cBhvr additive="base">
                                        <p:cTn dur="500" fill="hold" id="7"/>
                                        <p:tgtEl>
                                          <p:spTgt spid="9236"/>
                                        </p:tgtEl>
                                        <p:attrNameLst>
                                          <p:attrName>ppt_x</p:attrName>
                                        </p:attrNameLst>
                                      </p:cBhvr>
                                      <p:tavLst>
                                        <p:tav tm="0">
                                          <p:val>
                                            <p:strVal val="0-#ppt_w/2"/>
                                          </p:val>
                                        </p:tav>
                                        <p:tav tm="100000">
                                          <p:val>
                                            <p:strVal val="#ppt_x"/>
                                          </p:val>
                                        </p:tav>
                                      </p:tavLst>
                                    </p:anim>
                                    <p:anim calcmode="lin" valueType="num">
                                      <p:cBhvr additive="base">
                                        <p:cTn dur="500" fill="hold" id="8"/>
                                        <p:tgtEl>
                                          <p:spTgt spid="9236"/>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8">
                                  <p:stCondLst>
                                    <p:cond delay="0"/>
                                  </p:stCondLst>
                                  <p:childTnLst>
                                    <p:set>
                                      <p:cBhvr>
                                        <p:cTn dur="1" fill="hold" id="11">
                                          <p:stCondLst>
                                            <p:cond delay="0"/>
                                          </p:stCondLst>
                                        </p:cTn>
                                        <p:tgtEl>
                                          <p:spTgt spid="9237"/>
                                        </p:tgtEl>
                                        <p:attrNameLst>
                                          <p:attrName>style.visibility</p:attrName>
                                        </p:attrNameLst>
                                      </p:cBhvr>
                                      <p:to>
                                        <p:strVal val="visible"/>
                                      </p:to>
                                    </p:set>
                                    <p:animEffect filter="wipe(left)" transition="in">
                                      <p:cBhvr>
                                        <p:cTn dur="500" id="12"/>
                                        <p:tgtEl>
                                          <p:spTgt spid="9237"/>
                                        </p:tgtEl>
                                      </p:cBhvr>
                                    </p:animEffect>
                                  </p:childTnLst>
                                </p:cTn>
                              </p:par>
                            </p:childTnLst>
                          </p:cTn>
                        </p:par>
                        <p:par>
                          <p:cTn fill="hold" id="13" nodeType="afterGroup">
                            <p:stCondLst>
                              <p:cond delay="1000"/>
                            </p:stCondLst>
                            <p:childTnLst>
                              <p:par>
                                <p:cTn fill="hold" grpId="0" id="14" nodeType="afterEffect" presetClass="entr" presetID="41" presetSubtype="0">
                                  <p:stCondLst>
                                    <p:cond delay="0"/>
                                  </p:stCondLst>
                                  <p:iterate type="lt">
                                    <p:tmPct val="10000"/>
                                  </p:iterate>
                                  <p:childTnLst>
                                    <p:set>
                                      <p:cBhvr>
                                        <p:cTn dur="1" fill="hold" id="15">
                                          <p:stCondLst>
                                            <p:cond delay="0"/>
                                          </p:stCondLst>
                                        </p:cTn>
                                        <p:tgtEl>
                                          <p:spTgt spid="9238"/>
                                        </p:tgtEl>
                                        <p:attrNameLst>
                                          <p:attrName>style.visibility</p:attrName>
                                        </p:attrNameLst>
                                      </p:cBhvr>
                                      <p:to>
                                        <p:strVal val="visible"/>
                                      </p:to>
                                    </p:set>
                                    <p:anim calcmode="lin" valueType="num">
                                      <p:cBhvr>
                                        <p:cTn dur="300" fill="hold" id="16"/>
                                        <p:tgtEl>
                                          <p:spTgt spid="9238"/>
                                        </p:tgtEl>
                                        <p:attrNameLst>
                                          <p:attrName>ppt_x</p:attrName>
                                        </p:attrNameLst>
                                      </p:cBhvr>
                                      <p:tavLst>
                                        <p:tav tm="0">
                                          <p:val>
                                            <p:strVal val="#ppt_x"/>
                                          </p:val>
                                        </p:tav>
                                        <p:tav tm="50000">
                                          <p:val>
                                            <p:strVal val="#ppt_x+.1"/>
                                          </p:val>
                                        </p:tav>
                                        <p:tav tm="100000">
                                          <p:val>
                                            <p:strVal val="#ppt_x"/>
                                          </p:val>
                                        </p:tav>
                                      </p:tavLst>
                                    </p:anim>
                                    <p:anim calcmode="lin" valueType="num">
                                      <p:cBhvr>
                                        <p:cTn dur="300" fill="hold" id="17"/>
                                        <p:tgtEl>
                                          <p:spTgt spid="9238"/>
                                        </p:tgtEl>
                                        <p:attrNameLst>
                                          <p:attrName>ppt_y</p:attrName>
                                        </p:attrNameLst>
                                      </p:cBhvr>
                                      <p:tavLst>
                                        <p:tav tm="0">
                                          <p:val>
                                            <p:strVal val="#ppt_y"/>
                                          </p:val>
                                        </p:tav>
                                        <p:tav tm="100000">
                                          <p:val>
                                            <p:strVal val="#ppt_y"/>
                                          </p:val>
                                        </p:tav>
                                      </p:tavLst>
                                    </p:anim>
                                    <p:anim calcmode="lin" valueType="num">
                                      <p:cBhvr>
                                        <p:cTn dur="300" fill="hold" id="18"/>
                                        <p:tgtEl>
                                          <p:spTgt spid="9238"/>
                                        </p:tgtEl>
                                        <p:attrNameLst>
                                          <p:attrName>ppt_h</p:attrName>
                                        </p:attrNameLst>
                                      </p:cBhvr>
                                      <p:tavLst>
                                        <p:tav tm="0">
                                          <p:val>
                                            <p:strVal val="#ppt_h/10"/>
                                          </p:val>
                                        </p:tav>
                                        <p:tav tm="50000">
                                          <p:val>
                                            <p:strVal val="#ppt_h+.01"/>
                                          </p:val>
                                        </p:tav>
                                        <p:tav tm="100000">
                                          <p:val>
                                            <p:strVal val="#ppt_h"/>
                                          </p:val>
                                        </p:tav>
                                      </p:tavLst>
                                    </p:anim>
                                    <p:anim calcmode="lin" valueType="num">
                                      <p:cBhvr>
                                        <p:cTn dur="300" fill="hold" id="19"/>
                                        <p:tgtEl>
                                          <p:spTgt spid="9238"/>
                                        </p:tgtEl>
                                        <p:attrNameLst>
                                          <p:attrName>ppt_w</p:attrName>
                                        </p:attrNameLst>
                                      </p:cBhvr>
                                      <p:tavLst>
                                        <p:tav tm="0">
                                          <p:val>
                                            <p:strVal val="#ppt_w/10"/>
                                          </p:val>
                                        </p:tav>
                                        <p:tav tm="50000">
                                          <p:val>
                                            <p:strVal val="#ppt_w+.01"/>
                                          </p:val>
                                        </p:tav>
                                        <p:tav tm="100000">
                                          <p:val>
                                            <p:strVal val="#ppt_w"/>
                                          </p:val>
                                        </p:tav>
                                      </p:tavLst>
                                    </p:anim>
                                    <p:animEffect filter="fade" transition="in">
                                      <p:cBhvr>
                                        <p:cTn dur="300" id="20" tmFilter="0,0; .5, 1; 1, 1"/>
                                        <p:tgtEl>
                                          <p:spTgt spid="9238"/>
                                        </p:tgtEl>
                                      </p:cBhvr>
                                    </p:animEffect>
                                  </p:childTnLst>
                                </p:cTn>
                              </p:par>
                            </p:childTnLst>
                          </p:cTn>
                        </p:par>
                        <p:par>
                          <p:cTn fill="hold" id="21" nodeType="afterGroup">
                            <p:stCondLst>
                              <p:cond delay="1300"/>
                            </p:stCondLst>
                            <p:childTnLst>
                              <p:par>
                                <p:cTn fill="hold" grpId="0" id="22" nodeType="afterEffect" presetClass="entr" presetID="18" presetSubtype="3">
                                  <p:stCondLst>
                                    <p:cond delay="0"/>
                                  </p:stCondLst>
                                  <p:childTnLst>
                                    <p:set>
                                      <p:cBhvr>
                                        <p:cTn dur="1" fill="hold" id="23">
                                          <p:stCondLst>
                                            <p:cond delay="0"/>
                                          </p:stCondLst>
                                        </p:cTn>
                                        <p:tgtEl>
                                          <p:spTgt spid="9234"/>
                                        </p:tgtEl>
                                        <p:attrNameLst>
                                          <p:attrName>style.visibility</p:attrName>
                                        </p:attrNameLst>
                                      </p:cBhvr>
                                      <p:to>
                                        <p:strVal val="visible"/>
                                      </p:to>
                                    </p:set>
                                    <p:animEffect filter="strips(upRight)" transition="in">
                                      <p:cBhvr>
                                        <p:cTn dur="1000" id="24"/>
                                        <p:tgtEl>
                                          <p:spTgt spid="9234"/>
                                        </p:tgtEl>
                                      </p:cBhvr>
                                    </p:animEffect>
                                  </p:childTnLst>
                                </p:cTn>
                              </p:par>
                            </p:childTnLst>
                          </p:cTn>
                        </p:par>
                        <p:par>
                          <p:cTn fill="hold" id="25" nodeType="afterGroup">
                            <p:stCondLst>
                              <p:cond delay="2300"/>
                            </p:stCondLst>
                            <p:childTnLst>
                              <p:par>
                                <p:cTn fill="hold" id="26" nodeType="afterEffect" presetClass="entr" presetID="2" presetSubtype="8">
                                  <p:stCondLst>
                                    <p:cond delay="0"/>
                                  </p:stCondLst>
                                  <p:childTnLst>
                                    <p:set>
                                      <p:cBhvr>
                                        <p:cTn dur="1" fill="hold" id="27">
                                          <p:stCondLst>
                                            <p:cond delay="0"/>
                                          </p:stCondLst>
                                        </p:cTn>
                                        <p:tgtEl>
                                          <p:spTgt spid="9219"/>
                                        </p:tgtEl>
                                        <p:attrNameLst>
                                          <p:attrName>style.visibility</p:attrName>
                                        </p:attrNameLst>
                                      </p:cBhvr>
                                      <p:to>
                                        <p:strVal val="visible"/>
                                      </p:to>
                                    </p:set>
                                    <p:anim calcmode="lin" valueType="num">
                                      <p:cBhvr additive="base">
                                        <p:cTn dur="500" fill="hold" id="28"/>
                                        <p:tgtEl>
                                          <p:spTgt spid="9219"/>
                                        </p:tgtEl>
                                        <p:attrNameLst>
                                          <p:attrName>ppt_x</p:attrName>
                                        </p:attrNameLst>
                                      </p:cBhvr>
                                      <p:tavLst>
                                        <p:tav tm="0">
                                          <p:val>
                                            <p:strVal val="0-#ppt_w/2"/>
                                          </p:val>
                                        </p:tav>
                                        <p:tav tm="100000">
                                          <p:val>
                                            <p:strVal val="#ppt_x"/>
                                          </p:val>
                                        </p:tav>
                                      </p:tavLst>
                                    </p:anim>
                                    <p:anim calcmode="lin" valueType="num">
                                      <p:cBhvr additive="base">
                                        <p:cTn dur="500" fill="hold" id="29"/>
                                        <p:tgtEl>
                                          <p:spTgt spid="9219"/>
                                        </p:tgtEl>
                                        <p:attrNameLst>
                                          <p:attrName>ppt_y</p:attrName>
                                        </p:attrNameLst>
                                      </p:cBhvr>
                                      <p:tavLst>
                                        <p:tav tm="0">
                                          <p:val>
                                            <p:strVal val="#ppt_y"/>
                                          </p:val>
                                        </p:tav>
                                        <p:tav tm="100000">
                                          <p:val>
                                            <p:strVal val="#ppt_y"/>
                                          </p:val>
                                        </p:tav>
                                      </p:tavLst>
                                    </p:anim>
                                  </p:childTnLst>
                                </p:cTn>
                              </p:par>
                              <p:par>
                                <p:cTn fill="hold" id="30" nodeType="withEffect" presetClass="entr" presetID="2" presetSubtype="8">
                                  <p:stCondLst>
                                    <p:cond delay="200"/>
                                  </p:stCondLst>
                                  <p:childTnLst>
                                    <p:set>
                                      <p:cBhvr>
                                        <p:cTn dur="1" fill="hold" id="31">
                                          <p:stCondLst>
                                            <p:cond delay="0"/>
                                          </p:stCondLst>
                                        </p:cTn>
                                        <p:tgtEl>
                                          <p:spTgt spid="9222"/>
                                        </p:tgtEl>
                                        <p:attrNameLst>
                                          <p:attrName>style.visibility</p:attrName>
                                        </p:attrNameLst>
                                      </p:cBhvr>
                                      <p:to>
                                        <p:strVal val="visible"/>
                                      </p:to>
                                    </p:set>
                                    <p:anim calcmode="lin" valueType="num">
                                      <p:cBhvr additive="base">
                                        <p:cTn dur="500" fill="hold" id="32"/>
                                        <p:tgtEl>
                                          <p:spTgt spid="9222"/>
                                        </p:tgtEl>
                                        <p:attrNameLst>
                                          <p:attrName>ppt_x</p:attrName>
                                        </p:attrNameLst>
                                      </p:cBhvr>
                                      <p:tavLst>
                                        <p:tav tm="0">
                                          <p:val>
                                            <p:strVal val="0-#ppt_w/2"/>
                                          </p:val>
                                        </p:tav>
                                        <p:tav tm="100000">
                                          <p:val>
                                            <p:strVal val="#ppt_x"/>
                                          </p:val>
                                        </p:tav>
                                      </p:tavLst>
                                    </p:anim>
                                    <p:anim calcmode="lin" valueType="num">
                                      <p:cBhvr additive="base">
                                        <p:cTn dur="500" fill="hold" id="33"/>
                                        <p:tgtEl>
                                          <p:spTgt spid="9222"/>
                                        </p:tgtEl>
                                        <p:attrNameLst>
                                          <p:attrName>ppt_y</p:attrName>
                                        </p:attrNameLst>
                                      </p:cBhvr>
                                      <p:tavLst>
                                        <p:tav tm="0">
                                          <p:val>
                                            <p:strVal val="#ppt_y"/>
                                          </p:val>
                                        </p:tav>
                                        <p:tav tm="100000">
                                          <p:val>
                                            <p:strVal val="#ppt_y"/>
                                          </p:val>
                                        </p:tav>
                                      </p:tavLst>
                                    </p:anim>
                                  </p:childTnLst>
                                </p:cTn>
                              </p:par>
                              <p:par>
                                <p:cTn fill="hold" id="34" nodeType="withEffect" presetClass="entr" presetID="2" presetSubtype="8">
                                  <p:stCondLst>
                                    <p:cond delay="400"/>
                                  </p:stCondLst>
                                  <p:childTnLst>
                                    <p:set>
                                      <p:cBhvr>
                                        <p:cTn dur="1" fill="hold" id="35">
                                          <p:stCondLst>
                                            <p:cond delay="0"/>
                                          </p:stCondLst>
                                        </p:cTn>
                                        <p:tgtEl>
                                          <p:spTgt spid="9225"/>
                                        </p:tgtEl>
                                        <p:attrNameLst>
                                          <p:attrName>style.visibility</p:attrName>
                                        </p:attrNameLst>
                                      </p:cBhvr>
                                      <p:to>
                                        <p:strVal val="visible"/>
                                      </p:to>
                                    </p:set>
                                    <p:anim calcmode="lin" valueType="num">
                                      <p:cBhvr additive="base">
                                        <p:cTn dur="500" fill="hold" id="36"/>
                                        <p:tgtEl>
                                          <p:spTgt spid="9225"/>
                                        </p:tgtEl>
                                        <p:attrNameLst>
                                          <p:attrName>ppt_x</p:attrName>
                                        </p:attrNameLst>
                                      </p:cBhvr>
                                      <p:tavLst>
                                        <p:tav tm="0">
                                          <p:val>
                                            <p:strVal val="0-#ppt_w/2"/>
                                          </p:val>
                                        </p:tav>
                                        <p:tav tm="100000">
                                          <p:val>
                                            <p:strVal val="#ppt_x"/>
                                          </p:val>
                                        </p:tav>
                                      </p:tavLst>
                                    </p:anim>
                                    <p:anim calcmode="lin" valueType="num">
                                      <p:cBhvr additive="base">
                                        <p:cTn dur="500" fill="hold" id="37"/>
                                        <p:tgtEl>
                                          <p:spTgt spid="9225"/>
                                        </p:tgtEl>
                                        <p:attrNameLst>
                                          <p:attrName>ppt_y</p:attrName>
                                        </p:attrNameLst>
                                      </p:cBhvr>
                                      <p:tavLst>
                                        <p:tav tm="0">
                                          <p:val>
                                            <p:strVal val="#ppt_y"/>
                                          </p:val>
                                        </p:tav>
                                        <p:tav tm="100000">
                                          <p:val>
                                            <p:strVal val="#ppt_y"/>
                                          </p:val>
                                        </p:tav>
                                      </p:tavLst>
                                    </p:anim>
                                  </p:childTnLst>
                                </p:cTn>
                              </p:par>
                              <p:par>
                                <p:cTn fill="hold" id="38" nodeType="withEffect" presetClass="entr" presetID="2" presetSubtype="8">
                                  <p:stCondLst>
                                    <p:cond delay="600"/>
                                  </p:stCondLst>
                                  <p:childTnLst>
                                    <p:set>
                                      <p:cBhvr>
                                        <p:cTn dur="1" fill="hold" id="39">
                                          <p:stCondLst>
                                            <p:cond delay="0"/>
                                          </p:stCondLst>
                                        </p:cTn>
                                        <p:tgtEl>
                                          <p:spTgt spid="9228"/>
                                        </p:tgtEl>
                                        <p:attrNameLst>
                                          <p:attrName>style.visibility</p:attrName>
                                        </p:attrNameLst>
                                      </p:cBhvr>
                                      <p:to>
                                        <p:strVal val="visible"/>
                                      </p:to>
                                    </p:set>
                                    <p:anim calcmode="lin" valueType="num">
                                      <p:cBhvr additive="base">
                                        <p:cTn dur="500" fill="hold" id="40"/>
                                        <p:tgtEl>
                                          <p:spTgt spid="9228"/>
                                        </p:tgtEl>
                                        <p:attrNameLst>
                                          <p:attrName>ppt_x</p:attrName>
                                        </p:attrNameLst>
                                      </p:cBhvr>
                                      <p:tavLst>
                                        <p:tav tm="0">
                                          <p:val>
                                            <p:strVal val="0-#ppt_w/2"/>
                                          </p:val>
                                        </p:tav>
                                        <p:tav tm="100000">
                                          <p:val>
                                            <p:strVal val="#ppt_x"/>
                                          </p:val>
                                        </p:tav>
                                      </p:tavLst>
                                    </p:anim>
                                    <p:anim calcmode="lin" valueType="num">
                                      <p:cBhvr additive="base">
                                        <p:cTn dur="500" fill="hold" id="41"/>
                                        <p:tgtEl>
                                          <p:spTgt spid="9228"/>
                                        </p:tgtEl>
                                        <p:attrNameLst>
                                          <p:attrName>ppt_y</p:attrName>
                                        </p:attrNameLst>
                                      </p:cBhvr>
                                      <p:tavLst>
                                        <p:tav tm="0">
                                          <p:val>
                                            <p:strVal val="#ppt_y"/>
                                          </p:val>
                                        </p:tav>
                                        <p:tav tm="100000">
                                          <p:val>
                                            <p:strVal val="#ppt_y"/>
                                          </p:val>
                                        </p:tav>
                                      </p:tavLst>
                                    </p:anim>
                                  </p:childTnLst>
                                </p:cTn>
                              </p:par>
                            </p:childTnLst>
                          </p:cTn>
                        </p:par>
                        <p:par>
                          <p:cTn fill="hold" id="42" nodeType="afterGroup">
                            <p:stCondLst>
                              <p:cond delay="3400"/>
                            </p:stCondLst>
                            <p:childTnLst>
                              <p:par>
                                <p:cTn fill="hold" grpId="0" id="43" nodeType="afterEffect" presetClass="entr" presetID="2" presetSubtype="2">
                                  <p:stCondLst>
                                    <p:cond delay="0"/>
                                  </p:stCondLst>
                                  <p:childTnLst>
                                    <p:set>
                                      <p:cBhvr>
                                        <p:cTn dur="1" fill="hold" id="44">
                                          <p:stCondLst>
                                            <p:cond delay="0"/>
                                          </p:stCondLst>
                                        </p:cTn>
                                        <p:tgtEl>
                                          <p:spTgt spid="9231"/>
                                        </p:tgtEl>
                                        <p:attrNameLst>
                                          <p:attrName>style.visibility</p:attrName>
                                        </p:attrNameLst>
                                      </p:cBhvr>
                                      <p:to>
                                        <p:strVal val="visible"/>
                                      </p:to>
                                    </p:set>
                                    <p:anim calcmode="lin" valueType="num">
                                      <p:cBhvr additive="base">
                                        <p:cTn dur="500" fill="hold" id="45"/>
                                        <p:tgtEl>
                                          <p:spTgt spid="9231"/>
                                        </p:tgtEl>
                                        <p:attrNameLst>
                                          <p:attrName>ppt_x</p:attrName>
                                        </p:attrNameLst>
                                      </p:cBhvr>
                                      <p:tavLst>
                                        <p:tav tm="0">
                                          <p:val>
                                            <p:strVal val="1+#ppt_w/2"/>
                                          </p:val>
                                        </p:tav>
                                        <p:tav tm="100000">
                                          <p:val>
                                            <p:strVal val="#ppt_x"/>
                                          </p:val>
                                        </p:tav>
                                      </p:tavLst>
                                    </p:anim>
                                    <p:anim calcmode="lin" valueType="num">
                                      <p:cBhvr additive="base">
                                        <p:cTn dur="500" fill="hold" id="46"/>
                                        <p:tgtEl>
                                          <p:spTgt spid="9231"/>
                                        </p:tgtEl>
                                        <p:attrNameLst>
                                          <p:attrName>ppt_y</p:attrName>
                                        </p:attrNameLst>
                                      </p:cBhvr>
                                      <p:tavLst>
                                        <p:tav tm="0">
                                          <p:val>
                                            <p:strVal val="#ppt_y"/>
                                          </p:val>
                                        </p:tav>
                                        <p:tav tm="100000">
                                          <p:val>
                                            <p:strVal val="#ppt_y"/>
                                          </p:val>
                                        </p:tav>
                                      </p:tavLst>
                                    </p:anim>
                                  </p:childTnLst>
                                </p:cTn>
                              </p:par>
                              <p:par>
                                <p:cTn fill="hold" grpId="0" id="47" nodeType="withEffect" presetClass="entr" presetID="2" presetSubtype="2">
                                  <p:stCondLst>
                                    <p:cond delay="200"/>
                                  </p:stCondLst>
                                  <p:childTnLst>
                                    <p:set>
                                      <p:cBhvr>
                                        <p:cTn dur="1" fill="hold" id="48">
                                          <p:stCondLst>
                                            <p:cond delay="0"/>
                                          </p:stCondLst>
                                        </p:cTn>
                                        <p:tgtEl>
                                          <p:spTgt spid="9218"/>
                                        </p:tgtEl>
                                        <p:attrNameLst>
                                          <p:attrName>style.visibility</p:attrName>
                                        </p:attrNameLst>
                                      </p:cBhvr>
                                      <p:to>
                                        <p:strVal val="visible"/>
                                      </p:to>
                                    </p:set>
                                    <p:anim calcmode="lin" valueType="num">
                                      <p:cBhvr additive="base">
                                        <p:cTn dur="500" fill="hold" id="49"/>
                                        <p:tgtEl>
                                          <p:spTgt spid="9218"/>
                                        </p:tgtEl>
                                        <p:attrNameLst>
                                          <p:attrName>ppt_x</p:attrName>
                                        </p:attrNameLst>
                                      </p:cBhvr>
                                      <p:tavLst>
                                        <p:tav tm="0">
                                          <p:val>
                                            <p:strVal val="1+#ppt_w/2"/>
                                          </p:val>
                                        </p:tav>
                                        <p:tav tm="100000">
                                          <p:val>
                                            <p:strVal val="#ppt_x"/>
                                          </p:val>
                                        </p:tav>
                                      </p:tavLst>
                                    </p:anim>
                                    <p:anim calcmode="lin" valueType="num">
                                      <p:cBhvr additive="base">
                                        <p:cTn dur="500" fill="hold" id="50"/>
                                        <p:tgtEl>
                                          <p:spTgt spid="9218"/>
                                        </p:tgtEl>
                                        <p:attrNameLst>
                                          <p:attrName>ppt_y</p:attrName>
                                        </p:attrNameLst>
                                      </p:cBhvr>
                                      <p:tavLst>
                                        <p:tav tm="0">
                                          <p:val>
                                            <p:strVal val="#ppt_y"/>
                                          </p:val>
                                        </p:tav>
                                        <p:tav tm="100000">
                                          <p:val>
                                            <p:strVal val="#ppt_y"/>
                                          </p:val>
                                        </p:tav>
                                      </p:tavLst>
                                    </p:anim>
                                  </p:childTnLst>
                                </p:cTn>
                              </p:par>
                              <p:par>
                                <p:cTn fill="hold" grpId="0" id="51" nodeType="withEffect" presetClass="entr" presetID="2" presetSubtype="2">
                                  <p:stCondLst>
                                    <p:cond delay="400"/>
                                  </p:stCondLst>
                                  <p:childTnLst>
                                    <p:set>
                                      <p:cBhvr>
                                        <p:cTn dur="1" fill="hold" id="52">
                                          <p:stCondLst>
                                            <p:cond delay="0"/>
                                          </p:stCondLst>
                                        </p:cTn>
                                        <p:tgtEl>
                                          <p:spTgt spid="9232"/>
                                        </p:tgtEl>
                                        <p:attrNameLst>
                                          <p:attrName>style.visibility</p:attrName>
                                        </p:attrNameLst>
                                      </p:cBhvr>
                                      <p:to>
                                        <p:strVal val="visible"/>
                                      </p:to>
                                    </p:set>
                                    <p:anim calcmode="lin" valueType="num">
                                      <p:cBhvr additive="base">
                                        <p:cTn dur="500" fill="hold" id="53"/>
                                        <p:tgtEl>
                                          <p:spTgt spid="9232"/>
                                        </p:tgtEl>
                                        <p:attrNameLst>
                                          <p:attrName>ppt_x</p:attrName>
                                        </p:attrNameLst>
                                      </p:cBhvr>
                                      <p:tavLst>
                                        <p:tav tm="0">
                                          <p:val>
                                            <p:strVal val="1+#ppt_w/2"/>
                                          </p:val>
                                        </p:tav>
                                        <p:tav tm="100000">
                                          <p:val>
                                            <p:strVal val="#ppt_x"/>
                                          </p:val>
                                        </p:tav>
                                      </p:tavLst>
                                    </p:anim>
                                    <p:anim calcmode="lin" valueType="num">
                                      <p:cBhvr additive="base">
                                        <p:cTn dur="500" fill="hold" id="54"/>
                                        <p:tgtEl>
                                          <p:spTgt spid="9232"/>
                                        </p:tgtEl>
                                        <p:attrNameLst>
                                          <p:attrName>ppt_y</p:attrName>
                                        </p:attrNameLst>
                                      </p:cBhvr>
                                      <p:tavLst>
                                        <p:tav tm="0">
                                          <p:val>
                                            <p:strVal val="#ppt_y"/>
                                          </p:val>
                                        </p:tav>
                                        <p:tav tm="100000">
                                          <p:val>
                                            <p:strVal val="#ppt_y"/>
                                          </p:val>
                                        </p:tav>
                                      </p:tavLst>
                                    </p:anim>
                                  </p:childTnLst>
                                </p:cTn>
                              </p:par>
                              <p:par>
                                <p:cTn fill="hold" grpId="0" id="55" nodeType="withEffect" presetClass="entr" presetID="2" presetSubtype="2">
                                  <p:stCondLst>
                                    <p:cond delay="600"/>
                                  </p:stCondLst>
                                  <p:childTnLst>
                                    <p:set>
                                      <p:cBhvr>
                                        <p:cTn dur="1" fill="hold" id="56">
                                          <p:stCondLst>
                                            <p:cond delay="0"/>
                                          </p:stCondLst>
                                        </p:cTn>
                                        <p:tgtEl>
                                          <p:spTgt spid="9233"/>
                                        </p:tgtEl>
                                        <p:attrNameLst>
                                          <p:attrName>style.visibility</p:attrName>
                                        </p:attrNameLst>
                                      </p:cBhvr>
                                      <p:to>
                                        <p:strVal val="visible"/>
                                      </p:to>
                                    </p:set>
                                    <p:anim calcmode="lin" valueType="num">
                                      <p:cBhvr additive="base">
                                        <p:cTn dur="500" fill="hold" id="57"/>
                                        <p:tgtEl>
                                          <p:spTgt spid="9233"/>
                                        </p:tgtEl>
                                        <p:attrNameLst>
                                          <p:attrName>ppt_x</p:attrName>
                                        </p:attrNameLst>
                                      </p:cBhvr>
                                      <p:tavLst>
                                        <p:tav tm="0">
                                          <p:val>
                                            <p:strVal val="1+#ppt_w/2"/>
                                          </p:val>
                                        </p:tav>
                                        <p:tav tm="100000">
                                          <p:val>
                                            <p:strVal val="#ppt_x"/>
                                          </p:val>
                                        </p:tav>
                                      </p:tavLst>
                                    </p:anim>
                                    <p:anim calcmode="lin" valueType="num">
                                      <p:cBhvr additive="base">
                                        <p:cTn dur="500" fill="hold" id="58"/>
                                        <p:tgtEl>
                                          <p:spTgt spid="9233"/>
                                        </p:tgtEl>
                                        <p:attrNameLst>
                                          <p:attrName>ppt_y</p:attrName>
                                        </p:attrNameLst>
                                      </p:cBhvr>
                                      <p:tavLst>
                                        <p:tav tm="0">
                                          <p:val>
                                            <p:strVal val="#ppt_y"/>
                                          </p:val>
                                        </p:tav>
                                        <p:tav tm="100000">
                                          <p:val>
                                            <p:strVal val="#ppt_y"/>
                                          </p:val>
                                        </p:tav>
                                      </p:tavLst>
                                    </p:anim>
                                  </p:childTnLst>
                                </p:cTn>
                              </p:par>
                            </p:childTnLst>
                          </p:cTn>
                        </p:par>
                        <p:par>
                          <p:cTn fill="hold" id="59" nodeType="afterGroup">
                            <p:stCondLst>
                              <p:cond delay="4500"/>
                            </p:stCondLst>
                            <p:childTnLst>
                              <p:par>
                                <p:cTn fill="hold" grpId="0" id="60" nodeType="afterEffect" presetClass="entr" presetID="42" presetSubtype="0">
                                  <p:stCondLst>
                                    <p:cond delay="0"/>
                                  </p:stCondLst>
                                  <p:childTnLst>
                                    <p:set>
                                      <p:cBhvr>
                                        <p:cTn dur="1" fill="hold" id="61">
                                          <p:stCondLst>
                                            <p:cond delay="0"/>
                                          </p:stCondLst>
                                        </p:cTn>
                                        <p:tgtEl>
                                          <p:spTgt spid="9235"/>
                                        </p:tgtEl>
                                        <p:attrNameLst>
                                          <p:attrName>style.visibility</p:attrName>
                                        </p:attrNameLst>
                                      </p:cBhvr>
                                      <p:to>
                                        <p:strVal val="visible"/>
                                      </p:to>
                                    </p:set>
                                    <p:animEffect filter="fade" transition="in">
                                      <p:cBhvr>
                                        <p:cTn dur="500" id="62"/>
                                        <p:tgtEl>
                                          <p:spTgt spid="9235"/>
                                        </p:tgtEl>
                                      </p:cBhvr>
                                    </p:animEffect>
                                    <p:anim calcmode="lin" valueType="num">
                                      <p:cBhvr>
                                        <p:cTn dur="500" fill="hold" id="63"/>
                                        <p:tgtEl>
                                          <p:spTgt spid="9235"/>
                                        </p:tgtEl>
                                        <p:attrNameLst>
                                          <p:attrName>ppt_x</p:attrName>
                                        </p:attrNameLst>
                                      </p:cBhvr>
                                      <p:tavLst>
                                        <p:tav tm="0">
                                          <p:val>
                                            <p:strVal val="#ppt_x"/>
                                          </p:val>
                                        </p:tav>
                                        <p:tav tm="100000">
                                          <p:val>
                                            <p:strVal val="#ppt_x"/>
                                          </p:val>
                                        </p:tav>
                                      </p:tavLst>
                                    </p:anim>
                                    <p:anim calcmode="lin" valueType="num">
                                      <p:cBhvr>
                                        <p:cTn dur="500" fill="hold" id="64"/>
                                        <p:tgtEl>
                                          <p:spTgt spid="9235"/>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218"/>
      <p:bldP grpId="0" spid="9231"/>
      <p:bldP grpId="0" spid="9232"/>
      <p:bldP grpId="0" spid="9233"/>
      <p:bldP grpId="0" spid="9234"/>
      <p:bldP grpId="0" spid="9235"/>
      <p:bldP grpId="0" spid="9236"/>
      <p:bldP grpId="0" spid="9237"/>
      <p:bldP grpId="0" spid="9238"/>
    </p:bld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0242" name="Freeform 5"/>
          <p:cNvSpPr/>
          <p:nvPr/>
        </p:nvSpPr>
        <p:spPr bwMode="auto">
          <a:xfrm>
            <a:off x="0" y="311150"/>
            <a:ext cx="892175" cy="604838"/>
          </a:xfrm>
          <a:custGeom>
            <a:gdLst>
              <a:gd fmla="*/ 2147483647 w 1172" name="T0"/>
              <a:gd fmla="*/ 2147483647 h 774" name="T1"/>
              <a:gd fmla="*/ 2147483647 w 1172" name="T2"/>
              <a:gd fmla="*/ 0 h 774" name="T3"/>
              <a:gd fmla="*/ 2147483647 w 1172" name="T4"/>
              <a:gd fmla="*/ 2147483647 h 774" name="T5"/>
              <a:gd fmla="*/ 2147483647 w 1172" name="T6"/>
              <a:gd fmla="*/ 2147483647 h 774" name="T7"/>
              <a:gd fmla="*/ 2147483647 w 1172" name="T8"/>
              <a:gd fmla="*/ 2147483647 h 774" name="T9"/>
              <a:gd fmla="*/ 2147483647 w 1172" name="T10"/>
              <a:gd fmla="*/ 2147483647 h 774" name="T11"/>
              <a:gd fmla="*/ 0 w 1172" name="T12"/>
              <a:gd fmla="*/ 2147483647 h 774" name="T13"/>
              <a:gd fmla="*/ 0 w 1172" name="T14"/>
              <a:gd fmla="*/ 2147483647 h 774" name="T15"/>
              <a:gd fmla="*/ 2147483647 w 1172" name="T16"/>
              <a:gd fmla="*/ 2147483647 h 774"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b" l="0" r="r" t="0"/>
            <a:pathLst>
              <a:path h="774" w="1172">
                <a:moveTo>
                  <a:pt x="854" y="5"/>
                </a:moveTo>
                <a:lnTo>
                  <a:pt x="858" y="0"/>
                </a:lnTo>
                <a:lnTo>
                  <a:pt x="1172" y="384"/>
                </a:lnTo>
                <a:lnTo>
                  <a:pt x="858" y="769"/>
                </a:lnTo>
                <a:lnTo>
                  <a:pt x="858" y="768"/>
                </a:lnTo>
                <a:lnTo>
                  <a:pt x="858" y="774"/>
                </a:lnTo>
                <a:lnTo>
                  <a:pt x="0" y="774"/>
                </a:lnTo>
                <a:lnTo>
                  <a:pt x="0" y="5"/>
                </a:lnTo>
                <a:lnTo>
                  <a:pt x="854" y="5"/>
                </a:ln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10243" name="Freeform 6"/>
          <p:cNvSpPr/>
          <p:nvPr/>
        </p:nvSpPr>
        <p:spPr bwMode="auto">
          <a:xfrm>
            <a:off x="781050" y="317500"/>
            <a:ext cx="11415713" cy="598488"/>
          </a:xfrm>
          <a:custGeom>
            <a:gdLst>
              <a:gd fmla="*/ 2147483647 w 15011" name="T0"/>
              <a:gd fmla="*/ 0 h 769" name="T1"/>
              <a:gd fmla="*/ 2147483647 w 15011" name="T2"/>
              <a:gd fmla="*/ 0 h 769" name="T3"/>
              <a:gd fmla="*/ 2147483647 w 15011" name="T4"/>
              <a:gd fmla="*/ 2147483647 h 769" name="T5"/>
              <a:gd fmla="*/ 0 w 15011" name="T6"/>
              <a:gd fmla="*/ 2147483647 h 769" name="T7"/>
              <a:gd fmla="*/ 0 w 15011" name="T8"/>
              <a:gd fmla="*/ 2147483647 h 769" name="T9"/>
              <a:gd fmla="*/ 0 w 15011" name="T10"/>
              <a:gd fmla="*/ 2147483647 h 769" name="T11"/>
              <a:gd fmla="*/ 2147483647 w 15011" name="T12"/>
              <a:gd fmla="*/ 2147483647 h 769" name="T13"/>
              <a:gd fmla="*/ 2147483647 w 15011" name="T14"/>
              <a:gd fmla="*/ 0 h 769"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769" w="15011">
                <a:moveTo>
                  <a:pt x="15011" y="0"/>
                </a:moveTo>
                <a:lnTo>
                  <a:pt x="5" y="0"/>
                </a:lnTo>
                <a:lnTo>
                  <a:pt x="314" y="379"/>
                </a:lnTo>
                <a:lnTo>
                  <a:pt x="0" y="763"/>
                </a:lnTo>
                <a:lnTo>
                  <a:pt x="0" y="769"/>
                </a:lnTo>
                <a:lnTo>
                  <a:pt x="15011" y="769"/>
                </a:lnTo>
                <a:lnTo>
                  <a:pt x="15011" y="0"/>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10244" name="TextBox 100"/>
          <p:cNvSpPr txBox="1">
            <a:spLocks noChangeArrowheads="1"/>
          </p:cNvSpPr>
          <p:nvPr/>
        </p:nvSpPr>
        <p:spPr bwMode="auto">
          <a:xfrm>
            <a:off x="1027113" y="431800"/>
            <a:ext cx="2321242"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lang="en-US" sz="2000">
                <a:solidFill>
                  <a:srgbClr val="F8F8F8"/>
                </a:solidFill>
                <a:latin charset="-122" panose="020b0503020204020204" pitchFamily="34" typeface="微软雅黑"/>
                <a:ea charset="-122" pitchFamily="34" typeface="微软雅黑"/>
              </a:rPr>
              <a:t>1.1请输入您的标题</a:t>
            </a:r>
          </a:p>
        </p:txBody>
      </p:sp>
      <p:pic>
        <p:nvPicPr>
          <p:cNvPr id="10245" name="组合 27"/>
          <p:cNvPicPr>
            <a:picLocks noChangeArrowheads="1"/>
          </p:cNvPicPr>
          <p:nvPr/>
        </p:nvPicPr>
        <p:blipFill>
          <a:blip r:embed="rId2">
            <a:extLst>
              <a:ext uri="{28A0092B-C50C-407E-A947-70E740481C1C}">
                <a14:useLocalDpi val="0"/>
              </a:ext>
            </a:extLst>
          </a:blip>
          <a:stretch>
            <a:fillRect/>
          </a:stretch>
        </p:blipFill>
        <p:spPr bwMode="auto">
          <a:xfrm>
            <a:off x="1773238" y="993775"/>
            <a:ext cx="6608762" cy="556577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pic>
        <p:nvPicPr>
          <p:cNvPr id="10246" name="组合 86"/>
          <p:cNvPicPr>
            <a:picLocks noChangeArrowheads="1"/>
          </p:cNvPicPr>
          <p:nvPr/>
        </p:nvPicPr>
        <p:blipFill>
          <a:blip r:embed="rId3">
            <a:extLst>
              <a:ext uri="{28A0092B-C50C-407E-A947-70E740481C1C}">
                <a14:useLocalDpi val="0"/>
              </a:ext>
            </a:extLst>
          </a:blip>
          <a:stretch>
            <a:fillRect/>
          </a:stretch>
        </p:blipFill>
        <p:spPr bwMode="auto">
          <a:xfrm>
            <a:off x="6815138" y="3340100"/>
            <a:ext cx="3719512" cy="53022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10247" name="文本框 180"/>
          <p:cNvSpPr txBox="1">
            <a:spLocks noChangeArrowheads="1"/>
          </p:cNvSpPr>
          <p:nvPr/>
        </p:nvSpPr>
        <p:spPr bwMode="auto">
          <a:xfrm>
            <a:off x="8089899" y="2593975"/>
            <a:ext cx="2514600"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a:solidFill>
                  <a:srgbClr val="2B2E30"/>
                </a:solidFill>
                <a:latin charset="-122" panose="020b0503020204020204" pitchFamily="34" typeface="微软雅黑"/>
                <a:ea charset="-122" pitchFamily="34" typeface="微软雅黑"/>
              </a:rPr>
              <a:t>请输入您想要的文字</a:t>
            </a:r>
          </a:p>
        </p:txBody>
      </p:sp>
      <p:sp>
        <p:nvSpPr>
          <p:cNvPr id="10248" name="文本框 181"/>
          <p:cNvSpPr txBox="1">
            <a:spLocks noChangeArrowheads="1"/>
          </p:cNvSpPr>
          <p:nvPr/>
        </p:nvSpPr>
        <p:spPr bwMode="auto">
          <a:xfrm>
            <a:off x="8089899" y="2914650"/>
            <a:ext cx="2514600"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a:solidFill>
                  <a:srgbClr val="2B2E30"/>
                </a:solidFill>
                <a:latin charset="-122" panose="020b0503020204020204" pitchFamily="34" typeface="微软雅黑"/>
                <a:ea charset="-122" pitchFamily="34" typeface="微软雅黑"/>
              </a:rPr>
              <a:t>请输入您想要的文字</a:t>
            </a:r>
          </a:p>
        </p:txBody>
      </p:sp>
      <p:sp>
        <p:nvSpPr>
          <p:cNvPr id="10249" name="文本框 180"/>
          <p:cNvSpPr txBox="1">
            <a:spLocks noChangeArrowheads="1"/>
          </p:cNvSpPr>
          <p:nvPr/>
        </p:nvSpPr>
        <p:spPr bwMode="auto">
          <a:xfrm>
            <a:off x="1320800" y="5214938"/>
            <a:ext cx="2514600"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a:solidFill>
                  <a:srgbClr val="2B2E30"/>
                </a:solidFill>
                <a:latin charset="-122" panose="020b0503020204020204" pitchFamily="34" typeface="微软雅黑"/>
                <a:ea charset="-122" pitchFamily="34" typeface="微软雅黑"/>
              </a:rPr>
              <a:t>请输入您想要的文字</a:t>
            </a:r>
          </a:p>
        </p:txBody>
      </p:sp>
      <p:sp>
        <p:nvSpPr>
          <p:cNvPr id="10250" name="文本框 181"/>
          <p:cNvSpPr txBox="1">
            <a:spLocks noChangeArrowheads="1"/>
          </p:cNvSpPr>
          <p:nvPr/>
        </p:nvSpPr>
        <p:spPr bwMode="auto">
          <a:xfrm>
            <a:off x="1320800" y="5535613"/>
            <a:ext cx="2514600"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a:solidFill>
                  <a:srgbClr val="2B2E30"/>
                </a:solidFill>
                <a:latin charset="-122" panose="020b0503020204020204" pitchFamily="34" typeface="微软雅黑"/>
                <a:ea charset="-122" pitchFamily="34" typeface="微软雅黑"/>
              </a:rPr>
              <a:t>请输入您想要的文字</a:t>
            </a:r>
          </a:p>
        </p:txBody>
      </p:sp>
      <p:pic>
        <p:nvPicPr>
          <p:cNvPr id="10251" name="组合 94"/>
          <p:cNvPicPr>
            <a:picLocks noChangeArrowheads="1"/>
          </p:cNvPicPr>
          <p:nvPr/>
        </p:nvPicPr>
        <p:blipFill>
          <a:blip r:embed="rId4">
            <a:extLst>
              <a:ext uri="{28A0092B-C50C-407E-A947-70E740481C1C}">
                <a14:useLocalDpi val="0"/>
              </a:ext>
            </a:extLst>
          </a:blip>
          <a:stretch>
            <a:fillRect/>
          </a:stretch>
        </p:blipFill>
        <p:spPr bwMode="auto">
          <a:xfrm>
            <a:off x="1316038" y="4657725"/>
            <a:ext cx="3713162" cy="53657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Tree>
  </p:cSld>
  <p:clrMapOvr>
    <a:masterClrMapping/>
  </p:clrMapOvr>
  <p:transition>
    <p:wipe dir="d"/>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10242"/>
                                        </p:tgtEl>
                                        <p:attrNameLst>
                                          <p:attrName>style.visibility</p:attrName>
                                        </p:attrNameLst>
                                      </p:cBhvr>
                                      <p:to>
                                        <p:strVal val="visible"/>
                                      </p:to>
                                    </p:set>
                                    <p:anim calcmode="lin" valueType="num">
                                      <p:cBhvr additive="base">
                                        <p:cTn dur="500" fill="hold" id="7"/>
                                        <p:tgtEl>
                                          <p:spTgt spid="10242"/>
                                        </p:tgtEl>
                                        <p:attrNameLst>
                                          <p:attrName>ppt_x</p:attrName>
                                        </p:attrNameLst>
                                      </p:cBhvr>
                                      <p:tavLst>
                                        <p:tav tm="0">
                                          <p:val>
                                            <p:strVal val="0-#ppt_w/2"/>
                                          </p:val>
                                        </p:tav>
                                        <p:tav tm="100000">
                                          <p:val>
                                            <p:strVal val="#ppt_x"/>
                                          </p:val>
                                        </p:tav>
                                      </p:tavLst>
                                    </p:anim>
                                    <p:anim calcmode="lin" valueType="num">
                                      <p:cBhvr additive="base">
                                        <p:cTn dur="500" fill="hold" id="8"/>
                                        <p:tgtEl>
                                          <p:spTgt spid="10242"/>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8">
                                  <p:stCondLst>
                                    <p:cond delay="0"/>
                                  </p:stCondLst>
                                  <p:childTnLst>
                                    <p:set>
                                      <p:cBhvr>
                                        <p:cTn dur="1" fill="hold" id="11">
                                          <p:stCondLst>
                                            <p:cond delay="0"/>
                                          </p:stCondLst>
                                        </p:cTn>
                                        <p:tgtEl>
                                          <p:spTgt spid="10243"/>
                                        </p:tgtEl>
                                        <p:attrNameLst>
                                          <p:attrName>style.visibility</p:attrName>
                                        </p:attrNameLst>
                                      </p:cBhvr>
                                      <p:to>
                                        <p:strVal val="visible"/>
                                      </p:to>
                                    </p:set>
                                    <p:animEffect filter="wipe(left)" transition="in">
                                      <p:cBhvr>
                                        <p:cTn dur="500" id="12"/>
                                        <p:tgtEl>
                                          <p:spTgt spid="10243"/>
                                        </p:tgtEl>
                                      </p:cBhvr>
                                    </p:animEffect>
                                  </p:childTnLst>
                                </p:cTn>
                              </p:par>
                            </p:childTnLst>
                          </p:cTn>
                        </p:par>
                        <p:par>
                          <p:cTn fill="hold" id="13" nodeType="afterGroup">
                            <p:stCondLst>
                              <p:cond delay="1000"/>
                            </p:stCondLst>
                            <p:childTnLst>
                              <p:par>
                                <p:cTn fill="hold" grpId="0" id="14" nodeType="afterEffect" presetClass="entr" presetID="41" presetSubtype="0">
                                  <p:stCondLst>
                                    <p:cond delay="0"/>
                                  </p:stCondLst>
                                  <p:iterate type="lt">
                                    <p:tmPct val="10000"/>
                                  </p:iterate>
                                  <p:childTnLst>
                                    <p:set>
                                      <p:cBhvr>
                                        <p:cTn dur="1" fill="hold" id="15">
                                          <p:stCondLst>
                                            <p:cond delay="0"/>
                                          </p:stCondLst>
                                        </p:cTn>
                                        <p:tgtEl>
                                          <p:spTgt spid="10244"/>
                                        </p:tgtEl>
                                        <p:attrNameLst>
                                          <p:attrName>style.visibility</p:attrName>
                                        </p:attrNameLst>
                                      </p:cBhvr>
                                      <p:to>
                                        <p:strVal val="visible"/>
                                      </p:to>
                                    </p:set>
                                    <p:anim calcmode="lin" valueType="num">
                                      <p:cBhvr>
                                        <p:cTn dur="300" fill="hold" id="16"/>
                                        <p:tgtEl>
                                          <p:spTgt spid="10244"/>
                                        </p:tgtEl>
                                        <p:attrNameLst>
                                          <p:attrName>ppt_x</p:attrName>
                                        </p:attrNameLst>
                                      </p:cBhvr>
                                      <p:tavLst>
                                        <p:tav tm="0">
                                          <p:val>
                                            <p:strVal val="#ppt_x"/>
                                          </p:val>
                                        </p:tav>
                                        <p:tav tm="50000">
                                          <p:val>
                                            <p:strVal val="#ppt_x+.1"/>
                                          </p:val>
                                        </p:tav>
                                        <p:tav tm="100000">
                                          <p:val>
                                            <p:strVal val="#ppt_x"/>
                                          </p:val>
                                        </p:tav>
                                      </p:tavLst>
                                    </p:anim>
                                    <p:anim calcmode="lin" valueType="num">
                                      <p:cBhvr>
                                        <p:cTn dur="300" fill="hold" id="17"/>
                                        <p:tgtEl>
                                          <p:spTgt spid="10244"/>
                                        </p:tgtEl>
                                        <p:attrNameLst>
                                          <p:attrName>ppt_y</p:attrName>
                                        </p:attrNameLst>
                                      </p:cBhvr>
                                      <p:tavLst>
                                        <p:tav tm="0">
                                          <p:val>
                                            <p:strVal val="#ppt_y"/>
                                          </p:val>
                                        </p:tav>
                                        <p:tav tm="100000">
                                          <p:val>
                                            <p:strVal val="#ppt_y"/>
                                          </p:val>
                                        </p:tav>
                                      </p:tavLst>
                                    </p:anim>
                                    <p:anim calcmode="lin" valueType="num">
                                      <p:cBhvr>
                                        <p:cTn dur="300" fill="hold" id="18"/>
                                        <p:tgtEl>
                                          <p:spTgt spid="10244"/>
                                        </p:tgtEl>
                                        <p:attrNameLst>
                                          <p:attrName>ppt_h</p:attrName>
                                        </p:attrNameLst>
                                      </p:cBhvr>
                                      <p:tavLst>
                                        <p:tav tm="0">
                                          <p:val>
                                            <p:strVal val="#ppt_h/10"/>
                                          </p:val>
                                        </p:tav>
                                        <p:tav tm="50000">
                                          <p:val>
                                            <p:strVal val="#ppt_h+.01"/>
                                          </p:val>
                                        </p:tav>
                                        <p:tav tm="100000">
                                          <p:val>
                                            <p:strVal val="#ppt_h"/>
                                          </p:val>
                                        </p:tav>
                                      </p:tavLst>
                                    </p:anim>
                                    <p:anim calcmode="lin" valueType="num">
                                      <p:cBhvr>
                                        <p:cTn dur="300" fill="hold" id="19"/>
                                        <p:tgtEl>
                                          <p:spTgt spid="10244"/>
                                        </p:tgtEl>
                                        <p:attrNameLst>
                                          <p:attrName>ppt_w</p:attrName>
                                        </p:attrNameLst>
                                      </p:cBhvr>
                                      <p:tavLst>
                                        <p:tav tm="0">
                                          <p:val>
                                            <p:strVal val="#ppt_w/10"/>
                                          </p:val>
                                        </p:tav>
                                        <p:tav tm="50000">
                                          <p:val>
                                            <p:strVal val="#ppt_w+.01"/>
                                          </p:val>
                                        </p:tav>
                                        <p:tav tm="100000">
                                          <p:val>
                                            <p:strVal val="#ppt_w"/>
                                          </p:val>
                                        </p:tav>
                                      </p:tavLst>
                                    </p:anim>
                                    <p:animEffect filter="fade" transition="in">
                                      <p:cBhvr>
                                        <p:cTn dur="300" id="20" tmFilter="0,0; .5, 1; 1, 1"/>
                                        <p:tgtEl>
                                          <p:spTgt spid="10244"/>
                                        </p:tgtEl>
                                      </p:cBhvr>
                                    </p:animEffect>
                                  </p:childTnLst>
                                </p:cTn>
                              </p:par>
                            </p:childTnLst>
                          </p:cTn>
                        </p:par>
                        <p:par>
                          <p:cTn fill="hold" id="21" nodeType="afterGroup">
                            <p:stCondLst>
                              <p:cond delay="1300"/>
                            </p:stCondLst>
                            <p:childTnLst>
                              <p:par>
                                <p:cTn fill="hold" id="22" nodeType="afterEffect" presetClass="entr" presetID="10" presetSubtype="0">
                                  <p:stCondLst>
                                    <p:cond delay="0"/>
                                  </p:stCondLst>
                                  <p:childTnLst>
                                    <p:set>
                                      <p:cBhvr>
                                        <p:cTn dur="1" fill="hold" id="23">
                                          <p:stCondLst>
                                            <p:cond delay="0"/>
                                          </p:stCondLst>
                                        </p:cTn>
                                        <p:tgtEl>
                                          <p:spTgt spid="10245"/>
                                        </p:tgtEl>
                                        <p:attrNameLst>
                                          <p:attrName>style.visibility</p:attrName>
                                        </p:attrNameLst>
                                      </p:cBhvr>
                                      <p:to>
                                        <p:strVal val="visible"/>
                                      </p:to>
                                    </p:set>
                                    <p:anim calcmode="lin" valueType="num">
                                      <p:cBhvr>
                                        <p:cTn dur="500" fill="hold" id="24"/>
                                        <p:tgtEl>
                                          <p:spTgt spid="10245"/>
                                        </p:tgtEl>
                                        <p:attrNameLst>
                                          <p:attrName>ppt_w</p:attrName>
                                        </p:attrNameLst>
                                      </p:cBhvr>
                                      <p:tavLst>
                                        <p:tav tm="0">
                                          <p:val>
                                            <p:fltVal val="0"/>
                                          </p:val>
                                        </p:tav>
                                        <p:tav tm="100000">
                                          <p:val>
                                            <p:strVal val="#ppt_w"/>
                                          </p:val>
                                        </p:tav>
                                      </p:tavLst>
                                    </p:anim>
                                    <p:anim calcmode="lin" valueType="num">
                                      <p:cBhvr>
                                        <p:cTn dur="500" fill="hold" id="25"/>
                                        <p:tgtEl>
                                          <p:spTgt spid="10245"/>
                                        </p:tgtEl>
                                        <p:attrNameLst>
                                          <p:attrName>ppt_h</p:attrName>
                                        </p:attrNameLst>
                                      </p:cBhvr>
                                      <p:tavLst>
                                        <p:tav tm="0">
                                          <p:val>
                                            <p:fltVal val="0"/>
                                          </p:val>
                                        </p:tav>
                                        <p:tav tm="100000">
                                          <p:val>
                                            <p:strVal val="#ppt_h"/>
                                          </p:val>
                                        </p:tav>
                                      </p:tavLst>
                                    </p:anim>
                                    <p:animEffect filter="fade" transition="in">
                                      <p:cBhvr>
                                        <p:cTn dur="500" id="26"/>
                                        <p:tgtEl>
                                          <p:spTgt spid="10245"/>
                                        </p:tgtEl>
                                      </p:cBhvr>
                                    </p:animEffect>
                                  </p:childTnLst>
                                </p:cTn>
                              </p:par>
                            </p:childTnLst>
                          </p:cTn>
                        </p:par>
                        <p:par>
                          <p:cTn fill="hold" id="27" nodeType="afterGroup">
                            <p:stCondLst>
                              <p:cond delay="1800"/>
                            </p:stCondLst>
                            <p:childTnLst>
                              <p:par>
                                <p:cTn fill="hold" id="28" nodeType="afterEffect" presetClass="entr" presetID="22" presetSubtype="8">
                                  <p:stCondLst>
                                    <p:cond delay="0"/>
                                  </p:stCondLst>
                                  <p:childTnLst>
                                    <p:set>
                                      <p:cBhvr>
                                        <p:cTn dur="1" fill="hold" id="29">
                                          <p:stCondLst>
                                            <p:cond delay="0"/>
                                          </p:stCondLst>
                                        </p:cTn>
                                        <p:tgtEl>
                                          <p:spTgt spid="10246"/>
                                        </p:tgtEl>
                                        <p:attrNameLst>
                                          <p:attrName>style.visibility</p:attrName>
                                        </p:attrNameLst>
                                      </p:cBhvr>
                                      <p:to>
                                        <p:strVal val="visible"/>
                                      </p:to>
                                    </p:set>
                                    <p:animEffect filter="wipe(left)" transition="in">
                                      <p:cBhvr>
                                        <p:cTn dur="500" id="30"/>
                                        <p:tgtEl>
                                          <p:spTgt spid="10246"/>
                                        </p:tgtEl>
                                      </p:cBhvr>
                                    </p:animEffect>
                                  </p:childTnLst>
                                </p:cTn>
                              </p:par>
                            </p:childTnLst>
                          </p:cTn>
                        </p:par>
                        <p:par>
                          <p:cTn fill="hold" id="31" nodeType="afterGroup">
                            <p:stCondLst>
                              <p:cond delay="2300"/>
                            </p:stCondLst>
                            <p:childTnLst>
                              <p:par>
                                <p:cTn fill="hold" grpId="0" id="32" nodeType="afterEffect" presetClass="entr" presetID="41" presetSubtype="0">
                                  <p:stCondLst>
                                    <p:cond delay="0"/>
                                  </p:stCondLst>
                                  <p:iterate type="lt">
                                    <p:tmPct val="10000"/>
                                  </p:iterate>
                                  <p:childTnLst>
                                    <p:set>
                                      <p:cBhvr>
                                        <p:cTn dur="1" fill="hold" id="33">
                                          <p:stCondLst>
                                            <p:cond delay="0"/>
                                          </p:stCondLst>
                                        </p:cTn>
                                        <p:tgtEl>
                                          <p:spTgt spid="10247"/>
                                        </p:tgtEl>
                                        <p:attrNameLst>
                                          <p:attrName>style.visibility</p:attrName>
                                        </p:attrNameLst>
                                      </p:cBhvr>
                                      <p:to>
                                        <p:strVal val="visible"/>
                                      </p:to>
                                    </p:set>
                                    <p:anim calcmode="lin" valueType="num">
                                      <p:cBhvr>
                                        <p:cTn dur="500" fill="hold" id="34"/>
                                        <p:tgtEl>
                                          <p:spTgt spid="10247"/>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35"/>
                                        <p:tgtEl>
                                          <p:spTgt spid="10247"/>
                                        </p:tgtEl>
                                        <p:attrNameLst>
                                          <p:attrName>ppt_y</p:attrName>
                                        </p:attrNameLst>
                                      </p:cBhvr>
                                      <p:tavLst>
                                        <p:tav tm="0">
                                          <p:val>
                                            <p:strVal val="#ppt_y"/>
                                          </p:val>
                                        </p:tav>
                                        <p:tav tm="100000">
                                          <p:val>
                                            <p:strVal val="#ppt_y"/>
                                          </p:val>
                                        </p:tav>
                                      </p:tavLst>
                                    </p:anim>
                                    <p:anim calcmode="lin" valueType="num">
                                      <p:cBhvr>
                                        <p:cTn dur="500" fill="hold" id="36"/>
                                        <p:tgtEl>
                                          <p:spTgt spid="10247"/>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37"/>
                                        <p:tgtEl>
                                          <p:spTgt spid="10247"/>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38" tmFilter="0,0; .5, 1; 1, 1"/>
                                        <p:tgtEl>
                                          <p:spTgt spid="10247"/>
                                        </p:tgtEl>
                                      </p:cBhvr>
                                    </p:animEffect>
                                  </p:childTnLst>
                                </p:cTn>
                              </p:par>
                              <p:par>
                                <p:cTn fill="hold" grpId="0" id="39" nodeType="withEffect" presetClass="entr" presetID="41" presetSubtype="0">
                                  <p:stCondLst>
                                    <p:cond delay="0"/>
                                  </p:stCondLst>
                                  <p:iterate type="lt">
                                    <p:tmPct val="10000"/>
                                  </p:iterate>
                                  <p:childTnLst>
                                    <p:set>
                                      <p:cBhvr>
                                        <p:cTn dur="1" fill="hold" id="40">
                                          <p:stCondLst>
                                            <p:cond delay="0"/>
                                          </p:stCondLst>
                                        </p:cTn>
                                        <p:tgtEl>
                                          <p:spTgt spid="10248"/>
                                        </p:tgtEl>
                                        <p:attrNameLst>
                                          <p:attrName>style.visibility</p:attrName>
                                        </p:attrNameLst>
                                      </p:cBhvr>
                                      <p:to>
                                        <p:strVal val="visible"/>
                                      </p:to>
                                    </p:set>
                                    <p:anim calcmode="lin" valueType="num">
                                      <p:cBhvr>
                                        <p:cTn dur="500" fill="hold" id="41"/>
                                        <p:tgtEl>
                                          <p:spTgt spid="10248"/>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42"/>
                                        <p:tgtEl>
                                          <p:spTgt spid="10248"/>
                                        </p:tgtEl>
                                        <p:attrNameLst>
                                          <p:attrName>ppt_y</p:attrName>
                                        </p:attrNameLst>
                                      </p:cBhvr>
                                      <p:tavLst>
                                        <p:tav tm="0">
                                          <p:val>
                                            <p:strVal val="#ppt_y"/>
                                          </p:val>
                                        </p:tav>
                                        <p:tav tm="100000">
                                          <p:val>
                                            <p:strVal val="#ppt_y"/>
                                          </p:val>
                                        </p:tav>
                                      </p:tavLst>
                                    </p:anim>
                                    <p:anim calcmode="lin" valueType="num">
                                      <p:cBhvr>
                                        <p:cTn dur="500" fill="hold" id="43"/>
                                        <p:tgtEl>
                                          <p:spTgt spid="10248"/>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44"/>
                                        <p:tgtEl>
                                          <p:spTgt spid="10248"/>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45" tmFilter="0,0; .5, 1; 1, 1"/>
                                        <p:tgtEl>
                                          <p:spTgt spid="10248"/>
                                        </p:tgtEl>
                                      </p:cBhvr>
                                    </p:animEffect>
                                  </p:childTnLst>
                                </p:cTn>
                              </p:par>
                            </p:childTnLst>
                          </p:cTn>
                        </p:par>
                        <p:par>
                          <p:cTn fill="hold" id="46" nodeType="afterGroup">
                            <p:stCondLst>
                              <p:cond delay="2800"/>
                            </p:stCondLst>
                            <p:childTnLst>
                              <p:par>
                                <p:cTn fill="hold" id="47" nodeType="afterEffect" presetClass="entr" presetID="22" presetSubtype="8">
                                  <p:stCondLst>
                                    <p:cond delay="0"/>
                                  </p:stCondLst>
                                  <p:childTnLst>
                                    <p:set>
                                      <p:cBhvr>
                                        <p:cTn dur="1" fill="hold" id="48">
                                          <p:stCondLst>
                                            <p:cond delay="0"/>
                                          </p:stCondLst>
                                        </p:cTn>
                                        <p:tgtEl>
                                          <p:spTgt spid="10251"/>
                                        </p:tgtEl>
                                        <p:attrNameLst>
                                          <p:attrName>style.visibility</p:attrName>
                                        </p:attrNameLst>
                                      </p:cBhvr>
                                      <p:to>
                                        <p:strVal val="visible"/>
                                      </p:to>
                                    </p:set>
                                    <p:animEffect filter="wipe(left)" transition="in">
                                      <p:cBhvr>
                                        <p:cTn dur="500" id="49"/>
                                        <p:tgtEl>
                                          <p:spTgt spid="10251"/>
                                        </p:tgtEl>
                                      </p:cBhvr>
                                    </p:animEffect>
                                  </p:childTnLst>
                                </p:cTn>
                              </p:par>
                            </p:childTnLst>
                          </p:cTn>
                        </p:par>
                        <p:par>
                          <p:cTn fill="hold" id="50" nodeType="afterGroup">
                            <p:stCondLst>
                              <p:cond delay="3300"/>
                            </p:stCondLst>
                            <p:childTnLst>
                              <p:par>
                                <p:cTn fill="hold" grpId="0" id="51" nodeType="afterEffect" presetClass="entr" presetID="41" presetSubtype="0">
                                  <p:stCondLst>
                                    <p:cond delay="0"/>
                                  </p:stCondLst>
                                  <p:iterate type="lt">
                                    <p:tmPct val="10000"/>
                                  </p:iterate>
                                  <p:childTnLst>
                                    <p:set>
                                      <p:cBhvr>
                                        <p:cTn dur="1" fill="hold" id="52">
                                          <p:stCondLst>
                                            <p:cond delay="0"/>
                                          </p:stCondLst>
                                        </p:cTn>
                                        <p:tgtEl>
                                          <p:spTgt spid="10249"/>
                                        </p:tgtEl>
                                        <p:attrNameLst>
                                          <p:attrName>style.visibility</p:attrName>
                                        </p:attrNameLst>
                                      </p:cBhvr>
                                      <p:to>
                                        <p:strVal val="visible"/>
                                      </p:to>
                                    </p:set>
                                    <p:anim calcmode="lin" valueType="num">
                                      <p:cBhvr>
                                        <p:cTn dur="500" fill="hold" id="53"/>
                                        <p:tgtEl>
                                          <p:spTgt spid="10249"/>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54"/>
                                        <p:tgtEl>
                                          <p:spTgt spid="10249"/>
                                        </p:tgtEl>
                                        <p:attrNameLst>
                                          <p:attrName>ppt_y</p:attrName>
                                        </p:attrNameLst>
                                      </p:cBhvr>
                                      <p:tavLst>
                                        <p:tav tm="0">
                                          <p:val>
                                            <p:strVal val="#ppt_y"/>
                                          </p:val>
                                        </p:tav>
                                        <p:tav tm="100000">
                                          <p:val>
                                            <p:strVal val="#ppt_y"/>
                                          </p:val>
                                        </p:tav>
                                      </p:tavLst>
                                    </p:anim>
                                    <p:anim calcmode="lin" valueType="num">
                                      <p:cBhvr>
                                        <p:cTn dur="500" fill="hold" id="55"/>
                                        <p:tgtEl>
                                          <p:spTgt spid="10249"/>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56"/>
                                        <p:tgtEl>
                                          <p:spTgt spid="10249"/>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57" tmFilter="0,0; .5, 1; 1, 1"/>
                                        <p:tgtEl>
                                          <p:spTgt spid="10249"/>
                                        </p:tgtEl>
                                      </p:cBhvr>
                                    </p:animEffect>
                                  </p:childTnLst>
                                </p:cTn>
                              </p:par>
                              <p:par>
                                <p:cTn fill="hold" grpId="0" id="58" nodeType="withEffect" presetClass="entr" presetID="41" presetSubtype="0">
                                  <p:stCondLst>
                                    <p:cond delay="0"/>
                                  </p:stCondLst>
                                  <p:iterate type="lt">
                                    <p:tmPct val="10000"/>
                                  </p:iterate>
                                  <p:childTnLst>
                                    <p:set>
                                      <p:cBhvr>
                                        <p:cTn dur="1" fill="hold" id="59">
                                          <p:stCondLst>
                                            <p:cond delay="0"/>
                                          </p:stCondLst>
                                        </p:cTn>
                                        <p:tgtEl>
                                          <p:spTgt spid="10250"/>
                                        </p:tgtEl>
                                        <p:attrNameLst>
                                          <p:attrName>style.visibility</p:attrName>
                                        </p:attrNameLst>
                                      </p:cBhvr>
                                      <p:to>
                                        <p:strVal val="visible"/>
                                      </p:to>
                                    </p:set>
                                    <p:anim calcmode="lin" valueType="num">
                                      <p:cBhvr>
                                        <p:cTn dur="500" fill="hold" id="60"/>
                                        <p:tgtEl>
                                          <p:spTgt spid="10250"/>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61"/>
                                        <p:tgtEl>
                                          <p:spTgt spid="10250"/>
                                        </p:tgtEl>
                                        <p:attrNameLst>
                                          <p:attrName>ppt_y</p:attrName>
                                        </p:attrNameLst>
                                      </p:cBhvr>
                                      <p:tavLst>
                                        <p:tav tm="0">
                                          <p:val>
                                            <p:strVal val="#ppt_y"/>
                                          </p:val>
                                        </p:tav>
                                        <p:tav tm="100000">
                                          <p:val>
                                            <p:strVal val="#ppt_y"/>
                                          </p:val>
                                        </p:tav>
                                      </p:tavLst>
                                    </p:anim>
                                    <p:anim calcmode="lin" valueType="num">
                                      <p:cBhvr>
                                        <p:cTn dur="500" fill="hold" id="62"/>
                                        <p:tgtEl>
                                          <p:spTgt spid="10250"/>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63"/>
                                        <p:tgtEl>
                                          <p:spTgt spid="10250"/>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64" tmFilter="0,0; .5, 1; 1, 1"/>
                                        <p:tgtEl>
                                          <p:spTgt spid="1025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242"/>
      <p:bldP grpId="0" spid="10243"/>
      <p:bldP grpId="0" spid="10244"/>
      <p:bldP grpId="0" spid="10247"/>
      <p:bldP grpId="0" spid="10248"/>
      <p:bldP grpId="0" spid="10249"/>
      <p:bldP grpId="0" spid="10250"/>
    </p:bld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1266" name="Group 2"/>
          <p:cNvGrpSpPr/>
          <p:nvPr/>
        </p:nvGrpSpPr>
        <p:grpSpPr>
          <a:xfrm>
            <a:off x="-31750" y="3532188"/>
            <a:ext cx="12395200" cy="3341687"/>
            <a:chExt cx="12401826" cy="3341836"/>
          </a:xfrm>
        </p:grpSpPr>
        <p:grpSp>
          <p:nvGrpSpPr>
            <p:cNvPr id="9243" name="Group 3"/>
            <p:cNvGrpSpPr/>
            <p:nvPr/>
          </p:nvGrpSpPr>
          <p:grpSpPr>
            <a:xfrm>
              <a:off x="0" y="576064"/>
              <a:ext cx="12401826" cy="1655846"/>
              <a:chExt cx="5471" cy="1043"/>
            </a:xfrm>
          </p:grpSpPr>
          <p:sp>
            <p:nvSpPr>
              <p:cNvPr id="9247" name="AutoShape 123"/>
              <p:cNvSpPr>
                <a:spLocks noChangeArrowheads="1" noChangeAspect="1" noTextEdit="1"/>
              </p:cNvSpPr>
              <p:nvPr/>
            </p:nvSpPr>
            <p:spPr bwMode="auto">
              <a:xfrm>
                <a:off x="0" y="0"/>
                <a:ext cx="5416" cy="103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p>
                <a:endParaRPr altLang="en-US" lang="zh-CN"/>
              </a:p>
            </p:txBody>
          </p:sp>
          <p:grpSp>
            <p:nvGrpSpPr>
              <p:cNvPr id="9248" name="Group 5"/>
              <p:cNvGrpSpPr/>
              <p:nvPr/>
            </p:nvGrpSpPr>
            <p:grpSpPr>
              <a:xfrm>
                <a:off x="1" y="0"/>
                <a:ext cx="5470" cy="1019"/>
                <a:chExt cx="5470" cy="1019"/>
              </a:xfrm>
            </p:grpSpPr>
            <p:sp>
              <p:nvSpPr>
                <p:cNvPr id="9442" name="Freeform 125"/>
                <p:cNvSpPr/>
                <p:nvPr/>
              </p:nvSpPr>
              <p:spPr bwMode="auto">
                <a:xfrm>
                  <a:off x="5441" y="402"/>
                  <a:ext cx="27" cy="8"/>
                </a:xfrm>
                <a:custGeom>
                  <a:gdLst>
                    <a:gd fmla="*/ 0 w 27" name="T0"/>
                    <a:gd fmla="*/ 5 h 8" name="T1"/>
                    <a:gd fmla="*/ 0 w 27" name="T2"/>
                    <a:gd fmla="*/ 0 h 8" name="T3"/>
                    <a:gd fmla="*/ 27 w 27" name="T4"/>
                    <a:gd fmla="*/ 3 h 8" name="T5"/>
                    <a:gd fmla="*/ 27 w 27" name="T6"/>
                    <a:gd fmla="*/ 8 h 8" name="T7"/>
                    <a:gd fmla="*/ 0 w 27" name="T8"/>
                    <a:gd fmla="*/ 5 h 8"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8" w="27">
                      <a:moveTo>
                        <a:pt x="0" y="5"/>
                      </a:moveTo>
                      <a:lnTo>
                        <a:pt x="0" y="0"/>
                      </a:lnTo>
                      <a:lnTo>
                        <a:pt x="27" y="3"/>
                      </a:lnTo>
                      <a:lnTo>
                        <a:pt x="27" y="8"/>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43" name="Freeform 126"/>
                <p:cNvSpPr/>
                <p:nvPr/>
              </p:nvSpPr>
              <p:spPr bwMode="auto">
                <a:xfrm>
                  <a:off x="5401" y="382"/>
                  <a:ext cx="26" cy="19"/>
                </a:xfrm>
                <a:custGeom>
                  <a:gdLst>
                    <a:gd fmla="*/ 0 w 26" name="T0"/>
                    <a:gd fmla="*/ 5 h 19" name="T1"/>
                    <a:gd fmla="*/ 3 w 26" name="T2"/>
                    <a:gd fmla="*/ 0 h 19" name="T3"/>
                    <a:gd fmla="*/ 26 w 26" name="T4"/>
                    <a:gd fmla="*/ 14 h 19" name="T5"/>
                    <a:gd fmla="*/ 24 w 26" name="T6"/>
                    <a:gd fmla="*/ 19 h 19" name="T7"/>
                    <a:gd fmla="*/ 0 w 26" name="T8"/>
                    <a:gd fmla="*/ 5 h 19"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9" w="26">
                      <a:moveTo>
                        <a:pt x="0" y="5"/>
                      </a:moveTo>
                      <a:lnTo>
                        <a:pt x="3" y="0"/>
                      </a:lnTo>
                      <a:lnTo>
                        <a:pt x="26" y="14"/>
                      </a:lnTo>
                      <a:lnTo>
                        <a:pt x="24" y="19"/>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44" name="Freeform 127"/>
                <p:cNvSpPr/>
                <p:nvPr/>
              </p:nvSpPr>
              <p:spPr bwMode="auto">
                <a:xfrm>
                  <a:off x="5364" y="360"/>
                  <a:ext cx="26" cy="18"/>
                </a:xfrm>
                <a:custGeom>
                  <a:gdLst>
                    <a:gd fmla="*/ 0 w 26" name="T0"/>
                    <a:gd fmla="*/ 5 h 18" name="T1"/>
                    <a:gd fmla="*/ 2 w 26" name="T2"/>
                    <a:gd fmla="*/ 0 h 18" name="T3"/>
                    <a:gd fmla="*/ 26 w 26" name="T4"/>
                    <a:gd fmla="*/ 14 h 18" name="T5"/>
                    <a:gd fmla="*/ 23 w 26" name="T6"/>
                    <a:gd fmla="*/ 18 h 18" name="T7"/>
                    <a:gd fmla="*/ 0 w 26" name="T8"/>
                    <a:gd fmla="*/ 5 h 18"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8" w="26">
                      <a:moveTo>
                        <a:pt x="0" y="5"/>
                      </a:moveTo>
                      <a:lnTo>
                        <a:pt x="2" y="0"/>
                      </a:lnTo>
                      <a:lnTo>
                        <a:pt x="26" y="14"/>
                      </a:lnTo>
                      <a:lnTo>
                        <a:pt x="23" y="18"/>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45" name="Freeform 128"/>
                <p:cNvSpPr/>
                <p:nvPr/>
              </p:nvSpPr>
              <p:spPr bwMode="auto">
                <a:xfrm>
                  <a:off x="5336" y="344"/>
                  <a:ext cx="16" cy="12"/>
                </a:xfrm>
                <a:custGeom>
                  <a:gdLst>
                    <a:gd fmla="*/ 0 w 16" name="T0"/>
                    <a:gd fmla="*/ 4 h 12" name="T1"/>
                    <a:gd fmla="*/ 1 w 16" name="T2"/>
                    <a:gd fmla="*/ 5 h 12" name="T3"/>
                    <a:gd fmla="*/ 14 w 16" name="T4"/>
                    <a:gd fmla="*/ 12 h 12" name="T5"/>
                    <a:gd fmla="*/ 16 w 16" name="T6"/>
                    <a:gd fmla="*/ 7 h 12" name="T7"/>
                    <a:gd fmla="*/ 4 w 16" name="T8"/>
                    <a:gd fmla="*/ 0 h 12" name="T9"/>
                    <a:gd fmla="*/ 0 w 16" name="T10"/>
                    <a:gd fmla="*/ 4 h 12"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12" w="16">
                      <a:moveTo>
                        <a:pt x="0" y="4"/>
                      </a:moveTo>
                      <a:lnTo>
                        <a:pt x="1" y="5"/>
                      </a:lnTo>
                      <a:lnTo>
                        <a:pt x="14" y="12"/>
                      </a:lnTo>
                      <a:lnTo>
                        <a:pt x="16" y="7"/>
                      </a:lnTo>
                      <a:lnTo>
                        <a:pt x="4" y="0"/>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46" name="Freeform 129"/>
                <p:cNvSpPr/>
                <p:nvPr/>
              </p:nvSpPr>
              <p:spPr bwMode="auto">
                <a:xfrm>
                  <a:off x="5336" y="348"/>
                  <a:ext cx="1" cy="1"/>
                </a:xfrm>
                <a:custGeom>
                  <a:gdLst>
                    <a:gd fmla="*/ 1 w 1" name="T0"/>
                    <a:gd fmla="*/ 1 h 1" name="T1"/>
                    <a:gd fmla="*/ 1 w 1" name="T2"/>
                    <a:gd fmla="*/ 0 h 1" name="T3"/>
                    <a:gd fmla="*/ 0 w 1" name="T4"/>
                    <a:gd fmla="*/ 0 h 1" name="T5"/>
                    <a:gd fmla="*/ 1 w 1" name="T6"/>
                    <a:gd fmla="*/ 1 h 1"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 w="1">
                      <a:moveTo>
                        <a:pt x="1" y="1"/>
                      </a:moveTo>
                      <a:lnTo>
                        <a:pt x="1" y="0"/>
                      </a:lnTo>
                      <a:lnTo>
                        <a:pt x="0" y="0"/>
                      </a:lnTo>
                      <a:lnTo>
                        <a:pt x="1" y="1"/>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47" name="Freeform 130"/>
                <p:cNvSpPr/>
                <p:nvPr/>
              </p:nvSpPr>
              <p:spPr bwMode="auto">
                <a:xfrm>
                  <a:off x="5329" y="334"/>
                  <a:ext cx="12" cy="14"/>
                </a:xfrm>
                <a:custGeom>
                  <a:gdLst>
                    <a:gd fmla="*/ 0 w 12" name="T0"/>
                    <a:gd fmla="*/ 4 h 14" name="T1"/>
                    <a:gd fmla="*/ 5 w 12" name="T2"/>
                    <a:gd fmla="*/ 0 h 14" name="T3"/>
                    <a:gd fmla="*/ 12 w 12" name="T4"/>
                    <a:gd fmla="*/ 11 h 14" name="T5"/>
                    <a:gd fmla="*/ 7 w 12" name="T6"/>
                    <a:gd fmla="*/ 14 h 14" name="T7"/>
                    <a:gd fmla="*/ 0 w 12" name="T8"/>
                    <a:gd fmla="*/ 4 h 1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4" w="12">
                      <a:moveTo>
                        <a:pt x="0" y="4"/>
                      </a:moveTo>
                      <a:lnTo>
                        <a:pt x="5" y="0"/>
                      </a:lnTo>
                      <a:lnTo>
                        <a:pt x="12" y="11"/>
                      </a:lnTo>
                      <a:lnTo>
                        <a:pt x="7" y="14"/>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48" name="Freeform 131"/>
                <p:cNvSpPr/>
                <p:nvPr/>
              </p:nvSpPr>
              <p:spPr bwMode="auto">
                <a:xfrm>
                  <a:off x="5304" y="298"/>
                  <a:ext cx="20" cy="26"/>
                </a:xfrm>
                <a:custGeom>
                  <a:gdLst>
                    <a:gd fmla="*/ 0 w 20" name="T0"/>
                    <a:gd fmla="*/ 3 h 26" name="T1"/>
                    <a:gd fmla="*/ 5 w 20" name="T2"/>
                    <a:gd fmla="*/ 0 h 26" name="T3"/>
                    <a:gd fmla="*/ 20 w 20" name="T4"/>
                    <a:gd fmla="*/ 23 h 26" name="T5"/>
                    <a:gd fmla="*/ 16 w 20" name="T6"/>
                    <a:gd fmla="*/ 26 h 26" name="T7"/>
                    <a:gd fmla="*/ 0 w 20" name="T8"/>
                    <a:gd fmla="*/ 3 h 2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6" w="20">
                      <a:moveTo>
                        <a:pt x="0" y="3"/>
                      </a:moveTo>
                      <a:lnTo>
                        <a:pt x="5" y="0"/>
                      </a:lnTo>
                      <a:lnTo>
                        <a:pt x="20" y="23"/>
                      </a:lnTo>
                      <a:lnTo>
                        <a:pt x="16" y="26"/>
                      </a:lnTo>
                      <a:lnTo>
                        <a:pt x="0" y="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49" name="Freeform 132"/>
                <p:cNvSpPr/>
                <p:nvPr/>
              </p:nvSpPr>
              <p:spPr bwMode="auto">
                <a:xfrm>
                  <a:off x="5280" y="262"/>
                  <a:ext cx="20" cy="26"/>
                </a:xfrm>
                <a:custGeom>
                  <a:gdLst>
                    <a:gd fmla="*/ 0 w 20" name="T0"/>
                    <a:gd fmla="*/ 3 h 26" name="T1"/>
                    <a:gd fmla="*/ 5 w 20" name="T2"/>
                    <a:gd fmla="*/ 0 h 26" name="T3"/>
                    <a:gd fmla="*/ 20 w 20" name="T4"/>
                    <a:gd fmla="*/ 23 h 26" name="T5"/>
                    <a:gd fmla="*/ 15 w 20" name="T6"/>
                    <a:gd fmla="*/ 26 h 26" name="T7"/>
                    <a:gd fmla="*/ 0 w 20" name="T8"/>
                    <a:gd fmla="*/ 3 h 2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6" w="20">
                      <a:moveTo>
                        <a:pt x="0" y="3"/>
                      </a:moveTo>
                      <a:lnTo>
                        <a:pt x="5" y="0"/>
                      </a:lnTo>
                      <a:lnTo>
                        <a:pt x="20" y="23"/>
                      </a:lnTo>
                      <a:lnTo>
                        <a:pt x="15" y="26"/>
                      </a:lnTo>
                      <a:lnTo>
                        <a:pt x="0" y="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50" name="Freeform 133"/>
                <p:cNvSpPr/>
                <p:nvPr/>
              </p:nvSpPr>
              <p:spPr bwMode="auto">
                <a:xfrm>
                  <a:off x="5255" y="226"/>
                  <a:ext cx="20" cy="26"/>
                </a:xfrm>
                <a:custGeom>
                  <a:gdLst>
                    <a:gd fmla="*/ 0 w 20" name="T0"/>
                    <a:gd fmla="*/ 3 h 26" name="T1"/>
                    <a:gd fmla="*/ 5 w 20" name="T2"/>
                    <a:gd fmla="*/ 0 h 26" name="T3"/>
                    <a:gd fmla="*/ 20 w 20" name="T4"/>
                    <a:gd fmla="*/ 23 h 26" name="T5"/>
                    <a:gd fmla="*/ 16 w 20" name="T6"/>
                    <a:gd fmla="*/ 26 h 26" name="T7"/>
                    <a:gd fmla="*/ 0 w 20" name="T8"/>
                    <a:gd fmla="*/ 3 h 2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6" w="20">
                      <a:moveTo>
                        <a:pt x="0" y="3"/>
                      </a:moveTo>
                      <a:lnTo>
                        <a:pt x="5" y="0"/>
                      </a:lnTo>
                      <a:lnTo>
                        <a:pt x="20" y="23"/>
                      </a:lnTo>
                      <a:lnTo>
                        <a:pt x="16" y="26"/>
                      </a:lnTo>
                      <a:lnTo>
                        <a:pt x="0" y="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51" name="Freeform 134"/>
                <p:cNvSpPr/>
                <p:nvPr/>
              </p:nvSpPr>
              <p:spPr bwMode="auto">
                <a:xfrm>
                  <a:off x="5219" y="204"/>
                  <a:ext cx="27" cy="17"/>
                </a:xfrm>
                <a:custGeom>
                  <a:gdLst>
                    <a:gd fmla="*/ 0 w 27" name="T0"/>
                    <a:gd fmla="*/ 5 h 17" name="T1"/>
                    <a:gd fmla="*/ 3 w 27" name="T2"/>
                    <a:gd fmla="*/ 0 h 17" name="T3"/>
                    <a:gd fmla="*/ 27 w 27" name="T4"/>
                    <a:gd fmla="*/ 12 h 17" name="T5"/>
                    <a:gd fmla="*/ 25 w 27" name="T6"/>
                    <a:gd fmla="*/ 17 h 17" name="T7"/>
                    <a:gd fmla="*/ 0 w 27" name="T8"/>
                    <a:gd fmla="*/ 5 h 1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7" w="27">
                      <a:moveTo>
                        <a:pt x="0" y="5"/>
                      </a:moveTo>
                      <a:lnTo>
                        <a:pt x="3" y="0"/>
                      </a:lnTo>
                      <a:lnTo>
                        <a:pt x="27" y="12"/>
                      </a:lnTo>
                      <a:lnTo>
                        <a:pt x="25" y="17"/>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52" name="Freeform 135"/>
                <p:cNvSpPr/>
                <p:nvPr/>
              </p:nvSpPr>
              <p:spPr bwMode="auto">
                <a:xfrm>
                  <a:off x="5180" y="186"/>
                  <a:ext cx="27" cy="16"/>
                </a:xfrm>
                <a:custGeom>
                  <a:gdLst>
                    <a:gd fmla="*/ 0 w 27" name="T0"/>
                    <a:gd fmla="*/ 5 h 16" name="T1"/>
                    <a:gd fmla="*/ 2 w 27" name="T2"/>
                    <a:gd fmla="*/ 0 h 16" name="T3"/>
                    <a:gd fmla="*/ 27 w 27" name="T4"/>
                    <a:gd fmla="*/ 11 h 16" name="T5"/>
                    <a:gd fmla="*/ 24 w 27" name="T6"/>
                    <a:gd fmla="*/ 16 h 16" name="T7"/>
                    <a:gd fmla="*/ 0 w 27" name="T8"/>
                    <a:gd fmla="*/ 5 h 1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6" w="27">
                      <a:moveTo>
                        <a:pt x="0" y="5"/>
                      </a:moveTo>
                      <a:lnTo>
                        <a:pt x="2" y="0"/>
                      </a:lnTo>
                      <a:lnTo>
                        <a:pt x="27" y="11"/>
                      </a:lnTo>
                      <a:lnTo>
                        <a:pt x="24" y="16"/>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53" name="Freeform 136"/>
                <p:cNvSpPr/>
                <p:nvPr/>
              </p:nvSpPr>
              <p:spPr bwMode="auto">
                <a:xfrm>
                  <a:off x="5140" y="167"/>
                  <a:ext cx="27" cy="17"/>
                </a:xfrm>
                <a:custGeom>
                  <a:gdLst>
                    <a:gd fmla="*/ 0 w 27" name="T0"/>
                    <a:gd fmla="*/ 5 h 17" name="T1"/>
                    <a:gd fmla="*/ 2 w 27" name="T2"/>
                    <a:gd fmla="*/ 0 h 17" name="T3"/>
                    <a:gd fmla="*/ 27 w 27" name="T4"/>
                    <a:gd fmla="*/ 12 h 17" name="T5"/>
                    <a:gd fmla="*/ 25 w 27" name="T6"/>
                    <a:gd fmla="*/ 17 h 17" name="T7"/>
                    <a:gd fmla="*/ 0 w 27" name="T8"/>
                    <a:gd fmla="*/ 5 h 1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7" w="27">
                      <a:moveTo>
                        <a:pt x="0" y="5"/>
                      </a:moveTo>
                      <a:lnTo>
                        <a:pt x="2" y="0"/>
                      </a:lnTo>
                      <a:lnTo>
                        <a:pt x="27" y="12"/>
                      </a:lnTo>
                      <a:lnTo>
                        <a:pt x="25" y="17"/>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54" name="Freeform 137"/>
                <p:cNvSpPr/>
                <p:nvPr/>
              </p:nvSpPr>
              <p:spPr bwMode="auto">
                <a:xfrm>
                  <a:off x="5112" y="165"/>
                  <a:ext cx="18" cy="27"/>
                </a:xfrm>
                <a:custGeom>
                  <a:gdLst>
                    <a:gd fmla="*/ 4 w 18" name="T0"/>
                    <a:gd fmla="*/ 27 h 27" name="T1"/>
                    <a:gd fmla="*/ 0 w 18" name="T2"/>
                    <a:gd fmla="*/ 24 h 27" name="T3"/>
                    <a:gd fmla="*/ 13 w 18" name="T4"/>
                    <a:gd fmla="*/ 0 h 27" name="T5"/>
                    <a:gd fmla="*/ 18 w 18" name="T6"/>
                    <a:gd fmla="*/ 3 h 27" name="T7"/>
                    <a:gd fmla="*/ 4 w 18" name="T8"/>
                    <a:gd fmla="*/ 27 h 2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7" w="18">
                      <a:moveTo>
                        <a:pt x="4" y="27"/>
                      </a:moveTo>
                      <a:lnTo>
                        <a:pt x="0" y="24"/>
                      </a:lnTo>
                      <a:lnTo>
                        <a:pt x="13" y="0"/>
                      </a:lnTo>
                      <a:lnTo>
                        <a:pt x="18" y="3"/>
                      </a:lnTo>
                      <a:lnTo>
                        <a:pt x="4" y="27"/>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55" name="Freeform 138"/>
                <p:cNvSpPr/>
                <p:nvPr/>
              </p:nvSpPr>
              <p:spPr bwMode="auto">
                <a:xfrm>
                  <a:off x="5090" y="203"/>
                  <a:ext cx="18" cy="26"/>
                </a:xfrm>
                <a:custGeom>
                  <a:gdLst>
                    <a:gd fmla="*/ 4 w 18" name="T0"/>
                    <a:gd fmla="*/ 26 h 26" name="T1"/>
                    <a:gd fmla="*/ 0 w 18" name="T2"/>
                    <a:gd fmla="*/ 24 h 26" name="T3"/>
                    <a:gd fmla="*/ 13 w 18" name="T4"/>
                    <a:gd fmla="*/ 0 h 26" name="T5"/>
                    <a:gd fmla="*/ 18 w 18" name="T6"/>
                    <a:gd fmla="*/ 3 h 26" name="T7"/>
                    <a:gd fmla="*/ 4 w 18" name="T8"/>
                    <a:gd fmla="*/ 26 h 2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6" w="18">
                      <a:moveTo>
                        <a:pt x="4" y="26"/>
                      </a:moveTo>
                      <a:lnTo>
                        <a:pt x="0" y="24"/>
                      </a:lnTo>
                      <a:lnTo>
                        <a:pt x="13" y="0"/>
                      </a:lnTo>
                      <a:lnTo>
                        <a:pt x="18" y="3"/>
                      </a:lnTo>
                      <a:lnTo>
                        <a:pt x="4" y="2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56" name="Freeform 139"/>
                <p:cNvSpPr/>
                <p:nvPr/>
              </p:nvSpPr>
              <p:spPr bwMode="auto">
                <a:xfrm>
                  <a:off x="5068" y="241"/>
                  <a:ext cx="18" cy="26"/>
                </a:xfrm>
                <a:custGeom>
                  <a:gdLst>
                    <a:gd fmla="*/ 4 w 18" name="T0"/>
                    <a:gd fmla="*/ 26 h 26" name="T1"/>
                    <a:gd fmla="*/ 0 w 18" name="T2"/>
                    <a:gd fmla="*/ 24 h 26" name="T3"/>
                    <a:gd fmla="*/ 13 w 18" name="T4"/>
                    <a:gd fmla="*/ 0 h 26" name="T5"/>
                    <a:gd fmla="*/ 18 w 18" name="T6"/>
                    <a:gd fmla="*/ 3 h 26" name="T7"/>
                    <a:gd fmla="*/ 4 w 18" name="T8"/>
                    <a:gd fmla="*/ 26 h 2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6" w="18">
                      <a:moveTo>
                        <a:pt x="4" y="26"/>
                      </a:moveTo>
                      <a:lnTo>
                        <a:pt x="0" y="24"/>
                      </a:lnTo>
                      <a:lnTo>
                        <a:pt x="13" y="0"/>
                      </a:lnTo>
                      <a:lnTo>
                        <a:pt x="18" y="3"/>
                      </a:lnTo>
                      <a:lnTo>
                        <a:pt x="4" y="2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57" name="Freeform 140"/>
                <p:cNvSpPr/>
                <p:nvPr/>
              </p:nvSpPr>
              <p:spPr bwMode="auto">
                <a:xfrm>
                  <a:off x="5046" y="279"/>
                  <a:ext cx="18" cy="26"/>
                </a:xfrm>
                <a:custGeom>
                  <a:gdLst>
                    <a:gd fmla="*/ 5 w 18" name="T0"/>
                    <a:gd fmla="*/ 26 h 26" name="T1"/>
                    <a:gd fmla="*/ 0 w 18" name="T2"/>
                    <a:gd fmla="*/ 23 h 26" name="T3"/>
                    <a:gd fmla="*/ 14 w 18" name="T4"/>
                    <a:gd fmla="*/ 0 h 26" name="T5"/>
                    <a:gd fmla="*/ 18 w 18" name="T6"/>
                    <a:gd fmla="*/ 3 h 26" name="T7"/>
                    <a:gd fmla="*/ 5 w 18" name="T8"/>
                    <a:gd fmla="*/ 26 h 2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6" w="18">
                      <a:moveTo>
                        <a:pt x="5" y="26"/>
                      </a:moveTo>
                      <a:lnTo>
                        <a:pt x="0" y="23"/>
                      </a:lnTo>
                      <a:lnTo>
                        <a:pt x="14" y="0"/>
                      </a:lnTo>
                      <a:lnTo>
                        <a:pt x="18" y="3"/>
                      </a:lnTo>
                      <a:lnTo>
                        <a:pt x="5" y="2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58" name="Freeform 141"/>
                <p:cNvSpPr/>
                <p:nvPr/>
              </p:nvSpPr>
              <p:spPr bwMode="auto">
                <a:xfrm>
                  <a:off x="5024" y="316"/>
                  <a:ext cx="18" cy="27"/>
                </a:xfrm>
                <a:custGeom>
                  <a:gdLst>
                    <a:gd fmla="*/ 5 w 18" name="T0"/>
                    <a:gd fmla="*/ 27 h 27" name="T1"/>
                    <a:gd fmla="*/ 0 w 18" name="T2"/>
                    <a:gd fmla="*/ 24 h 27" name="T3"/>
                    <a:gd fmla="*/ 14 w 18" name="T4"/>
                    <a:gd fmla="*/ 0 h 27" name="T5"/>
                    <a:gd fmla="*/ 18 w 18" name="T6"/>
                    <a:gd fmla="*/ 3 h 27" name="T7"/>
                    <a:gd fmla="*/ 5 w 18" name="T8"/>
                    <a:gd fmla="*/ 27 h 2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7" w="18">
                      <a:moveTo>
                        <a:pt x="5" y="27"/>
                      </a:moveTo>
                      <a:lnTo>
                        <a:pt x="0" y="24"/>
                      </a:lnTo>
                      <a:lnTo>
                        <a:pt x="14" y="0"/>
                      </a:lnTo>
                      <a:lnTo>
                        <a:pt x="18" y="3"/>
                      </a:lnTo>
                      <a:lnTo>
                        <a:pt x="5" y="27"/>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59" name="Freeform 142"/>
                <p:cNvSpPr/>
                <p:nvPr/>
              </p:nvSpPr>
              <p:spPr bwMode="auto">
                <a:xfrm>
                  <a:off x="5011" y="354"/>
                  <a:ext cx="9" cy="12"/>
                </a:xfrm>
                <a:custGeom>
                  <a:gdLst>
                    <a:gd fmla="*/ 4 w 9" name="T0"/>
                    <a:gd fmla="*/ 12 h 12" name="T1"/>
                    <a:gd fmla="*/ 5 w 9" name="T2"/>
                    <a:gd fmla="*/ 11 h 12" name="T3"/>
                    <a:gd fmla="*/ 9 w 9" name="T4"/>
                    <a:gd fmla="*/ 3 h 12" name="T5"/>
                    <a:gd fmla="*/ 5 w 9" name="T6"/>
                    <a:gd fmla="*/ 0 h 12" name="T7"/>
                    <a:gd fmla="*/ 0 w 9" name="T8"/>
                    <a:gd fmla="*/ 9 h 12" name="T9"/>
                    <a:gd fmla="*/ 4 w 9" name="T10"/>
                    <a:gd fmla="*/ 12 h 12"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12" w="9">
                      <a:moveTo>
                        <a:pt x="4" y="12"/>
                      </a:moveTo>
                      <a:lnTo>
                        <a:pt x="5" y="11"/>
                      </a:lnTo>
                      <a:lnTo>
                        <a:pt x="9" y="3"/>
                      </a:lnTo>
                      <a:lnTo>
                        <a:pt x="5" y="0"/>
                      </a:lnTo>
                      <a:lnTo>
                        <a:pt x="0" y="9"/>
                      </a:lnTo>
                      <a:lnTo>
                        <a:pt x="4" y="12"/>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60" name="Freeform 143"/>
                <p:cNvSpPr/>
                <p:nvPr/>
              </p:nvSpPr>
              <p:spPr bwMode="auto">
                <a:xfrm>
                  <a:off x="5015" y="365"/>
                  <a:ext cx="1" cy="1"/>
                </a:xfrm>
                <a:custGeom>
                  <a:gdLst>
                    <a:gd fmla="*/ 1 w 1" name="T0"/>
                    <a:gd fmla="*/ 0 h 1" name="T1"/>
                    <a:gd fmla="*/ 0 w 1" name="T2"/>
                    <a:gd fmla="*/ 1 h 1" name="T3"/>
                    <a:gd fmla="*/ 0 w 1" name="T4"/>
                    <a:gd fmla="*/ 1 h 1" name="T5"/>
                    <a:gd fmla="*/ 1 w 1" name="T6"/>
                    <a:gd fmla="*/ 0 h 1"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 w="1">
                      <a:moveTo>
                        <a:pt x="1" y="0"/>
                      </a:moveTo>
                      <a:lnTo>
                        <a:pt x="0" y="1"/>
                      </a:lnTo>
                      <a:lnTo>
                        <a:pt x="1" y="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61" name="Freeform 144"/>
                <p:cNvSpPr/>
                <p:nvPr/>
              </p:nvSpPr>
              <p:spPr bwMode="auto">
                <a:xfrm>
                  <a:off x="4998" y="362"/>
                  <a:ext cx="17" cy="15"/>
                </a:xfrm>
                <a:custGeom>
                  <a:gdLst>
                    <a:gd fmla="*/ 3 w 17" name="T0"/>
                    <a:gd fmla="*/ 15 h 15" name="T1"/>
                    <a:gd fmla="*/ 0 w 17" name="T2"/>
                    <a:gd fmla="*/ 11 h 15" name="T3"/>
                    <a:gd fmla="*/ 14 w 17" name="T4"/>
                    <a:gd fmla="*/ 0 h 15" name="T5"/>
                    <a:gd fmla="*/ 17 w 17" name="T6"/>
                    <a:gd fmla="*/ 4 h 15" name="T7"/>
                    <a:gd fmla="*/ 3 w 17" name="T8"/>
                    <a:gd fmla="*/ 15 h 1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5" w="17">
                      <a:moveTo>
                        <a:pt x="3" y="15"/>
                      </a:moveTo>
                      <a:lnTo>
                        <a:pt x="0" y="11"/>
                      </a:lnTo>
                      <a:lnTo>
                        <a:pt x="14" y="0"/>
                      </a:lnTo>
                      <a:lnTo>
                        <a:pt x="17" y="4"/>
                      </a:lnTo>
                      <a:lnTo>
                        <a:pt x="3" y="1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62" name="Freeform 145"/>
                <p:cNvSpPr/>
                <p:nvPr/>
              </p:nvSpPr>
              <p:spPr bwMode="auto">
                <a:xfrm>
                  <a:off x="4963" y="383"/>
                  <a:ext cx="25" cy="21"/>
                </a:xfrm>
                <a:custGeom>
                  <a:gdLst>
                    <a:gd fmla="*/ 4 w 25" name="T0"/>
                    <a:gd fmla="*/ 21 h 21" name="T1"/>
                    <a:gd fmla="*/ 0 w 25" name="T2"/>
                    <a:gd fmla="*/ 17 h 21" name="T3"/>
                    <a:gd fmla="*/ 22 w 25" name="T4"/>
                    <a:gd fmla="*/ 0 h 21" name="T5"/>
                    <a:gd fmla="*/ 25 w 25" name="T6"/>
                    <a:gd fmla="*/ 4 h 21" name="T7"/>
                    <a:gd fmla="*/ 4 w 25" name="T8"/>
                    <a:gd fmla="*/ 21 h 2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1" w="25">
                      <a:moveTo>
                        <a:pt x="4" y="21"/>
                      </a:moveTo>
                      <a:lnTo>
                        <a:pt x="0" y="17"/>
                      </a:lnTo>
                      <a:lnTo>
                        <a:pt x="22" y="0"/>
                      </a:lnTo>
                      <a:lnTo>
                        <a:pt x="25" y="4"/>
                      </a:lnTo>
                      <a:lnTo>
                        <a:pt x="4" y="21"/>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63" name="Freeform 146"/>
                <p:cNvSpPr/>
                <p:nvPr/>
              </p:nvSpPr>
              <p:spPr bwMode="auto">
                <a:xfrm>
                  <a:off x="4929" y="410"/>
                  <a:ext cx="25" cy="21"/>
                </a:xfrm>
                <a:custGeom>
                  <a:gdLst>
                    <a:gd fmla="*/ 3 w 25" name="T0"/>
                    <a:gd fmla="*/ 21 h 21" name="T1"/>
                    <a:gd fmla="*/ 0 w 25" name="T2"/>
                    <a:gd fmla="*/ 16 h 21" name="T3"/>
                    <a:gd fmla="*/ 21 w 25" name="T4"/>
                    <a:gd fmla="*/ 0 h 21" name="T5"/>
                    <a:gd fmla="*/ 25 w 25" name="T6"/>
                    <a:gd fmla="*/ 4 h 21" name="T7"/>
                    <a:gd fmla="*/ 3 w 25" name="T8"/>
                    <a:gd fmla="*/ 21 h 2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1" w="25">
                      <a:moveTo>
                        <a:pt x="3" y="21"/>
                      </a:moveTo>
                      <a:lnTo>
                        <a:pt x="0" y="16"/>
                      </a:lnTo>
                      <a:lnTo>
                        <a:pt x="21" y="0"/>
                      </a:lnTo>
                      <a:lnTo>
                        <a:pt x="25" y="4"/>
                      </a:lnTo>
                      <a:lnTo>
                        <a:pt x="3" y="21"/>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64" name="Freeform 147"/>
                <p:cNvSpPr/>
                <p:nvPr/>
              </p:nvSpPr>
              <p:spPr bwMode="auto">
                <a:xfrm>
                  <a:off x="4895" y="437"/>
                  <a:ext cx="24" cy="21"/>
                </a:xfrm>
                <a:custGeom>
                  <a:gdLst>
                    <a:gd fmla="*/ 3 w 24" name="T0"/>
                    <a:gd fmla="*/ 21 h 21" name="T1"/>
                    <a:gd fmla="*/ 0 w 24" name="T2"/>
                    <a:gd fmla="*/ 16 h 21" name="T3"/>
                    <a:gd fmla="*/ 21 w 24" name="T4"/>
                    <a:gd fmla="*/ 0 h 21" name="T5"/>
                    <a:gd fmla="*/ 24 w 24" name="T6"/>
                    <a:gd fmla="*/ 4 h 21" name="T7"/>
                    <a:gd fmla="*/ 3 w 24" name="T8"/>
                    <a:gd fmla="*/ 21 h 2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1" w="24">
                      <a:moveTo>
                        <a:pt x="3" y="21"/>
                      </a:moveTo>
                      <a:lnTo>
                        <a:pt x="0" y="16"/>
                      </a:lnTo>
                      <a:lnTo>
                        <a:pt x="21" y="0"/>
                      </a:lnTo>
                      <a:lnTo>
                        <a:pt x="24" y="4"/>
                      </a:lnTo>
                      <a:lnTo>
                        <a:pt x="3" y="21"/>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65" name="Freeform 148"/>
                <p:cNvSpPr/>
                <p:nvPr/>
              </p:nvSpPr>
              <p:spPr bwMode="auto">
                <a:xfrm>
                  <a:off x="4863" y="464"/>
                  <a:ext cx="22" cy="19"/>
                </a:xfrm>
                <a:custGeom>
                  <a:gdLst>
                    <a:gd fmla="*/ 2 w 22" name="T0"/>
                    <a:gd fmla="*/ 19 h 19" name="T1"/>
                    <a:gd fmla="*/ 3 w 22" name="T2"/>
                    <a:gd fmla="*/ 19 h 19" name="T3"/>
                    <a:gd fmla="*/ 22 w 22" name="T4"/>
                    <a:gd fmla="*/ 4 h 19" name="T5"/>
                    <a:gd fmla="*/ 19 w 22" name="T6"/>
                    <a:gd fmla="*/ 0 h 19" name="T7"/>
                    <a:gd fmla="*/ 0 w 22" name="T8"/>
                    <a:gd fmla="*/ 15 h 19" name="T9"/>
                    <a:gd fmla="*/ 2 w 22" name="T10"/>
                    <a:gd fmla="*/ 19 h 19"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19" w="22">
                      <a:moveTo>
                        <a:pt x="2" y="19"/>
                      </a:moveTo>
                      <a:lnTo>
                        <a:pt x="3" y="19"/>
                      </a:lnTo>
                      <a:lnTo>
                        <a:pt x="22" y="4"/>
                      </a:lnTo>
                      <a:lnTo>
                        <a:pt x="19" y="0"/>
                      </a:lnTo>
                      <a:lnTo>
                        <a:pt x="0" y="15"/>
                      </a:lnTo>
                      <a:lnTo>
                        <a:pt x="2" y="19"/>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66" name="Freeform 149"/>
                <p:cNvSpPr/>
                <p:nvPr/>
              </p:nvSpPr>
              <p:spPr bwMode="auto">
                <a:xfrm>
                  <a:off x="4865" y="483"/>
                  <a:ext cx="1" cy="0"/>
                </a:xfrm>
                <a:custGeom>
                  <a:gdLst>
                    <a:gd fmla="*/ 1 w 1" name="T0"/>
                    <a:gd fmla="*/ 1 w 1" name="T1"/>
                    <a:gd fmla="*/ 0 w 1" name="T2"/>
                    <a:gd fmla="*/ 1 w 1" name="T3"/>
                    <a:gd fmla="*/ 0 60000 65536" name="T4"/>
                    <a:gd fmla="*/ 0 60000 65536" name="T5"/>
                    <a:gd fmla="*/ 0 60000 65536" name="T6"/>
                    <a:gd fmla="*/ 0 60000 65536" name="T7"/>
                  </a:gdLst>
                  <a:cxnLst>
                    <a:cxn ang="T4">
                      <a:pos x="T0" y="0"/>
                    </a:cxn>
                    <a:cxn ang="T5">
                      <a:pos x="T1" y="0"/>
                    </a:cxn>
                    <a:cxn ang="T6">
                      <a:pos x="T2" y="0"/>
                    </a:cxn>
                    <a:cxn ang="T7">
                      <a:pos x="T3" y="0"/>
                    </a:cxn>
                  </a:cxnLst>
                  <a:rect b="b" l="0" r="r" t="0"/>
                  <a:pathLst>
                    <a:path w="1">
                      <a:moveTo>
                        <a:pt x="1" y="0"/>
                      </a:moveTo>
                      <a:lnTo>
                        <a:pt x="1" y="0"/>
                      </a:lnTo>
                      <a:lnTo>
                        <a:pt x="0" y="0"/>
                      </a:lnTo>
                      <a:lnTo>
                        <a:pt x="1" y="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67" name="Freeform 150"/>
                <p:cNvSpPr/>
                <p:nvPr/>
              </p:nvSpPr>
              <p:spPr bwMode="auto">
                <a:xfrm>
                  <a:off x="4861" y="478"/>
                  <a:ext cx="4" cy="6"/>
                </a:xfrm>
                <a:custGeom>
                  <a:gdLst>
                    <a:gd fmla="*/ 1 w 4" name="T0"/>
                    <a:gd fmla="*/ 6 h 6" name="T1"/>
                    <a:gd fmla="*/ 0 w 4" name="T2"/>
                    <a:gd fmla="*/ 1 h 6" name="T3"/>
                    <a:gd fmla="*/ 2 w 4" name="T4"/>
                    <a:gd fmla="*/ 0 h 6" name="T5"/>
                    <a:gd fmla="*/ 4 w 4" name="T6"/>
                    <a:gd fmla="*/ 5 h 6" name="T7"/>
                    <a:gd fmla="*/ 1 w 4" name="T8"/>
                    <a:gd fmla="*/ 6 h 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6" w="4">
                      <a:moveTo>
                        <a:pt x="1" y="6"/>
                      </a:moveTo>
                      <a:lnTo>
                        <a:pt x="0" y="1"/>
                      </a:lnTo>
                      <a:lnTo>
                        <a:pt x="2" y="0"/>
                      </a:lnTo>
                      <a:lnTo>
                        <a:pt x="4" y="5"/>
                      </a:lnTo>
                      <a:lnTo>
                        <a:pt x="1"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68" name="Freeform 151"/>
                <p:cNvSpPr/>
                <p:nvPr/>
              </p:nvSpPr>
              <p:spPr bwMode="auto">
                <a:xfrm>
                  <a:off x="4819" y="484"/>
                  <a:ext cx="28" cy="13"/>
                </a:xfrm>
                <a:custGeom>
                  <a:gdLst>
                    <a:gd fmla="*/ 2 w 28" name="T0"/>
                    <a:gd fmla="*/ 13 h 13" name="T1"/>
                    <a:gd fmla="*/ 0 w 28" name="T2"/>
                    <a:gd fmla="*/ 8 h 13" name="T3"/>
                    <a:gd fmla="*/ 26 w 28" name="T4"/>
                    <a:gd fmla="*/ 0 h 13" name="T5"/>
                    <a:gd fmla="*/ 28 w 28" name="T6"/>
                    <a:gd fmla="*/ 5 h 13" name="T7"/>
                    <a:gd fmla="*/ 2 w 28" name="T8"/>
                    <a:gd fmla="*/ 13 h 13"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3" w="28">
                      <a:moveTo>
                        <a:pt x="2" y="13"/>
                      </a:moveTo>
                      <a:lnTo>
                        <a:pt x="0" y="8"/>
                      </a:lnTo>
                      <a:lnTo>
                        <a:pt x="26" y="0"/>
                      </a:lnTo>
                      <a:lnTo>
                        <a:pt x="28" y="5"/>
                      </a:lnTo>
                      <a:lnTo>
                        <a:pt x="2" y="1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69" name="Freeform 152"/>
                <p:cNvSpPr/>
                <p:nvPr/>
              </p:nvSpPr>
              <p:spPr bwMode="auto">
                <a:xfrm>
                  <a:off x="4795" y="497"/>
                  <a:ext cx="10" cy="7"/>
                </a:xfrm>
                <a:custGeom>
                  <a:gdLst>
                    <a:gd fmla="*/ 0 w 10" name="T0"/>
                    <a:gd fmla="*/ 2 h 7" name="T1"/>
                    <a:gd fmla="*/ 2 w 10" name="T2"/>
                    <a:gd fmla="*/ 7 h 7" name="T3"/>
                    <a:gd fmla="*/ 10 w 10" name="T4"/>
                    <a:gd fmla="*/ 5 h 7" name="T5"/>
                    <a:gd fmla="*/ 8 w 10" name="T6"/>
                    <a:gd fmla="*/ 0 h 7" name="T7"/>
                    <a:gd fmla="*/ 0 w 10" name="T8"/>
                    <a:gd fmla="*/ 2 h 7" name="T9"/>
                    <a:gd fmla="*/ 0 w 10" name="T10"/>
                    <a:gd fmla="*/ 2 h 7"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7" w="10">
                      <a:moveTo>
                        <a:pt x="0" y="2"/>
                      </a:moveTo>
                      <a:lnTo>
                        <a:pt x="2" y="7"/>
                      </a:lnTo>
                      <a:lnTo>
                        <a:pt x="10" y="5"/>
                      </a:lnTo>
                      <a:lnTo>
                        <a:pt x="8" y="0"/>
                      </a:lnTo>
                      <a:lnTo>
                        <a:pt x="0" y="2"/>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70" name="Rectangle 153"/>
                <p:cNvSpPr>
                  <a:spLocks noChangeArrowheads="1"/>
                </p:cNvSpPr>
                <p:nvPr/>
              </p:nvSpPr>
              <p:spPr bwMode="auto">
                <a:xfrm>
                  <a:off x="4795" y="499"/>
                  <a:ext cx="1" cy="1"/>
                </a:xfrm>
                <a:prstGeom prst="rect">
                  <a:avLst/>
                </a:prstGeom>
                <a:solidFill>
                  <a:srgbClr val="949393"/>
                </a:solidFill>
                <a:ln>
                  <a:noFill/>
                </a:ln>
                <a:extLst>
                  <a:ext uri="{91240B29-F687-4F45-9708-019B960494DF}">
                    <a14:hiddenLine w="9525">
                      <a:solidFill>
                        <a:srgbClr val="000000"/>
                      </a:solidFill>
                      <a:miter lim="800000"/>
                      <a:headEnd/>
                      <a:tailEnd/>
                    </a14:hiddenLine>
                  </a:ext>
                </a:extLst>
              </p:spPr>
              <p:txBody>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9471" name="Freeform 154"/>
                <p:cNvSpPr/>
                <p:nvPr/>
              </p:nvSpPr>
              <p:spPr bwMode="auto">
                <a:xfrm>
                  <a:off x="4777" y="499"/>
                  <a:ext cx="20" cy="11"/>
                </a:xfrm>
                <a:custGeom>
                  <a:gdLst>
                    <a:gd fmla="*/ 2 w 20" name="T0"/>
                    <a:gd fmla="*/ 11 h 11" name="T1"/>
                    <a:gd fmla="*/ 0 w 20" name="T2"/>
                    <a:gd fmla="*/ 6 h 11" name="T3"/>
                    <a:gd fmla="*/ 18 w 20" name="T4"/>
                    <a:gd fmla="*/ 0 h 11" name="T5"/>
                    <a:gd fmla="*/ 20 w 20" name="T6"/>
                    <a:gd fmla="*/ 5 h 11" name="T7"/>
                    <a:gd fmla="*/ 2 w 20" name="T8"/>
                    <a:gd fmla="*/ 11 h 1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1" w="20">
                      <a:moveTo>
                        <a:pt x="2" y="11"/>
                      </a:moveTo>
                      <a:lnTo>
                        <a:pt x="0" y="6"/>
                      </a:lnTo>
                      <a:lnTo>
                        <a:pt x="18" y="0"/>
                      </a:lnTo>
                      <a:lnTo>
                        <a:pt x="20" y="5"/>
                      </a:lnTo>
                      <a:lnTo>
                        <a:pt x="2" y="11"/>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72" name="Freeform 155"/>
                <p:cNvSpPr/>
                <p:nvPr/>
              </p:nvSpPr>
              <p:spPr bwMode="auto">
                <a:xfrm>
                  <a:off x="4736" y="511"/>
                  <a:ext cx="28" cy="14"/>
                </a:xfrm>
                <a:custGeom>
                  <a:gdLst>
                    <a:gd fmla="*/ 2 w 28" name="T0"/>
                    <a:gd fmla="*/ 14 h 14" name="T1"/>
                    <a:gd fmla="*/ 0 w 28" name="T2"/>
                    <a:gd fmla="*/ 8 h 14" name="T3"/>
                    <a:gd fmla="*/ 26 w 28" name="T4"/>
                    <a:gd fmla="*/ 0 h 14" name="T5"/>
                    <a:gd fmla="*/ 28 w 28" name="T6"/>
                    <a:gd fmla="*/ 5 h 14" name="T7"/>
                    <a:gd fmla="*/ 2 w 28" name="T8"/>
                    <a:gd fmla="*/ 14 h 1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4" w="28">
                      <a:moveTo>
                        <a:pt x="2" y="14"/>
                      </a:moveTo>
                      <a:lnTo>
                        <a:pt x="0" y="8"/>
                      </a:lnTo>
                      <a:lnTo>
                        <a:pt x="26" y="0"/>
                      </a:lnTo>
                      <a:lnTo>
                        <a:pt x="28" y="5"/>
                      </a:lnTo>
                      <a:lnTo>
                        <a:pt x="2" y="1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73" name="Freeform 156"/>
                <p:cNvSpPr/>
                <p:nvPr/>
              </p:nvSpPr>
              <p:spPr bwMode="auto">
                <a:xfrm>
                  <a:off x="4703" y="525"/>
                  <a:ext cx="19" cy="11"/>
                </a:xfrm>
                <a:custGeom>
                  <a:gdLst>
                    <a:gd fmla="*/ 0 w 19" name="T0"/>
                    <a:gd fmla="*/ 6 h 11" name="T1"/>
                    <a:gd fmla="*/ 3 w 19" name="T2"/>
                    <a:gd fmla="*/ 11 h 11" name="T3"/>
                    <a:gd fmla="*/ 19 w 19" name="T4"/>
                    <a:gd fmla="*/ 5 h 11" name="T5"/>
                    <a:gd fmla="*/ 18 w 19" name="T6"/>
                    <a:gd fmla="*/ 0 h 11" name="T7"/>
                    <a:gd fmla="*/ 2 w 19" name="T8"/>
                    <a:gd fmla="*/ 5 h 11" name="T9"/>
                    <a:gd fmla="*/ 0 w 19" name="T10"/>
                    <a:gd fmla="*/ 6 h 11"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11" w="19">
                      <a:moveTo>
                        <a:pt x="0" y="6"/>
                      </a:moveTo>
                      <a:lnTo>
                        <a:pt x="3" y="11"/>
                      </a:lnTo>
                      <a:lnTo>
                        <a:pt x="19" y="5"/>
                      </a:lnTo>
                      <a:lnTo>
                        <a:pt x="18" y="0"/>
                      </a:lnTo>
                      <a:lnTo>
                        <a:pt x="2" y="5"/>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74" name="Freeform 157"/>
                <p:cNvSpPr/>
                <p:nvPr/>
              </p:nvSpPr>
              <p:spPr bwMode="auto">
                <a:xfrm>
                  <a:off x="4703" y="530"/>
                  <a:ext cx="2" cy="1"/>
                </a:xfrm>
                <a:custGeom>
                  <a:gdLst>
                    <a:gd fmla="*/ 0 w 2" name="T0"/>
                    <a:gd fmla="*/ 1 h 1" name="T1"/>
                    <a:gd fmla="*/ 1 w 2" name="T2"/>
                    <a:gd fmla="*/ 1 h 1" name="T3"/>
                    <a:gd fmla="*/ 2 w 2" name="T4"/>
                    <a:gd fmla="*/ 0 h 1" name="T5"/>
                    <a:gd fmla="*/ 0 w 2" name="T6"/>
                    <a:gd fmla="*/ 1 h 1"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 w="2">
                      <a:moveTo>
                        <a:pt x="0" y="1"/>
                      </a:moveTo>
                      <a:lnTo>
                        <a:pt x="1" y="1"/>
                      </a:lnTo>
                      <a:lnTo>
                        <a:pt x="2" y="0"/>
                      </a:lnTo>
                      <a:lnTo>
                        <a:pt x="0" y="1"/>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75" name="Freeform 158"/>
                <p:cNvSpPr/>
                <p:nvPr/>
              </p:nvSpPr>
              <p:spPr bwMode="auto">
                <a:xfrm>
                  <a:off x="4697" y="531"/>
                  <a:ext cx="11" cy="11"/>
                </a:xfrm>
                <a:custGeom>
                  <a:gdLst>
                    <a:gd fmla="*/ 4 w 11" name="T0"/>
                    <a:gd fmla="*/ 11 h 11" name="T1"/>
                    <a:gd fmla="*/ 0 w 11" name="T2"/>
                    <a:gd fmla="*/ 8 h 11" name="T3"/>
                    <a:gd fmla="*/ 6 w 11" name="T4"/>
                    <a:gd fmla="*/ 0 h 11" name="T5"/>
                    <a:gd fmla="*/ 11 w 11" name="T6"/>
                    <a:gd fmla="*/ 4 h 11" name="T7"/>
                    <a:gd fmla="*/ 4 w 11" name="T8"/>
                    <a:gd fmla="*/ 11 h 1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1" w="11">
                      <a:moveTo>
                        <a:pt x="4" y="11"/>
                      </a:moveTo>
                      <a:lnTo>
                        <a:pt x="0" y="8"/>
                      </a:lnTo>
                      <a:lnTo>
                        <a:pt x="6" y="0"/>
                      </a:lnTo>
                      <a:lnTo>
                        <a:pt x="11" y="4"/>
                      </a:lnTo>
                      <a:lnTo>
                        <a:pt x="4" y="11"/>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76" name="Freeform 159"/>
                <p:cNvSpPr/>
                <p:nvPr/>
              </p:nvSpPr>
              <p:spPr bwMode="auto">
                <a:xfrm>
                  <a:off x="4668" y="551"/>
                  <a:ext cx="22" cy="25"/>
                </a:xfrm>
                <a:custGeom>
                  <a:gdLst>
                    <a:gd fmla="*/ 5 w 22" name="T0"/>
                    <a:gd fmla="*/ 25 h 25" name="T1"/>
                    <a:gd fmla="*/ 0 w 22" name="T2"/>
                    <a:gd fmla="*/ 21 h 25" name="T3"/>
                    <a:gd fmla="*/ 18 w 22" name="T4"/>
                    <a:gd fmla="*/ 0 h 25" name="T5"/>
                    <a:gd fmla="*/ 22 w 22" name="T6"/>
                    <a:gd fmla="*/ 4 h 25" name="T7"/>
                    <a:gd fmla="*/ 5 w 22" name="T8"/>
                    <a:gd fmla="*/ 25 h 2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5" w="22">
                      <a:moveTo>
                        <a:pt x="5" y="25"/>
                      </a:moveTo>
                      <a:lnTo>
                        <a:pt x="0" y="21"/>
                      </a:lnTo>
                      <a:lnTo>
                        <a:pt x="18" y="0"/>
                      </a:lnTo>
                      <a:lnTo>
                        <a:pt x="22" y="4"/>
                      </a:lnTo>
                      <a:lnTo>
                        <a:pt x="5" y="2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77" name="Freeform 160"/>
                <p:cNvSpPr/>
                <p:nvPr/>
              </p:nvSpPr>
              <p:spPr bwMode="auto">
                <a:xfrm>
                  <a:off x="4640" y="584"/>
                  <a:ext cx="22" cy="25"/>
                </a:xfrm>
                <a:custGeom>
                  <a:gdLst>
                    <a:gd fmla="*/ 4 w 22" name="T0"/>
                    <a:gd fmla="*/ 25 h 25" name="T1"/>
                    <a:gd fmla="*/ 0 w 22" name="T2"/>
                    <a:gd fmla="*/ 21 h 25" name="T3"/>
                    <a:gd fmla="*/ 18 w 22" name="T4"/>
                    <a:gd fmla="*/ 0 h 25" name="T5"/>
                    <a:gd fmla="*/ 22 w 22" name="T6"/>
                    <a:gd fmla="*/ 4 h 25" name="T7"/>
                    <a:gd fmla="*/ 4 w 22" name="T8"/>
                    <a:gd fmla="*/ 25 h 2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5" w="22">
                      <a:moveTo>
                        <a:pt x="4" y="25"/>
                      </a:moveTo>
                      <a:lnTo>
                        <a:pt x="0" y="21"/>
                      </a:lnTo>
                      <a:lnTo>
                        <a:pt x="18" y="0"/>
                      </a:lnTo>
                      <a:lnTo>
                        <a:pt x="22" y="4"/>
                      </a:lnTo>
                      <a:lnTo>
                        <a:pt x="4" y="2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78" name="Freeform 161"/>
                <p:cNvSpPr/>
                <p:nvPr/>
              </p:nvSpPr>
              <p:spPr bwMode="auto">
                <a:xfrm>
                  <a:off x="4601" y="605"/>
                  <a:ext cx="28" cy="10"/>
                </a:xfrm>
                <a:custGeom>
                  <a:gdLst>
                    <a:gd fmla="*/ 0 w 28" name="T0"/>
                    <a:gd fmla="*/ 5 h 10" name="T1"/>
                    <a:gd fmla="*/ 2 w 28" name="T2"/>
                    <a:gd fmla="*/ 0 h 10" name="T3"/>
                    <a:gd fmla="*/ 28 w 28" name="T4"/>
                    <a:gd fmla="*/ 5 h 10" name="T5"/>
                    <a:gd fmla="*/ 27 w 28" name="T6"/>
                    <a:gd fmla="*/ 10 h 10" name="T7"/>
                    <a:gd fmla="*/ 0 w 28" name="T8"/>
                    <a:gd fmla="*/ 5 h 1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0" w="28">
                      <a:moveTo>
                        <a:pt x="0" y="5"/>
                      </a:moveTo>
                      <a:lnTo>
                        <a:pt x="2" y="0"/>
                      </a:lnTo>
                      <a:lnTo>
                        <a:pt x="28" y="5"/>
                      </a:lnTo>
                      <a:lnTo>
                        <a:pt x="27" y="10"/>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79" name="Freeform 162"/>
                <p:cNvSpPr/>
                <p:nvPr/>
              </p:nvSpPr>
              <p:spPr bwMode="auto">
                <a:xfrm>
                  <a:off x="4559" y="597"/>
                  <a:ext cx="27" cy="10"/>
                </a:xfrm>
                <a:custGeom>
                  <a:gdLst>
                    <a:gd fmla="*/ 0 w 27" name="T0"/>
                    <a:gd fmla="*/ 5 h 10" name="T1"/>
                    <a:gd fmla="*/ 0 w 27" name="T2"/>
                    <a:gd fmla="*/ 0 h 10" name="T3"/>
                    <a:gd fmla="*/ 27 w 27" name="T4"/>
                    <a:gd fmla="*/ 5 h 10" name="T5"/>
                    <a:gd fmla="*/ 26 w 27" name="T6"/>
                    <a:gd fmla="*/ 10 h 10" name="T7"/>
                    <a:gd fmla="*/ 0 w 27" name="T8"/>
                    <a:gd fmla="*/ 5 h 1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0" w="27">
                      <a:moveTo>
                        <a:pt x="0" y="5"/>
                      </a:moveTo>
                      <a:lnTo>
                        <a:pt x="0" y="0"/>
                      </a:lnTo>
                      <a:lnTo>
                        <a:pt x="27" y="5"/>
                      </a:lnTo>
                      <a:lnTo>
                        <a:pt x="26" y="10"/>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80" name="Freeform 163"/>
                <p:cNvSpPr/>
                <p:nvPr/>
              </p:nvSpPr>
              <p:spPr bwMode="auto">
                <a:xfrm>
                  <a:off x="4537" y="593"/>
                  <a:ext cx="6" cy="6"/>
                </a:xfrm>
                <a:custGeom>
                  <a:gdLst>
                    <a:gd fmla="*/ 0 w 6" name="T0"/>
                    <a:gd fmla="*/ 5 h 6" name="T1"/>
                    <a:gd fmla="*/ 1 w 6" name="T2"/>
                    <a:gd fmla="*/ 6 h 6" name="T3"/>
                    <a:gd fmla="*/ 6 w 6" name="T4"/>
                    <a:gd fmla="*/ 6 h 6" name="T5"/>
                    <a:gd fmla="*/ 6 w 6" name="T6"/>
                    <a:gd fmla="*/ 1 h 6" name="T7"/>
                    <a:gd fmla="*/ 1 w 6" name="T8"/>
                    <a:gd fmla="*/ 0 h 6" name="T9"/>
                    <a:gd fmla="*/ 0 w 6" name="T10"/>
                    <a:gd fmla="*/ 5 h 6"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6" w="6">
                      <a:moveTo>
                        <a:pt x="0" y="5"/>
                      </a:moveTo>
                      <a:lnTo>
                        <a:pt x="1" y="6"/>
                      </a:lnTo>
                      <a:lnTo>
                        <a:pt x="6" y="6"/>
                      </a:lnTo>
                      <a:lnTo>
                        <a:pt x="6" y="1"/>
                      </a:lnTo>
                      <a:lnTo>
                        <a:pt x="1" y="0"/>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81" name="Freeform 164"/>
                <p:cNvSpPr/>
                <p:nvPr/>
              </p:nvSpPr>
              <p:spPr bwMode="auto">
                <a:xfrm>
                  <a:off x="4537" y="598"/>
                  <a:ext cx="1" cy="1"/>
                </a:xfrm>
                <a:custGeom>
                  <a:gdLst>
                    <a:gd fmla="*/ 1 w 1" name="T0"/>
                    <a:gd fmla="*/ 1 h 1" name="T1"/>
                    <a:gd fmla="*/ 0 w 1" name="T2"/>
                    <a:gd fmla="*/ 1 h 1" name="T3"/>
                    <a:gd fmla="*/ 0 w 1" name="T4"/>
                    <a:gd fmla="*/ 0 h 1" name="T5"/>
                    <a:gd fmla="*/ 1 w 1" name="T6"/>
                    <a:gd fmla="*/ 1 h 1"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 w="1">
                      <a:moveTo>
                        <a:pt x="1" y="1"/>
                      </a:moveTo>
                      <a:lnTo>
                        <a:pt x="0" y="1"/>
                      </a:lnTo>
                      <a:lnTo>
                        <a:pt x="0" y="0"/>
                      </a:lnTo>
                      <a:lnTo>
                        <a:pt x="1" y="1"/>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82" name="Freeform 165"/>
                <p:cNvSpPr/>
                <p:nvPr/>
              </p:nvSpPr>
              <p:spPr bwMode="auto">
                <a:xfrm>
                  <a:off x="4517" y="582"/>
                  <a:ext cx="23" cy="16"/>
                </a:xfrm>
                <a:custGeom>
                  <a:gdLst>
                    <a:gd fmla="*/ 0 w 23" name="T0"/>
                    <a:gd fmla="*/ 5 h 16" name="T1"/>
                    <a:gd fmla="*/ 3 w 23" name="T2"/>
                    <a:gd fmla="*/ 0 h 16" name="T3"/>
                    <a:gd fmla="*/ 23 w 23" name="T4"/>
                    <a:gd fmla="*/ 12 h 16" name="T5"/>
                    <a:gd fmla="*/ 20 w 23" name="T6"/>
                    <a:gd fmla="*/ 16 h 16" name="T7"/>
                    <a:gd fmla="*/ 0 w 23" name="T8"/>
                    <a:gd fmla="*/ 5 h 1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6" w="23">
                      <a:moveTo>
                        <a:pt x="0" y="5"/>
                      </a:moveTo>
                      <a:lnTo>
                        <a:pt x="3" y="0"/>
                      </a:lnTo>
                      <a:lnTo>
                        <a:pt x="23" y="12"/>
                      </a:lnTo>
                      <a:lnTo>
                        <a:pt x="20" y="16"/>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83" name="Freeform 166"/>
                <p:cNvSpPr/>
                <p:nvPr/>
              </p:nvSpPr>
              <p:spPr bwMode="auto">
                <a:xfrm>
                  <a:off x="4480" y="560"/>
                  <a:ext cx="26" cy="18"/>
                </a:xfrm>
                <a:custGeom>
                  <a:gdLst>
                    <a:gd fmla="*/ 0 w 26" name="T0"/>
                    <a:gd fmla="*/ 5 h 18" name="T1"/>
                    <a:gd fmla="*/ 3 w 26" name="T2"/>
                    <a:gd fmla="*/ 0 h 18" name="T3"/>
                    <a:gd fmla="*/ 26 w 26" name="T4"/>
                    <a:gd fmla="*/ 14 h 18" name="T5"/>
                    <a:gd fmla="*/ 24 w 26" name="T6"/>
                    <a:gd fmla="*/ 18 h 18" name="T7"/>
                    <a:gd fmla="*/ 0 w 26" name="T8"/>
                    <a:gd fmla="*/ 5 h 18"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8" w="26">
                      <a:moveTo>
                        <a:pt x="0" y="5"/>
                      </a:moveTo>
                      <a:lnTo>
                        <a:pt x="3" y="0"/>
                      </a:lnTo>
                      <a:lnTo>
                        <a:pt x="26" y="14"/>
                      </a:lnTo>
                      <a:lnTo>
                        <a:pt x="24" y="18"/>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84" name="Freeform 167"/>
                <p:cNvSpPr/>
                <p:nvPr/>
              </p:nvSpPr>
              <p:spPr bwMode="auto">
                <a:xfrm>
                  <a:off x="4443" y="537"/>
                  <a:ext cx="26" cy="19"/>
                </a:xfrm>
                <a:custGeom>
                  <a:gdLst>
                    <a:gd fmla="*/ 0 w 26" name="T0"/>
                    <a:gd fmla="*/ 5 h 19" name="T1"/>
                    <a:gd fmla="*/ 2 w 26" name="T2"/>
                    <a:gd fmla="*/ 0 h 19" name="T3"/>
                    <a:gd fmla="*/ 26 w 26" name="T4"/>
                    <a:gd fmla="*/ 14 h 19" name="T5"/>
                    <a:gd fmla="*/ 23 w 26" name="T6"/>
                    <a:gd fmla="*/ 19 h 19" name="T7"/>
                    <a:gd fmla="*/ 0 w 26" name="T8"/>
                    <a:gd fmla="*/ 5 h 19"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9" w="26">
                      <a:moveTo>
                        <a:pt x="0" y="5"/>
                      </a:moveTo>
                      <a:lnTo>
                        <a:pt x="2" y="0"/>
                      </a:lnTo>
                      <a:lnTo>
                        <a:pt x="26" y="14"/>
                      </a:lnTo>
                      <a:lnTo>
                        <a:pt x="23" y="19"/>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85" name="Freeform 168"/>
                <p:cNvSpPr/>
                <p:nvPr/>
              </p:nvSpPr>
              <p:spPr bwMode="auto">
                <a:xfrm>
                  <a:off x="4426" y="528"/>
                  <a:ext cx="6" cy="5"/>
                </a:xfrm>
                <a:custGeom>
                  <a:gdLst>
                    <a:gd fmla="*/ 0 w 6" name="T0"/>
                    <a:gd fmla="*/ 3 h 5" name="T1"/>
                    <a:gd fmla="*/ 1 w 6" name="T2"/>
                    <a:gd fmla="*/ 4 h 5" name="T3"/>
                    <a:gd fmla="*/ 3 w 6" name="T4"/>
                    <a:gd fmla="*/ 5 h 5" name="T5"/>
                    <a:gd fmla="*/ 6 w 6" name="T6"/>
                    <a:gd fmla="*/ 1 h 5" name="T7"/>
                    <a:gd fmla="*/ 3 w 6" name="T8"/>
                    <a:gd fmla="*/ 0 h 5" name="T9"/>
                    <a:gd fmla="*/ 0 w 6" name="T10"/>
                    <a:gd fmla="*/ 3 h 5"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5" w="6">
                      <a:moveTo>
                        <a:pt x="0" y="3"/>
                      </a:moveTo>
                      <a:lnTo>
                        <a:pt x="1" y="4"/>
                      </a:lnTo>
                      <a:lnTo>
                        <a:pt x="3" y="5"/>
                      </a:lnTo>
                      <a:lnTo>
                        <a:pt x="6" y="1"/>
                      </a:lnTo>
                      <a:lnTo>
                        <a:pt x="3" y="0"/>
                      </a:lnTo>
                      <a:lnTo>
                        <a:pt x="0" y="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86" name="Freeform 169"/>
                <p:cNvSpPr/>
                <p:nvPr/>
              </p:nvSpPr>
              <p:spPr bwMode="auto">
                <a:xfrm>
                  <a:off x="4426" y="531"/>
                  <a:ext cx="1" cy="1"/>
                </a:xfrm>
                <a:custGeom>
                  <a:gdLst>
                    <a:gd fmla="*/ 1 w 1" name="T0"/>
                    <a:gd fmla="*/ 1 h 1" name="T1"/>
                    <a:gd fmla="*/ 0 w 1" name="T2"/>
                    <a:gd fmla="*/ 1 h 1" name="T3"/>
                    <a:gd fmla="*/ 0 w 1" name="T4"/>
                    <a:gd fmla="*/ 0 h 1" name="T5"/>
                    <a:gd fmla="*/ 1 w 1" name="T6"/>
                    <a:gd fmla="*/ 1 h 1"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 w="1">
                      <a:moveTo>
                        <a:pt x="1" y="1"/>
                      </a:moveTo>
                      <a:lnTo>
                        <a:pt x="0" y="1"/>
                      </a:lnTo>
                      <a:lnTo>
                        <a:pt x="0" y="0"/>
                      </a:lnTo>
                      <a:lnTo>
                        <a:pt x="1" y="1"/>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87" name="Freeform 170"/>
                <p:cNvSpPr/>
                <p:nvPr/>
              </p:nvSpPr>
              <p:spPr bwMode="auto">
                <a:xfrm>
                  <a:off x="4412" y="507"/>
                  <a:ext cx="18" cy="24"/>
                </a:xfrm>
                <a:custGeom>
                  <a:gdLst>
                    <a:gd fmla="*/ 0 w 18" name="T0"/>
                    <a:gd fmla="*/ 3 h 24" name="T1"/>
                    <a:gd fmla="*/ 5 w 18" name="T2"/>
                    <a:gd fmla="*/ 0 h 24" name="T3"/>
                    <a:gd fmla="*/ 18 w 18" name="T4"/>
                    <a:gd fmla="*/ 21 h 24" name="T5"/>
                    <a:gd fmla="*/ 14 w 18" name="T6"/>
                    <a:gd fmla="*/ 24 h 24" name="T7"/>
                    <a:gd fmla="*/ 0 w 18" name="T8"/>
                    <a:gd fmla="*/ 3 h 2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4" w="18">
                      <a:moveTo>
                        <a:pt x="0" y="3"/>
                      </a:moveTo>
                      <a:lnTo>
                        <a:pt x="5" y="0"/>
                      </a:lnTo>
                      <a:lnTo>
                        <a:pt x="18" y="21"/>
                      </a:lnTo>
                      <a:lnTo>
                        <a:pt x="14" y="24"/>
                      </a:lnTo>
                      <a:lnTo>
                        <a:pt x="0" y="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88" name="Freeform 171"/>
                <p:cNvSpPr/>
                <p:nvPr/>
              </p:nvSpPr>
              <p:spPr bwMode="auto">
                <a:xfrm>
                  <a:off x="4389" y="471"/>
                  <a:ext cx="19" cy="26"/>
                </a:xfrm>
                <a:custGeom>
                  <a:gdLst>
                    <a:gd fmla="*/ 0 w 19" name="T0"/>
                    <a:gd fmla="*/ 3 h 26" name="T1"/>
                    <a:gd fmla="*/ 5 w 19" name="T2"/>
                    <a:gd fmla="*/ 0 h 26" name="T3"/>
                    <a:gd fmla="*/ 19 w 19" name="T4"/>
                    <a:gd fmla="*/ 23 h 26" name="T5"/>
                    <a:gd fmla="*/ 14 w 19" name="T6"/>
                    <a:gd fmla="*/ 26 h 26" name="T7"/>
                    <a:gd fmla="*/ 0 w 19" name="T8"/>
                    <a:gd fmla="*/ 3 h 2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6" w="19">
                      <a:moveTo>
                        <a:pt x="0" y="3"/>
                      </a:moveTo>
                      <a:lnTo>
                        <a:pt x="5" y="0"/>
                      </a:lnTo>
                      <a:lnTo>
                        <a:pt x="19" y="23"/>
                      </a:lnTo>
                      <a:lnTo>
                        <a:pt x="14" y="26"/>
                      </a:lnTo>
                      <a:lnTo>
                        <a:pt x="0" y="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89" name="Freeform 172"/>
                <p:cNvSpPr/>
                <p:nvPr/>
              </p:nvSpPr>
              <p:spPr bwMode="auto">
                <a:xfrm>
                  <a:off x="4373" y="444"/>
                  <a:ext cx="12" cy="16"/>
                </a:xfrm>
                <a:custGeom>
                  <a:gdLst>
                    <a:gd fmla="*/ 3 w 12" name="T0"/>
                    <a:gd fmla="*/ 0 h 16" name="T1"/>
                    <a:gd fmla="*/ 0 w 12" name="T2"/>
                    <a:gd fmla="*/ 5 h 16" name="T3"/>
                    <a:gd fmla="*/ 7 w 12" name="T4"/>
                    <a:gd fmla="*/ 16 h 16" name="T5"/>
                    <a:gd fmla="*/ 12 w 12" name="T6"/>
                    <a:gd fmla="*/ 13 h 16" name="T7"/>
                    <a:gd fmla="*/ 5 w 12" name="T8"/>
                    <a:gd fmla="*/ 2 h 16" name="T9"/>
                    <a:gd fmla="*/ 3 w 12" name="T10"/>
                    <a:gd fmla="*/ 0 h 16"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16" w="12">
                      <a:moveTo>
                        <a:pt x="3" y="0"/>
                      </a:moveTo>
                      <a:lnTo>
                        <a:pt x="0" y="5"/>
                      </a:lnTo>
                      <a:lnTo>
                        <a:pt x="7" y="16"/>
                      </a:lnTo>
                      <a:lnTo>
                        <a:pt x="12" y="13"/>
                      </a:lnTo>
                      <a:lnTo>
                        <a:pt x="5" y="2"/>
                      </a:lnTo>
                      <a:lnTo>
                        <a:pt x="3" y="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90" name="Freeform 173"/>
                <p:cNvSpPr/>
                <p:nvPr/>
              </p:nvSpPr>
              <p:spPr bwMode="auto">
                <a:xfrm>
                  <a:off x="4376" y="444"/>
                  <a:ext cx="2" cy="2"/>
                </a:xfrm>
                <a:custGeom>
                  <a:gdLst>
                    <a:gd fmla="*/ 0 w 2" name="T0"/>
                    <a:gd fmla="*/ 0 h 2" name="T1"/>
                    <a:gd fmla="*/ 1 w 2" name="T2"/>
                    <a:gd fmla="*/ 1 h 2" name="T3"/>
                    <a:gd fmla="*/ 2 w 2" name="T4"/>
                    <a:gd fmla="*/ 2 h 2" name="T5"/>
                    <a:gd fmla="*/ 0 w 2" name="T6"/>
                    <a:gd fmla="*/ 0 h 2"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 w="2">
                      <a:moveTo>
                        <a:pt x="0" y="0"/>
                      </a:moveTo>
                      <a:lnTo>
                        <a:pt x="1" y="1"/>
                      </a:lnTo>
                      <a:lnTo>
                        <a:pt x="2" y="2"/>
                      </a:lnTo>
                      <a:lnTo>
                        <a:pt x="0" y="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91" name="Freeform 174"/>
                <p:cNvSpPr/>
                <p:nvPr/>
              </p:nvSpPr>
              <p:spPr bwMode="auto">
                <a:xfrm>
                  <a:off x="4361" y="439"/>
                  <a:ext cx="15" cy="11"/>
                </a:xfrm>
                <a:custGeom>
                  <a:gdLst>
                    <a:gd fmla="*/ 0 w 15" name="T0"/>
                    <a:gd fmla="*/ 5 h 11" name="T1"/>
                    <a:gd fmla="*/ 3 w 15" name="T2"/>
                    <a:gd fmla="*/ 0 h 11" name="T3"/>
                    <a:gd fmla="*/ 15 w 15" name="T4"/>
                    <a:gd fmla="*/ 5 h 11" name="T5"/>
                    <a:gd fmla="*/ 13 w 15" name="T6"/>
                    <a:gd fmla="*/ 11 h 11" name="T7"/>
                    <a:gd fmla="*/ 0 w 15" name="T8"/>
                    <a:gd fmla="*/ 5 h 1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1" w="15">
                      <a:moveTo>
                        <a:pt x="0" y="5"/>
                      </a:moveTo>
                      <a:lnTo>
                        <a:pt x="3" y="0"/>
                      </a:lnTo>
                      <a:lnTo>
                        <a:pt x="15" y="5"/>
                      </a:lnTo>
                      <a:lnTo>
                        <a:pt x="13" y="11"/>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92" name="Freeform 175"/>
                <p:cNvSpPr/>
                <p:nvPr/>
              </p:nvSpPr>
              <p:spPr bwMode="auto">
                <a:xfrm>
                  <a:off x="4321" y="422"/>
                  <a:ext cx="28" cy="16"/>
                </a:xfrm>
                <a:custGeom>
                  <a:gdLst>
                    <a:gd fmla="*/ 0 w 28" name="T0"/>
                    <a:gd fmla="*/ 5 h 16" name="T1"/>
                    <a:gd fmla="*/ 3 w 28" name="T2"/>
                    <a:gd fmla="*/ 0 h 16" name="T3"/>
                    <a:gd fmla="*/ 28 w 28" name="T4"/>
                    <a:gd fmla="*/ 11 h 16" name="T5"/>
                    <a:gd fmla="*/ 25 w 28" name="T6"/>
                    <a:gd fmla="*/ 16 h 16" name="T7"/>
                    <a:gd fmla="*/ 0 w 28" name="T8"/>
                    <a:gd fmla="*/ 5 h 1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6" w="28">
                      <a:moveTo>
                        <a:pt x="0" y="5"/>
                      </a:moveTo>
                      <a:lnTo>
                        <a:pt x="3" y="0"/>
                      </a:lnTo>
                      <a:lnTo>
                        <a:pt x="28" y="11"/>
                      </a:lnTo>
                      <a:lnTo>
                        <a:pt x="25" y="16"/>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93" name="Freeform 176"/>
                <p:cNvSpPr/>
                <p:nvPr/>
              </p:nvSpPr>
              <p:spPr bwMode="auto">
                <a:xfrm>
                  <a:off x="4281" y="405"/>
                  <a:ext cx="27" cy="16"/>
                </a:xfrm>
                <a:custGeom>
                  <a:gdLst>
                    <a:gd fmla="*/ 0 w 27" name="T0"/>
                    <a:gd fmla="*/ 5 h 16" name="T1"/>
                    <a:gd fmla="*/ 2 w 27" name="T2"/>
                    <a:gd fmla="*/ 0 h 16" name="T3"/>
                    <a:gd fmla="*/ 27 w 27" name="T4"/>
                    <a:gd fmla="*/ 11 h 16" name="T5"/>
                    <a:gd fmla="*/ 25 w 27" name="T6"/>
                    <a:gd fmla="*/ 16 h 16" name="T7"/>
                    <a:gd fmla="*/ 0 w 27" name="T8"/>
                    <a:gd fmla="*/ 5 h 1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6" w="27">
                      <a:moveTo>
                        <a:pt x="0" y="5"/>
                      </a:moveTo>
                      <a:lnTo>
                        <a:pt x="2" y="0"/>
                      </a:lnTo>
                      <a:lnTo>
                        <a:pt x="27" y="11"/>
                      </a:lnTo>
                      <a:lnTo>
                        <a:pt x="25" y="16"/>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94" name="Freeform 177"/>
                <p:cNvSpPr/>
                <p:nvPr/>
              </p:nvSpPr>
              <p:spPr bwMode="auto">
                <a:xfrm>
                  <a:off x="4241" y="388"/>
                  <a:ext cx="27" cy="16"/>
                </a:xfrm>
                <a:custGeom>
                  <a:gdLst>
                    <a:gd fmla="*/ 0 w 27" name="T0"/>
                    <a:gd fmla="*/ 5 h 16" name="T1"/>
                    <a:gd fmla="*/ 2 w 27" name="T2"/>
                    <a:gd fmla="*/ 0 h 16" name="T3"/>
                    <a:gd fmla="*/ 27 w 27" name="T4"/>
                    <a:gd fmla="*/ 11 h 16" name="T5"/>
                    <a:gd fmla="*/ 25 w 27" name="T6"/>
                    <a:gd fmla="*/ 16 h 16" name="T7"/>
                    <a:gd fmla="*/ 0 w 27" name="T8"/>
                    <a:gd fmla="*/ 5 h 1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6" w="27">
                      <a:moveTo>
                        <a:pt x="0" y="5"/>
                      </a:moveTo>
                      <a:lnTo>
                        <a:pt x="2" y="0"/>
                      </a:lnTo>
                      <a:lnTo>
                        <a:pt x="27" y="11"/>
                      </a:lnTo>
                      <a:lnTo>
                        <a:pt x="25" y="16"/>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95" name="Freeform 178"/>
                <p:cNvSpPr/>
                <p:nvPr/>
              </p:nvSpPr>
              <p:spPr bwMode="auto">
                <a:xfrm>
                  <a:off x="4201" y="371"/>
                  <a:ext cx="27" cy="15"/>
                </a:xfrm>
                <a:custGeom>
                  <a:gdLst>
                    <a:gd fmla="*/ 0 w 27" name="T0"/>
                    <a:gd fmla="*/ 5 h 15" name="T1"/>
                    <a:gd fmla="*/ 2 w 27" name="T2"/>
                    <a:gd fmla="*/ 0 h 15" name="T3"/>
                    <a:gd fmla="*/ 27 w 27" name="T4"/>
                    <a:gd fmla="*/ 10 h 15" name="T5"/>
                    <a:gd fmla="*/ 25 w 27" name="T6"/>
                    <a:gd fmla="*/ 15 h 15" name="T7"/>
                    <a:gd fmla="*/ 0 w 27" name="T8"/>
                    <a:gd fmla="*/ 5 h 1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5" w="27">
                      <a:moveTo>
                        <a:pt x="0" y="5"/>
                      </a:moveTo>
                      <a:lnTo>
                        <a:pt x="2" y="0"/>
                      </a:lnTo>
                      <a:lnTo>
                        <a:pt x="27" y="10"/>
                      </a:lnTo>
                      <a:lnTo>
                        <a:pt x="25" y="15"/>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96" name="Freeform 179"/>
                <p:cNvSpPr/>
                <p:nvPr/>
              </p:nvSpPr>
              <p:spPr bwMode="auto">
                <a:xfrm>
                  <a:off x="4160" y="365"/>
                  <a:ext cx="27" cy="12"/>
                </a:xfrm>
                <a:custGeom>
                  <a:gdLst>
                    <a:gd fmla="*/ 1 w 27" name="T0"/>
                    <a:gd fmla="*/ 12 h 12" name="T1"/>
                    <a:gd fmla="*/ 0 w 27" name="T2"/>
                    <a:gd fmla="*/ 7 h 12" name="T3"/>
                    <a:gd fmla="*/ 26 w 27" name="T4"/>
                    <a:gd fmla="*/ 0 h 12" name="T5"/>
                    <a:gd fmla="*/ 27 w 27" name="T6"/>
                    <a:gd fmla="*/ 6 h 12" name="T7"/>
                    <a:gd fmla="*/ 1 w 27" name="T8"/>
                    <a:gd fmla="*/ 12 h 1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2" w="27">
                      <a:moveTo>
                        <a:pt x="1" y="12"/>
                      </a:moveTo>
                      <a:lnTo>
                        <a:pt x="0" y="7"/>
                      </a:lnTo>
                      <a:lnTo>
                        <a:pt x="26" y="0"/>
                      </a:lnTo>
                      <a:lnTo>
                        <a:pt x="27" y="6"/>
                      </a:lnTo>
                      <a:lnTo>
                        <a:pt x="1" y="12"/>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97" name="Freeform 180"/>
                <p:cNvSpPr/>
                <p:nvPr/>
              </p:nvSpPr>
              <p:spPr bwMode="auto">
                <a:xfrm>
                  <a:off x="4117" y="375"/>
                  <a:ext cx="28" cy="12"/>
                </a:xfrm>
                <a:custGeom>
                  <a:gdLst>
                    <a:gd fmla="*/ 1 w 28" name="T0"/>
                    <a:gd fmla="*/ 12 h 12" name="T1"/>
                    <a:gd fmla="*/ 0 w 28" name="T2"/>
                    <a:gd fmla="*/ 7 h 12" name="T3"/>
                    <a:gd fmla="*/ 27 w 28" name="T4"/>
                    <a:gd fmla="*/ 0 h 12" name="T5"/>
                    <a:gd fmla="*/ 28 w 28" name="T6"/>
                    <a:gd fmla="*/ 6 h 12" name="T7"/>
                    <a:gd fmla="*/ 1 w 28" name="T8"/>
                    <a:gd fmla="*/ 12 h 1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2" w="28">
                      <a:moveTo>
                        <a:pt x="1" y="12"/>
                      </a:moveTo>
                      <a:lnTo>
                        <a:pt x="0" y="7"/>
                      </a:lnTo>
                      <a:lnTo>
                        <a:pt x="27" y="0"/>
                      </a:lnTo>
                      <a:lnTo>
                        <a:pt x="28" y="6"/>
                      </a:lnTo>
                      <a:lnTo>
                        <a:pt x="1" y="12"/>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98" name="Freeform 181"/>
                <p:cNvSpPr/>
                <p:nvPr/>
              </p:nvSpPr>
              <p:spPr bwMode="auto">
                <a:xfrm>
                  <a:off x="4075" y="386"/>
                  <a:ext cx="27" cy="11"/>
                </a:xfrm>
                <a:custGeom>
                  <a:gdLst>
                    <a:gd fmla="*/ 1 w 27" name="T0"/>
                    <a:gd fmla="*/ 11 h 11" name="T1"/>
                    <a:gd fmla="*/ 0 w 27" name="T2"/>
                    <a:gd fmla="*/ 6 h 11" name="T3"/>
                    <a:gd fmla="*/ 26 w 27" name="T4"/>
                    <a:gd fmla="*/ 0 h 11" name="T5"/>
                    <a:gd fmla="*/ 27 w 27" name="T6"/>
                    <a:gd fmla="*/ 5 h 11" name="T7"/>
                    <a:gd fmla="*/ 1 w 27" name="T8"/>
                    <a:gd fmla="*/ 11 h 1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1" w="27">
                      <a:moveTo>
                        <a:pt x="1" y="11"/>
                      </a:moveTo>
                      <a:lnTo>
                        <a:pt x="0" y="6"/>
                      </a:lnTo>
                      <a:lnTo>
                        <a:pt x="26" y="0"/>
                      </a:lnTo>
                      <a:lnTo>
                        <a:pt x="27" y="5"/>
                      </a:lnTo>
                      <a:lnTo>
                        <a:pt x="1" y="11"/>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99" name="Freeform 182"/>
                <p:cNvSpPr/>
                <p:nvPr/>
              </p:nvSpPr>
              <p:spPr bwMode="auto">
                <a:xfrm>
                  <a:off x="4032" y="396"/>
                  <a:ext cx="28" cy="11"/>
                </a:xfrm>
                <a:custGeom>
                  <a:gdLst>
                    <a:gd fmla="*/ 2 w 28" name="T0"/>
                    <a:gd fmla="*/ 11 h 11" name="T1"/>
                    <a:gd fmla="*/ 0 w 28" name="T2"/>
                    <a:gd fmla="*/ 6 h 11" name="T3"/>
                    <a:gd fmla="*/ 27 w 28" name="T4"/>
                    <a:gd fmla="*/ 0 h 11" name="T5"/>
                    <a:gd fmla="*/ 28 w 28" name="T6"/>
                    <a:gd fmla="*/ 5 h 11" name="T7"/>
                    <a:gd fmla="*/ 2 w 28" name="T8"/>
                    <a:gd fmla="*/ 11 h 1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1" w="28">
                      <a:moveTo>
                        <a:pt x="2" y="11"/>
                      </a:moveTo>
                      <a:lnTo>
                        <a:pt x="0" y="6"/>
                      </a:lnTo>
                      <a:lnTo>
                        <a:pt x="27" y="0"/>
                      </a:lnTo>
                      <a:lnTo>
                        <a:pt x="28" y="5"/>
                      </a:lnTo>
                      <a:lnTo>
                        <a:pt x="2" y="11"/>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00" name="Freeform 183"/>
                <p:cNvSpPr/>
                <p:nvPr/>
              </p:nvSpPr>
              <p:spPr bwMode="auto">
                <a:xfrm>
                  <a:off x="3993" y="407"/>
                  <a:ext cx="26" cy="19"/>
                </a:xfrm>
                <a:custGeom>
                  <a:gdLst>
                    <a:gd fmla="*/ 3 w 26" name="T0"/>
                    <a:gd fmla="*/ 19 h 19" name="T1"/>
                    <a:gd fmla="*/ 0 w 26" name="T2"/>
                    <a:gd fmla="*/ 15 h 19" name="T3"/>
                    <a:gd fmla="*/ 23 w 26" name="T4"/>
                    <a:gd fmla="*/ 0 h 19" name="T5"/>
                    <a:gd fmla="*/ 26 w 26" name="T6"/>
                    <a:gd fmla="*/ 5 h 19" name="T7"/>
                    <a:gd fmla="*/ 3 w 26" name="T8"/>
                    <a:gd fmla="*/ 19 h 19"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9" w="26">
                      <a:moveTo>
                        <a:pt x="3" y="19"/>
                      </a:moveTo>
                      <a:lnTo>
                        <a:pt x="0" y="15"/>
                      </a:lnTo>
                      <a:lnTo>
                        <a:pt x="23" y="0"/>
                      </a:lnTo>
                      <a:lnTo>
                        <a:pt x="26" y="5"/>
                      </a:lnTo>
                      <a:lnTo>
                        <a:pt x="3" y="19"/>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01" name="Freeform 184"/>
                <p:cNvSpPr/>
                <p:nvPr/>
              </p:nvSpPr>
              <p:spPr bwMode="auto">
                <a:xfrm>
                  <a:off x="3956" y="430"/>
                  <a:ext cx="26" cy="19"/>
                </a:xfrm>
                <a:custGeom>
                  <a:gdLst>
                    <a:gd fmla="*/ 2 w 26" name="T0"/>
                    <a:gd fmla="*/ 19 h 19" name="T1"/>
                    <a:gd fmla="*/ 0 w 26" name="T2"/>
                    <a:gd fmla="*/ 14 h 19" name="T3"/>
                    <a:gd fmla="*/ 23 w 26" name="T4"/>
                    <a:gd fmla="*/ 0 h 19" name="T5"/>
                    <a:gd fmla="*/ 26 w 26" name="T6"/>
                    <a:gd fmla="*/ 5 h 19" name="T7"/>
                    <a:gd fmla="*/ 2 w 26" name="T8"/>
                    <a:gd fmla="*/ 19 h 19"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9" w="26">
                      <a:moveTo>
                        <a:pt x="2" y="19"/>
                      </a:moveTo>
                      <a:lnTo>
                        <a:pt x="0" y="14"/>
                      </a:lnTo>
                      <a:lnTo>
                        <a:pt x="23" y="0"/>
                      </a:lnTo>
                      <a:lnTo>
                        <a:pt x="26" y="5"/>
                      </a:lnTo>
                      <a:lnTo>
                        <a:pt x="2" y="19"/>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02" name="Freeform 185"/>
                <p:cNvSpPr/>
                <p:nvPr/>
              </p:nvSpPr>
              <p:spPr bwMode="auto">
                <a:xfrm>
                  <a:off x="3919" y="453"/>
                  <a:ext cx="25" cy="19"/>
                </a:xfrm>
                <a:custGeom>
                  <a:gdLst>
                    <a:gd fmla="*/ 2 w 25" name="T0"/>
                    <a:gd fmla="*/ 19 h 19" name="T1"/>
                    <a:gd fmla="*/ 0 w 25" name="T2"/>
                    <a:gd fmla="*/ 14 h 19" name="T3"/>
                    <a:gd fmla="*/ 23 w 25" name="T4"/>
                    <a:gd fmla="*/ 0 h 19" name="T5"/>
                    <a:gd fmla="*/ 25 w 25" name="T6"/>
                    <a:gd fmla="*/ 5 h 19" name="T7"/>
                    <a:gd fmla="*/ 2 w 25" name="T8"/>
                    <a:gd fmla="*/ 19 h 19"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9" w="25">
                      <a:moveTo>
                        <a:pt x="2" y="19"/>
                      </a:moveTo>
                      <a:lnTo>
                        <a:pt x="0" y="14"/>
                      </a:lnTo>
                      <a:lnTo>
                        <a:pt x="23" y="0"/>
                      </a:lnTo>
                      <a:lnTo>
                        <a:pt x="25" y="5"/>
                      </a:lnTo>
                      <a:lnTo>
                        <a:pt x="2" y="19"/>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03" name="Freeform 186"/>
                <p:cNvSpPr/>
                <p:nvPr/>
              </p:nvSpPr>
              <p:spPr bwMode="auto">
                <a:xfrm>
                  <a:off x="3881" y="476"/>
                  <a:ext cx="26" cy="19"/>
                </a:xfrm>
                <a:custGeom>
                  <a:gdLst>
                    <a:gd fmla="*/ 3 w 26" name="T0"/>
                    <a:gd fmla="*/ 19 h 19" name="T1"/>
                    <a:gd fmla="*/ 0 w 26" name="T2"/>
                    <a:gd fmla="*/ 14 h 19" name="T3"/>
                    <a:gd fmla="*/ 24 w 26" name="T4"/>
                    <a:gd fmla="*/ 0 h 19" name="T5"/>
                    <a:gd fmla="*/ 26 w 26" name="T6"/>
                    <a:gd fmla="*/ 5 h 19" name="T7"/>
                    <a:gd fmla="*/ 3 w 26" name="T8"/>
                    <a:gd fmla="*/ 19 h 19"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9" w="26">
                      <a:moveTo>
                        <a:pt x="3" y="19"/>
                      </a:moveTo>
                      <a:lnTo>
                        <a:pt x="0" y="14"/>
                      </a:lnTo>
                      <a:lnTo>
                        <a:pt x="24" y="0"/>
                      </a:lnTo>
                      <a:lnTo>
                        <a:pt x="26" y="5"/>
                      </a:lnTo>
                      <a:lnTo>
                        <a:pt x="3" y="19"/>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04" name="Freeform 187"/>
                <p:cNvSpPr/>
                <p:nvPr/>
              </p:nvSpPr>
              <p:spPr bwMode="auto">
                <a:xfrm>
                  <a:off x="3840" y="495"/>
                  <a:ext cx="28" cy="14"/>
                </a:xfrm>
                <a:custGeom>
                  <a:gdLst>
                    <a:gd fmla="*/ 2 w 28" name="T0"/>
                    <a:gd fmla="*/ 14 h 14" name="T1"/>
                    <a:gd fmla="*/ 0 w 28" name="T2"/>
                    <a:gd fmla="*/ 8 h 14" name="T3"/>
                    <a:gd fmla="*/ 26 w 28" name="T4"/>
                    <a:gd fmla="*/ 0 h 14" name="T5"/>
                    <a:gd fmla="*/ 28 w 28" name="T6"/>
                    <a:gd fmla="*/ 5 h 14" name="T7"/>
                    <a:gd fmla="*/ 2 w 28" name="T8"/>
                    <a:gd fmla="*/ 14 h 1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4" w="28">
                      <a:moveTo>
                        <a:pt x="2" y="14"/>
                      </a:moveTo>
                      <a:lnTo>
                        <a:pt x="0" y="8"/>
                      </a:lnTo>
                      <a:lnTo>
                        <a:pt x="26" y="0"/>
                      </a:lnTo>
                      <a:lnTo>
                        <a:pt x="28" y="5"/>
                      </a:lnTo>
                      <a:lnTo>
                        <a:pt x="2" y="1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05" name="Freeform 188"/>
                <p:cNvSpPr/>
                <p:nvPr/>
              </p:nvSpPr>
              <p:spPr bwMode="auto">
                <a:xfrm>
                  <a:off x="3800" y="508"/>
                  <a:ext cx="26" cy="13"/>
                </a:xfrm>
                <a:custGeom>
                  <a:gdLst>
                    <a:gd fmla="*/ 0 w 26" name="T0"/>
                    <a:gd fmla="*/ 13 h 13" name="T1"/>
                    <a:gd fmla="*/ 2 w 26" name="T2"/>
                    <a:gd fmla="*/ 13 h 13" name="T3"/>
                    <a:gd fmla="*/ 26 w 26" name="T4"/>
                    <a:gd fmla="*/ 5 h 13" name="T5"/>
                    <a:gd fmla="*/ 25 w 26" name="T6"/>
                    <a:gd fmla="*/ 0 h 13" name="T7"/>
                    <a:gd fmla="*/ 1 w 26" name="T8"/>
                    <a:gd fmla="*/ 8 h 13" name="T9"/>
                    <a:gd fmla="*/ 0 w 26" name="T10"/>
                    <a:gd fmla="*/ 13 h 13"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13" w="26">
                      <a:moveTo>
                        <a:pt x="0" y="13"/>
                      </a:moveTo>
                      <a:lnTo>
                        <a:pt x="2" y="13"/>
                      </a:lnTo>
                      <a:lnTo>
                        <a:pt x="26" y="5"/>
                      </a:lnTo>
                      <a:lnTo>
                        <a:pt x="25" y="0"/>
                      </a:lnTo>
                      <a:lnTo>
                        <a:pt x="1" y="8"/>
                      </a:lnTo>
                      <a:lnTo>
                        <a:pt x="0" y="1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06" name="Freeform 189"/>
                <p:cNvSpPr/>
                <p:nvPr/>
              </p:nvSpPr>
              <p:spPr bwMode="auto">
                <a:xfrm>
                  <a:off x="3800" y="521"/>
                  <a:ext cx="2" cy="0"/>
                </a:xfrm>
                <a:custGeom>
                  <a:gdLst>
                    <a:gd fmla="*/ 2 w 2" name="T0"/>
                    <a:gd fmla="*/ 1 w 2" name="T1"/>
                    <a:gd fmla="*/ 0 w 2" name="T2"/>
                    <a:gd fmla="*/ 2 w 2" name="T3"/>
                    <a:gd fmla="*/ 0 60000 65536" name="T4"/>
                    <a:gd fmla="*/ 0 60000 65536" name="T5"/>
                    <a:gd fmla="*/ 0 60000 65536" name="T6"/>
                    <a:gd fmla="*/ 0 60000 65536" name="T7"/>
                  </a:gdLst>
                  <a:cxnLst>
                    <a:cxn ang="T4">
                      <a:pos x="T0" y="0"/>
                    </a:cxn>
                    <a:cxn ang="T5">
                      <a:pos x="T1" y="0"/>
                    </a:cxn>
                    <a:cxn ang="T6">
                      <a:pos x="T2" y="0"/>
                    </a:cxn>
                    <a:cxn ang="T7">
                      <a:pos x="T3" y="0"/>
                    </a:cxn>
                  </a:cxnLst>
                  <a:rect b="b" l="0" r="r" t="0"/>
                  <a:pathLst>
                    <a:path w="2">
                      <a:moveTo>
                        <a:pt x="2" y="0"/>
                      </a:moveTo>
                      <a:lnTo>
                        <a:pt x="1" y="0"/>
                      </a:lnTo>
                      <a:lnTo>
                        <a:pt x="0" y="0"/>
                      </a:lnTo>
                      <a:lnTo>
                        <a:pt x="2" y="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07" name="Freeform 190"/>
                <p:cNvSpPr/>
                <p:nvPr/>
              </p:nvSpPr>
              <p:spPr bwMode="auto">
                <a:xfrm>
                  <a:off x="3798" y="515"/>
                  <a:ext cx="5" cy="6"/>
                </a:xfrm>
                <a:custGeom>
                  <a:gdLst>
                    <a:gd fmla="*/ 0 w 5" name="T0"/>
                    <a:gd fmla="*/ 4 h 6" name="T1"/>
                    <a:gd fmla="*/ 4 w 5" name="T2"/>
                    <a:gd fmla="*/ 0 h 6" name="T3"/>
                    <a:gd fmla="*/ 5 w 5" name="T4"/>
                    <a:gd fmla="*/ 1 h 6" name="T5"/>
                    <a:gd fmla="*/ 2 w 5" name="T6"/>
                    <a:gd fmla="*/ 6 h 6" name="T7"/>
                    <a:gd fmla="*/ 0 w 5" name="T8"/>
                    <a:gd fmla="*/ 4 h 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6" w="5">
                      <a:moveTo>
                        <a:pt x="0" y="4"/>
                      </a:moveTo>
                      <a:lnTo>
                        <a:pt x="4" y="0"/>
                      </a:lnTo>
                      <a:lnTo>
                        <a:pt x="5" y="1"/>
                      </a:lnTo>
                      <a:lnTo>
                        <a:pt x="2" y="6"/>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08" name="Freeform 191"/>
                <p:cNvSpPr/>
                <p:nvPr/>
              </p:nvSpPr>
              <p:spPr bwMode="auto">
                <a:xfrm>
                  <a:off x="3763" y="489"/>
                  <a:ext cx="25" cy="21"/>
                </a:xfrm>
                <a:custGeom>
                  <a:gdLst>
                    <a:gd fmla="*/ 0 w 25" name="T0"/>
                    <a:gd fmla="*/ 5 h 21" name="T1"/>
                    <a:gd fmla="*/ 3 w 25" name="T2"/>
                    <a:gd fmla="*/ 0 h 21" name="T3"/>
                    <a:gd fmla="*/ 25 w 25" name="T4"/>
                    <a:gd fmla="*/ 16 h 21" name="T5"/>
                    <a:gd fmla="*/ 22 w 25" name="T6"/>
                    <a:gd fmla="*/ 21 h 21" name="T7"/>
                    <a:gd fmla="*/ 0 w 25" name="T8"/>
                    <a:gd fmla="*/ 5 h 2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1" w="25">
                      <a:moveTo>
                        <a:pt x="0" y="5"/>
                      </a:moveTo>
                      <a:lnTo>
                        <a:pt x="3" y="0"/>
                      </a:lnTo>
                      <a:lnTo>
                        <a:pt x="25" y="16"/>
                      </a:lnTo>
                      <a:lnTo>
                        <a:pt x="22" y="21"/>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09" name="Freeform 192"/>
                <p:cNvSpPr/>
                <p:nvPr/>
              </p:nvSpPr>
              <p:spPr bwMode="auto">
                <a:xfrm>
                  <a:off x="3728" y="463"/>
                  <a:ext cx="25" cy="21"/>
                </a:xfrm>
                <a:custGeom>
                  <a:gdLst>
                    <a:gd fmla="*/ 0 w 25" name="T0"/>
                    <a:gd fmla="*/ 5 h 21" name="T1"/>
                    <a:gd fmla="*/ 3 w 25" name="T2"/>
                    <a:gd fmla="*/ 0 h 21" name="T3"/>
                    <a:gd fmla="*/ 25 w 25" name="T4"/>
                    <a:gd fmla="*/ 17 h 21" name="T5"/>
                    <a:gd fmla="*/ 22 w 25" name="T6"/>
                    <a:gd fmla="*/ 21 h 21" name="T7"/>
                    <a:gd fmla="*/ 0 w 25" name="T8"/>
                    <a:gd fmla="*/ 5 h 2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1" w="25">
                      <a:moveTo>
                        <a:pt x="0" y="5"/>
                      </a:moveTo>
                      <a:lnTo>
                        <a:pt x="3" y="0"/>
                      </a:lnTo>
                      <a:lnTo>
                        <a:pt x="25" y="17"/>
                      </a:lnTo>
                      <a:lnTo>
                        <a:pt x="22" y="21"/>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10" name="Freeform 193"/>
                <p:cNvSpPr/>
                <p:nvPr/>
              </p:nvSpPr>
              <p:spPr bwMode="auto">
                <a:xfrm>
                  <a:off x="3689" y="448"/>
                  <a:ext cx="28" cy="11"/>
                </a:xfrm>
                <a:custGeom>
                  <a:gdLst>
                    <a:gd fmla="*/ 0 w 28" name="T0"/>
                    <a:gd fmla="*/ 6 h 11" name="T1"/>
                    <a:gd fmla="*/ 1 w 28" name="T2"/>
                    <a:gd fmla="*/ 0 h 11" name="T3"/>
                    <a:gd fmla="*/ 28 w 28" name="T4"/>
                    <a:gd fmla="*/ 5 h 11" name="T5"/>
                    <a:gd fmla="*/ 27 w 28" name="T6"/>
                    <a:gd fmla="*/ 11 h 11" name="T7"/>
                    <a:gd fmla="*/ 0 w 28" name="T8"/>
                    <a:gd fmla="*/ 6 h 1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1" w="28">
                      <a:moveTo>
                        <a:pt x="0" y="6"/>
                      </a:moveTo>
                      <a:lnTo>
                        <a:pt x="1" y="0"/>
                      </a:lnTo>
                      <a:lnTo>
                        <a:pt x="28" y="5"/>
                      </a:lnTo>
                      <a:lnTo>
                        <a:pt x="27" y="11"/>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11" name="Freeform 194"/>
                <p:cNvSpPr/>
                <p:nvPr/>
              </p:nvSpPr>
              <p:spPr bwMode="auto">
                <a:xfrm>
                  <a:off x="3646" y="440"/>
                  <a:ext cx="28" cy="11"/>
                </a:xfrm>
                <a:custGeom>
                  <a:gdLst>
                    <a:gd fmla="*/ 0 w 28" name="T0"/>
                    <a:gd fmla="*/ 6 h 11" name="T1"/>
                    <a:gd fmla="*/ 1 w 28" name="T2"/>
                    <a:gd fmla="*/ 0 h 11" name="T3"/>
                    <a:gd fmla="*/ 28 w 28" name="T4"/>
                    <a:gd fmla="*/ 5 h 11" name="T5"/>
                    <a:gd fmla="*/ 27 w 28" name="T6"/>
                    <a:gd fmla="*/ 11 h 11" name="T7"/>
                    <a:gd fmla="*/ 0 w 28" name="T8"/>
                    <a:gd fmla="*/ 6 h 1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1" w="28">
                      <a:moveTo>
                        <a:pt x="0" y="6"/>
                      </a:moveTo>
                      <a:lnTo>
                        <a:pt x="1" y="0"/>
                      </a:lnTo>
                      <a:lnTo>
                        <a:pt x="28" y="5"/>
                      </a:lnTo>
                      <a:lnTo>
                        <a:pt x="27" y="11"/>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12" name="Freeform 195"/>
                <p:cNvSpPr/>
                <p:nvPr/>
              </p:nvSpPr>
              <p:spPr bwMode="auto">
                <a:xfrm>
                  <a:off x="3611" y="416"/>
                  <a:ext cx="23" cy="22"/>
                </a:xfrm>
                <a:custGeom>
                  <a:gdLst>
                    <a:gd fmla="*/ 0 w 23" name="T0"/>
                    <a:gd fmla="*/ 3 h 22" name="T1"/>
                    <a:gd fmla="*/ 4 w 23" name="T2"/>
                    <a:gd fmla="*/ 0 h 22" name="T3"/>
                    <a:gd fmla="*/ 23 w 23" name="T4"/>
                    <a:gd fmla="*/ 19 h 22" name="T5"/>
                    <a:gd fmla="*/ 19 w 23" name="T6"/>
                    <a:gd fmla="*/ 22 h 22" name="T7"/>
                    <a:gd fmla="*/ 0 w 23" name="T8"/>
                    <a:gd fmla="*/ 3 h 2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2" w="23">
                      <a:moveTo>
                        <a:pt x="0" y="3"/>
                      </a:moveTo>
                      <a:lnTo>
                        <a:pt x="4" y="0"/>
                      </a:lnTo>
                      <a:lnTo>
                        <a:pt x="23" y="19"/>
                      </a:lnTo>
                      <a:lnTo>
                        <a:pt x="19" y="22"/>
                      </a:lnTo>
                      <a:lnTo>
                        <a:pt x="0" y="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13" name="Freeform 196"/>
                <p:cNvSpPr/>
                <p:nvPr/>
              </p:nvSpPr>
              <p:spPr bwMode="auto">
                <a:xfrm>
                  <a:off x="3580" y="385"/>
                  <a:ext cx="23" cy="23"/>
                </a:xfrm>
                <a:custGeom>
                  <a:gdLst>
                    <a:gd fmla="*/ 0 w 23" name="T0"/>
                    <a:gd fmla="*/ 4 h 23" name="T1"/>
                    <a:gd fmla="*/ 3 w 23" name="T2"/>
                    <a:gd fmla="*/ 0 h 23" name="T3"/>
                    <a:gd fmla="*/ 23 w 23" name="T4"/>
                    <a:gd fmla="*/ 19 h 23" name="T5"/>
                    <a:gd fmla="*/ 19 w 23" name="T6"/>
                    <a:gd fmla="*/ 23 h 23" name="T7"/>
                    <a:gd fmla="*/ 0 w 23" name="T8"/>
                    <a:gd fmla="*/ 4 h 23"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3" w="23">
                      <a:moveTo>
                        <a:pt x="0" y="4"/>
                      </a:moveTo>
                      <a:lnTo>
                        <a:pt x="3" y="0"/>
                      </a:lnTo>
                      <a:lnTo>
                        <a:pt x="23" y="19"/>
                      </a:lnTo>
                      <a:lnTo>
                        <a:pt x="19" y="23"/>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14" name="Freeform 197"/>
                <p:cNvSpPr/>
                <p:nvPr/>
              </p:nvSpPr>
              <p:spPr bwMode="auto">
                <a:xfrm>
                  <a:off x="3561" y="366"/>
                  <a:ext cx="11" cy="11"/>
                </a:xfrm>
                <a:custGeom>
                  <a:gdLst>
                    <a:gd fmla="*/ 3 w 11" name="T0"/>
                    <a:gd fmla="*/ 0 h 11" name="T1"/>
                    <a:gd fmla="*/ 0 w 11" name="T2"/>
                    <a:gd fmla="*/ 5 h 11" name="T3"/>
                    <a:gd fmla="*/ 7 w 11" name="T4"/>
                    <a:gd fmla="*/ 11 h 11" name="T5"/>
                    <a:gd fmla="*/ 11 w 11" name="T6"/>
                    <a:gd fmla="*/ 8 h 11" name="T7"/>
                    <a:gd fmla="*/ 4 w 11" name="T8"/>
                    <a:gd fmla="*/ 1 h 11" name="T9"/>
                    <a:gd fmla="*/ 3 w 11" name="T10"/>
                    <a:gd fmla="*/ 0 h 11"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11" w="11">
                      <a:moveTo>
                        <a:pt x="3" y="0"/>
                      </a:moveTo>
                      <a:lnTo>
                        <a:pt x="0" y="5"/>
                      </a:lnTo>
                      <a:lnTo>
                        <a:pt x="7" y="11"/>
                      </a:lnTo>
                      <a:lnTo>
                        <a:pt x="11" y="8"/>
                      </a:lnTo>
                      <a:lnTo>
                        <a:pt x="4" y="1"/>
                      </a:lnTo>
                      <a:lnTo>
                        <a:pt x="3" y="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15" name="Freeform 198"/>
                <p:cNvSpPr/>
                <p:nvPr/>
              </p:nvSpPr>
              <p:spPr bwMode="auto">
                <a:xfrm>
                  <a:off x="3564" y="366"/>
                  <a:ext cx="1" cy="1"/>
                </a:xfrm>
                <a:custGeom>
                  <a:gdLst>
                    <a:gd fmla="*/ 0 w 1" name="T0"/>
                    <a:gd fmla="*/ 0 h 1" name="T1"/>
                    <a:gd fmla="*/ 1 w 1" name="T2"/>
                    <a:gd fmla="*/ 1 h 1" name="T3"/>
                    <a:gd fmla="*/ 1 w 1" name="T4"/>
                    <a:gd fmla="*/ 1 h 1" name="T5"/>
                    <a:gd fmla="*/ 0 w 1" name="T6"/>
                    <a:gd fmla="*/ 0 h 1"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 w="1">
                      <a:moveTo>
                        <a:pt x="0" y="0"/>
                      </a:moveTo>
                      <a:lnTo>
                        <a:pt x="1" y="1"/>
                      </a:lnTo>
                      <a:lnTo>
                        <a:pt x="0" y="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16" name="Freeform 199"/>
                <p:cNvSpPr/>
                <p:nvPr/>
              </p:nvSpPr>
              <p:spPr bwMode="auto">
                <a:xfrm>
                  <a:off x="3546" y="360"/>
                  <a:ext cx="18" cy="12"/>
                </a:xfrm>
                <a:custGeom>
                  <a:gdLst>
                    <a:gd fmla="*/ 0 w 18" name="T0"/>
                    <a:gd fmla="*/ 5 h 12" name="T1"/>
                    <a:gd fmla="*/ 1 w 18" name="T2"/>
                    <a:gd fmla="*/ 0 h 12" name="T3"/>
                    <a:gd fmla="*/ 18 w 18" name="T4"/>
                    <a:gd fmla="*/ 6 h 12" name="T5"/>
                    <a:gd fmla="*/ 16 w 18" name="T6"/>
                    <a:gd fmla="*/ 12 h 12" name="T7"/>
                    <a:gd fmla="*/ 0 w 18" name="T8"/>
                    <a:gd fmla="*/ 5 h 1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2" w="18">
                      <a:moveTo>
                        <a:pt x="0" y="5"/>
                      </a:moveTo>
                      <a:lnTo>
                        <a:pt x="1" y="0"/>
                      </a:lnTo>
                      <a:lnTo>
                        <a:pt x="18" y="6"/>
                      </a:lnTo>
                      <a:lnTo>
                        <a:pt x="16" y="12"/>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17" name="Freeform 200"/>
                <p:cNvSpPr/>
                <p:nvPr/>
              </p:nvSpPr>
              <p:spPr bwMode="auto">
                <a:xfrm>
                  <a:off x="3505" y="344"/>
                  <a:ext cx="27" cy="15"/>
                </a:xfrm>
                <a:custGeom>
                  <a:gdLst>
                    <a:gd fmla="*/ 0 w 27" name="T0"/>
                    <a:gd fmla="*/ 4 h 15" name="T1"/>
                    <a:gd fmla="*/ 2 w 27" name="T2"/>
                    <a:gd fmla="*/ 0 h 15" name="T3"/>
                    <a:gd fmla="*/ 27 w 27" name="T4"/>
                    <a:gd fmla="*/ 10 h 15" name="T5"/>
                    <a:gd fmla="*/ 25 w 27" name="T6"/>
                    <a:gd fmla="*/ 15 h 15" name="T7"/>
                    <a:gd fmla="*/ 0 w 27" name="T8"/>
                    <a:gd fmla="*/ 4 h 1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5" w="27">
                      <a:moveTo>
                        <a:pt x="0" y="4"/>
                      </a:moveTo>
                      <a:lnTo>
                        <a:pt x="2" y="0"/>
                      </a:lnTo>
                      <a:lnTo>
                        <a:pt x="27" y="10"/>
                      </a:lnTo>
                      <a:lnTo>
                        <a:pt x="25" y="15"/>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18" name="Freeform 201"/>
                <p:cNvSpPr/>
                <p:nvPr/>
              </p:nvSpPr>
              <p:spPr bwMode="auto">
                <a:xfrm>
                  <a:off x="3465" y="327"/>
                  <a:ext cx="27" cy="15"/>
                </a:xfrm>
                <a:custGeom>
                  <a:gdLst>
                    <a:gd fmla="*/ 0 w 27" name="T0"/>
                    <a:gd fmla="*/ 5 h 15" name="T1"/>
                    <a:gd fmla="*/ 2 w 27" name="T2"/>
                    <a:gd fmla="*/ 0 h 15" name="T3"/>
                    <a:gd fmla="*/ 27 w 27" name="T4"/>
                    <a:gd fmla="*/ 10 h 15" name="T5"/>
                    <a:gd fmla="*/ 25 w 27" name="T6"/>
                    <a:gd fmla="*/ 15 h 15" name="T7"/>
                    <a:gd fmla="*/ 0 w 27" name="T8"/>
                    <a:gd fmla="*/ 5 h 1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5" w="27">
                      <a:moveTo>
                        <a:pt x="0" y="5"/>
                      </a:moveTo>
                      <a:lnTo>
                        <a:pt x="2" y="0"/>
                      </a:lnTo>
                      <a:lnTo>
                        <a:pt x="27" y="10"/>
                      </a:lnTo>
                      <a:lnTo>
                        <a:pt x="25" y="15"/>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19" name="Freeform 202"/>
                <p:cNvSpPr/>
                <p:nvPr/>
              </p:nvSpPr>
              <p:spPr bwMode="auto">
                <a:xfrm>
                  <a:off x="3424" y="311"/>
                  <a:ext cx="27" cy="15"/>
                </a:xfrm>
                <a:custGeom>
                  <a:gdLst>
                    <a:gd fmla="*/ 0 w 27" name="T0"/>
                    <a:gd fmla="*/ 5 h 15" name="T1"/>
                    <a:gd fmla="*/ 2 w 27" name="T2"/>
                    <a:gd fmla="*/ 0 h 15" name="T3"/>
                    <a:gd fmla="*/ 27 w 27" name="T4"/>
                    <a:gd fmla="*/ 10 h 15" name="T5"/>
                    <a:gd fmla="*/ 26 w 27" name="T6"/>
                    <a:gd fmla="*/ 15 h 15" name="T7"/>
                    <a:gd fmla="*/ 0 w 27" name="T8"/>
                    <a:gd fmla="*/ 5 h 1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5" w="27">
                      <a:moveTo>
                        <a:pt x="0" y="5"/>
                      </a:moveTo>
                      <a:lnTo>
                        <a:pt x="2" y="0"/>
                      </a:lnTo>
                      <a:lnTo>
                        <a:pt x="27" y="10"/>
                      </a:lnTo>
                      <a:lnTo>
                        <a:pt x="26" y="15"/>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20" name="Freeform 203"/>
                <p:cNvSpPr/>
                <p:nvPr/>
              </p:nvSpPr>
              <p:spPr bwMode="auto">
                <a:xfrm>
                  <a:off x="3384" y="294"/>
                  <a:ext cx="27" cy="16"/>
                </a:xfrm>
                <a:custGeom>
                  <a:gdLst>
                    <a:gd fmla="*/ 0 w 27" name="T0"/>
                    <a:gd fmla="*/ 6 h 16" name="T1"/>
                    <a:gd fmla="*/ 2 w 27" name="T2"/>
                    <a:gd fmla="*/ 0 h 16" name="T3"/>
                    <a:gd fmla="*/ 27 w 27" name="T4"/>
                    <a:gd fmla="*/ 11 h 16" name="T5"/>
                    <a:gd fmla="*/ 25 w 27" name="T6"/>
                    <a:gd fmla="*/ 16 h 16" name="T7"/>
                    <a:gd fmla="*/ 0 w 27" name="T8"/>
                    <a:gd fmla="*/ 6 h 1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6" w="27">
                      <a:moveTo>
                        <a:pt x="0" y="6"/>
                      </a:moveTo>
                      <a:lnTo>
                        <a:pt x="2" y="0"/>
                      </a:lnTo>
                      <a:lnTo>
                        <a:pt x="27" y="11"/>
                      </a:lnTo>
                      <a:lnTo>
                        <a:pt x="25" y="16"/>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21" name="Freeform 204"/>
                <p:cNvSpPr/>
                <p:nvPr/>
              </p:nvSpPr>
              <p:spPr bwMode="auto">
                <a:xfrm>
                  <a:off x="3366" y="287"/>
                  <a:ext cx="4" cy="6"/>
                </a:xfrm>
                <a:custGeom>
                  <a:gdLst>
                    <a:gd fmla="*/ 1 w 4" name="T0"/>
                    <a:gd fmla="*/ 0 h 6" name="T1"/>
                    <a:gd fmla="*/ 0 w 4" name="T2"/>
                    <a:gd fmla="*/ 5 h 6" name="T3"/>
                    <a:gd fmla="*/ 3 w 4" name="T4"/>
                    <a:gd fmla="*/ 6 h 6" name="T5"/>
                    <a:gd fmla="*/ 4 w 4" name="T6"/>
                    <a:gd fmla="*/ 1 h 6" name="T7"/>
                    <a:gd fmla="*/ 2 w 4" name="T8"/>
                    <a:gd fmla="*/ 0 h 6" name="T9"/>
                    <a:gd fmla="*/ 1 w 4" name="T10"/>
                    <a:gd fmla="*/ 0 h 6"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6" w="4">
                      <a:moveTo>
                        <a:pt x="1" y="0"/>
                      </a:moveTo>
                      <a:lnTo>
                        <a:pt x="0" y="5"/>
                      </a:lnTo>
                      <a:lnTo>
                        <a:pt x="3" y="6"/>
                      </a:lnTo>
                      <a:lnTo>
                        <a:pt x="4" y="1"/>
                      </a:lnTo>
                      <a:lnTo>
                        <a:pt x="2" y="0"/>
                      </a:lnTo>
                      <a:lnTo>
                        <a:pt x="1" y="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22" name="Freeform 205"/>
                <p:cNvSpPr/>
                <p:nvPr/>
              </p:nvSpPr>
              <p:spPr bwMode="auto">
                <a:xfrm>
                  <a:off x="3367" y="287"/>
                  <a:ext cx="1" cy="0"/>
                </a:xfrm>
                <a:custGeom>
                  <a:gdLst>
                    <a:gd fmla="*/ 0 w 1" name="T0"/>
                    <a:gd fmla="*/ 0 w 1" name="T1"/>
                    <a:gd fmla="*/ 1 w 1" name="T2"/>
                    <a:gd fmla="*/ 0 w 1" name="T3"/>
                    <a:gd fmla="*/ 0 60000 65536" name="T4"/>
                    <a:gd fmla="*/ 0 60000 65536" name="T5"/>
                    <a:gd fmla="*/ 0 60000 65536" name="T6"/>
                    <a:gd fmla="*/ 0 60000 65536" name="T7"/>
                  </a:gdLst>
                  <a:cxnLst>
                    <a:cxn ang="T4">
                      <a:pos x="T0" y="0"/>
                    </a:cxn>
                    <a:cxn ang="T5">
                      <a:pos x="T1" y="0"/>
                    </a:cxn>
                    <a:cxn ang="T6">
                      <a:pos x="T2" y="0"/>
                    </a:cxn>
                    <a:cxn ang="T7">
                      <a:pos x="T3" y="0"/>
                    </a:cxn>
                  </a:cxnLst>
                  <a:rect b="b" l="0" r="r" t="0"/>
                  <a:pathLst>
                    <a:path w="1">
                      <a:moveTo>
                        <a:pt x="0" y="0"/>
                      </a:moveTo>
                      <a:lnTo>
                        <a:pt x="0" y="0"/>
                      </a:lnTo>
                      <a:lnTo>
                        <a:pt x="1" y="0"/>
                      </a:lnTo>
                      <a:lnTo>
                        <a:pt x="0" y="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23" name="Freeform 206"/>
                <p:cNvSpPr/>
                <p:nvPr/>
              </p:nvSpPr>
              <p:spPr bwMode="auto">
                <a:xfrm>
                  <a:off x="3342" y="286"/>
                  <a:ext cx="25" cy="6"/>
                </a:xfrm>
                <a:custGeom>
                  <a:gdLst>
                    <a:gd fmla="*/ 0 w 25" name="T0"/>
                    <a:gd fmla="*/ 6 h 6" name="T1"/>
                    <a:gd fmla="*/ 1 w 25" name="T2"/>
                    <a:gd fmla="*/ 0 h 6" name="T3"/>
                    <a:gd fmla="*/ 25 w 25" name="T4"/>
                    <a:gd fmla="*/ 1 h 6" name="T5"/>
                    <a:gd fmla="*/ 25 w 25" name="T6"/>
                    <a:gd fmla="*/ 6 h 6" name="T7"/>
                    <a:gd fmla="*/ 0 w 25" name="T8"/>
                    <a:gd fmla="*/ 6 h 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6" w="25">
                      <a:moveTo>
                        <a:pt x="0" y="6"/>
                      </a:moveTo>
                      <a:lnTo>
                        <a:pt x="1" y="0"/>
                      </a:lnTo>
                      <a:lnTo>
                        <a:pt x="25" y="1"/>
                      </a:lnTo>
                      <a:lnTo>
                        <a:pt x="25" y="6"/>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24" name="Freeform 207"/>
                <p:cNvSpPr/>
                <p:nvPr/>
              </p:nvSpPr>
              <p:spPr bwMode="auto">
                <a:xfrm>
                  <a:off x="3299" y="285"/>
                  <a:ext cx="27" cy="6"/>
                </a:xfrm>
                <a:custGeom>
                  <a:gdLst>
                    <a:gd fmla="*/ 0 w 27" name="T0"/>
                    <a:gd fmla="*/ 6 h 6" name="T1"/>
                    <a:gd fmla="*/ 0 w 27" name="T2"/>
                    <a:gd fmla="*/ 0 h 6" name="T3"/>
                    <a:gd fmla="*/ 27 w 27" name="T4"/>
                    <a:gd fmla="*/ 1 h 6" name="T5"/>
                    <a:gd fmla="*/ 27 w 27" name="T6"/>
                    <a:gd fmla="*/ 6 h 6" name="T7"/>
                    <a:gd fmla="*/ 0 w 27" name="T8"/>
                    <a:gd fmla="*/ 6 h 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6" w="27">
                      <a:moveTo>
                        <a:pt x="0" y="6"/>
                      </a:moveTo>
                      <a:lnTo>
                        <a:pt x="0" y="0"/>
                      </a:lnTo>
                      <a:lnTo>
                        <a:pt x="27" y="1"/>
                      </a:lnTo>
                      <a:lnTo>
                        <a:pt x="27" y="6"/>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25" name="Freeform 208"/>
                <p:cNvSpPr/>
                <p:nvPr/>
              </p:nvSpPr>
              <p:spPr bwMode="auto">
                <a:xfrm>
                  <a:off x="3255" y="284"/>
                  <a:ext cx="28" cy="6"/>
                </a:xfrm>
                <a:custGeom>
                  <a:gdLst>
                    <a:gd fmla="*/ 0 w 28" name="T0"/>
                    <a:gd fmla="*/ 5 h 6" name="T1"/>
                    <a:gd fmla="*/ 0 w 28" name="T2"/>
                    <a:gd fmla="*/ 0 h 6" name="T3"/>
                    <a:gd fmla="*/ 28 w 28" name="T4"/>
                    <a:gd fmla="*/ 1 h 6" name="T5"/>
                    <a:gd fmla="*/ 27 w 28" name="T6"/>
                    <a:gd fmla="*/ 6 h 6" name="T7"/>
                    <a:gd fmla="*/ 0 w 28" name="T8"/>
                    <a:gd fmla="*/ 5 h 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6" w="28">
                      <a:moveTo>
                        <a:pt x="0" y="5"/>
                      </a:moveTo>
                      <a:lnTo>
                        <a:pt x="0" y="0"/>
                      </a:lnTo>
                      <a:lnTo>
                        <a:pt x="28" y="1"/>
                      </a:lnTo>
                      <a:lnTo>
                        <a:pt x="27" y="6"/>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26" name="Freeform 209"/>
                <p:cNvSpPr/>
                <p:nvPr/>
              </p:nvSpPr>
              <p:spPr bwMode="auto">
                <a:xfrm>
                  <a:off x="3221" y="283"/>
                  <a:ext cx="18" cy="6"/>
                </a:xfrm>
                <a:custGeom>
                  <a:gdLst>
                    <a:gd fmla="*/ 0 w 18" name="T0"/>
                    <a:gd fmla="*/ 5 h 6" name="T1"/>
                    <a:gd fmla="*/ 1 w 18" name="T2"/>
                    <a:gd fmla="*/ 6 h 6" name="T3"/>
                    <a:gd fmla="*/ 18 w 18" name="T4"/>
                    <a:gd fmla="*/ 6 h 6" name="T5"/>
                    <a:gd fmla="*/ 18 w 18" name="T6"/>
                    <a:gd fmla="*/ 1 h 6" name="T7"/>
                    <a:gd fmla="*/ 1 w 18" name="T8"/>
                    <a:gd fmla="*/ 0 h 6" name="T9"/>
                    <a:gd fmla="*/ 0 w 18" name="T10"/>
                    <a:gd fmla="*/ 5 h 6"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6" w="18">
                      <a:moveTo>
                        <a:pt x="0" y="5"/>
                      </a:moveTo>
                      <a:lnTo>
                        <a:pt x="1" y="6"/>
                      </a:lnTo>
                      <a:lnTo>
                        <a:pt x="18" y="6"/>
                      </a:lnTo>
                      <a:lnTo>
                        <a:pt x="18" y="1"/>
                      </a:lnTo>
                      <a:lnTo>
                        <a:pt x="1" y="0"/>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27" name="Freeform 210"/>
                <p:cNvSpPr/>
                <p:nvPr/>
              </p:nvSpPr>
              <p:spPr bwMode="auto">
                <a:xfrm>
                  <a:off x="3221" y="288"/>
                  <a:ext cx="1" cy="1"/>
                </a:xfrm>
                <a:custGeom>
                  <a:gdLst>
                    <a:gd fmla="*/ 1 w 1" name="T0"/>
                    <a:gd fmla="*/ 1 h 1" name="T1"/>
                    <a:gd fmla="*/ 1 w 1" name="T2"/>
                    <a:gd fmla="*/ 1 h 1" name="T3"/>
                    <a:gd fmla="*/ 0 w 1" name="T4"/>
                    <a:gd fmla="*/ 0 h 1" name="T5"/>
                    <a:gd fmla="*/ 1 w 1" name="T6"/>
                    <a:gd fmla="*/ 1 h 1"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 w="1">
                      <a:moveTo>
                        <a:pt x="1" y="1"/>
                      </a:moveTo>
                      <a:lnTo>
                        <a:pt x="1" y="1"/>
                      </a:lnTo>
                      <a:lnTo>
                        <a:pt x="0" y="0"/>
                      </a:lnTo>
                      <a:lnTo>
                        <a:pt x="1" y="1"/>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28" name="Freeform 211"/>
                <p:cNvSpPr/>
                <p:nvPr/>
              </p:nvSpPr>
              <p:spPr bwMode="auto">
                <a:xfrm>
                  <a:off x="3211" y="279"/>
                  <a:ext cx="12" cy="9"/>
                </a:xfrm>
                <a:custGeom>
                  <a:gdLst>
                    <a:gd fmla="*/ 0 w 12" name="T0"/>
                    <a:gd fmla="*/ 6 h 9" name="T1"/>
                    <a:gd fmla="*/ 2 w 12" name="T2"/>
                    <a:gd fmla="*/ 0 h 9" name="T3"/>
                    <a:gd fmla="*/ 12 w 12" name="T4"/>
                    <a:gd fmla="*/ 4 h 9" name="T5"/>
                    <a:gd fmla="*/ 10 w 12" name="T6"/>
                    <a:gd fmla="*/ 9 h 9" name="T7"/>
                    <a:gd fmla="*/ 0 w 12" name="T8"/>
                    <a:gd fmla="*/ 6 h 9"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9" w="12">
                      <a:moveTo>
                        <a:pt x="0" y="6"/>
                      </a:moveTo>
                      <a:lnTo>
                        <a:pt x="2" y="0"/>
                      </a:lnTo>
                      <a:lnTo>
                        <a:pt x="12" y="4"/>
                      </a:lnTo>
                      <a:lnTo>
                        <a:pt x="10" y="9"/>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29" name="Freeform 212"/>
                <p:cNvSpPr/>
                <p:nvPr/>
              </p:nvSpPr>
              <p:spPr bwMode="auto">
                <a:xfrm>
                  <a:off x="3171" y="263"/>
                  <a:ext cx="27" cy="15"/>
                </a:xfrm>
                <a:custGeom>
                  <a:gdLst>
                    <a:gd fmla="*/ 0 w 27" name="T0"/>
                    <a:gd fmla="*/ 5 h 15" name="T1"/>
                    <a:gd fmla="*/ 2 w 27" name="T2"/>
                    <a:gd fmla="*/ 0 h 15" name="T3"/>
                    <a:gd fmla="*/ 27 w 27" name="T4"/>
                    <a:gd fmla="*/ 10 h 15" name="T5"/>
                    <a:gd fmla="*/ 25 w 27" name="T6"/>
                    <a:gd fmla="*/ 15 h 15" name="T7"/>
                    <a:gd fmla="*/ 0 w 27" name="T8"/>
                    <a:gd fmla="*/ 5 h 1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5" w="27">
                      <a:moveTo>
                        <a:pt x="0" y="5"/>
                      </a:moveTo>
                      <a:lnTo>
                        <a:pt x="2" y="0"/>
                      </a:lnTo>
                      <a:lnTo>
                        <a:pt x="27" y="10"/>
                      </a:lnTo>
                      <a:lnTo>
                        <a:pt x="25" y="15"/>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30" name="Freeform 213"/>
                <p:cNvSpPr/>
                <p:nvPr/>
              </p:nvSpPr>
              <p:spPr bwMode="auto">
                <a:xfrm>
                  <a:off x="3130" y="247"/>
                  <a:ext cx="28" cy="15"/>
                </a:xfrm>
                <a:custGeom>
                  <a:gdLst>
                    <a:gd fmla="*/ 0 w 28" name="T0"/>
                    <a:gd fmla="*/ 5 h 15" name="T1"/>
                    <a:gd fmla="*/ 3 w 28" name="T2"/>
                    <a:gd fmla="*/ 0 h 15" name="T3"/>
                    <a:gd fmla="*/ 28 w 28" name="T4"/>
                    <a:gd fmla="*/ 10 h 15" name="T5"/>
                    <a:gd fmla="*/ 26 w 28" name="T6"/>
                    <a:gd fmla="*/ 15 h 15" name="T7"/>
                    <a:gd fmla="*/ 0 w 28" name="T8"/>
                    <a:gd fmla="*/ 5 h 1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5" w="28">
                      <a:moveTo>
                        <a:pt x="0" y="5"/>
                      </a:moveTo>
                      <a:lnTo>
                        <a:pt x="3" y="0"/>
                      </a:lnTo>
                      <a:lnTo>
                        <a:pt x="28" y="10"/>
                      </a:lnTo>
                      <a:lnTo>
                        <a:pt x="26" y="15"/>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31" name="Freeform 214"/>
                <p:cNvSpPr/>
                <p:nvPr/>
              </p:nvSpPr>
              <p:spPr bwMode="auto">
                <a:xfrm>
                  <a:off x="3105" y="236"/>
                  <a:ext cx="12" cy="9"/>
                </a:xfrm>
                <a:custGeom>
                  <a:gdLst>
                    <a:gd fmla="*/ 0 w 12" name="T0"/>
                    <a:gd fmla="*/ 0 h 9" name="T1"/>
                    <a:gd fmla="*/ 0 w 12" name="T2"/>
                    <a:gd fmla="*/ 5 h 9" name="T3"/>
                    <a:gd fmla="*/ 10 w 12" name="T4"/>
                    <a:gd fmla="*/ 9 h 9" name="T5"/>
                    <a:gd fmla="*/ 12 w 12" name="T6"/>
                    <a:gd fmla="*/ 4 h 9" name="T7"/>
                    <a:gd fmla="*/ 2 w 12" name="T8"/>
                    <a:gd fmla="*/ 0 h 9" name="T9"/>
                    <a:gd fmla="*/ 0 w 12" name="T10"/>
                    <a:gd fmla="*/ 0 h 9"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9" w="12">
                      <a:moveTo>
                        <a:pt x="0" y="0"/>
                      </a:moveTo>
                      <a:lnTo>
                        <a:pt x="0" y="5"/>
                      </a:lnTo>
                      <a:lnTo>
                        <a:pt x="10" y="9"/>
                      </a:lnTo>
                      <a:lnTo>
                        <a:pt x="12" y="4"/>
                      </a:lnTo>
                      <a:lnTo>
                        <a:pt x="2" y="0"/>
                      </a:lnTo>
                      <a:lnTo>
                        <a:pt x="0" y="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32" name="Freeform 215"/>
                <p:cNvSpPr/>
                <p:nvPr/>
              </p:nvSpPr>
              <p:spPr bwMode="auto">
                <a:xfrm>
                  <a:off x="3105" y="236"/>
                  <a:ext cx="2" cy="0"/>
                </a:xfrm>
                <a:custGeom>
                  <a:gdLst>
                    <a:gd fmla="*/ 0 w 2" name="T0"/>
                    <a:gd fmla="*/ 1 w 2" name="T1"/>
                    <a:gd fmla="*/ 2 w 2" name="T2"/>
                    <a:gd fmla="*/ 0 w 2" name="T3"/>
                    <a:gd fmla="*/ 0 60000 65536" name="T4"/>
                    <a:gd fmla="*/ 0 60000 65536" name="T5"/>
                    <a:gd fmla="*/ 0 60000 65536" name="T6"/>
                    <a:gd fmla="*/ 0 60000 65536" name="T7"/>
                  </a:gdLst>
                  <a:cxnLst>
                    <a:cxn ang="T4">
                      <a:pos x="T0" y="0"/>
                    </a:cxn>
                    <a:cxn ang="T5">
                      <a:pos x="T1" y="0"/>
                    </a:cxn>
                    <a:cxn ang="T6">
                      <a:pos x="T2" y="0"/>
                    </a:cxn>
                    <a:cxn ang="T7">
                      <a:pos x="T3" y="0"/>
                    </a:cxn>
                  </a:cxnLst>
                  <a:rect b="b" l="0" r="r" t="0"/>
                  <a:pathLst>
                    <a:path w="2">
                      <a:moveTo>
                        <a:pt x="0" y="0"/>
                      </a:moveTo>
                      <a:lnTo>
                        <a:pt x="1" y="0"/>
                      </a:lnTo>
                      <a:lnTo>
                        <a:pt x="2" y="0"/>
                      </a:lnTo>
                      <a:lnTo>
                        <a:pt x="0" y="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33" name="Freeform 216"/>
                <p:cNvSpPr/>
                <p:nvPr/>
              </p:nvSpPr>
              <p:spPr bwMode="auto">
                <a:xfrm>
                  <a:off x="3090" y="236"/>
                  <a:ext cx="16" cy="8"/>
                </a:xfrm>
                <a:custGeom>
                  <a:gdLst>
                    <a:gd fmla="*/ 1 w 16" name="T0"/>
                    <a:gd fmla="*/ 8 h 8" name="T1"/>
                    <a:gd fmla="*/ 0 w 16" name="T2"/>
                    <a:gd fmla="*/ 3 h 8" name="T3"/>
                    <a:gd fmla="*/ 15 w 16" name="T4"/>
                    <a:gd fmla="*/ 0 h 8" name="T5"/>
                    <a:gd fmla="*/ 16 w 16" name="T6"/>
                    <a:gd fmla="*/ 5 h 8" name="T7"/>
                    <a:gd fmla="*/ 1 w 16" name="T8"/>
                    <a:gd fmla="*/ 8 h 8"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8" w="16">
                      <a:moveTo>
                        <a:pt x="1" y="8"/>
                      </a:moveTo>
                      <a:lnTo>
                        <a:pt x="0" y="3"/>
                      </a:lnTo>
                      <a:lnTo>
                        <a:pt x="15" y="0"/>
                      </a:lnTo>
                      <a:lnTo>
                        <a:pt x="16" y="5"/>
                      </a:lnTo>
                      <a:lnTo>
                        <a:pt x="1" y="8"/>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34" name="Freeform 217"/>
                <p:cNvSpPr/>
                <p:nvPr/>
              </p:nvSpPr>
              <p:spPr bwMode="auto">
                <a:xfrm>
                  <a:off x="3047" y="242"/>
                  <a:ext cx="28" cy="10"/>
                </a:xfrm>
                <a:custGeom>
                  <a:gdLst>
                    <a:gd fmla="*/ 1 w 28" name="T0"/>
                    <a:gd fmla="*/ 10 h 10" name="T1"/>
                    <a:gd fmla="*/ 0 w 28" name="T2"/>
                    <a:gd fmla="*/ 5 h 10" name="T3"/>
                    <a:gd fmla="*/ 27 w 28" name="T4"/>
                    <a:gd fmla="*/ 0 h 10" name="T5"/>
                    <a:gd fmla="*/ 28 w 28" name="T6"/>
                    <a:gd fmla="*/ 5 h 10" name="T7"/>
                    <a:gd fmla="*/ 1 w 28" name="T8"/>
                    <a:gd fmla="*/ 10 h 1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0" w="28">
                      <a:moveTo>
                        <a:pt x="1" y="10"/>
                      </a:moveTo>
                      <a:lnTo>
                        <a:pt x="0" y="5"/>
                      </a:lnTo>
                      <a:lnTo>
                        <a:pt x="27" y="0"/>
                      </a:lnTo>
                      <a:lnTo>
                        <a:pt x="28" y="5"/>
                      </a:lnTo>
                      <a:lnTo>
                        <a:pt x="1" y="1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35" name="Freeform 218"/>
                <p:cNvSpPr/>
                <p:nvPr/>
              </p:nvSpPr>
              <p:spPr bwMode="auto">
                <a:xfrm>
                  <a:off x="3004" y="250"/>
                  <a:ext cx="28" cy="10"/>
                </a:xfrm>
                <a:custGeom>
                  <a:gdLst>
                    <a:gd fmla="*/ 1 w 28" name="T0"/>
                    <a:gd fmla="*/ 10 h 10" name="T1"/>
                    <a:gd fmla="*/ 0 w 28" name="T2"/>
                    <a:gd fmla="*/ 5 h 10" name="T3"/>
                    <a:gd fmla="*/ 27 w 28" name="T4"/>
                    <a:gd fmla="*/ 0 h 10" name="T5"/>
                    <a:gd fmla="*/ 28 w 28" name="T6"/>
                    <a:gd fmla="*/ 5 h 10" name="T7"/>
                    <a:gd fmla="*/ 1 w 28" name="T8"/>
                    <a:gd fmla="*/ 10 h 1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0" w="28">
                      <a:moveTo>
                        <a:pt x="1" y="10"/>
                      </a:moveTo>
                      <a:lnTo>
                        <a:pt x="0" y="5"/>
                      </a:lnTo>
                      <a:lnTo>
                        <a:pt x="27" y="0"/>
                      </a:lnTo>
                      <a:lnTo>
                        <a:pt x="28" y="5"/>
                      </a:lnTo>
                      <a:lnTo>
                        <a:pt x="1" y="1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36" name="Freeform 219"/>
                <p:cNvSpPr/>
                <p:nvPr/>
              </p:nvSpPr>
              <p:spPr bwMode="auto">
                <a:xfrm>
                  <a:off x="2961" y="258"/>
                  <a:ext cx="28" cy="10"/>
                </a:xfrm>
                <a:custGeom>
                  <a:gdLst>
                    <a:gd fmla="*/ 1 w 28" name="T0"/>
                    <a:gd fmla="*/ 10 h 10" name="T1"/>
                    <a:gd fmla="*/ 0 w 28" name="T2"/>
                    <a:gd fmla="*/ 5 h 10" name="T3"/>
                    <a:gd fmla="*/ 27 w 28" name="T4"/>
                    <a:gd fmla="*/ 0 h 10" name="T5"/>
                    <a:gd fmla="*/ 28 w 28" name="T6"/>
                    <a:gd fmla="*/ 5 h 10" name="T7"/>
                    <a:gd fmla="*/ 1 w 28" name="T8"/>
                    <a:gd fmla="*/ 10 h 1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0" w="28">
                      <a:moveTo>
                        <a:pt x="1" y="10"/>
                      </a:moveTo>
                      <a:lnTo>
                        <a:pt x="0" y="5"/>
                      </a:lnTo>
                      <a:lnTo>
                        <a:pt x="27" y="0"/>
                      </a:lnTo>
                      <a:lnTo>
                        <a:pt x="28" y="5"/>
                      </a:lnTo>
                      <a:lnTo>
                        <a:pt x="1" y="1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37" name="Freeform 220"/>
                <p:cNvSpPr/>
                <p:nvPr/>
              </p:nvSpPr>
              <p:spPr bwMode="auto">
                <a:xfrm>
                  <a:off x="2918" y="266"/>
                  <a:ext cx="28" cy="10"/>
                </a:xfrm>
                <a:custGeom>
                  <a:gdLst>
                    <a:gd fmla="*/ 1 w 28" name="T0"/>
                    <a:gd fmla="*/ 10 h 10" name="T1"/>
                    <a:gd fmla="*/ 0 w 28" name="T2"/>
                    <a:gd fmla="*/ 5 h 10" name="T3"/>
                    <a:gd fmla="*/ 27 w 28" name="T4"/>
                    <a:gd fmla="*/ 0 h 10" name="T5"/>
                    <a:gd fmla="*/ 28 w 28" name="T6"/>
                    <a:gd fmla="*/ 5 h 10" name="T7"/>
                    <a:gd fmla="*/ 1 w 28" name="T8"/>
                    <a:gd fmla="*/ 10 h 1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0" w="28">
                      <a:moveTo>
                        <a:pt x="1" y="10"/>
                      </a:moveTo>
                      <a:lnTo>
                        <a:pt x="0" y="5"/>
                      </a:lnTo>
                      <a:lnTo>
                        <a:pt x="27" y="0"/>
                      </a:lnTo>
                      <a:lnTo>
                        <a:pt x="28" y="5"/>
                      </a:lnTo>
                      <a:lnTo>
                        <a:pt x="1" y="1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38" name="Freeform 221"/>
                <p:cNvSpPr/>
                <p:nvPr/>
              </p:nvSpPr>
              <p:spPr bwMode="auto">
                <a:xfrm>
                  <a:off x="2875" y="274"/>
                  <a:ext cx="28" cy="10"/>
                </a:xfrm>
                <a:custGeom>
                  <a:gdLst>
                    <a:gd fmla="*/ 1 w 28" name="T0"/>
                    <a:gd fmla="*/ 10 h 10" name="T1"/>
                    <a:gd fmla="*/ 0 w 28" name="T2"/>
                    <a:gd fmla="*/ 5 h 10" name="T3"/>
                    <a:gd fmla="*/ 27 w 28" name="T4"/>
                    <a:gd fmla="*/ 0 h 10" name="T5"/>
                    <a:gd fmla="*/ 28 w 28" name="T6"/>
                    <a:gd fmla="*/ 5 h 10" name="T7"/>
                    <a:gd fmla="*/ 1 w 28" name="T8"/>
                    <a:gd fmla="*/ 10 h 1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0" w="28">
                      <a:moveTo>
                        <a:pt x="1" y="10"/>
                      </a:moveTo>
                      <a:lnTo>
                        <a:pt x="0" y="5"/>
                      </a:lnTo>
                      <a:lnTo>
                        <a:pt x="27" y="0"/>
                      </a:lnTo>
                      <a:lnTo>
                        <a:pt x="28" y="5"/>
                      </a:lnTo>
                      <a:lnTo>
                        <a:pt x="1" y="1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39" name="Freeform 222"/>
                <p:cNvSpPr/>
                <p:nvPr/>
              </p:nvSpPr>
              <p:spPr bwMode="auto">
                <a:xfrm>
                  <a:off x="2857" y="282"/>
                  <a:ext cx="3" cy="5"/>
                </a:xfrm>
                <a:custGeom>
                  <a:gdLst>
                    <a:gd fmla="*/ 0 w 3" name="T0"/>
                    <a:gd fmla="*/ 5 h 5" name="T1"/>
                    <a:gd fmla="*/ 1 w 3" name="T2"/>
                    <a:gd fmla="*/ 5 h 5" name="T3"/>
                    <a:gd fmla="*/ 3 w 3" name="T4"/>
                    <a:gd fmla="*/ 5 h 5" name="T5"/>
                    <a:gd fmla="*/ 2 w 3" name="T6"/>
                    <a:gd fmla="*/ 0 h 5" name="T7"/>
                    <a:gd fmla="*/ 0 w 3" name="T8"/>
                    <a:gd fmla="*/ 0 h 5" name="T9"/>
                    <a:gd fmla="*/ 0 w 3" name="T10"/>
                    <a:gd fmla="*/ 5 h 5"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5" w="3">
                      <a:moveTo>
                        <a:pt x="0" y="5"/>
                      </a:moveTo>
                      <a:lnTo>
                        <a:pt x="1" y="5"/>
                      </a:lnTo>
                      <a:lnTo>
                        <a:pt x="3" y="5"/>
                      </a:lnTo>
                      <a:lnTo>
                        <a:pt x="2" y="0"/>
                      </a:lnTo>
                      <a:lnTo>
                        <a:pt x="0" y="0"/>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40" name="Rectangle 223"/>
                <p:cNvSpPr>
                  <a:spLocks noChangeArrowheads="1"/>
                </p:cNvSpPr>
                <p:nvPr/>
              </p:nvSpPr>
              <p:spPr bwMode="auto">
                <a:xfrm>
                  <a:off x="2857" y="287"/>
                  <a:ext cx="1" cy="1"/>
                </a:xfrm>
                <a:prstGeom prst="rect">
                  <a:avLst/>
                </a:prstGeom>
                <a:solidFill>
                  <a:srgbClr val="949393"/>
                </a:solidFill>
                <a:ln>
                  <a:noFill/>
                </a:ln>
                <a:extLst>
                  <a:ext uri="{91240B29-F687-4F45-9708-019B960494DF}">
                    <a14:hiddenLine w="9525">
                      <a:solidFill>
                        <a:srgbClr val="000000"/>
                      </a:solidFill>
                      <a:miter lim="800000"/>
                      <a:headEnd/>
                      <a:tailEnd/>
                    </a14:hiddenLine>
                  </a:ext>
                </a:extLst>
              </p:spPr>
              <p:txBody>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9541" name="Freeform 224"/>
                <p:cNvSpPr/>
                <p:nvPr/>
              </p:nvSpPr>
              <p:spPr bwMode="auto">
                <a:xfrm>
                  <a:off x="2833" y="276"/>
                  <a:ext cx="25" cy="11"/>
                </a:xfrm>
                <a:custGeom>
                  <a:gdLst>
                    <a:gd fmla="*/ 0 w 25" name="T0"/>
                    <a:gd fmla="*/ 5 h 11" name="T1"/>
                    <a:gd fmla="*/ 1 w 25" name="T2"/>
                    <a:gd fmla="*/ 0 h 11" name="T3"/>
                    <a:gd fmla="*/ 25 w 25" name="T4"/>
                    <a:gd fmla="*/ 6 h 11" name="T5"/>
                    <a:gd fmla="*/ 24 w 25" name="T6"/>
                    <a:gd fmla="*/ 11 h 11" name="T7"/>
                    <a:gd fmla="*/ 0 w 25" name="T8"/>
                    <a:gd fmla="*/ 5 h 1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1" w="25">
                      <a:moveTo>
                        <a:pt x="0" y="5"/>
                      </a:moveTo>
                      <a:lnTo>
                        <a:pt x="1" y="0"/>
                      </a:lnTo>
                      <a:lnTo>
                        <a:pt x="25" y="6"/>
                      </a:lnTo>
                      <a:lnTo>
                        <a:pt x="24" y="11"/>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42" name="Freeform 225"/>
                <p:cNvSpPr/>
                <p:nvPr/>
              </p:nvSpPr>
              <p:spPr bwMode="auto">
                <a:xfrm>
                  <a:off x="2790" y="265"/>
                  <a:ext cx="28" cy="12"/>
                </a:xfrm>
                <a:custGeom>
                  <a:gdLst>
                    <a:gd fmla="*/ 0 w 28" name="T0"/>
                    <a:gd fmla="*/ 5 h 12" name="T1"/>
                    <a:gd fmla="*/ 1 w 28" name="T2"/>
                    <a:gd fmla="*/ 0 h 12" name="T3"/>
                    <a:gd fmla="*/ 28 w 28" name="T4"/>
                    <a:gd fmla="*/ 7 h 12" name="T5"/>
                    <a:gd fmla="*/ 27 w 28" name="T6"/>
                    <a:gd fmla="*/ 12 h 12" name="T7"/>
                    <a:gd fmla="*/ 0 w 28" name="T8"/>
                    <a:gd fmla="*/ 5 h 1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2" w="28">
                      <a:moveTo>
                        <a:pt x="0" y="5"/>
                      </a:moveTo>
                      <a:lnTo>
                        <a:pt x="1" y="0"/>
                      </a:lnTo>
                      <a:lnTo>
                        <a:pt x="28" y="7"/>
                      </a:lnTo>
                      <a:lnTo>
                        <a:pt x="27" y="12"/>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43" name="Freeform 226"/>
                <p:cNvSpPr/>
                <p:nvPr/>
              </p:nvSpPr>
              <p:spPr bwMode="auto">
                <a:xfrm>
                  <a:off x="2748" y="254"/>
                  <a:ext cx="28" cy="12"/>
                </a:xfrm>
                <a:custGeom>
                  <a:gdLst>
                    <a:gd fmla="*/ 0 w 28" name="T0"/>
                    <a:gd fmla="*/ 5 h 12" name="T1"/>
                    <a:gd fmla="*/ 1 w 28" name="T2"/>
                    <a:gd fmla="*/ 0 h 12" name="T3"/>
                    <a:gd fmla="*/ 28 w 28" name="T4"/>
                    <a:gd fmla="*/ 7 h 12" name="T5"/>
                    <a:gd fmla="*/ 26 w 28" name="T6"/>
                    <a:gd fmla="*/ 12 h 12" name="T7"/>
                    <a:gd fmla="*/ 0 w 28" name="T8"/>
                    <a:gd fmla="*/ 5 h 1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2" w="28">
                      <a:moveTo>
                        <a:pt x="0" y="5"/>
                      </a:moveTo>
                      <a:lnTo>
                        <a:pt x="1" y="0"/>
                      </a:lnTo>
                      <a:lnTo>
                        <a:pt x="28" y="7"/>
                      </a:lnTo>
                      <a:lnTo>
                        <a:pt x="26" y="12"/>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44" name="Freeform 227"/>
                <p:cNvSpPr/>
                <p:nvPr/>
              </p:nvSpPr>
              <p:spPr bwMode="auto">
                <a:xfrm>
                  <a:off x="2706" y="243"/>
                  <a:ext cx="27" cy="12"/>
                </a:xfrm>
                <a:custGeom>
                  <a:gdLst>
                    <a:gd fmla="*/ 0 w 27" name="T0"/>
                    <a:gd fmla="*/ 6 h 12" name="T1"/>
                    <a:gd fmla="*/ 1 w 27" name="T2"/>
                    <a:gd fmla="*/ 0 h 12" name="T3"/>
                    <a:gd fmla="*/ 27 w 27" name="T4"/>
                    <a:gd fmla="*/ 7 h 12" name="T5"/>
                    <a:gd fmla="*/ 26 w 27" name="T6"/>
                    <a:gd fmla="*/ 12 h 12" name="T7"/>
                    <a:gd fmla="*/ 0 w 27" name="T8"/>
                    <a:gd fmla="*/ 6 h 1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2" w="27">
                      <a:moveTo>
                        <a:pt x="0" y="6"/>
                      </a:moveTo>
                      <a:lnTo>
                        <a:pt x="1" y="0"/>
                      </a:lnTo>
                      <a:lnTo>
                        <a:pt x="27" y="7"/>
                      </a:lnTo>
                      <a:lnTo>
                        <a:pt x="26" y="12"/>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45" name="Freeform 228"/>
                <p:cNvSpPr/>
                <p:nvPr/>
              </p:nvSpPr>
              <p:spPr bwMode="auto">
                <a:xfrm>
                  <a:off x="2663" y="233"/>
                  <a:ext cx="28" cy="12"/>
                </a:xfrm>
                <a:custGeom>
                  <a:gdLst>
                    <a:gd fmla="*/ 0 w 28" name="T0"/>
                    <a:gd fmla="*/ 5 h 12" name="T1"/>
                    <a:gd fmla="*/ 2 w 28" name="T2"/>
                    <a:gd fmla="*/ 0 h 12" name="T3"/>
                    <a:gd fmla="*/ 28 w 28" name="T4"/>
                    <a:gd fmla="*/ 6 h 12" name="T5"/>
                    <a:gd fmla="*/ 27 w 28" name="T6"/>
                    <a:gd fmla="*/ 12 h 12" name="T7"/>
                    <a:gd fmla="*/ 0 w 28" name="T8"/>
                    <a:gd fmla="*/ 5 h 1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2" w="28">
                      <a:moveTo>
                        <a:pt x="0" y="5"/>
                      </a:moveTo>
                      <a:lnTo>
                        <a:pt x="2" y="0"/>
                      </a:lnTo>
                      <a:lnTo>
                        <a:pt x="28" y="6"/>
                      </a:lnTo>
                      <a:lnTo>
                        <a:pt x="27" y="12"/>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46" name="Freeform 229"/>
                <p:cNvSpPr/>
                <p:nvPr/>
              </p:nvSpPr>
              <p:spPr bwMode="auto">
                <a:xfrm>
                  <a:off x="2621" y="222"/>
                  <a:ext cx="28" cy="12"/>
                </a:xfrm>
                <a:custGeom>
                  <a:gdLst>
                    <a:gd fmla="*/ 0 w 28" name="T0"/>
                    <a:gd fmla="*/ 5 h 12" name="T1"/>
                    <a:gd fmla="*/ 1 w 28" name="T2"/>
                    <a:gd fmla="*/ 0 h 12" name="T3"/>
                    <a:gd fmla="*/ 28 w 28" name="T4"/>
                    <a:gd fmla="*/ 7 h 12" name="T5"/>
                    <a:gd fmla="*/ 26 w 28" name="T6"/>
                    <a:gd fmla="*/ 12 h 12" name="T7"/>
                    <a:gd fmla="*/ 0 w 28" name="T8"/>
                    <a:gd fmla="*/ 5 h 1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2" w="28">
                      <a:moveTo>
                        <a:pt x="0" y="5"/>
                      </a:moveTo>
                      <a:lnTo>
                        <a:pt x="1" y="0"/>
                      </a:lnTo>
                      <a:lnTo>
                        <a:pt x="28" y="7"/>
                      </a:lnTo>
                      <a:lnTo>
                        <a:pt x="26" y="12"/>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47" name="Freeform 230"/>
                <p:cNvSpPr/>
                <p:nvPr/>
              </p:nvSpPr>
              <p:spPr bwMode="auto">
                <a:xfrm>
                  <a:off x="2579" y="211"/>
                  <a:ext cx="28" cy="12"/>
                </a:xfrm>
                <a:custGeom>
                  <a:gdLst>
                    <a:gd fmla="*/ 0 w 28" name="T0"/>
                    <a:gd fmla="*/ 5 h 12" name="T1"/>
                    <a:gd fmla="*/ 1 w 28" name="T2"/>
                    <a:gd fmla="*/ 0 h 12" name="T3"/>
                    <a:gd fmla="*/ 28 w 28" name="T4"/>
                    <a:gd fmla="*/ 7 h 12" name="T5"/>
                    <a:gd fmla="*/ 26 w 28" name="T6"/>
                    <a:gd fmla="*/ 12 h 12" name="T7"/>
                    <a:gd fmla="*/ 0 w 28" name="T8"/>
                    <a:gd fmla="*/ 5 h 1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2" w="28">
                      <a:moveTo>
                        <a:pt x="0" y="5"/>
                      </a:moveTo>
                      <a:lnTo>
                        <a:pt x="1" y="0"/>
                      </a:lnTo>
                      <a:lnTo>
                        <a:pt x="28" y="7"/>
                      </a:lnTo>
                      <a:lnTo>
                        <a:pt x="26" y="12"/>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48" name="Freeform 231"/>
                <p:cNvSpPr/>
                <p:nvPr/>
              </p:nvSpPr>
              <p:spPr bwMode="auto">
                <a:xfrm>
                  <a:off x="2537" y="200"/>
                  <a:ext cx="27" cy="12"/>
                </a:xfrm>
                <a:custGeom>
                  <a:gdLst>
                    <a:gd fmla="*/ 0 w 27" name="T0"/>
                    <a:gd fmla="*/ 6 h 12" name="T1"/>
                    <a:gd fmla="*/ 1 w 27" name="T2"/>
                    <a:gd fmla="*/ 0 h 12" name="T3"/>
                    <a:gd fmla="*/ 27 w 27" name="T4"/>
                    <a:gd fmla="*/ 7 h 12" name="T5"/>
                    <a:gd fmla="*/ 26 w 27" name="T6"/>
                    <a:gd fmla="*/ 12 h 12" name="T7"/>
                    <a:gd fmla="*/ 0 w 27" name="T8"/>
                    <a:gd fmla="*/ 6 h 1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2" w="27">
                      <a:moveTo>
                        <a:pt x="0" y="6"/>
                      </a:moveTo>
                      <a:lnTo>
                        <a:pt x="1" y="0"/>
                      </a:lnTo>
                      <a:lnTo>
                        <a:pt x="27" y="7"/>
                      </a:lnTo>
                      <a:lnTo>
                        <a:pt x="26" y="12"/>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49" name="Freeform 232"/>
                <p:cNvSpPr/>
                <p:nvPr/>
              </p:nvSpPr>
              <p:spPr bwMode="auto">
                <a:xfrm>
                  <a:off x="2494" y="190"/>
                  <a:ext cx="28" cy="12"/>
                </a:xfrm>
                <a:custGeom>
                  <a:gdLst>
                    <a:gd fmla="*/ 0 w 28" name="T0"/>
                    <a:gd fmla="*/ 5 h 12" name="T1"/>
                    <a:gd fmla="*/ 2 w 28" name="T2"/>
                    <a:gd fmla="*/ 0 h 12" name="T3"/>
                    <a:gd fmla="*/ 28 w 28" name="T4"/>
                    <a:gd fmla="*/ 6 h 12" name="T5"/>
                    <a:gd fmla="*/ 27 w 28" name="T6"/>
                    <a:gd fmla="*/ 12 h 12" name="T7"/>
                    <a:gd fmla="*/ 0 w 28" name="T8"/>
                    <a:gd fmla="*/ 5 h 1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2" w="28">
                      <a:moveTo>
                        <a:pt x="0" y="5"/>
                      </a:moveTo>
                      <a:lnTo>
                        <a:pt x="2" y="0"/>
                      </a:lnTo>
                      <a:lnTo>
                        <a:pt x="28" y="6"/>
                      </a:lnTo>
                      <a:lnTo>
                        <a:pt x="27" y="12"/>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50" name="Freeform 233"/>
                <p:cNvSpPr/>
                <p:nvPr/>
              </p:nvSpPr>
              <p:spPr bwMode="auto">
                <a:xfrm>
                  <a:off x="2451" y="183"/>
                  <a:ext cx="28" cy="9"/>
                </a:xfrm>
                <a:custGeom>
                  <a:gdLst>
                    <a:gd fmla="*/ 0 w 28" name="T0"/>
                    <a:gd fmla="*/ 6 h 9" name="T1"/>
                    <a:gd fmla="*/ 1 w 28" name="T2"/>
                    <a:gd fmla="*/ 0 h 9" name="T3"/>
                    <a:gd fmla="*/ 28 w 28" name="T4"/>
                    <a:gd fmla="*/ 4 h 9" name="T5"/>
                    <a:gd fmla="*/ 27 w 28" name="T6"/>
                    <a:gd fmla="*/ 9 h 9" name="T7"/>
                    <a:gd fmla="*/ 0 w 28" name="T8"/>
                    <a:gd fmla="*/ 6 h 9"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9" w="28">
                      <a:moveTo>
                        <a:pt x="0" y="6"/>
                      </a:moveTo>
                      <a:lnTo>
                        <a:pt x="1" y="0"/>
                      </a:lnTo>
                      <a:lnTo>
                        <a:pt x="28" y="4"/>
                      </a:lnTo>
                      <a:lnTo>
                        <a:pt x="27" y="9"/>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51" name="Freeform 234"/>
                <p:cNvSpPr/>
                <p:nvPr/>
              </p:nvSpPr>
              <p:spPr bwMode="auto">
                <a:xfrm>
                  <a:off x="2408" y="177"/>
                  <a:ext cx="28" cy="9"/>
                </a:xfrm>
                <a:custGeom>
                  <a:gdLst>
                    <a:gd fmla="*/ 0 w 28" name="T0"/>
                    <a:gd fmla="*/ 6 h 9" name="T1"/>
                    <a:gd fmla="*/ 1 w 28" name="T2"/>
                    <a:gd fmla="*/ 0 h 9" name="T3"/>
                    <a:gd fmla="*/ 28 w 28" name="T4"/>
                    <a:gd fmla="*/ 4 h 9" name="T5"/>
                    <a:gd fmla="*/ 27 w 28" name="T6"/>
                    <a:gd fmla="*/ 9 h 9" name="T7"/>
                    <a:gd fmla="*/ 0 w 28" name="T8"/>
                    <a:gd fmla="*/ 6 h 9"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9" w="28">
                      <a:moveTo>
                        <a:pt x="0" y="6"/>
                      </a:moveTo>
                      <a:lnTo>
                        <a:pt x="1" y="0"/>
                      </a:lnTo>
                      <a:lnTo>
                        <a:pt x="28" y="4"/>
                      </a:lnTo>
                      <a:lnTo>
                        <a:pt x="27" y="9"/>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52" name="Freeform 235"/>
                <p:cNvSpPr/>
                <p:nvPr/>
              </p:nvSpPr>
              <p:spPr bwMode="auto">
                <a:xfrm>
                  <a:off x="2367" y="171"/>
                  <a:ext cx="26" cy="9"/>
                </a:xfrm>
                <a:custGeom>
                  <a:gdLst>
                    <a:gd fmla="*/ 0 w 26" name="T0"/>
                    <a:gd fmla="*/ 0 h 9" name="T1"/>
                    <a:gd fmla="*/ 0 w 26" name="T2"/>
                    <a:gd fmla="*/ 6 h 9" name="T3"/>
                    <a:gd fmla="*/ 25 w 26" name="T4"/>
                    <a:gd fmla="*/ 9 h 9" name="T5"/>
                    <a:gd fmla="*/ 26 w 26" name="T6"/>
                    <a:gd fmla="*/ 4 h 9" name="T7"/>
                    <a:gd fmla="*/ 0 w 26" name="T8"/>
                    <a:gd fmla="*/ 0 h 9" name="T9"/>
                    <a:gd fmla="*/ 0 w 26" name="T10"/>
                    <a:gd fmla="*/ 0 h 9"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9" w="26">
                      <a:moveTo>
                        <a:pt x="0" y="0"/>
                      </a:moveTo>
                      <a:lnTo>
                        <a:pt x="0" y="6"/>
                      </a:lnTo>
                      <a:lnTo>
                        <a:pt x="25" y="9"/>
                      </a:lnTo>
                      <a:lnTo>
                        <a:pt x="26" y="4"/>
                      </a:lnTo>
                      <a:lnTo>
                        <a:pt x="0" y="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53" name="Rectangle 236"/>
                <p:cNvSpPr>
                  <a:spLocks noChangeArrowheads="1"/>
                </p:cNvSpPr>
                <p:nvPr/>
              </p:nvSpPr>
              <p:spPr bwMode="auto">
                <a:xfrm>
                  <a:off x="2367" y="171"/>
                  <a:ext cx="1" cy="1"/>
                </a:xfrm>
                <a:prstGeom prst="rect">
                  <a:avLst/>
                </a:prstGeom>
                <a:solidFill>
                  <a:srgbClr val="949393"/>
                </a:solidFill>
                <a:ln>
                  <a:noFill/>
                </a:ln>
                <a:extLst>
                  <a:ext uri="{91240B29-F687-4F45-9708-019B960494DF}">
                    <a14:hiddenLine w="9525">
                      <a:solidFill>
                        <a:srgbClr val="000000"/>
                      </a:solidFill>
                      <a:miter lim="800000"/>
                      <a:headEnd/>
                      <a:tailEnd/>
                    </a14:hiddenLine>
                  </a:ext>
                </a:extLst>
              </p:spPr>
              <p:txBody>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9554" name="Freeform 237"/>
                <p:cNvSpPr/>
                <p:nvPr/>
              </p:nvSpPr>
              <p:spPr bwMode="auto">
                <a:xfrm>
                  <a:off x="2365" y="171"/>
                  <a:ext cx="2" cy="6"/>
                </a:xfrm>
                <a:custGeom>
                  <a:gdLst>
                    <a:gd fmla="*/ 1 w 2" name="T0"/>
                    <a:gd fmla="*/ 6 h 6" name="T1"/>
                    <a:gd fmla="*/ 0 w 2" name="T2"/>
                    <a:gd fmla="*/ 1 h 6" name="T3"/>
                    <a:gd fmla="*/ 2 w 2" name="T4"/>
                    <a:gd fmla="*/ 0 h 6" name="T5"/>
                    <a:gd fmla="*/ 2 w 2" name="T6"/>
                    <a:gd fmla="*/ 6 h 6" name="T7"/>
                    <a:gd fmla="*/ 1 w 2" name="T8"/>
                    <a:gd fmla="*/ 6 h 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6" w="2">
                      <a:moveTo>
                        <a:pt x="1" y="6"/>
                      </a:moveTo>
                      <a:lnTo>
                        <a:pt x="0" y="1"/>
                      </a:lnTo>
                      <a:lnTo>
                        <a:pt x="2" y="0"/>
                      </a:lnTo>
                      <a:lnTo>
                        <a:pt x="2" y="6"/>
                      </a:lnTo>
                      <a:lnTo>
                        <a:pt x="1"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55" name="Freeform 238"/>
                <p:cNvSpPr/>
                <p:nvPr/>
              </p:nvSpPr>
              <p:spPr bwMode="auto">
                <a:xfrm>
                  <a:off x="2322" y="172"/>
                  <a:ext cx="27" cy="8"/>
                </a:xfrm>
                <a:custGeom>
                  <a:gdLst>
                    <a:gd fmla="*/ 0 w 27" name="T0"/>
                    <a:gd fmla="*/ 8 h 8" name="T1"/>
                    <a:gd fmla="*/ 0 w 27" name="T2"/>
                    <a:gd fmla="*/ 2 h 8" name="T3"/>
                    <a:gd fmla="*/ 27 w 27" name="T4"/>
                    <a:gd fmla="*/ 0 h 8" name="T5"/>
                    <a:gd fmla="*/ 27 w 27" name="T6"/>
                    <a:gd fmla="*/ 6 h 8" name="T7"/>
                    <a:gd fmla="*/ 0 w 27" name="T8"/>
                    <a:gd fmla="*/ 8 h 8"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8" w="27">
                      <a:moveTo>
                        <a:pt x="0" y="8"/>
                      </a:moveTo>
                      <a:lnTo>
                        <a:pt x="0" y="2"/>
                      </a:lnTo>
                      <a:lnTo>
                        <a:pt x="27" y="0"/>
                      </a:lnTo>
                      <a:lnTo>
                        <a:pt x="27" y="6"/>
                      </a:lnTo>
                      <a:lnTo>
                        <a:pt x="0" y="8"/>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56" name="Freeform 239"/>
                <p:cNvSpPr/>
                <p:nvPr/>
              </p:nvSpPr>
              <p:spPr bwMode="auto">
                <a:xfrm>
                  <a:off x="2278" y="175"/>
                  <a:ext cx="28" cy="7"/>
                </a:xfrm>
                <a:custGeom>
                  <a:gdLst>
                    <a:gd fmla="*/ 0 w 28" name="T0"/>
                    <a:gd fmla="*/ 7 h 7" name="T1"/>
                    <a:gd fmla="*/ 0 w 28" name="T2"/>
                    <a:gd fmla="*/ 2 h 7" name="T3"/>
                    <a:gd fmla="*/ 27 w 28" name="T4"/>
                    <a:gd fmla="*/ 0 h 7" name="T5"/>
                    <a:gd fmla="*/ 28 w 28" name="T6"/>
                    <a:gd fmla="*/ 6 h 7" name="T7"/>
                    <a:gd fmla="*/ 0 w 28" name="T8"/>
                    <a:gd fmla="*/ 7 h 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7" w="28">
                      <a:moveTo>
                        <a:pt x="0" y="7"/>
                      </a:moveTo>
                      <a:lnTo>
                        <a:pt x="0" y="2"/>
                      </a:lnTo>
                      <a:lnTo>
                        <a:pt x="27" y="0"/>
                      </a:lnTo>
                      <a:lnTo>
                        <a:pt x="28" y="6"/>
                      </a:lnTo>
                      <a:lnTo>
                        <a:pt x="0" y="7"/>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57" name="Freeform 240"/>
                <p:cNvSpPr/>
                <p:nvPr/>
              </p:nvSpPr>
              <p:spPr bwMode="auto">
                <a:xfrm>
                  <a:off x="2256" y="178"/>
                  <a:ext cx="6" cy="6"/>
                </a:xfrm>
                <a:custGeom>
                  <a:gdLst>
                    <a:gd fmla="*/ 0 w 6" name="T0"/>
                    <a:gd fmla="*/ 0 h 6" name="T1"/>
                    <a:gd fmla="*/ 1 w 6" name="T2"/>
                    <a:gd fmla="*/ 6 h 6" name="T3"/>
                    <a:gd fmla="*/ 6 w 6" name="T4"/>
                    <a:gd fmla="*/ 5 h 6" name="T5"/>
                    <a:gd fmla="*/ 6 w 6" name="T6"/>
                    <a:gd fmla="*/ 0 h 6" name="T7"/>
                    <a:gd fmla="*/ 1 w 6" name="T8"/>
                    <a:gd fmla="*/ 0 h 6" name="T9"/>
                    <a:gd fmla="*/ 0 w 6" name="T10"/>
                    <a:gd fmla="*/ 0 h 6"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6" w="6">
                      <a:moveTo>
                        <a:pt x="0" y="0"/>
                      </a:moveTo>
                      <a:lnTo>
                        <a:pt x="1" y="6"/>
                      </a:lnTo>
                      <a:lnTo>
                        <a:pt x="6" y="5"/>
                      </a:lnTo>
                      <a:lnTo>
                        <a:pt x="6" y="0"/>
                      </a:lnTo>
                      <a:lnTo>
                        <a:pt x="1" y="0"/>
                      </a:lnTo>
                      <a:lnTo>
                        <a:pt x="0" y="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58" name="Freeform 241"/>
                <p:cNvSpPr/>
                <p:nvPr/>
              </p:nvSpPr>
              <p:spPr bwMode="auto">
                <a:xfrm>
                  <a:off x="2256" y="178"/>
                  <a:ext cx="1" cy="0"/>
                </a:xfrm>
                <a:custGeom>
                  <a:gdLst>
                    <a:gd fmla="*/ 0 w 1" name="T0"/>
                    <a:gd fmla="*/ 0 w 1" name="T1"/>
                    <a:gd fmla="*/ 1 w 1" name="T2"/>
                    <a:gd fmla="*/ 0 w 1" name="T3"/>
                    <a:gd fmla="*/ 0 60000 65536" name="T4"/>
                    <a:gd fmla="*/ 0 60000 65536" name="T5"/>
                    <a:gd fmla="*/ 0 60000 65536" name="T6"/>
                    <a:gd fmla="*/ 0 60000 65536" name="T7"/>
                  </a:gdLst>
                  <a:cxnLst>
                    <a:cxn ang="T4">
                      <a:pos x="T0" y="0"/>
                    </a:cxn>
                    <a:cxn ang="T5">
                      <a:pos x="T1" y="0"/>
                    </a:cxn>
                    <a:cxn ang="T6">
                      <a:pos x="T2" y="0"/>
                    </a:cxn>
                    <a:cxn ang="T7">
                      <a:pos x="T3" y="0"/>
                    </a:cxn>
                  </a:cxnLst>
                  <a:rect b="b" l="0" r="r" t="0"/>
                  <a:pathLst>
                    <a:path w="1">
                      <a:moveTo>
                        <a:pt x="0" y="0"/>
                      </a:moveTo>
                      <a:lnTo>
                        <a:pt x="0" y="0"/>
                      </a:lnTo>
                      <a:lnTo>
                        <a:pt x="1" y="0"/>
                      </a:lnTo>
                      <a:lnTo>
                        <a:pt x="0" y="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59" name="Freeform 242"/>
                <p:cNvSpPr/>
                <p:nvPr/>
              </p:nvSpPr>
              <p:spPr bwMode="auto">
                <a:xfrm>
                  <a:off x="2235" y="178"/>
                  <a:ext cx="23" cy="14"/>
                </a:xfrm>
                <a:custGeom>
                  <a:gdLst>
                    <a:gd fmla="*/ 3 w 23" name="T0"/>
                    <a:gd fmla="*/ 14 h 14" name="T1"/>
                    <a:gd fmla="*/ 0 w 23" name="T2"/>
                    <a:gd fmla="*/ 9 h 14" name="T3"/>
                    <a:gd fmla="*/ 21 w 23" name="T4"/>
                    <a:gd fmla="*/ 0 h 14" name="T5"/>
                    <a:gd fmla="*/ 23 w 23" name="T6"/>
                    <a:gd fmla="*/ 5 h 14" name="T7"/>
                    <a:gd fmla="*/ 3 w 23" name="T8"/>
                    <a:gd fmla="*/ 14 h 1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4" w="23">
                      <a:moveTo>
                        <a:pt x="3" y="14"/>
                      </a:moveTo>
                      <a:lnTo>
                        <a:pt x="0" y="9"/>
                      </a:lnTo>
                      <a:lnTo>
                        <a:pt x="21" y="0"/>
                      </a:lnTo>
                      <a:lnTo>
                        <a:pt x="23" y="5"/>
                      </a:lnTo>
                      <a:lnTo>
                        <a:pt x="3" y="1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60" name="Freeform 243"/>
                <p:cNvSpPr/>
                <p:nvPr/>
              </p:nvSpPr>
              <p:spPr bwMode="auto">
                <a:xfrm>
                  <a:off x="2196" y="194"/>
                  <a:ext cx="27" cy="16"/>
                </a:xfrm>
                <a:custGeom>
                  <a:gdLst>
                    <a:gd fmla="*/ 2 w 27" name="T0"/>
                    <a:gd fmla="*/ 16 h 16" name="T1"/>
                    <a:gd fmla="*/ 0 w 27" name="T2"/>
                    <a:gd fmla="*/ 11 h 16" name="T3"/>
                    <a:gd fmla="*/ 24 w 27" name="T4"/>
                    <a:gd fmla="*/ 0 h 16" name="T5"/>
                    <a:gd fmla="*/ 27 w 27" name="T6"/>
                    <a:gd fmla="*/ 5 h 16" name="T7"/>
                    <a:gd fmla="*/ 2 w 27" name="T8"/>
                    <a:gd fmla="*/ 16 h 1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6" w="27">
                      <a:moveTo>
                        <a:pt x="2" y="16"/>
                      </a:moveTo>
                      <a:lnTo>
                        <a:pt x="0" y="11"/>
                      </a:lnTo>
                      <a:lnTo>
                        <a:pt x="24" y="0"/>
                      </a:lnTo>
                      <a:lnTo>
                        <a:pt x="27" y="5"/>
                      </a:lnTo>
                      <a:lnTo>
                        <a:pt x="2" y="1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61" name="Freeform 244"/>
                <p:cNvSpPr/>
                <p:nvPr/>
              </p:nvSpPr>
              <p:spPr bwMode="auto">
                <a:xfrm>
                  <a:off x="2156" y="212"/>
                  <a:ext cx="27" cy="16"/>
                </a:xfrm>
                <a:custGeom>
                  <a:gdLst>
                    <a:gd fmla="*/ 2 w 27" name="T0"/>
                    <a:gd fmla="*/ 16 h 16" name="T1"/>
                    <a:gd fmla="*/ 0 w 27" name="T2"/>
                    <a:gd fmla="*/ 11 h 16" name="T3"/>
                    <a:gd fmla="*/ 25 w 27" name="T4"/>
                    <a:gd fmla="*/ 0 h 16" name="T5"/>
                    <a:gd fmla="*/ 27 w 27" name="T6"/>
                    <a:gd fmla="*/ 5 h 16" name="T7"/>
                    <a:gd fmla="*/ 2 w 27" name="T8"/>
                    <a:gd fmla="*/ 16 h 1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6" w="27">
                      <a:moveTo>
                        <a:pt x="2" y="16"/>
                      </a:moveTo>
                      <a:lnTo>
                        <a:pt x="0" y="11"/>
                      </a:lnTo>
                      <a:lnTo>
                        <a:pt x="25" y="0"/>
                      </a:lnTo>
                      <a:lnTo>
                        <a:pt x="27" y="5"/>
                      </a:lnTo>
                      <a:lnTo>
                        <a:pt x="2" y="1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62" name="Freeform 245"/>
                <p:cNvSpPr/>
                <p:nvPr/>
              </p:nvSpPr>
              <p:spPr bwMode="auto">
                <a:xfrm>
                  <a:off x="2116" y="230"/>
                  <a:ext cx="27" cy="16"/>
                </a:xfrm>
                <a:custGeom>
                  <a:gdLst>
                    <a:gd fmla="*/ 2 w 27" name="T0"/>
                    <a:gd fmla="*/ 16 h 16" name="T1"/>
                    <a:gd fmla="*/ 0 w 27" name="T2"/>
                    <a:gd fmla="*/ 11 h 16" name="T3"/>
                    <a:gd fmla="*/ 25 w 27" name="T4"/>
                    <a:gd fmla="*/ 0 h 16" name="T5"/>
                    <a:gd fmla="*/ 27 w 27" name="T6"/>
                    <a:gd fmla="*/ 5 h 16" name="T7"/>
                    <a:gd fmla="*/ 2 w 27" name="T8"/>
                    <a:gd fmla="*/ 16 h 1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6" w="27">
                      <a:moveTo>
                        <a:pt x="2" y="16"/>
                      </a:moveTo>
                      <a:lnTo>
                        <a:pt x="0" y="11"/>
                      </a:lnTo>
                      <a:lnTo>
                        <a:pt x="25" y="0"/>
                      </a:lnTo>
                      <a:lnTo>
                        <a:pt x="27" y="5"/>
                      </a:lnTo>
                      <a:lnTo>
                        <a:pt x="2" y="1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63" name="Freeform 246"/>
                <p:cNvSpPr/>
                <p:nvPr/>
              </p:nvSpPr>
              <p:spPr bwMode="auto">
                <a:xfrm>
                  <a:off x="2076" y="248"/>
                  <a:ext cx="27" cy="16"/>
                </a:xfrm>
                <a:custGeom>
                  <a:gdLst>
                    <a:gd fmla="*/ 2 w 27" name="T0"/>
                    <a:gd fmla="*/ 16 h 16" name="T1"/>
                    <a:gd fmla="*/ 0 w 27" name="T2"/>
                    <a:gd fmla="*/ 11 h 16" name="T3"/>
                    <a:gd fmla="*/ 25 w 27" name="T4"/>
                    <a:gd fmla="*/ 0 h 16" name="T5"/>
                    <a:gd fmla="*/ 27 w 27" name="T6"/>
                    <a:gd fmla="*/ 5 h 16" name="T7"/>
                    <a:gd fmla="*/ 2 w 27" name="T8"/>
                    <a:gd fmla="*/ 16 h 1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6" w="27">
                      <a:moveTo>
                        <a:pt x="2" y="16"/>
                      </a:moveTo>
                      <a:lnTo>
                        <a:pt x="0" y="11"/>
                      </a:lnTo>
                      <a:lnTo>
                        <a:pt x="25" y="0"/>
                      </a:lnTo>
                      <a:lnTo>
                        <a:pt x="27" y="5"/>
                      </a:lnTo>
                      <a:lnTo>
                        <a:pt x="2" y="1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64" name="Freeform 247"/>
                <p:cNvSpPr/>
                <p:nvPr/>
              </p:nvSpPr>
              <p:spPr bwMode="auto">
                <a:xfrm>
                  <a:off x="2035" y="258"/>
                  <a:ext cx="28" cy="10"/>
                </a:xfrm>
                <a:custGeom>
                  <a:gdLst>
                    <a:gd fmla="*/ 0 w 28" name="T0"/>
                    <a:gd fmla="*/ 5 h 10" name="T1"/>
                    <a:gd fmla="*/ 1 w 28" name="T2"/>
                    <a:gd fmla="*/ 0 h 10" name="T3"/>
                    <a:gd fmla="*/ 28 w 28" name="T4"/>
                    <a:gd fmla="*/ 4 h 10" name="T5"/>
                    <a:gd fmla="*/ 26 w 28" name="T6"/>
                    <a:gd fmla="*/ 10 h 10" name="T7"/>
                    <a:gd fmla="*/ 0 w 28" name="T8"/>
                    <a:gd fmla="*/ 5 h 1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0" w="28">
                      <a:moveTo>
                        <a:pt x="0" y="5"/>
                      </a:moveTo>
                      <a:lnTo>
                        <a:pt x="1" y="0"/>
                      </a:lnTo>
                      <a:lnTo>
                        <a:pt x="28" y="4"/>
                      </a:lnTo>
                      <a:lnTo>
                        <a:pt x="26" y="10"/>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65" name="Freeform 248"/>
                <p:cNvSpPr/>
                <p:nvPr/>
              </p:nvSpPr>
              <p:spPr bwMode="auto">
                <a:xfrm>
                  <a:off x="1992" y="250"/>
                  <a:ext cx="27" cy="10"/>
                </a:xfrm>
                <a:custGeom>
                  <a:gdLst>
                    <a:gd fmla="*/ 0 w 27" name="T0"/>
                    <a:gd fmla="*/ 6 h 10" name="T1"/>
                    <a:gd fmla="*/ 1 w 27" name="T2"/>
                    <a:gd fmla="*/ 0 h 10" name="T3"/>
                    <a:gd fmla="*/ 27 w 27" name="T4"/>
                    <a:gd fmla="*/ 5 h 10" name="T5"/>
                    <a:gd fmla="*/ 27 w 27" name="T6"/>
                    <a:gd fmla="*/ 10 h 10" name="T7"/>
                    <a:gd fmla="*/ 0 w 27" name="T8"/>
                    <a:gd fmla="*/ 6 h 1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0" w="27">
                      <a:moveTo>
                        <a:pt x="0" y="6"/>
                      </a:moveTo>
                      <a:lnTo>
                        <a:pt x="1" y="0"/>
                      </a:lnTo>
                      <a:lnTo>
                        <a:pt x="27" y="5"/>
                      </a:lnTo>
                      <a:lnTo>
                        <a:pt x="27" y="10"/>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66" name="Freeform 249"/>
                <p:cNvSpPr/>
                <p:nvPr/>
              </p:nvSpPr>
              <p:spPr bwMode="auto">
                <a:xfrm>
                  <a:off x="1949" y="243"/>
                  <a:ext cx="28" cy="10"/>
                </a:xfrm>
                <a:custGeom>
                  <a:gdLst>
                    <a:gd fmla="*/ 0 w 28" name="T0"/>
                    <a:gd fmla="*/ 5 h 10" name="T1"/>
                    <a:gd fmla="*/ 1 w 28" name="T2"/>
                    <a:gd fmla="*/ 0 h 10" name="T3"/>
                    <a:gd fmla="*/ 28 w 28" name="T4"/>
                    <a:gd fmla="*/ 4 h 10" name="T5"/>
                    <a:gd fmla="*/ 27 w 28" name="T6"/>
                    <a:gd fmla="*/ 10 h 10" name="T7"/>
                    <a:gd fmla="*/ 0 w 28" name="T8"/>
                    <a:gd fmla="*/ 5 h 1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0" w="28">
                      <a:moveTo>
                        <a:pt x="0" y="5"/>
                      </a:moveTo>
                      <a:lnTo>
                        <a:pt x="1" y="0"/>
                      </a:lnTo>
                      <a:lnTo>
                        <a:pt x="28" y="4"/>
                      </a:lnTo>
                      <a:lnTo>
                        <a:pt x="27" y="10"/>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67" name="Freeform 250"/>
                <p:cNvSpPr/>
                <p:nvPr/>
              </p:nvSpPr>
              <p:spPr bwMode="auto">
                <a:xfrm>
                  <a:off x="1906" y="235"/>
                  <a:ext cx="28" cy="11"/>
                </a:xfrm>
                <a:custGeom>
                  <a:gdLst>
                    <a:gd fmla="*/ 0 w 28" name="T0"/>
                    <a:gd fmla="*/ 6 h 11" name="T1"/>
                    <a:gd fmla="*/ 1 w 28" name="T2"/>
                    <a:gd fmla="*/ 0 h 11" name="T3"/>
                    <a:gd fmla="*/ 28 w 28" name="T4"/>
                    <a:gd fmla="*/ 5 h 11" name="T5"/>
                    <a:gd fmla="*/ 26 w 28" name="T6"/>
                    <a:gd fmla="*/ 11 h 11" name="T7"/>
                    <a:gd fmla="*/ 0 w 28" name="T8"/>
                    <a:gd fmla="*/ 6 h 1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1" w="28">
                      <a:moveTo>
                        <a:pt x="0" y="6"/>
                      </a:moveTo>
                      <a:lnTo>
                        <a:pt x="1" y="0"/>
                      </a:lnTo>
                      <a:lnTo>
                        <a:pt x="28" y="5"/>
                      </a:lnTo>
                      <a:lnTo>
                        <a:pt x="26" y="11"/>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68" name="Freeform 251"/>
                <p:cNvSpPr/>
                <p:nvPr/>
              </p:nvSpPr>
              <p:spPr bwMode="auto">
                <a:xfrm>
                  <a:off x="1863" y="228"/>
                  <a:ext cx="27" cy="10"/>
                </a:xfrm>
                <a:custGeom>
                  <a:gdLst>
                    <a:gd fmla="*/ 0 w 27" name="T0"/>
                    <a:gd fmla="*/ 5 h 10" name="T1"/>
                    <a:gd fmla="*/ 1 w 27" name="T2"/>
                    <a:gd fmla="*/ 0 h 10" name="T3"/>
                    <a:gd fmla="*/ 27 w 27" name="T4"/>
                    <a:gd fmla="*/ 5 h 10" name="T5"/>
                    <a:gd fmla="*/ 27 w 27" name="T6"/>
                    <a:gd fmla="*/ 10 h 10" name="T7"/>
                    <a:gd fmla="*/ 0 w 27" name="T8"/>
                    <a:gd fmla="*/ 5 h 1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0" w="27">
                      <a:moveTo>
                        <a:pt x="0" y="5"/>
                      </a:moveTo>
                      <a:lnTo>
                        <a:pt x="1" y="0"/>
                      </a:lnTo>
                      <a:lnTo>
                        <a:pt x="27" y="5"/>
                      </a:lnTo>
                      <a:lnTo>
                        <a:pt x="27" y="10"/>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69" name="Freeform 252"/>
                <p:cNvSpPr/>
                <p:nvPr/>
              </p:nvSpPr>
              <p:spPr bwMode="auto">
                <a:xfrm>
                  <a:off x="1830" y="222"/>
                  <a:ext cx="18" cy="9"/>
                </a:xfrm>
                <a:custGeom>
                  <a:gdLst>
                    <a:gd fmla="*/ 0 w 18" name="T0"/>
                    <a:gd fmla="*/ 6 h 9" name="T1"/>
                    <a:gd fmla="*/ 0 w 18" name="T2"/>
                    <a:gd fmla="*/ 6 h 9" name="T3"/>
                    <a:gd fmla="*/ 17 w 18" name="T4"/>
                    <a:gd fmla="*/ 9 h 9" name="T5"/>
                    <a:gd fmla="*/ 18 w 18" name="T6"/>
                    <a:gd fmla="*/ 3 h 9" name="T7"/>
                    <a:gd fmla="*/ 1 w 18" name="T8"/>
                    <a:gd fmla="*/ 0 h 9" name="T9"/>
                    <a:gd fmla="*/ 0 w 18" name="T10"/>
                    <a:gd fmla="*/ 6 h 9"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9" w="18">
                      <a:moveTo>
                        <a:pt x="0" y="6"/>
                      </a:moveTo>
                      <a:lnTo>
                        <a:pt x="0" y="6"/>
                      </a:lnTo>
                      <a:lnTo>
                        <a:pt x="17" y="9"/>
                      </a:lnTo>
                      <a:lnTo>
                        <a:pt x="18" y="3"/>
                      </a:lnTo>
                      <a:lnTo>
                        <a:pt x="1" y="0"/>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70" name="Rectangle 253"/>
                <p:cNvSpPr>
                  <a:spLocks noChangeArrowheads="1"/>
                </p:cNvSpPr>
                <p:nvPr/>
              </p:nvSpPr>
              <p:spPr bwMode="auto">
                <a:xfrm>
                  <a:off x="1830" y="228"/>
                  <a:ext cx="1" cy="1"/>
                </a:xfrm>
                <a:prstGeom prst="rect">
                  <a:avLst/>
                </a:prstGeom>
                <a:solidFill>
                  <a:srgbClr val="949393"/>
                </a:solidFill>
                <a:ln>
                  <a:noFill/>
                </a:ln>
                <a:extLst>
                  <a:ext uri="{91240B29-F687-4F45-9708-019B960494DF}">
                    <a14:hiddenLine w="9525">
                      <a:solidFill>
                        <a:srgbClr val="000000"/>
                      </a:solidFill>
                      <a:miter lim="800000"/>
                      <a:headEnd/>
                      <a:tailEnd/>
                    </a14:hiddenLine>
                  </a:ext>
                </a:extLst>
              </p:spPr>
              <p:txBody>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9571" name="Freeform 254"/>
                <p:cNvSpPr/>
                <p:nvPr/>
              </p:nvSpPr>
              <p:spPr bwMode="auto">
                <a:xfrm>
                  <a:off x="1820" y="219"/>
                  <a:ext cx="12" cy="9"/>
                </a:xfrm>
                <a:custGeom>
                  <a:gdLst>
                    <a:gd fmla="*/ 0 w 12" name="T0"/>
                    <a:gd fmla="*/ 5 h 9" name="T1"/>
                    <a:gd fmla="*/ 2 w 12" name="T2"/>
                    <a:gd fmla="*/ 0 h 9" name="T3"/>
                    <a:gd fmla="*/ 12 w 12" name="T4"/>
                    <a:gd fmla="*/ 4 h 9" name="T5"/>
                    <a:gd fmla="*/ 10 w 12" name="T6"/>
                    <a:gd fmla="*/ 9 h 9" name="T7"/>
                    <a:gd fmla="*/ 0 w 12" name="T8"/>
                    <a:gd fmla="*/ 5 h 9"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9" w="12">
                      <a:moveTo>
                        <a:pt x="0" y="5"/>
                      </a:moveTo>
                      <a:lnTo>
                        <a:pt x="2" y="0"/>
                      </a:lnTo>
                      <a:lnTo>
                        <a:pt x="12" y="4"/>
                      </a:lnTo>
                      <a:lnTo>
                        <a:pt x="10" y="9"/>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72" name="Freeform 255"/>
                <p:cNvSpPr/>
                <p:nvPr/>
              </p:nvSpPr>
              <p:spPr bwMode="auto">
                <a:xfrm>
                  <a:off x="1779" y="203"/>
                  <a:ext cx="27" cy="15"/>
                </a:xfrm>
                <a:custGeom>
                  <a:gdLst>
                    <a:gd fmla="*/ 0 w 27" name="T0"/>
                    <a:gd fmla="*/ 5 h 15" name="T1"/>
                    <a:gd fmla="*/ 2 w 27" name="T2"/>
                    <a:gd fmla="*/ 0 h 15" name="T3"/>
                    <a:gd fmla="*/ 27 w 27" name="T4"/>
                    <a:gd fmla="*/ 10 h 15" name="T5"/>
                    <a:gd fmla="*/ 26 w 27" name="T6"/>
                    <a:gd fmla="*/ 15 h 15" name="T7"/>
                    <a:gd fmla="*/ 0 w 27" name="T8"/>
                    <a:gd fmla="*/ 5 h 1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5" w="27">
                      <a:moveTo>
                        <a:pt x="0" y="5"/>
                      </a:moveTo>
                      <a:lnTo>
                        <a:pt x="2" y="0"/>
                      </a:lnTo>
                      <a:lnTo>
                        <a:pt x="27" y="10"/>
                      </a:lnTo>
                      <a:lnTo>
                        <a:pt x="26" y="15"/>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73" name="Freeform 256"/>
                <p:cNvSpPr/>
                <p:nvPr/>
              </p:nvSpPr>
              <p:spPr bwMode="auto">
                <a:xfrm>
                  <a:off x="1738" y="187"/>
                  <a:ext cx="28" cy="15"/>
                </a:xfrm>
                <a:custGeom>
                  <a:gdLst>
                    <a:gd fmla="*/ 0 w 28" name="T0"/>
                    <a:gd fmla="*/ 5 h 15" name="T1"/>
                    <a:gd fmla="*/ 2 w 28" name="T2"/>
                    <a:gd fmla="*/ 0 h 15" name="T3"/>
                    <a:gd fmla="*/ 28 w 28" name="T4"/>
                    <a:gd fmla="*/ 10 h 15" name="T5"/>
                    <a:gd fmla="*/ 26 w 28" name="T6"/>
                    <a:gd fmla="*/ 15 h 15" name="T7"/>
                    <a:gd fmla="*/ 0 w 28" name="T8"/>
                    <a:gd fmla="*/ 5 h 1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5" w="28">
                      <a:moveTo>
                        <a:pt x="0" y="5"/>
                      </a:moveTo>
                      <a:lnTo>
                        <a:pt x="2" y="0"/>
                      </a:lnTo>
                      <a:lnTo>
                        <a:pt x="28" y="10"/>
                      </a:lnTo>
                      <a:lnTo>
                        <a:pt x="26" y="15"/>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74" name="Freeform 257"/>
                <p:cNvSpPr/>
                <p:nvPr/>
              </p:nvSpPr>
              <p:spPr bwMode="auto">
                <a:xfrm>
                  <a:off x="1698" y="172"/>
                  <a:ext cx="27" cy="15"/>
                </a:xfrm>
                <a:custGeom>
                  <a:gdLst>
                    <a:gd fmla="*/ 0 w 27" name="T0"/>
                    <a:gd fmla="*/ 5 h 15" name="T1"/>
                    <a:gd fmla="*/ 2 w 27" name="T2"/>
                    <a:gd fmla="*/ 0 h 15" name="T3"/>
                    <a:gd fmla="*/ 27 w 27" name="T4"/>
                    <a:gd fmla="*/ 9 h 15" name="T5"/>
                    <a:gd fmla="*/ 25 w 27" name="T6"/>
                    <a:gd fmla="*/ 15 h 15" name="T7"/>
                    <a:gd fmla="*/ 0 w 27" name="T8"/>
                    <a:gd fmla="*/ 5 h 1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5" w="27">
                      <a:moveTo>
                        <a:pt x="0" y="5"/>
                      </a:moveTo>
                      <a:lnTo>
                        <a:pt x="2" y="0"/>
                      </a:lnTo>
                      <a:lnTo>
                        <a:pt x="27" y="9"/>
                      </a:lnTo>
                      <a:lnTo>
                        <a:pt x="25" y="15"/>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75" name="Freeform 258"/>
                <p:cNvSpPr/>
                <p:nvPr/>
              </p:nvSpPr>
              <p:spPr bwMode="auto">
                <a:xfrm>
                  <a:off x="1657" y="156"/>
                  <a:ext cx="27" cy="15"/>
                </a:xfrm>
                <a:custGeom>
                  <a:gdLst>
                    <a:gd fmla="*/ 0 w 27" name="T0"/>
                    <a:gd fmla="*/ 5 h 15" name="T1"/>
                    <a:gd fmla="*/ 2 w 27" name="T2"/>
                    <a:gd fmla="*/ 0 h 15" name="T3"/>
                    <a:gd fmla="*/ 27 w 27" name="T4"/>
                    <a:gd fmla="*/ 10 h 15" name="T5"/>
                    <a:gd fmla="*/ 25 w 27" name="T6"/>
                    <a:gd fmla="*/ 15 h 15" name="T7"/>
                    <a:gd fmla="*/ 0 w 27" name="T8"/>
                    <a:gd fmla="*/ 5 h 1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5" w="27">
                      <a:moveTo>
                        <a:pt x="0" y="5"/>
                      </a:moveTo>
                      <a:lnTo>
                        <a:pt x="2" y="0"/>
                      </a:lnTo>
                      <a:lnTo>
                        <a:pt x="27" y="10"/>
                      </a:lnTo>
                      <a:lnTo>
                        <a:pt x="25" y="15"/>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76" name="Freeform 259"/>
                <p:cNvSpPr/>
                <p:nvPr/>
              </p:nvSpPr>
              <p:spPr bwMode="auto">
                <a:xfrm>
                  <a:off x="1627" y="145"/>
                  <a:ext cx="16" cy="10"/>
                </a:xfrm>
                <a:custGeom>
                  <a:gdLst>
                    <a:gd fmla="*/ 0 w 16" name="T0"/>
                    <a:gd fmla="*/ 5 h 10" name="T1"/>
                    <a:gd fmla="*/ 1 w 16" name="T2"/>
                    <a:gd fmla="*/ 5 h 10" name="T3"/>
                    <a:gd fmla="*/ 14 w 16" name="T4"/>
                    <a:gd fmla="*/ 10 h 10" name="T5"/>
                    <a:gd fmla="*/ 16 w 16" name="T6"/>
                    <a:gd fmla="*/ 5 h 10" name="T7"/>
                    <a:gd fmla="*/ 3 w 16" name="T8"/>
                    <a:gd fmla="*/ 0 h 10" name="T9"/>
                    <a:gd fmla="*/ 0 w 16" name="T10"/>
                    <a:gd fmla="*/ 5 h 10"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10" w="16">
                      <a:moveTo>
                        <a:pt x="0" y="5"/>
                      </a:moveTo>
                      <a:lnTo>
                        <a:pt x="1" y="5"/>
                      </a:lnTo>
                      <a:lnTo>
                        <a:pt x="14" y="10"/>
                      </a:lnTo>
                      <a:lnTo>
                        <a:pt x="16" y="5"/>
                      </a:lnTo>
                      <a:lnTo>
                        <a:pt x="3" y="0"/>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77" name="Freeform 260"/>
                <p:cNvSpPr/>
                <p:nvPr/>
              </p:nvSpPr>
              <p:spPr bwMode="auto">
                <a:xfrm>
                  <a:off x="1627" y="150"/>
                  <a:ext cx="1" cy="0"/>
                </a:xfrm>
                <a:custGeom>
                  <a:gdLst>
                    <a:gd fmla="*/ 1 w 1" name="T0"/>
                    <a:gd fmla="*/ 1 w 1" name="T1"/>
                    <a:gd fmla="*/ 0 w 1" name="T2"/>
                    <a:gd fmla="*/ 1 w 1" name="T3"/>
                    <a:gd fmla="*/ 0 60000 65536" name="T4"/>
                    <a:gd fmla="*/ 0 60000 65536" name="T5"/>
                    <a:gd fmla="*/ 0 60000 65536" name="T6"/>
                    <a:gd fmla="*/ 0 60000 65536" name="T7"/>
                  </a:gdLst>
                  <a:cxnLst>
                    <a:cxn ang="T4">
                      <a:pos x="T0" y="0"/>
                    </a:cxn>
                    <a:cxn ang="T5">
                      <a:pos x="T1" y="0"/>
                    </a:cxn>
                    <a:cxn ang="T6">
                      <a:pos x="T2" y="0"/>
                    </a:cxn>
                    <a:cxn ang="T7">
                      <a:pos x="T3" y="0"/>
                    </a:cxn>
                  </a:cxnLst>
                  <a:rect b="b" l="0" r="r" t="0"/>
                  <a:pathLst>
                    <a:path w="1">
                      <a:moveTo>
                        <a:pt x="1" y="0"/>
                      </a:moveTo>
                      <a:lnTo>
                        <a:pt x="1" y="0"/>
                      </a:lnTo>
                      <a:lnTo>
                        <a:pt x="0" y="0"/>
                      </a:lnTo>
                      <a:lnTo>
                        <a:pt x="1" y="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78" name="Freeform 261"/>
                <p:cNvSpPr/>
                <p:nvPr/>
              </p:nvSpPr>
              <p:spPr bwMode="auto">
                <a:xfrm>
                  <a:off x="1618" y="137"/>
                  <a:ext cx="13" cy="13"/>
                </a:xfrm>
                <a:custGeom>
                  <a:gdLst>
                    <a:gd fmla="*/ 0 w 13" name="T0"/>
                    <a:gd fmla="*/ 4 h 13" name="T1"/>
                    <a:gd fmla="*/ 3 w 13" name="T2"/>
                    <a:gd fmla="*/ 0 h 13" name="T3"/>
                    <a:gd fmla="*/ 13 w 13" name="T4"/>
                    <a:gd fmla="*/ 8 h 13" name="T5"/>
                    <a:gd fmla="*/ 9 w 13" name="T6"/>
                    <a:gd fmla="*/ 13 h 13" name="T7"/>
                    <a:gd fmla="*/ 0 w 13" name="T8"/>
                    <a:gd fmla="*/ 4 h 13"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3" w="13">
                      <a:moveTo>
                        <a:pt x="0" y="4"/>
                      </a:moveTo>
                      <a:lnTo>
                        <a:pt x="3" y="0"/>
                      </a:lnTo>
                      <a:lnTo>
                        <a:pt x="13" y="8"/>
                      </a:lnTo>
                      <a:lnTo>
                        <a:pt x="9" y="13"/>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79" name="Freeform 262"/>
                <p:cNvSpPr/>
                <p:nvPr/>
              </p:nvSpPr>
              <p:spPr bwMode="auto">
                <a:xfrm>
                  <a:off x="1585" y="108"/>
                  <a:ext cx="24" cy="22"/>
                </a:xfrm>
                <a:custGeom>
                  <a:gdLst>
                    <a:gd fmla="*/ 0 w 24" name="T0"/>
                    <a:gd fmla="*/ 4 h 22" name="T1"/>
                    <a:gd fmla="*/ 4 w 24" name="T2"/>
                    <a:gd fmla="*/ 0 h 22" name="T3"/>
                    <a:gd fmla="*/ 24 w 24" name="T4"/>
                    <a:gd fmla="*/ 18 h 22" name="T5"/>
                    <a:gd fmla="*/ 20 w 24" name="T6"/>
                    <a:gd fmla="*/ 22 h 22" name="T7"/>
                    <a:gd fmla="*/ 0 w 24" name="T8"/>
                    <a:gd fmla="*/ 4 h 2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2" w="24">
                      <a:moveTo>
                        <a:pt x="0" y="4"/>
                      </a:moveTo>
                      <a:lnTo>
                        <a:pt x="4" y="0"/>
                      </a:lnTo>
                      <a:lnTo>
                        <a:pt x="24" y="18"/>
                      </a:lnTo>
                      <a:lnTo>
                        <a:pt x="20" y="22"/>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80" name="Freeform 263"/>
                <p:cNvSpPr/>
                <p:nvPr/>
              </p:nvSpPr>
              <p:spPr bwMode="auto">
                <a:xfrm>
                  <a:off x="1552" y="79"/>
                  <a:ext cx="24" cy="22"/>
                </a:xfrm>
                <a:custGeom>
                  <a:gdLst>
                    <a:gd fmla="*/ 0 w 24" name="T0"/>
                    <a:gd fmla="*/ 4 h 22" name="T1"/>
                    <a:gd fmla="*/ 4 w 24" name="T2"/>
                    <a:gd fmla="*/ 0 h 22" name="T3"/>
                    <a:gd fmla="*/ 24 w 24" name="T4"/>
                    <a:gd fmla="*/ 18 h 22" name="T5"/>
                    <a:gd fmla="*/ 21 w 24" name="T6"/>
                    <a:gd fmla="*/ 22 h 22" name="T7"/>
                    <a:gd fmla="*/ 0 w 24" name="T8"/>
                    <a:gd fmla="*/ 4 h 2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2" w="24">
                      <a:moveTo>
                        <a:pt x="0" y="4"/>
                      </a:moveTo>
                      <a:lnTo>
                        <a:pt x="4" y="0"/>
                      </a:lnTo>
                      <a:lnTo>
                        <a:pt x="24" y="18"/>
                      </a:lnTo>
                      <a:lnTo>
                        <a:pt x="21" y="22"/>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81" name="Freeform 264"/>
                <p:cNvSpPr/>
                <p:nvPr/>
              </p:nvSpPr>
              <p:spPr bwMode="auto">
                <a:xfrm>
                  <a:off x="1520" y="50"/>
                  <a:ext cx="24" cy="22"/>
                </a:xfrm>
                <a:custGeom>
                  <a:gdLst>
                    <a:gd fmla="*/ 0 w 24" name="T0"/>
                    <a:gd fmla="*/ 4 h 22" name="T1"/>
                    <a:gd fmla="*/ 3 w 24" name="T2"/>
                    <a:gd fmla="*/ 0 h 22" name="T3"/>
                    <a:gd fmla="*/ 24 w 24" name="T4"/>
                    <a:gd fmla="*/ 18 h 22" name="T5"/>
                    <a:gd fmla="*/ 20 w 24" name="T6"/>
                    <a:gd fmla="*/ 22 h 22" name="T7"/>
                    <a:gd fmla="*/ 0 w 24" name="T8"/>
                    <a:gd fmla="*/ 4 h 2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2" w="24">
                      <a:moveTo>
                        <a:pt x="0" y="4"/>
                      </a:moveTo>
                      <a:lnTo>
                        <a:pt x="3" y="0"/>
                      </a:lnTo>
                      <a:lnTo>
                        <a:pt x="24" y="18"/>
                      </a:lnTo>
                      <a:lnTo>
                        <a:pt x="20" y="22"/>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82" name="Freeform 265"/>
                <p:cNvSpPr/>
                <p:nvPr/>
              </p:nvSpPr>
              <p:spPr bwMode="auto">
                <a:xfrm>
                  <a:off x="1487" y="21"/>
                  <a:ext cx="24" cy="22"/>
                </a:xfrm>
                <a:custGeom>
                  <a:gdLst>
                    <a:gd fmla="*/ 0 w 24" name="T0"/>
                    <a:gd fmla="*/ 4 h 22" name="T1"/>
                    <a:gd fmla="*/ 3 w 24" name="T2"/>
                    <a:gd fmla="*/ 0 h 22" name="T3"/>
                    <a:gd fmla="*/ 24 w 24" name="T4"/>
                    <a:gd fmla="*/ 19 h 22" name="T5"/>
                    <a:gd fmla="*/ 20 w 24" name="T6"/>
                    <a:gd fmla="*/ 22 h 22" name="T7"/>
                    <a:gd fmla="*/ 0 w 24" name="T8"/>
                    <a:gd fmla="*/ 4 h 2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2" w="24">
                      <a:moveTo>
                        <a:pt x="0" y="4"/>
                      </a:moveTo>
                      <a:lnTo>
                        <a:pt x="3" y="0"/>
                      </a:lnTo>
                      <a:lnTo>
                        <a:pt x="24" y="19"/>
                      </a:lnTo>
                      <a:lnTo>
                        <a:pt x="20" y="22"/>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83" name="Freeform 266"/>
                <p:cNvSpPr/>
                <p:nvPr/>
              </p:nvSpPr>
              <p:spPr bwMode="auto">
                <a:xfrm>
                  <a:off x="1465" y="2"/>
                  <a:ext cx="13" cy="12"/>
                </a:xfrm>
                <a:custGeom>
                  <a:gdLst>
                    <a:gd fmla="*/ 0 w 13" name="T0"/>
                    <a:gd fmla="*/ 0 h 12" name="T1"/>
                    <a:gd fmla="*/ 0 w 13" name="T2"/>
                    <a:gd fmla="*/ 4 h 12" name="T3"/>
                    <a:gd fmla="*/ 10 w 13" name="T4"/>
                    <a:gd fmla="*/ 12 h 12" name="T5"/>
                    <a:gd fmla="*/ 13 w 13" name="T6"/>
                    <a:gd fmla="*/ 9 h 12" name="T7"/>
                    <a:gd fmla="*/ 3 w 13" name="T8"/>
                    <a:gd fmla="*/ 0 h 12" name="T9"/>
                    <a:gd fmla="*/ 0 w 13" name="T10"/>
                    <a:gd fmla="*/ 0 h 12"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12" w="13">
                      <a:moveTo>
                        <a:pt x="0" y="0"/>
                      </a:moveTo>
                      <a:lnTo>
                        <a:pt x="0" y="4"/>
                      </a:lnTo>
                      <a:lnTo>
                        <a:pt x="10" y="12"/>
                      </a:lnTo>
                      <a:lnTo>
                        <a:pt x="13" y="9"/>
                      </a:lnTo>
                      <a:lnTo>
                        <a:pt x="3" y="0"/>
                      </a:lnTo>
                      <a:lnTo>
                        <a:pt x="0" y="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84" name="Freeform 267"/>
                <p:cNvSpPr/>
                <p:nvPr/>
              </p:nvSpPr>
              <p:spPr bwMode="auto">
                <a:xfrm>
                  <a:off x="1465" y="0"/>
                  <a:ext cx="3" cy="2"/>
                </a:xfrm>
                <a:custGeom>
                  <a:gdLst>
                    <a:gd fmla="*/ 0 w 3" name="T0"/>
                    <a:gd fmla="*/ 2 h 2" name="T1"/>
                    <a:gd fmla="*/ 1 w 3" name="T2"/>
                    <a:gd fmla="*/ 0 h 2" name="T3"/>
                    <a:gd fmla="*/ 3 w 3" name="T4"/>
                    <a:gd fmla="*/ 2 h 2" name="T5"/>
                    <a:gd fmla="*/ 0 w 3" name="T6"/>
                    <a:gd fmla="*/ 2 h 2"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 w="3">
                      <a:moveTo>
                        <a:pt x="0" y="2"/>
                      </a:moveTo>
                      <a:lnTo>
                        <a:pt x="1" y="0"/>
                      </a:lnTo>
                      <a:lnTo>
                        <a:pt x="3" y="2"/>
                      </a:lnTo>
                      <a:lnTo>
                        <a:pt x="0" y="2"/>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85" name="Freeform 268"/>
                <p:cNvSpPr/>
                <p:nvPr/>
              </p:nvSpPr>
              <p:spPr bwMode="auto">
                <a:xfrm>
                  <a:off x="1454" y="2"/>
                  <a:ext cx="14" cy="13"/>
                </a:xfrm>
                <a:custGeom>
                  <a:gdLst>
                    <a:gd fmla="*/ 4 w 14" name="T0"/>
                    <a:gd fmla="*/ 13 h 13" name="T1"/>
                    <a:gd fmla="*/ 0 w 14" name="T2"/>
                    <a:gd fmla="*/ 8 h 13" name="T3"/>
                    <a:gd fmla="*/ 11 w 14" name="T4"/>
                    <a:gd fmla="*/ 0 h 13" name="T5"/>
                    <a:gd fmla="*/ 14 w 14" name="T6"/>
                    <a:gd fmla="*/ 4 h 13" name="T7"/>
                    <a:gd fmla="*/ 4 w 14" name="T8"/>
                    <a:gd fmla="*/ 13 h 13"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3" w="14">
                      <a:moveTo>
                        <a:pt x="4" y="13"/>
                      </a:moveTo>
                      <a:lnTo>
                        <a:pt x="0" y="8"/>
                      </a:lnTo>
                      <a:lnTo>
                        <a:pt x="11" y="0"/>
                      </a:lnTo>
                      <a:lnTo>
                        <a:pt x="14" y="4"/>
                      </a:lnTo>
                      <a:lnTo>
                        <a:pt x="4" y="1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86" name="Freeform 269"/>
                <p:cNvSpPr/>
                <p:nvPr/>
              </p:nvSpPr>
              <p:spPr bwMode="auto">
                <a:xfrm>
                  <a:off x="1421" y="21"/>
                  <a:ext cx="24" cy="22"/>
                </a:xfrm>
                <a:custGeom>
                  <a:gdLst>
                    <a:gd fmla="*/ 3 w 24" name="T0"/>
                    <a:gd fmla="*/ 22 h 22" name="T1"/>
                    <a:gd fmla="*/ 0 w 24" name="T2"/>
                    <a:gd fmla="*/ 18 h 22" name="T3"/>
                    <a:gd fmla="*/ 21 w 24" name="T4"/>
                    <a:gd fmla="*/ 0 h 22" name="T5"/>
                    <a:gd fmla="*/ 24 w 24" name="T6"/>
                    <a:gd fmla="*/ 4 h 22" name="T7"/>
                    <a:gd fmla="*/ 3 w 24" name="T8"/>
                    <a:gd fmla="*/ 22 h 2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2" w="24">
                      <a:moveTo>
                        <a:pt x="3" y="22"/>
                      </a:moveTo>
                      <a:lnTo>
                        <a:pt x="0" y="18"/>
                      </a:lnTo>
                      <a:lnTo>
                        <a:pt x="21" y="0"/>
                      </a:lnTo>
                      <a:lnTo>
                        <a:pt x="24" y="4"/>
                      </a:lnTo>
                      <a:lnTo>
                        <a:pt x="3" y="22"/>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87" name="Freeform 270"/>
                <p:cNvSpPr/>
                <p:nvPr/>
              </p:nvSpPr>
              <p:spPr bwMode="auto">
                <a:xfrm>
                  <a:off x="1388" y="50"/>
                  <a:ext cx="24" cy="21"/>
                </a:xfrm>
                <a:custGeom>
                  <a:gdLst>
                    <a:gd fmla="*/ 3 w 24" name="T0"/>
                    <a:gd fmla="*/ 21 h 21" name="T1"/>
                    <a:gd fmla="*/ 0 w 24" name="T2"/>
                    <a:gd fmla="*/ 17 h 21" name="T3"/>
                    <a:gd fmla="*/ 21 w 24" name="T4"/>
                    <a:gd fmla="*/ 0 h 21" name="T5"/>
                    <a:gd fmla="*/ 24 w 24" name="T6"/>
                    <a:gd fmla="*/ 4 h 21" name="T7"/>
                    <a:gd fmla="*/ 3 w 24" name="T8"/>
                    <a:gd fmla="*/ 21 h 2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1" w="24">
                      <a:moveTo>
                        <a:pt x="3" y="21"/>
                      </a:moveTo>
                      <a:lnTo>
                        <a:pt x="0" y="17"/>
                      </a:lnTo>
                      <a:lnTo>
                        <a:pt x="21" y="0"/>
                      </a:lnTo>
                      <a:lnTo>
                        <a:pt x="24" y="4"/>
                      </a:lnTo>
                      <a:lnTo>
                        <a:pt x="3" y="21"/>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88" name="Freeform 271"/>
                <p:cNvSpPr/>
                <p:nvPr/>
              </p:nvSpPr>
              <p:spPr bwMode="auto">
                <a:xfrm>
                  <a:off x="1355" y="78"/>
                  <a:ext cx="24" cy="22"/>
                </a:xfrm>
                <a:custGeom>
                  <a:gdLst>
                    <a:gd fmla="*/ 3 w 24" name="T0"/>
                    <a:gd fmla="*/ 22 h 22" name="T1"/>
                    <a:gd fmla="*/ 0 w 24" name="T2"/>
                    <a:gd fmla="*/ 18 h 22" name="T3"/>
                    <a:gd fmla="*/ 20 w 24" name="T4"/>
                    <a:gd fmla="*/ 0 h 22" name="T5"/>
                    <a:gd fmla="*/ 24 w 24" name="T6"/>
                    <a:gd fmla="*/ 4 h 22" name="T7"/>
                    <a:gd fmla="*/ 3 w 24" name="T8"/>
                    <a:gd fmla="*/ 22 h 2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2" w="24">
                      <a:moveTo>
                        <a:pt x="3" y="22"/>
                      </a:moveTo>
                      <a:lnTo>
                        <a:pt x="0" y="18"/>
                      </a:lnTo>
                      <a:lnTo>
                        <a:pt x="20" y="0"/>
                      </a:lnTo>
                      <a:lnTo>
                        <a:pt x="24" y="4"/>
                      </a:lnTo>
                      <a:lnTo>
                        <a:pt x="3" y="22"/>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89" name="Freeform 272"/>
                <p:cNvSpPr/>
                <p:nvPr/>
              </p:nvSpPr>
              <p:spPr bwMode="auto">
                <a:xfrm>
                  <a:off x="1322" y="106"/>
                  <a:ext cx="24" cy="22"/>
                </a:xfrm>
                <a:custGeom>
                  <a:gdLst>
                    <a:gd fmla="*/ 3 w 24" name="T0"/>
                    <a:gd fmla="*/ 22 h 22" name="T1"/>
                    <a:gd fmla="*/ 0 w 24" name="T2"/>
                    <a:gd fmla="*/ 18 h 22" name="T3"/>
                    <a:gd fmla="*/ 20 w 24" name="T4"/>
                    <a:gd fmla="*/ 0 h 22" name="T5"/>
                    <a:gd fmla="*/ 24 w 24" name="T6"/>
                    <a:gd fmla="*/ 5 h 22" name="T7"/>
                    <a:gd fmla="*/ 3 w 24" name="T8"/>
                    <a:gd fmla="*/ 22 h 2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2" w="24">
                      <a:moveTo>
                        <a:pt x="3" y="22"/>
                      </a:moveTo>
                      <a:lnTo>
                        <a:pt x="0" y="18"/>
                      </a:lnTo>
                      <a:lnTo>
                        <a:pt x="20" y="0"/>
                      </a:lnTo>
                      <a:lnTo>
                        <a:pt x="24" y="5"/>
                      </a:lnTo>
                      <a:lnTo>
                        <a:pt x="3" y="22"/>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90" name="Freeform 273"/>
                <p:cNvSpPr/>
                <p:nvPr/>
              </p:nvSpPr>
              <p:spPr bwMode="auto">
                <a:xfrm>
                  <a:off x="1288" y="135"/>
                  <a:ext cx="25" cy="22"/>
                </a:xfrm>
                <a:custGeom>
                  <a:gdLst>
                    <a:gd fmla="*/ 4 w 25" name="T0"/>
                    <a:gd fmla="*/ 22 h 22" name="T1"/>
                    <a:gd fmla="*/ 0 w 25" name="T2"/>
                    <a:gd fmla="*/ 18 h 22" name="T3"/>
                    <a:gd fmla="*/ 21 w 25" name="T4"/>
                    <a:gd fmla="*/ 0 h 22" name="T5"/>
                    <a:gd fmla="*/ 25 w 25" name="T6"/>
                    <a:gd fmla="*/ 4 h 22" name="T7"/>
                    <a:gd fmla="*/ 4 w 25" name="T8"/>
                    <a:gd fmla="*/ 22 h 2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2" w="25">
                      <a:moveTo>
                        <a:pt x="4" y="22"/>
                      </a:moveTo>
                      <a:lnTo>
                        <a:pt x="0" y="18"/>
                      </a:lnTo>
                      <a:lnTo>
                        <a:pt x="21" y="0"/>
                      </a:lnTo>
                      <a:lnTo>
                        <a:pt x="25" y="4"/>
                      </a:lnTo>
                      <a:lnTo>
                        <a:pt x="4" y="22"/>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91" name="Freeform 274"/>
                <p:cNvSpPr/>
                <p:nvPr/>
              </p:nvSpPr>
              <p:spPr bwMode="auto">
                <a:xfrm>
                  <a:off x="1271" y="163"/>
                  <a:ext cx="9" cy="9"/>
                </a:xfrm>
                <a:custGeom>
                  <a:gdLst>
                    <a:gd fmla="*/ 3 w 9" name="T0"/>
                    <a:gd fmla="*/ 9 h 9" name="T1"/>
                    <a:gd fmla="*/ 3 w 9" name="T2"/>
                    <a:gd fmla="*/ 9 h 9" name="T3"/>
                    <a:gd fmla="*/ 9 w 9" name="T4"/>
                    <a:gd fmla="*/ 4 h 9" name="T5"/>
                    <a:gd fmla="*/ 5 w 9" name="T6"/>
                    <a:gd fmla="*/ 0 h 9" name="T7"/>
                    <a:gd fmla="*/ 0 w 9" name="T8"/>
                    <a:gd fmla="*/ 5 h 9" name="T9"/>
                    <a:gd fmla="*/ 3 w 9" name="T10"/>
                    <a:gd fmla="*/ 9 h 9"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9" w="9">
                      <a:moveTo>
                        <a:pt x="3" y="9"/>
                      </a:moveTo>
                      <a:lnTo>
                        <a:pt x="3" y="9"/>
                      </a:lnTo>
                      <a:lnTo>
                        <a:pt x="9" y="4"/>
                      </a:lnTo>
                      <a:lnTo>
                        <a:pt x="5" y="0"/>
                      </a:lnTo>
                      <a:lnTo>
                        <a:pt x="0" y="5"/>
                      </a:lnTo>
                      <a:lnTo>
                        <a:pt x="3" y="9"/>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92" name="Rectangle 275"/>
                <p:cNvSpPr>
                  <a:spLocks noChangeArrowheads="1"/>
                </p:cNvSpPr>
                <p:nvPr/>
              </p:nvSpPr>
              <p:spPr bwMode="auto">
                <a:xfrm>
                  <a:off x="1274" y="172"/>
                  <a:ext cx="1" cy="1"/>
                </a:xfrm>
                <a:prstGeom prst="rect">
                  <a:avLst/>
                </a:prstGeom>
                <a:solidFill>
                  <a:srgbClr val="949393"/>
                </a:solidFill>
                <a:ln>
                  <a:noFill/>
                </a:ln>
                <a:extLst>
                  <a:ext uri="{91240B29-F687-4F45-9708-019B960494DF}">
                    <a14:hiddenLine w="9525">
                      <a:solidFill>
                        <a:srgbClr val="000000"/>
                      </a:solidFill>
                      <a:miter lim="800000"/>
                      <a:headEnd/>
                      <a:tailEnd/>
                    </a14:hiddenLine>
                  </a:ext>
                </a:extLst>
              </p:spPr>
              <p:txBody>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9593" name="Freeform 276"/>
                <p:cNvSpPr/>
                <p:nvPr/>
              </p:nvSpPr>
              <p:spPr bwMode="auto">
                <a:xfrm>
                  <a:off x="1253" y="167"/>
                  <a:ext cx="21" cy="13"/>
                </a:xfrm>
                <a:custGeom>
                  <a:gdLst>
                    <a:gd fmla="*/ 2 w 21" name="T0"/>
                    <a:gd fmla="*/ 13 h 13" name="T1"/>
                    <a:gd fmla="*/ 0 w 21" name="T2"/>
                    <a:gd fmla="*/ 8 h 13" name="T3"/>
                    <a:gd fmla="*/ 18 w 21" name="T4"/>
                    <a:gd fmla="*/ 0 h 13" name="T5"/>
                    <a:gd fmla="*/ 21 w 21" name="T6"/>
                    <a:gd fmla="*/ 5 h 13" name="T7"/>
                    <a:gd fmla="*/ 2 w 21" name="T8"/>
                    <a:gd fmla="*/ 13 h 13"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3" w="21">
                      <a:moveTo>
                        <a:pt x="2" y="13"/>
                      </a:moveTo>
                      <a:lnTo>
                        <a:pt x="0" y="8"/>
                      </a:lnTo>
                      <a:lnTo>
                        <a:pt x="18" y="0"/>
                      </a:lnTo>
                      <a:lnTo>
                        <a:pt x="21" y="5"/>
                      </a:lnTo>
                      <a:lnTo>
                        <a:pt x="2" y="1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94" name="Freeform 277"/>
                <p:cNvSpPr/>
                <p:nvPr/>
              </p:nvSpPr>
              <p:spPr bwMode="auto">
                <a:xfrm>
                  <a:off x="1212" y="181"/>
                  <a:ext cx="27" cy="15"/>
                </a:xfrm>
                <a:custGeom>
                  <a:gdLst>
                    <a:gd fmla="*/ 2 w 27" name="T0"/>
                    <a:gd fmla="*/ 15 h 15" name="T1"/>
                    <a:gd fmla="*/ 0 w 27" name="T2"/>
                    <a:gd fmla="*/ 10 h 15" name="T3"/>
                    <a:gd fmla="*/ 25 w 27" name="T4"/>
                    <a:gd fmla="*/ 0 h 15" name="T5"/>
                    <a:gd fmla="*/ 27 w 27" name="T6"/>
                    <a:gd fmla="*/ 5 h 15" name="T7"/>
                    <a:gd fmla="*/ 2 w 27" name="T8"/>
                    <a:gd fmla="*/ 15 h 1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5" w="27">
                      <a:moveTo>
                        <a:pt x="2" y="15"/>
                      </a:moveTo>
                      <a:lnTo>
                        <a:pt x="0" y="10"/>
                      </a:lnTo>
                      <a:lnTo>
                        <a:pt x="25" y="0"/>
                      </a:lnTo>
                      <a:lnTo>
                        <a:pt x="27" y="5"/>
                      </a:lnTo>
                      <a:lnTo>
                        <a:pt x="2" y="1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95" name="Freeform 278"/>
                <p:cNvSpPr/>
                <p:nvPr/>
              </p:nvSpPr>
              <p:spPr bwMode="auto">
                <a:xfrm>
                  <a:off x="1171" y="197"/>
                  <a:ext cx="28" cy="15"/>
                </a:xfrm>
                <a:custGeom>
                  <a:gdLst>
                    <a:gd fmla="*/ 3 w 28" name="T0"/>
                    <a:gd fmla="*/ 15 h 15" name="T1"/>
                    <a:gd fmla="*/ 0 w 28" name="T2"/>
                    <a:gd fmla="*/ 10 h 15" name="T3"/>
                    <a:gd fmla="*/ 26 w 28" name="T4"/>
                    <a:gd fmla="*/ 0 h 15" name="T5"/>
                    <a:gd fmla="*/ 28 w 28" name="T6"/>
                    <a:gd fmla="*/ 5 h 15" name="T7"/>
                    <a:gd fmla="*/ 3 w 28" name="T8"/>
                    <a:gd fmla="*/ 15 h 1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5" w="28">
                      <a:moveTo>
                        <a:pt x="3" y="15"/>
                      </a:moveTo>
                      <a:lnTo>
                        <a:pt x="0" y="10"/>
                      </a:lnTo>
                      <a:lnTo>
                        <a:pt x="26" y="0"/>
                      </a:lnTo>
                      <a:lnTo>
                        <a:pt x="28" y="5"/>
                      </a:lnTo>
                      <a:lnTo>
                        <a:pt x="3" y="1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96" name="Freeform 279"/>
                <p:cNvSpPr/>
                <p:nvPr/>
              </p:nvSpPr>
              <p:spPr bwMode="auto">
                <a:xfrm>
                  <a:off x="1131" y="213"/>
                  <a:ext cx="27" cy="15"/>
                </a:xfrm>
                <a:custGeom>
                  <a:gdLst>
                    <a:gd fmla="*/ 2 w 27" name="T0"/>
                    <a:gd fmla="*/ 15 h 15" name="T1"/>
                    <a:gd fmla="*/ 0 w 27" name="T2"/>
                    <a:gd fmla="*/ 10 h 15" name="T3"/>
                    <a:gd fmla="*/ 25 w 27" name="T4"/>
                    <a:gd fmla="*/ 0 h 15" name="T5"/>
                    <a:gd fmla="*/ 27 w 27" name="T6"/>
                    <a:gd fmla="*/ 5 h 15" name="T7"/>
                    <a:gd fmla="*/ 2 w 27" name="T8"/>
                    <a:gd fmla="*/ 15 h 1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5" w="27">
                      <a:moveTo>
                        <a:pt x="2" y="15"/>
                      </a:moveTo>
                      <a:lnTo>
                        <a:pt x="0" y="10"/>
                      </a:lnTo>
                      <a:lnTo>
                        <a:pt x="25" y="0"/>
                      </a:lnTo>
                      <a:lnTo>
                        <a:pt x="27" y="5"/>
                      </a:lnTo>
                      <a:lnTo>
                        <a:pt x="2" y="1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97" name="Freeform 280"/>
                <p:cNvSpPr/>
                <p:nvPr/>
              </p:nvSpPr>
              <p:spPr bwMode="auto">
                <a:xfrm>
                  <a:off x="1090" y="229"/>
                  <a:ext cx="28" cy="15"/>
                </a:xfrm>
                <a:custGeom>
                  <a:gdLst>
                    <a:gd fmla="*/ 2 w 28" name="T0"/>
                    <a:gd fmla="*/ 15 h 15" name="T1"/>
                    <a:gd fmla="*/ 0 w 28" name="T2"/>
                    <a:gd fmla="*/ 10 h 15" name="T3"/>
                    <a:gd fmla="*/ 26 w 28" name="T4"/>
                    <a:gd fmla="*/ 0 h 15" name="T5"/>
                    <a:gd fmla="*/ 28 w 28" name="T6"/>
                    <a:gd fmla="*/ 5 h 15" name="T7"/>
                    <a:gd fmla="*/ 2 w 28" name="T8"/>
                    <a:gd fmla="*/ 15 h 1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5" w="28">
                      <a:moveTo>
                        <a:pt x="2" y="15"/>
                      </a:moveTo>
                      <a:lnTo>
                        <a:pt x="0" y="10"/>
                      </a:lnTo>
                      <a:lnTo>
                        <a:pt x="26" y="0"/>
                      </a:lnTo>
                      <a:lnTo>
                        <a:pt x="28" y="5"/>
                      </a:lnTo>
                      <a:lnTo>
                        <a:pt x="2" y="1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98" name="Freeform 281"/>
                <p:cNvSpPr/>
                <p:nvPr/>
              </p:nvSpPr>
              <p:spPr bwMode="auto">
                <a:xfrm>
                  <a:off x="1050" y="245"/>
                  <a:ext cx="27" cy="15"/>
                </a:xfrm>
                <a:custGeom>
                  <a:gdLst>
                    <a:gd fmla="*/ 2 w 27" name="T0"/>
                    <a:gd fmla="*/ 15 h 15" name="T1"/>
                    <a:gd fmla="*/ 0 w 27" name="T2"/>
                    <a:gd fmla="*/ 10 h 15" name="T3"/>
                    <a:gd fmla="*/ 25 w 27" name="T4"/>
                    <a:gd fmla="*/ 0 h 15" name="T5"/>
                    <a:gd fmla="*/ 27 w 27" name="T6"/>
                    <a:gd fmla="*/ 5 h 15" name="T7"/>
                    <a:gd fmla="*/ 2 w 27" name="T8"/>
                    <a:gd fmla="*/ 15 h 1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5" w="27">
                      <a:moveTo>
                        <a:pt x="2" y="15"/>
                      </a:moveTo>
                      <a:lnTo>
                        <a:pt x="0" y="10"/>
                      </a:lnTo>
                      <a:lnTo>
                        <a:pt x="25" y="0"/>
                      </a:lnTo>
                      <a:lnTo>
                        <a:pt x="27" y="5"/>
                      </a:lnTo>
                      <a:lnTo>
                        <a:pt x="2" y="1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599" name="Freeform 282"/>
                <p:cNvSpPr/>
                <p:nvPr/>
              </p:nvSpPr>
              <p:spPr bwMode="auto">
                <a:xfrm>
                  <a:off x="1009" y="261"/>
                  <a:ext cx="28" cy="15"/>
                </a:xfrm>
                <a:custGeom>
                  <a:gdLst>
                    <a:gd fmla="*/ 2 w 28" name="T0"/>
                    <a:gd fmla="*/ 15 h 15" name="T1"/>
                    <a:gd fmla="*/ 0 w 28" name="T2"/>
                    <a:gd fmla="*/ 10 h 15" name="T3"/>
                    <a:gd fmla="*/ 25 w 28" name="T4"/>
                    <a:gd fmla="*/ 0 h 15" name="T5"/>
                    <a:gd fmla="*/ 28 w 28" name="T6"/>
                    <a:gd fmla="*/ 5 h 15" name="T7"/>
                    <a:gd fmla="*/ 2 w 28" name="T8"/>
                    <a:gd fmla="*/ 15 h 1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5" w="28">
                      <a:moveTo>
                        <a:pt x="2" y="15"/>
                      </a:moveTo>
                      <a:lnTo>
                        <a:pt x="0" y="10"/>
                      </a:lnTo>
                      <a:lnTo>
                        <a:pt x="25" y="0"/>
                      </a:lnTo>
                      <a:lnTo>
                        <a:pt x="28" y="5"/>
                      </a:lnTo>
                      <a:lnTo>
                        <a:pt x="2" y="1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00" name="Freeform 283"/>
                <p:cNvSpPr/>
                <p:nvPr/>
              </p:nvSpPr>
              <p:spPr bwMode="auto">
                <a:xfrm>
                  <a:off x="992" y="277"/>
                  <a:ext cx="4" cy="6"/>
                </a:xfrm>
                <a:custGeom>
                  <a:gdLst>
                    <a:gd fmla="*/ 0 w 4" name="T0"/>
                    <a:gd fmla="*/ 1 h 6" name="T1"/>
                    <a:gd fmla="*/ 2 w 4" name="T2"/>
                    <a:gd fmla="*/ 6 h 6" name="T3"/>
                    <a:gd fmla="*/ 4 w 4" name="T4"/>
                    <a:gd fmla="*/ 5 h 6" name="T5"/>
                    <a:gd fmla="*/ 2 w 4" name="T6"/>
                    <a:gd fmla="*/ 0 h 6" name="T7"/>
                    <a:gd fmla="*/ 0 w 4" name="T8"/>
                    <a:gd fmla="*/ 1 h 6" name="T9"/>
                    <a:gd fmla="*/ 0 w 4" name="T10"/>
                    <a:gd fmla="*/ 1 h 6"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6" w="4">
                      <a:moveTo>
                        <a:pt x="0" y="1"/>
                      </a:moveTo>
                      <a:lnTo>
                        <a:pt x="2" y="6"/>
                      </a:lnTo>
                      <a:lnTo>
                        <a:pt x="4" y="5"/>
                      </a:lnTo>
                      <a:lnTo>
                        <a:pt x="2" y="0"/>
                      </a:lnTo>
                      <a:lnTo>
                        <a:pt x="0" y="1"/>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01" name="Rectangle 284"/>
                <p:cNvSpPr>
                  <a:spLocks noChangeArrowheads="1"/>
                </p:cNvSpPr>
                <p:nvPr/>
              </p:nvSpPr>
              <p:spPr bwMode="auto">
                <a:xfrm>
                  <a:off x="992" y="278"/>
                  <a:ext cx="1" cy="1"/>
                </a:xfrm>
                <a:prstGeom prst="rect">
                  <a:avLst/>
                </a:prstGeom>
                <a:solidFill>
                  <a:srgbClr val="949393"/>
                </a:solidFill>
                <a:ln>
                  <a:noFill/>
                </a:ln>
                <a:extLst>
                  <a:ext uri="{91240B29-F687-4F45-9708-019B960494DF}">
                    <a14:hiddenLine w="9525">
                      <a:solidFill>
                        <a:srgbClr val="000000"/>
                      </a:solidFill>
                      <a:miter lim="800000"/>
                      <a:headEnd/>
                      <a:tailEnd/>
                    </a14:hiddenLine>
                  </a:ext>
                </a:extLst>
              </p:spPr>
              <p:txBody>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9602" name="Freeform 285"/>
                <p:cNvSpPr/>
                <p:nvPr/>
              </p:nvSpPr>
              <p:spPr bwMode="auto">
                <a:xfrm>
                  <a:off x="972" y="278"/>
                  <a:ext cx="23" cy="21"/>
                </a:xfrm>
                <a:custGeom>
                  <a:gdLst>
                    <a:gd fmla="*/ 4 w 23" name="T0"/>
                    <a:gd fmla="*/ 21 h 21" name="T1"/>
                    <a:gd fmla="*/ 0 w 23" name="T2"/>
                    <a:gd fmla="*/ 17 h 21" name="T3"/>
                    <a:gd fmla="*/ 20 w 23" name="T4"/>
                    <a:gd fmla="*/ 0 h 21" name="T5"/>
                    <a:gd fmla="*/ 23 w 23" name="T6"/>
                    <a:gd fmla="*/ 4 h 21" name="T7"/>
                    <a:gd fmla="*/ 4 w 23" name="T8"/>
                    <a:gd fmla="*/ 21 h 2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1" w="23">
                      <a:moveTo>
                        <a:pt x="4" y="21"/>
                      </a:moveTo>
                      <a:lnTo>
                        <a:pt x="0" y="17"/>
                      </a:lnTo>
                      <a:lnTo>
                        <a:pt x="20" y="0"/>
                      </a:lnTo>
                      <a:lnTo>
                        <a:pt x="23" y="4"/>
                      </a:lnTo>
                      <a:lnTo>
                        <a:pt x="4" y="21"/>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03" name="Freeform 286"/>
                <p:cNvSpPr/>
                <p:nvPr/>
              </p:nvSpPr>
              <p:spPr bwMode="auto">
                <a:xfrm>
                  <a:off x="939" y="305"/>
                  <a:ext cx="24" cy="22"/>
                </a:xfrm>
                <a:custGeom>
                  <a:gdLst>
                    <a:gd fmla="*/ 3 w 24" name="T0"/>
                    <a:gd fmla="*/ 22 h 22" name="T1"/>
                    <a:gd fmla="*/ 0 w 24" name="T2"/>
                    <a:gd fmla="*/ 18 h 22" name="T3"/>
                    <a:gd fmla="*/ 20 w 24" name="T4"/>
                    <a:gd fmla="*/ 0 h 22" name="T5"/>
                    <a:gd fmla="*/ 24 w 24" name="T6"/>
                    <a:gd fmla="*/ 4 h 22" name="T7"/>
                    <a:gd fmla="*/ 3 w 24" name="T8"/>
                    <a:gd fmla="*/ 22 h 2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2" w="24">
                      <a:moveTo>
                        <a:pt x="3" y="22"/>
                      </a:moveTo>
                      <a:lnTo>
                        <a:pt x="0" y="18"/>
                      </a:lnTo>
                      <a:lnTo>
                        <a:pt x="20" y="0"/>
                      </a:lnTo>
                      <a:lnTo>
                        <a:pt x="24" y="4"/>
                      </a:lnTo>
                      <a:lnTo>
                        <a:pt x="3" y="22"/>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04" name="Freeform 287"/>
                <p:cNvSpPr/>
                <p:nvPr/>
              </p:nvSpPr>
              <p:spPr bwMode="auto">
                <a:xfrm>
                  <a:off x="905" y="333"/>
                  <a:ext cx="25" cy="22"/>
                </a:xfrm>
                <a:custGeom>
                  <a:gdLst>
                    <a:gd fmla="*/ 4 w 25" name="T0"/>
                    <a:gd fmla="*/ 22 h 22" name="T1"/>
                    <a:gd fmla="*/ 0 w 25" name="T2"/>
                    <a:gd fmla="*/ 18 h 22" name="T3"/>
                    <a:gd fmla="*/ 21 w 25" name="T4"/>
                    <a:gd fmla="*/ 0 h 22" name="T5"/>
                    <a:gd fmla="*/ 25 w 25" name="T6"/>
                    <a:gd fmla="*/ 5 h 22" name="T7"/>
                    <a:gd fmla="*/ 4 w 25" name="T8"/>
                    <a:gd fmla="*/ 22 h 2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2" w="25">
                      <a:moveTo>
                        <a:pt x="4" y="22"/>
                      </a:moveTo>
                      <a:lnTo>
                        <a:pt x="0" y="18"/>
                      </a:lnTo>
                      <a:lnTo>
                        <a:pt x="21" y="0"/>
                      </a:lnTo>
                      <a:lnTo>
                        <a:pt x="25" y="5"/>
                      </a:lnTo>
                      <a:lnTo>
                        <a:pt x="4" y="22"/>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05" name="Freeform 288"/>
                <p:cNvSpPr/>
                <p:nvPr/>
              </p:nvSpPr>
              <p:spPr bwMode="auto">
                <a:xfrm>
                  <a:off x="872" y="362"/>
                  <a:ext cx="24" cy="21"/>
                </a:xfrm>
                <a:custGeom>
                  <a:gdLst>
                    <a:gd fmla="*/ 3 w 24" name="T0"/>
                    <a:gd fmla="*/ 21 h 21" name="T1"/>
                    <a:gd fmla="*/ 0 w 24" name="T2"/>
                    <a:gd fmla="*/ 17 h 21" name="T3"/>
                    <a:gd fmla="*/ 21 w 24" name="T4"/>
                    <a:gd fmla="*/ 0 h 21" name="T5"/>
                    <a:gd fmla="*/ 24 w 24" name="T6"/>
                    <a:gd fmla="*/ 4 h 21" name="T7"/>
                    <a:gd fmla="*/ 3 w 24" name="T8"/>
                    <a:gd fmla="*/ 21 h 2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1" w="24">
                      <a:moveTo>
                        <a:pt x="3" y="21"/>
                      </a:moveTo>
                      <a:lnTo>
                        <a:pt x="0" y="17"/>
                      </a:lnTo>
                      <a:lnTo>
                        <a:pt x="21" y="0"/>
                      </a:lnTo>
                      <a:lnTo>
                        <a:pt x="24" y="4"/>
                      </a:lnTo>
                      <a:lnTo>
                        <a:pt x="3" y="21"/>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06" name="Freeform 289"/>
                <p:cNvSpPr/>
                <p:nvPr/>
              </p:nvSpPr>
              <p:spPr bwMode="auto">
                <a:xfrm>
                  <a:off x="834" y="389"/>
                  <a:ext cx="28" cy="13"/>
                </a:xfrm>
                <a:custGeom>
                  <a:gdLst>
                    <a:gd fmla="*/ 2 w 28" name="T0"/>
                    <a:gd fmla="*/ 13 h 13" name="T1"/>
                    <a:gd fmla="*/ 0 w 28" name="T2"/>
                    <a:gd fmla="*/ 8 h 13" name="T3"/>
                    <a:gd fmla="*/ 26 w 28" name="T4"/>
                    <a:gd fmla="*/ 0 h 13" name="T5"/>
                    <a:gd fmla="*/ 28 w 28" name="T6"/>
                    <a:gd fmla="*/ 5 h 13" name="T7"/>
                    <a:gd fmla="*/ 2 w 28" name="T8"/>
                    <a:gd fmla="*/ 13 h 13"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3" w="28">
                      <a:moveTo>
                        <a:pt x="2" y="13"/>
                      </a:moveTo>
                      <a:lnTo>
                        <a:pt x="0" y="8"/>
                      </a:lnTo>
                      <a:lnTo>
                        <a:pt x="26" y="0"/>
                      </a:lnTo>
                      <a:lnTo>
                        <a:pt x="28" y="5"/>
                      </a:lnTo>
                      <a:lnTo>
                        <a:pt x="2" y="1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07" name="Freeform 290"/>
                <p:cNvSpPr/>
                <p:nvPr/>
              </p:nvSpPr>
              <p:spPr bwMode="auto">
                <a:xfrm>
                  <a:off x="793" y="402"/>
                  <a:ext cx="27" cy="13"/>
                </a:xfrm>
                <a:custGeom>
                  <a:gdLst>
                    <a:gd fmla="*/ 1 w 27" name="T0"/>
                    <a:gd fmla="*/ 13 h 13" name="T1"/>
                    <a:gd fmla="*/ 0 w 27" name="T2"/>
                    <a:gd fmla="*/ 8 h 13" name="T3"/>
                    <a:gd fmla="*/ 25 w 27" name="T4"/>
                    <a:gd fmla="*/ 0 h 13" name="T5"/>
                    <a:gd fmla="*/ 27 w 27" name="T6"/>
                    <a:gd fmla="*/ 5 h 13" name="T7"/>
                    <a:gd fmla="*/ 1 w 27" name="T8"/>
                    <a:gd fmla="*/ 13 h 13"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3" w="27">
                      <a:moveTo>
                        <a:pt x="1" y="13"/>
                      </a:moveTo>
                      <a:lnTo>
                        <a:pt x="0" y="8"/>
                      </a:lnTo>
                      <a:lnTo>
                        <a:pt x="25" y="0"/>
                      </a:lnTo>
                      <a:lnTo>
                        <a:pt x="27" y="5"/>
                      </a:lnTo>
                      <a:lnTo>
                        <a:pt x="1" y="1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08" name="Freeform 291"/>
                <p:cNvSpPr/>
                <p:nvPr/>
              </p:nvSpPr>
              <p:spPr bwMode="auto">
                <a:xfrm>
                  <a:off x="751" y="415"/>
                  <a:ext cx="28" cy="13"/>
                </a:xfrm>
                <a:custGeom>
                  <a:gdLst>
                    <a:gd fmla="*/ 1 w 28" name="T0"/>
                    <a:gd fmla="*/ 13 h 13" name="T1"/>
                    <a:gd fmla="*/ 0 w 28" name="T2"/>
                    <a:gd fmla="*/ 8 h 13" name="T3"/>
                    <a:gd fmla="*/ 26 w 28" name="T4"/>
                    <a:gd fmla="*/ 0 h 13" name="T5"/>
                    <a:gd fmla="*/ 28 w 28" name="T6"/>
                    <a:gd fmla="*/ 5 h 13" name="T7"/>
                    <a:gd fmla="*/ 1 w 28" name="T8"/>
                    <a:gd fmla="*/ 13 h 13"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3" w="28">
                      <a:moveTo>
                        <a:pt x="1" y="13"/>
                      </a:moveTo>
                      <a:lnTo>
                        <a:pt x="0" y="8"/>
                      </a:lnTo>
                      <a:lnTo>
                        <a:pt x="26" y="0"/>
                      </a:lnTo>
                      <a:lnTo>
                        <a:pt x="28" y="5"/>
                      </a:lnTo>
                      <a:lnTo>
                        <a:pt x="1" y="1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09" name="Freeform 292"/>
                <p:cNvSpPr/>
                <p:nvPr/>
              </p:nvSpPr>
              <p:spPr bwMode="auto">
                <a:xfrm>
                  <a:off x="709" y="428"/>
                  <a:ext cx="28" cy="13"/>
                </a:xfrm>
                <a:custGeom>
                  <a:gdLst>
                    <a:gd fmla="*/ 2 w 28" name="T0"/>
                    <a:gd fmla="*/ 13 h 13" name="T1"/>
                    <a:gd fmla="*/ 0 w 28" name="T2"/>
                    <a:gd fmla="*/ 8 h 13" name="T3"/>
                    <a:gd fmla="*/ 26 w 28" name="T4"/>
                    <a:gd fmla="*/ 0 h 13" name="T5"/>
                    <a:gd fmla="*/ 28 w 28" name="T6"/>
                    <a:gd fmla="*/ 5 h 13" name="T7"/>
                    <a:gd fmla="*/ 2 w 28" name="T8"/>
                    <a:gd fmla="*/ 13 h 13"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3" w="28">
                      <a:moveTo>
                        <a:pt x="2" y="13"/>
                      </a:moveTo>
                      <a:lnTo>
                        <a:pt x="0" y="8"/>
                      </a:lnTo>
                      <a:lnTo>
                        <a:pt x="26" y="0"/>
                      </a:lnTo>
                      <a:lnTo>
                        <a:pt x="28" y="5"/>
                      </a:lnTo>
                      <a:lnTo>
                        <a:pt x="2" y="1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10" name="Freeform 293"/>
                <p:cNvSpPr/>
                <p:nvPr/>
              </p:nvSpPr>
              <p:spPr bwMode="auto">
                <a:xfrm>
                  <a:off x="668" y="441"/>
                  <a:ext cx="27" cy="14"/>
                </a:xfrm>
                <a:custGeom>
                  <a:gdLst>
                    <a:gd fmla="*/ 1 w 27" name="T0"/>
                    <a:gd fmla="*/ 14 h 14" name="T1"/>
                    <a:gd fmla="*/ 0 w 27" name="T2"/>
                    <a:gd fmla="*/ 9 h 14" name="T3"/>
                    <a:gd fmla="*/ 26 w 27" name="T4"/>
                    <a:gd fmla="*/ 0 h 14" name="T5"/>
                    <a:gd fmla="*/ 27 w 27" name="T6"/>
                    <a:gd fmla="*/ 6 h 14" name="T7"/>
                    <a:gd fmla="*/ 1 w 27" name="T8"/>
                    <a:gd fmla="*/ 14 h 1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4" w="27">
                      <a:moveTo>
                        <a:pt x="1" y="14"/>
                      </a:moveTo>
                      <a:lnTo>
                        <a:pt x="0" y="9"/>
                      </a:lnTo>
                      <a:lnTo>
                        <a:pt x="26" y="0"/>
                      </a:lnTo>
                      <a:lnTo>
                        <a:pt x="27" y="6"/>
                      </a:lnTo>
                      <a:lnTo>
                        <a:pt x="1" y="1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11" name="Freeform 294"/>
                <p:cNvSpPr/>
                <p:nvPr/>
              </p:nvSpPr>
              <p:spPr bwMode="auto">
                <a:xfrm>
                  <a:off x="626" y="455"/>
                  <a:ext cx="28" cy="13"/>
                </a:xfrm>
                <a:custGeom>
                  <a:gdLst>
                    <a:gd fmla="*/ 2 w 28" name="T0"/>
                    <a:gd fmla="*/ 13 h 13" name="T1"/>
                    <a:gd fmla="*/ 0 w 28" name="T2"/>
                    <a:gd fmla="*/ 8 h 13" name="T3"/>
                    <a:gd fmla="*/ 26 w 28" name="T4"/>
                    <a:gd fmla="*/ 0 h 13" name="T5"/>
                    <a:gd fmla="*/ 28 w 28" name="T6"/>
                    <a:gd fmla="*/ 5 h 13" name="T7"/>
                    <a:gd fmla="*/ 2 w 28" name="T8"/>
                    <a:gd fmla="*/ 13 h 13"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3" w="28">
                      <a:moveTo>
                        <a:pt x="2" y="13"/>
                      </a:moveTo>
                      <a:lnTo>
                        <a:pt x="0" y="8"/>
                      </a:lnTo>
                      <a:lnTo>
                        <a:pt x="26" y="0"/>
                      </a:lnTo>
                      <a:lnTo>
                        <a:pt x="28" y="5"/>
                      </a:lnTo>
                      <a:lnTo>
                        <a:pt x="2" y="1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12" name="Freeform 295"/>
                <p:cNvSpPr/>
                <p:nvPr/>
              </p:nvSpPr>
              <p:spPr bwMode="auto">
                <a:xfrm>
                  <a:off x="584" y="468"/>
                  <a:ext cx="28" cy="13"/>
                </a:xfrm>
                <a:custGeom>
                  <a:gdLst>
                    <a:gd fmla="*/ 2 w 28" name="T0"/>
                    <a:gd fmla="*/ 13 h 13" name="T1"/>
                    <a:gd fmla="*/ 0 w 28" name="T2"/>
                    <a:gd fmla="*/ 8 h 13" name="T3"/>
                    <a:gd fmla="*/ 26 w 28" name="T4"/>
                    <a:gd fmla="*/ 0 h 13" name="T5"/>
                    <a:gd fmla="*/ 28 w 28" name="T6"/>
                    <a:gd fmla="*/ 5 h 13" name="T7"/>
                    <a:gd fmla="*/ 2 w 28" name="T8"/>
                    <a:gd fmla="*/ 13 h 13"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3" w="28">
                      <a:moveTo>
                        <a:pt x="2" y="13"/>
                      </a:moveTo>
                      <a:lnTo>
                        <a:pt x="0" y="8"/>
                      </a:lnTo>
                      <a:lnTo>
                        <a:pt x="26" y="0"/>
                      </a:lnTo>
                      <a:lnTo>
                        <a:pt x="28" y="5"/>
                      </a:lnTo>
                      <a:lnTo>
                        <a:pt x="2" y="1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13" name="Freeform 296"/>
                <p:cNvSpPr/>
                <p:nvPr/>
              </p:nvSpPr>
              <p:spPr bwMode="auto">
                <a:xfrm>
                  <a:off x="543" y="481"/>
                  <a:ext cx="28" cy="13"/>
                </a:xfrm>
                <a:custGeom>
                  <a:gdLst>
                    <a:gd fmla="*/ 1 w 28" name="T0"/>
                    <a:gd fmla="*/ 13 h 13" name="T1"/>
                    <a:gd fmla="*/ 0 w 28" name="T2"/>
                    <a:gd fmla="*/ 8 h 13" name="T3"/>
                    <a:gd fmla="*/ 26 w 28" name="T4"/>
                    <a:gd fmla="*/ 0 h 13" name="T5"/>
                    <a:gd fmla="*/ 28 w 28" name="T6"/>
                    <a:gd fmla="*/ 5 h 13" name="T7"/>
                    <a:gd fmla="*/ 1 w 28" name="T8"/>
                    <a:gd fmla="*/ 13 h 13"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3" w="28">
                      <a:moveTo>
                        <a:pt x="1" y="13"/>
                      </a:moveTo>
                      <a:lnTo>
                        <a:pt x="0" y="8"/>
                      </a:lnTo>
                      <a:lnTo>
                        <a:pt x="26" y="0"/>
                      </a:lnTo>
                      <a:lnTo>
                        <a:pt x="28" y="5"/>
                      </a:lnTo>
                      <a:lnTo>
                        <a:pt x="1" y="1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14" name="Freeform 297"/>
                <p:cNvSpPr/>
                <p:nvPr/>
              </p:nvSpPr>
              <p:spPr bwMode="auto">
                <a:xfrm>
                  <a:off x="502" y="482"/>
                  <a:ext cx="27" cy="17"/>
                </a:xfrm>
                <a:custGeom>
                  <a:gdLst>
                    <a:gd fmla="*/ 0 w 27" name="T0"/>
                    <a:gd fmla="*/ 4 h 17" name="T1"/>
                    <a:gd fmla="*/ 3 w 27" name="T2"/>
                    <a:gd fmla="*/ 0 h 17" name="T3"/>
                    <a:gd fmla="*/ 27 w 27" name="T4"/>
                    <a:gd fmla="*/ 12 h 17" name="T5"/>
                    <a:gd fmla="*/ 25 w 27" name="T6"/>
                    <a:gd fmla="*/ 17 h 17" name="T7"/>
                    <a:gd fmla="*/ 0 w 27" name="T8"/>
                    <a:gd fmla="*/ 4 h 1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7" w="27">
                      <a:moveTo>
                        <a:pt x="0" y="4"/>
                      </a:moveTo>
                      <a:lnTo>
                        <a:pt x="3" y="0"/>
                      </a:lnTo>
                      <a:lnTo>
                        <a:pt x="27" y="12"/>
                      </a:lnTo>
                      <a:lnTo>
                        <a:pt x="25" y="17"/>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15" name="Freeform 298"/>
                <p:cNvSpPr/>
                <p:nvPr/>
              </p:nvSpPr>
              <p:spPr bwMode="auto">
                <a:xfrm>
                  <a:off x="463" y="462"/>
                  <a:ext cx="27" cy="17"/>
                </a:xfrm>
                <a:custGeom>
                  <a:gdLst>
                    <a:gd fmla="*/ 0 w 27" name="T0"/>
                    <a:gd fmla="*/ 5 h 17" name="T1"/>
                    <a:gd fmla="*/ 3 w 27" name="T2"/>
                    <a:gd fmla="*/ 0 h 17" name="T3"/>
                    <a:gd fmla="*/ 27 w 27" name="T4"/>
                    <a:gd fmla="*/ 12 h 17" name="T5"/>
                    <a:gd fmla="*/ 25 w 27" name="T6"/>
                    <a:gd fmla="*/ 17 h 17" name="T7"/>
                    <a:gd fmla="*/ 0 w 27" name="T8"/>
                    <a:gd fmla="*/ 5 h 1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7" w="27">
                      <a:moveTo>
                        <a:pt x="0" y="5"/>
                      </a:moveTo>
                      <a:lnTo>
                        <a:pt x="3" y="0"/>
                      </a:lnTo>
                      <a:lnTo>
                        <a:pt x="27" y="12"/>
                      </a:lnTo>
                      <a:lnTo>
                        <a:pt x="25" y="17"/>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16" name="Freeform 299"/>
                <p:cNvSpPr/>
                <p:nvPr/>
              </p:nvSpPr>
              <p:spPr bwMode="auto">
                <a:xfrm>
                  <a:off x="424" y="443"/>
                  <a:ext cx="27" cy="17"/>
                </a:xfrm>
                <a:custGeom>
                  <a:gdLst>
                    <a:gd fmla="*/ 0 w 27" name="T0"/>
                    <a:gd fmla="*/ 4 h 17" name="T1"/>
                    <a:gd fmla="*/ 3 w 27" name="T2"/>
                    <a:gd fmla="*/ 0 h 17" name="T3"/>
                    <a:gd fmla="*/ 27 w 27" name="T4"/>
                    <a:gd fmla="*/ 12 h 17" name="T5"/>
                    <a:gd fmla="*/ 25 w 27" name="T6"/>
                    <a:gd fmla="*/ 17 h 17" name="T7"/>
                    <a:gd fmla="*/ 0 w 27" name="T8"/>
                    <a:gd fmla="*/ 4 h 1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7" w="27">
                      <a:moveTo>
                        <a:pt x="0" y="4"/>
                      </a:moveTo>
                      <a:lnTo>
                        <a:pt x="3" y="0"/>
                      </a:lnTo>
                      <a:lnTo>
                        <a:pt x="27" y="12"/>
                      </a:lnTo>
                      <a:lnTo>
                        <a:pt x="25" y="17"/>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17" name="Freeform 300"/>
                <p:cNvSpPr/>
                <p:nvPr/>
              </p:nvSpPr>
              <p:spPr bwMode="auto">
                <a:xfrm>
                  <a:off x="385" y="423"/>
                  <a:ext cx="27" cy="17"/>
                </a:xfrm>
                <a:custGeom>
                  <a:gdLst>
                    <a:gd fmla="*/ 0 w 27" name="T0"/>
                    <a:gd fmla="*/ 5 h 17" name="T1"/>
                    <a:gd fmla="*/ 3 w 27" name="T2"/>
                    <a:gd fmla="*/ 0 h 17" name="T3"/>
                    <a:gd fmla="*/ 27 w 27" name="T4"/>
                    <a:gd fmla="*/ 12 h 17" name="T5"/>
                    <a:gd fmla="*/ 25 w 27" name="T6"/>
                    <a:gd fmla="*/ 17 h 17" name="T7"/>
                    <a:gd fmla="*/ 0 w 27" name="T8"/>
                    <a:gd fmla="*/ 5 h 1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7" w="27">
                      <a:moveTo>
                        <a:pt x="0" y="5"/>
                      </a:moveTo>
                      <a:lnTo>
                        <a:pt x="3" y="0"/>
                      </a:lnTo>
                      <a:lnTo>
                        <a:pt x="27" y="12"/>
                      </a:lnTo>
                      <a:lnTo>
                        <a:pt x="25" y="17"/>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18" name="Freeform 301"/>
                <p:cNvSpPr/>
                <p:nvPr/>
              </p:nvSpPr>
              <p:spPr bwMode="auto">
                <a:xfrm>
                  <a:off x="346" y="404"/>
                  <a:ext cx="27" cy="17"/>
                </a:xfrm>
                <a:custGeom>
                  <a:gdLst>
                    <a:gd fmla="*/ 0 w 27" name="T0"/>
                    <a:gd fmla="*/ 4 h 17" name="T1"/>
                    <a:gd fmla="*/ 3 w 27" name="T2"/>
                    <a:gd fmla="*/ 0 h 17" name="T3"/>
                    <a:gd fmla="*/ 27 w 27" name="T4"/>
                    <a:gd fmla="*/ 12 h 17" name="T5"/>
                    <a:gd fmla="*/ 25 w 27" name="T6"/>
                    <a:gd fmla="*/ 17 h 17" name="T7"/>
                    <a:gd fmla="*/ 0 w 27" name="T8"/>
                    <a:gd fmla="*/ 4 h 1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7" w="27">
                      <a:moveTo>
                        <a:pt x="0" y="4"/>
                      </a:moveTo>
                      <a:lnTo>
                        <a:pt x="3" y="0"/>
                      </a:lnTo>
                      <a:lnTo>
                        <a:pt x="27" y="12"/>
                      </a:lnTo>
                      <a:lnTo>
                        <a:pt x="25" y="17"/>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19" name="Freeform 302"/>
                <p:cNvSpPr/>
                <p:nvPr/>
              </p:nvSpPr>
              <p:spPr bwMode="auto">
                <a:xfrm>
                  <a:off x="307" y="384"/>
                  <a:ext cx="27" cy="17"/>
                </a:xfrm>
                <a:custGeom>
                  <a:gdLst>
                    <a:gd fmla="*/ 0 w 27" name="T0"/>
                    <a:gd fmla="*/ 5 h 17" name="T1"/>
                    <a:gd fmla="*/ 3 w 27" name="T2"/>
                    <a:gd fmla="*/ 0 h 17" name="T3"/>
                    <a:gd fmla="*/ 27 w 27" name="T4"/>
                    <a:gd fmla="*/ 12 h 17" name="T5"/>
                    <a:gd fmla="*/ 25 w 27" name="T6"/>
                    <a:gd fmla="*/ 17 h 17" name="T7"/>
                    <a:gd fmla="*/ 0 w 27" name="T8"/>
                    <a:gd fmla="*/ 5 h 1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7" w="27">
                      <a:moveTo>
                        <a:pt x="0" y="5"/>
                      </a:moveTo>
                      <a:lnTo>
                        <a:pt x="3" y="0"/>
                      </a:lnTo>
                      <a:lnTo>
                        <a:pt x="27" y="12"/>
                      </a:lnTo>
                      <a:lnTo>
                        <a:pt x="25" y="17"/>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20" name="Freeform 303"/>
                <p:cNvSpPr/>
                <p:nvPr/>
              </p:nvSpPr>
              <p:spPr bwMode="auto">
                <a:xfrm>
                  <a:off x="268" y="365"/>
                  <a:ext cx="27" cy="17"/>
                </a:xfrm>
                <a:custGeom>
                  <a:gdLst>
                    <a:gd fmla="*/ 0 w 27" name="T0"/>
                    <a:gd fmla="*/ 4 h 17" name="T1"/>
                    <a:gd fmla="*/ 3 w 27" name="T2"/>
                    <a:gd fmla="*/ 0 h 17" name="T3"/>
                    <a:gd fmla="*/ 27 w 27" name="T4"/>
                    <a:gd fmla="*/ 12 h 17" name="T5"/>
                    <a:gd fmla="*/ 25 w 27" name="T6"/>
                    <a:gd fmla="*/ 17 h 17" name="T7"/>
                    <a:gd fmla="*/ 0 w 27" name="T8"/>
                    <a:gd fmla="*/ 4 h 1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7" w="27">
                      <a:moveTo>
                        <a:pt x="0" y="4"/>
                      </a:moveTo>
                      <a:lnTo>
                        <a:pt x="3" y="0"/>
                      </a:lnTo>
                      <a:lnTo>
                        <a:pt x="27" y="12"/>
                      </a:lnTo>
                      <a:lnTo>
                        <a:pt x="25" y="17"/>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21" name="Freeform 304"/>
                <p:cNvSpPr/>
                <p:nvPr/>
              </p:nvSpPr>
              <p:spPr bwMode="auto">
                <a:xfrm>
                  <a:off x="229" y="345"/>
                  <a:ext cx="27" cy="17"/>
                </a:xfrm>
                <a:custGeom>
                  <a:gdLst>
                    <a:gd fmla="*/ 0 w 27" name="T0"/>
                    <a:gd fmla="*/ 5 h 17" name="T1"/>
                    <a:gd fmla="*/ 3 w 27" name="T2"/>
                    <a:gd fmla="*/ 0 h 17" name="T3"/>
                    <a:gd fmla="*/ 27 w 27" name="T4"/>
                    <a:gd fmla="*/ 12 h 17" name="T5"/>
                    <a:gd fmla="*/ 25 w 27" name="T6"/>
                    <a:gd fmla="*/ 17 h 17" name="T7"/>
                    <a:gd fmla="*/ 0 w 27" name="T8"/>
                    <a:gd fmla="*/ 5 h 1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7" w="27">
                      <a:moveTo>
                        <a:pt x="0" y="5"/>
                      </a:moveTo>
                      <a:lnTo>
                        <a:pt x="3" y="0"/>
                      </a:lnTo>
                      <a:lnTo>
                        <a:pt x="27" y="12"/>
                      </a:lnTo>
                      <a:lnTo>
                        <a:pt x="25" y="17"/>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22" name="Freeform 305"/>
                <p:cNvSpPr/>
                <p:nvPr/>
              </p:nvSpPr>
              <p:spPr bwMode="auto">
                <a:xfrm>
                  <a:off x="189" y="331"/>
                  <a:ext cx="27" cy="12"/>
                </a:xfrm>
                <a:custGeom>
                  <a:gdLst>
                    <a:gd fmla="*/ 0 w 27" name="T0"/>
                    <a:gd fmla="*/ 5 h 12" name="T1"/>
                    <a:gd fmla="*/ 1 w 27" name="T2"/>
                    <a:gd fmla="*/ 0 h 12" name="T3"/>
                    <a:gd fmla="*/ 27 w 27" name="T4"/>
                    <a:gd fmla="*/ 7 h 12" name="T5"/>
                    <a:gd fmla="*/ 26 w 27" name="T6"/>
                    <a:gd fmla="*/ 12 h 12" name="T7"/>
                    <a:gd fmla="*/ 0 w 27" name="T8"/>
                    <a:gd fmla="*/ 5 h 1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2" w="27">
                      <a:moveTo>
                        <a:pt x="0" y="5"/>
                      </a:moveTo>
                      <a:lnTo>
                        <a:pt x="1" y="0"/>
                      </a:lnTo>
                      <a:lnTo>
                        <a:pt x="27" y="7"/>
                      </a:lnTo>
                      <a:lnTo>
                        <a:pt x="26" y="12"/>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23" name="Freeform 306"/>
                <p:cNvSpPr/>
                <p:nvPr/>
              </p:nvSpPr>
              <p:spPr bwMode="auto">
                <a:xfrm>
                  <a:off x="147" y="319"/>
                  <a:ext cx="27" cy="13"/>
                </a:xfrm>
                <a:custGeom>
                  <a:gdLst>
                    <a:gd fmla="*/ 0 w 27" name="T0"/>
                    <a:gd fmla="*/ 5 h 13" name="T1"/>
                    <a:gd fmla="*/ 1 w 27" name="T2"/>
                    <a:gd fmla="*/ 0 h 13" name="T3"/>
                    <a:gd fmla="*/ 27 w 27" name="T4"/>
                    <a:gd fmla="*/ 8 h 13" name="T5"/>
                    <a:gd fmla="*/ 26 w 27" name="T6"/>
                    <a:gd fmla="*/ 13 h 13" name="T7"/>
                    <a:gd fmla="*/ 0 w 27" name="T8"/>
                    <a:gd fmla="*/ 5 h 13"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3" w="27">
                      <a:moveTo>
                        <a:pt x="0" y="5"/>
                      </a:moveTo>
                      <a:lnTo>
                        <a:pt x="1" y="0"/>
                      </a:lnTo>
                      <a:lnTo>
                        <a:pt x="27" y="8"/>
                      </a:lnTo>
                      <a:lnTo>
                        <a:pt x="26" y="13"/>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24" name="Freeform 307"/>
                <p:cNvSpPr/>
                <p:nvPr/>
              </p:nvSpPr>
              <p:spPr bwMode="auto">
                <a:xfrm>
                  <a:off x="105" y="308"/>
                  <a:ext cx="27" cy="12"/>
                </a:xfrm>
                <a:custGeom>
                  <a:gdLst>
                    <a:gd fmla="*/ 0 w 27" name="T0"/>
                    <a:gd fmla="*/ 5 h 12" name="T1"/>
                    <a:gd fmla="*/ 1 w 27" name="T2"/>
                    <a:gd fmla="*/ 0 h 12" name="T3"/>
                    <a:gd fmla="*/ 27 w 27" name="T4"/>
                    <a:gd fmla="*/ 7 h 12" name="T5"/>
                    <a:gd fmla="*/ 26 w 27" name="T6"/>
                    <a:gd fmla="*/ 12 h 12" name="T7"/>
                    <a:gd fmla="*/ 0 w 27" name="T8"/>
                    <a:gd fmla="*/ 5 h 1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2" w="27">
                      <a:moveTo>
                        <a:pt x="0" y="5"/>
                      </a:moveTo>
                      <a:lnTo>
                        <a:pt x="1" y="0"/>
                      </a:lnTo>
                      <a:lnTo>
                        <a:pt x="27" y="7"/>
                      </a:lnTo>
                      <a:lnTo>
                        <a:pt x="26" y="12"/>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25" name="Freeform 308"/>
                <p:cNvSpPr/>
                <p:nvPr/>
              </p:nvSpPr>
              <p:spPr bwMode="auto">
                <a:xfrm>
                  <a:off x="62" y="296"/>
                  <a:ext cx="28" cy="13"/>
                </a:xfrm>
                <a:custGeom>
                  <a:gdLst>
                    <a:gd fmla="*/ 0 w 28" name="T0"/>
                    <a:gd fmla="*/ 5 h 13" name="T1"/>
                    <a:gd fmla="*/ 2 w 28" name="T2"/>
                    <a:gd fmla="*/ 0 h 13" name="T3"/>
                    <a:gd fmla="*/ 28 w 28" name="T4"/>
                    <a:gd fmla="*/ 7 h 13" name="T5"/>
                    <a:gd fmla="*/ 27 w 28" name="T6"/>
                    <a:gd fmla="*/ 13 h 13" name="T7"/>
                    <a:gd fmla="*/ 0 w 28" name="T8"/>
                    <a:gd fmla="*/ 5 h 13"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3" w="28">
                      <a:moveTo>
                        <a:pt x="0" y="5"/>
                      </a:moveTo>
                      <a:lnTo>
                        <a:pt x="2" y="0"/>
                      </a:lnTo>
                      <a:lnTo>
                        <a:pt x="28" y="7"/>
                      </a:lnTo>
                      <a:lnTo>
                        <a:pt x="27" y="13"/>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26" name="Freeform 309"/>
                <p:cNvSpPr/>
                <p:nvPr/>
              </p:nvSpPr>
              <p:spPr bwMode="auto">
                <a:xfrm>
                  <a:off x="35" y="289"/>
                  <a:ext cx="13" cy="8"/>
                </a:xfrm>
                <a:custGeom>
                  <a:gdLst>
                    <a:gd fmla="*/ 1 w 13" name="T0"/>
                    <a:gd fmla="*/ 0 h 8" name="T1"/>
                    <a:gd fmla="*/ 0 w 13" name="T2"/>
                    <a:gd fmla="*/ 5 h 8" name="T3"/>
                    <a:gd fmla="*/ 11 w 13" name="T4"/>
                    <a:gd fmla="*/ 8 h 8" name="T5"/>
                    <a:gd fmla="*/ 13 w 13" name="T6"/>
                    <a:gd fmla="*/ 3 h 8" name="T7"/>
                    <a:gd fmla="*/ 2 w 13" name="T8"/>
                    <a:gd fmla="*/ 0 h 8" name="T9"/>
                    <a:gd fmla="*/ 1 w 13" name="T10"/>
                    <a:gd fmla="*/ 0 h 8"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8" w="13">
                      <a:moveTo>
                        <a:pt x="1" y="0"/>
                      </a:moveTo>
                      <a:lnTo>
                        <a:pt x="0" y="5"/>
                      </a:lnTo>
                      <a:lnTo>
                        <a:pt x="11" y="8"/>
                      </a:lnTo>
                      <a:lnTo>
                        <a:pt x="13" y="3"/>
                      </a:lnTo>
                      <a:lnTo>
                        <a:pt x="2" y="0"/>
                      </a:lnTo>
                      <a:lnTo>
                        <a:pt x="1" y="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27" name="Freeform 310"/>
                <p:cNvSpPr/>
                <p:nvPr/>
              </p:nvSpPr>
              <p:spPr bwMode="auto">
                <a:xfrm>
                  <a:off x="36" y="289"/>
                  <a:ext cx="1" cy="0"/>
                </a:xfrm>
                <a:custGeom>
                  <a:gdLst>
                    <a:gd fmla="*/ 0 w 1" name="T0"/>
                    <a:gd fmla="*/ 0 w 1" name="T1"/>
                    <a:gd fmla="*/ 1 w 1" name="T2"/>
                    <a:gd fmla="*/ 0 w 1" name="T3"/>
                    <a:gd fmla="*/ 0 60000 65536" name="T4"/>
                    <a:gd fmla="*/ 0 60000 65536" name="T5"/>
                    <a:gd fmla="*/ 0 60000 65536" name="T6"/>
                    <a:gd fmla="*/ 0 60000 65536" name="T7"/>
                  </a:gdLst>
                  <a:cxnLst>
                    <a:cxn ang="T4">
                      <a:pos x="T0" y="0"/>
                    </a:cxn>
                    <a:cxn ang="T5">
                      <a:pos x="T1" y="0"/>
                    </a:cxn>
                    <a:cxn ang="T6">
                      <a:pos x="T2" y="0"/>
                    </a:cxn>
                    <a:cxn ang="T7">
                      <a:pos x="T3" y="0"/>
                    </a:cxn>
                  </a:cxnLst>
                  <a:rect b="b" l="0" r="r" t="0"/>
                  <a:pathLst>
                    <a:path w="1">
                      <a:moveTo>
                        <a:pt x="0" y="0"/>
                      </a:moveTo>
                      <a:lnTo>
                        <a:pt x="0" y="0"/>
                      </a:lnTo>
                      <a:lnTo>
                        <a:pt x="1" y="0"/>
                      </a:lnTo>
                      <a:lnTo>
                        <a:pt x="0" y="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28" name="Freeform 311"/>
                <p:cNvSpPr/>
                <p:nvPr/>
              </p:nvSpPr>
              <p:spPr bwMode="auto">
                <a:xfrm>
                  <a:off x="20" y="289"/>
                  <a:ext cx="16" cy="6"/>
                </a:xfrm>
                <a:custGeom>
                  <a:gdLst>
                    <a:gd fmla="*/ 1 w 16" name="T0"/>
                    <a:gd fmla="*/ 6 h 6" name="T1"/>
                    <a:gd fmla="*/ 0 w 16" name="T2"/>
                    <a:gd fmla="*/ 0 h 6" name="T3"/>
                    <a:gd fmla="*/ 16 w 16" name="T4"/>
                    <a:gd fmla="*/ 0 h 6" name="T5"/>
                    <a:gd fmla="*/ 16 w 16" name="T6"/>
                    <a:gd fmla="*/ 5 h 6" name="T7"/>
                    <a:gd fmla="*/ 1 w 16" name="T8"/>
                    <a:gd fmla="*/ 6 h 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6" w="16">
                      <a:moveTo>
                        <a:pt x="1" y="6"/>
                      </a:moveTo>
                      <a:lnTo>
                        <a:pt x="0" y="0"/>
                      </a:lnTo>
                      <a:lnTo>
                        <a:pt x="16" y="0"/>
                      </a:lnTo>
                      <a:lnTo>
                        <a:pt x="16" y="5"/>
                      </a:lnTo>
                      <a:lnTo>
                        <a:pt x="1"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29" name="Rectangle 312"/>
                <p:cNvSpPr>
                  <a:spLocks noChangeArrowheads="1"/>
                </p:cNvSpPr>
                <p:nvPr/>
              </p:nvSpPr>
              <p:spPr bwMode="auto">
                <a:xfrm>
                  <a:off x="0" y="290"/>
                  <a:ext cx="4" cy="5"/>
                </a:xfrm>
                <a:prstGeom prst="rect">
                  <a:avLst/>
                </a:prstGeom>
                <a:solidFill>
                  <a:srgbClr val="949393"/>
                </a:solidFill>
                <a:ln>
                  <a:noFill/>
                </a:ln>
                <a:extLst>
                  <a:ext uri="{91240B29-F687-4F45-9708-019B960494DF}">
                    <a14:hiddenLine w="9525">
                      <a:solidFill>
                        <a:srgbClr val="000000"/>
                      </a:solidFill>
                      <a:miter lim="800000"/>
                      <a:headEnd/>
                      <a:tailEnd/>
                    </a14:hiddenLine>
                  </a:ext>
                </a:extLst>
              </p:spPr>
              <p:txBody>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9630" name="Freeform 313"/>
                <p:cNvSpPr/>
                <p:nvPr/>
              </p:nvSpPr>
              <p:spPr bwMode="auto">
                <a:xfrm>
                  <a:off x="5446" y="781"/>
                  <a:ext cx="24" cy="22"/>
                </a:xfrm>
                <a:custGeom>
                  <a:gdLst>
                    <a:gd fmla="*/ 4 w 24" name="T0"/>
                    <a:gd fmla="*/ 22 h 22" name="T1"/>
                    <a:gd fmla="*/ 0 w 24" name="T2"/>
                    <a:gd fmla="*/ 18 h 22" name="T3"/>
                    <a:gd fmla="*/ 20 w 24" name="T4"/>
                    <a:gd fmla="*/ 0 h 22" name="T5"/>
                    <a:gd fmla="*/ 24 w 24" name="T6"/>
                    <a:gd fmla="*/ 4 h 22" name="T7"/>
                    <a:gd fmla="*/ 4 w 24" name="T8"/>
                    <a:gd fmla="*/ 22 h 2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2" w="24">
                      <a:moveTo>
                        <a:pt x="4" y="22"/>
                      </a:moveTo>
                      <a:lnTo>
                        <a:pt x="0" y="18"/>
                      </a:lnTo>
                      <a:lnTo>
                        <a:pt x="20" y="0"/>
                      </a:lnTo>
                      <a:lnTo>
                        <a:pt x="24" y="4"/>
                      </a:lnTo>
                      <a:lnTo>
                        <a:pt x="4" y="22"/>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31" name="Freeform 314"/>
                <p:cNvSpPr/>
                <p:nvPr/>
              </p:nvSpPr>
              <p:spPr bwMode="auto">
                <a:xfrm>
                  <a:off x="5413" y="810"/>
                  <a:ext cx="24" cy="22"/>
                </a:xfrm>
                <a:custGeom>
                  <a:gdLst>
                    <a:gd fmla="*/ 4 w 24" name="T0"/>
                    <a:gd fmla="*/ 22 h 22" name="T1"/>
                    <a:gd fmla="*/ 0 w 24" name="T2"/>
                    <a:gd fmla="*/ 18 h 22" name="T3"/>
                    <a:gd fmla="*/ 20 w 24" name="T4"/>
                    <a:gd fmla="*/ 0 h 22" name="T5"/>
                    <a:gd fmla="*/ 24 w 24" name="T6"/>
                    <a:gd fmla="*/ 4 h 22" name="T7"/>
                    <a:gd fmla="*/ 4 w 24" name="T8"/>
                    <a:gd fmla="*/ 22 h 2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2" w="24">
                      <a:moveTo>
                        <a:pt x="4" y="22"/>
                      </a:moveTo>
                      <a:lnTo>
                        <a:pt x="0" y="18"/>
                      </a:lnTo>
                      <a:lnTo>
                        <a:pt x="20" y="0"/>
                      </a:lnTo>
                      <a:lnTo>
                        <a:pt x="24" y="4"/>
                      </a:lnTo>
                      <a:lnTo>
                        <a:pt x="4" y="22"/>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32" name="Freeform 315"/>
                <p:cNvSpPr/>
                <p:nvPr/>
              </p:nvSpPr>
              <p:spPr bwMode="auto">
                <a:xfrm>
                  <a:off x="5389" y="838"/>
                  <a:ext cx="16" cy="14"/>
                </a:xfrm>
                <a:custGeom>
                  <a:gdLst>
                    <a:gd fmla="*/ 0 w 16" name="T0"/>
                    <a:gd fmla="*/ 11 h 14" name="T1"/>
                    <a:gd fmla="*/ 4 w 16" name="T2"/>
                    <a:gd fmla="*/ 14 h 14" name="T3"/>
                    <a:gd fmla="*/ 16 w 16" name="T4"/>
                    <a:gd fmla="*/ 5 h 14" name="T5"/>
                    <a:gd fmla="*/ 12 w 16" name="T6"/>
                    <a:gd fmla="*/ 0 h 14" name="T7"/>
                    <a:gd fmla="*/ 1 w 16" name="T8"/>
                    <a:gd fmla="*/ 10 h 14" name="T9"/>
                    <a:gd fmla="*/ 0 w 16" name="T10"/>
                    <a:gd fmla="*/ 11 h 14"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14" w="16">
                      <a:moveTo>
                        <a:pt x="0" y="11"/>
                      </a:moveTo>
                      <a:lnTo>
                        <a:pt x="4" y="14"/>
                      </a:lnTo>
                      <a:lnTo>
                        <a:pt x="16" y="5"/>
                      </a:lnTo>
                      <a:lnTo>
                        <a:pt x="12" y="0"/>
                      </a:lnTo>
                      <a:lnTo>
                        <a:pt x="1" y="10"/>
                      </a:lnTo>
                      <a:lnTo>
                        <a:pt x="0" y="11"/>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33" name="Freeform 316"/>
                <p:cNvSpPr/>
                <p:nvPr/>
              </p:nvSpPr>
              <p:spPr bwMode="auto">
                <a:xfrm>
                  <a:off x="5389" y="848"/>
                  <a:ext cx="1" cy="1"/>
                </a:xfrm>
                <a:custGeom>
                  <a:gdLst>
                    <a:gd fmla="*/ 0 w 1" name="T0"/>
                    <a:gd fmla="*/ 1 h 1" name="T1"/>
                    <a:gd fmla="*/ 0 w 1" name="T2"/>
                    <a:gd fmla="*/ 1 h 1" name="T3"/>
                    <a:gd fmla="*/ 1 w 1" name="T4"/>
                    <a:gd fmla="*/ 0 h 1" name="T5"/>
                    <a:gd fmla="*/ 0 w 1" name="T6"/>
                    <a:gd fmla="*/ 1 h 1"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 w="1">
                      <a:moveTo>
                        <a:pt x="0" y="1"/>
                      </a:moveTo>
                      <a:lnTo>
                        <a:pt x="0" y="1"/>
                      </a:lnTo>
                      <a:lnTo>
                        <a:pt x="1" y="0"/>
                      </a:lnTo>
                      <a:lnTo>
                        <a:pt x="0" y="1"/>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34" name="Freeform 317"/>
                <p:cNvSpPr/>
                <p:nvPr/>
              </p:nvSpPr>
              <p:spPr bwMode="auto">
                <a:xfrm>
                  <a:off x="5383" y="849"/>
                  <a:ext cx="11" cy="13"/>
                </a:xfrm>
                <a:custGeom>
                  <a:gdLst>
                    <a:gd fmla="*/ 4 w 11" name="T0"/>
                    <a:gd fmla="*/ 13 h 13" name="T1"/>
                    <a:gd fmla="*/ 0 w 11" name="T2"/>
                    <a:gd fmla="*/ 11 h 13" name="T3"/>
                    <a:gd fmla="*/ 6 w 11" name="T4"/>
                    <a:gd fmla="*/ 0 h 13" name="T5"/>
                    <a:gd fmla="*/ 11 w 11" name="T6"/>
                    <a:gd fmla="*/ 3 h 13" name="T7"/>
                    <a:gd fmla="*/ 4 w 11" name="T8"/>
                    <a:gd fmla="*/ 13 h 13"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3" w="11">
                      <a:moveTo>
                        <a:pt x="4" y="13"/>
                      </a:moveTo>
                      <a:lnTo>
                        <a:pt x="0" y="11"/>
                      </a:lnTo>
                      <a:lnTo>
                        <a:pt x="6" y="0"/>
                      </a:lnTo>
                      <a:lnTo>
                        <a:pt x="11" y="3"/>
                      </a:lnTo>
                      <a:lnTo>
                        <a:pt x="4" y="1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35" name="Freeform 318"/>
                <p:cNvSpPr/>
                <p:nvPr/>
              </p:nvSpPr>
              <p:spPr bwMode="auto">
                <a:xfrm>
                  <a:off x="5360" y="874"/>
                  <a:ext cx="19" cy="26"/>
                </a:xfrm>
                <a:custGeom>
                  <a:gdLst>
                    <a:gd fmla="*/ 5 w 19" name="T0"/>
                    <a:gd fmla="*/ 26 h 26" name="T1"/>
                    <a:gd fmla="*/ 0 w 19" name="T2"/>
                    <a:gd fmla="*/ 23 h 26" name="T3"/>
                    <a:gd fmla="*/ 14 w 19" name="T4"/>
                    <a:gd fmla="*/ 0 h 26" name="T5"/>
                    <a:gd fmla="*/ 19 w 19" name="T6"/>
                    <a:gd fmla="*/ 2 h 26" name="T7"/>
                    <a:gd fmla="*/ 5 w 19" name="T8"/>
                    <a:gd fmla="*/ 26 h 2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6" w="19">
                      <a:moveTo>
                        <a:pt x="5" y="26"/>
                      </a:moveTo>
                      <a:lnTo>
                        <a:pt x="0" y="23"/>
                      </a:lnTo>
                      <a:lnTo>
                        <a:pt x="14" y="0"/>
                      </a:lnTo>
                      <a:lnTo>
                        <a:pt x="19" y="2"/>
                      </a:lnTo>
                      <a:lnTo>
                        <a:pt x="5" y="2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36" name="Freeform 319"/>
                <p:cNvSpPr/>
                <p:nvPr/>
              </p:nvSpPr>
              <p:spPr bwMode="auto">
                <a:xfrm>
                  <a:off x="5338" y="911"/>
                  <a:ext cx="19" cy="26"/>
                </a:xfrm>
                <a:custGeom>
                  <a:gdLst>
                    <a:gd fmla="*/ 4 w 19" name="T0"/>
                    <a:gd fmla="*/ 26 h 26" name="T1"/>
                    <a:gd fmla="*/ 0 w 19" name="T2"/>
                    <a:gd fmla="*/ 23 h 26" name="T3"/>
                    <a:gd fmla="*/ 14 w 19" name="T4"/>
                    <a:gd fmla="*/ 0 h 26" name="T5"/>
                    <a:gd fmla="*/ 19 w 19" name="T6"/>
                    <a:gd fmla="*/ 3 h 26" name="T7"/>
                    <a:gd fmla="*/ 4 w 19" name="T8"/>
                    <a:gd fmla="*/ 26 h 2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6" w="19">
                      <a:moveTo>
                        <a:pt x="4" y="26"/>
                      </a:moveTo>
                      <a:lnTo>
                        <a:pt x="0" y="23"/>
                      </a:lnTo>
                      <a:lnTo>
                        <a:pt x="14" y="0"/>
                      </a:lnTo>
                      <a:lnTo>
                        <a:pt x="19" y="3"/>
                      </a:lnTo>
                      <a:lnTo>
                        <a:pt x="4" y="2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37" name="Freeform 320"/>
                <p:cNvSpPr/>
                <p:nvPr/>
              </p:nvSpPr>
              <p:spPr bwMode="auto">
                <a:xfrm>
                  <a:off x="5322" y="948"/>
                  <a:ext cx="12" cy="17"/>
                </a:xfrm>
                <a:custGeom>
                  <a:gdLst>
                    <a:gd fmla="*/ 4 w 12" name="T0"/>
                    <a:gd fmla="*/ 17 h 17" name="T1"/>
                    <a:gd fmla="*/ 5 w 12" name="T2"/>
                    <a:gd fmla="*/ 16 h 17" name="T3"/>
                    <a:gd fmla="*/ 12 w 12" name="T4"/>
                    <a:gd fmla="*/ 3 h 17" name="T5"/>
                    <a:gd fmla="*/ 7 w 12" name="T6"/>
                    <a:gd fmla="*/ 0 h 17" name="T7"/>
                    <a:gd fmla="*/ 0 w 12" name="T8"/>
                    <a:gd fmla="*/ 13 h 17" name="T9"/>
                    <a:gd fmla="*/ 4 w 12" name="T10"/>
                    <a:gd fmla="*/ 17 h 17"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17" w="12">
                      <a:moveTo>
                        <a:pt x="4" y="17"/>
                      </a:moveTo>
                      <a:lnTo>
                        <a:pt x="5" y="16"/>
                      </a:lnTo>
                      <a:lnTo>
                        <a:pt x="12" y="3"/>
                      </a:lnTo>
                      <a:lnTo>
                        <a:pt x="7" y="0"/>
                      </a:lnTo>
                      <a:lnTo>
                        <a:pt x="0" y="13"/>
                      </a:lnTo>
                      <a:lnTo>
                        <a:pt x="4" y="17"/>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38" name="Freeform 321"/>
                <p:cNvSpPr/>
                <p:nvPr/>
              </p:nvSpPr>
              <p:spPr bwMode="auto">
                <a:xfrm>
                  <a:off x="5326" y="964"/>
                  <a:ext cx="1" cy="1"/>
                </a:xfrm>
                <a:custGeom>
                  <a:gdLst>
                    <a:gd fmla="*/ 1 w 1" name="T0"/>
                    <a:gd fmla="*/ 0 h 1" name="T1"/>
                    <a:gd fmla="*/ 0 w 1" name="T2"/>
                    <a:gd fmla="*/ 0 h 1" name="T3"/>
                    <a:gd fmla="*/ 0 w 1" name="T4"/>
                    <a:gd fmla="*/ 1 h 1" name="T5"/>
                    <a:gd fmla="*/ 1 w 1" name="T6"/>
                    <a:gd fmla="*/ 0 h 1"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 w="1">
                      <a:moveTo>
                        <a:pt x="1" y="0"/>
                      </a:moveTo>
                      <a:lnTo>
                        <a:pt x="0" y="0"/>
                      </a:lnTo>
                      <a:lnTo>
                        <a:pt x="0" y="1"/>
                      </a:lnTo>
                      <a:lnTo>
                        <a:pt x="1" y="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39" name="Freeform 322"/>
                <p:cNvSpPr/>
                <p:nvPr/>
              </p:nvSpPr>
              <p:spPr bwMode="auto">
                <a:xfrm>
                  <a:off x="5312" y="960"/>
                  <a:ext cx="14" cy="12"/>
                </a:xfrm>
                <a:custGeom>
                  <a:gdLst>
                    <a:gd fmla="*/ 3 w 14" name="T0"/>
                    <a:gd fmla="*/ 12 h 12" name="T1"/>
                    <a:gd fmla="*/ 0 w 14" name="T2"/>
                    <a:gd fmla="*/ 7 h 12" name="T3"/>
                    <a:gd fmla="*/ 11 w 14" name="T4"/>
                    <a:gd fmla="*/ 0 h 12" name="T5"/>
                    <a:gd fmla="*/ 14 w 14" name="T6"/>
                    <a:gd fmla="*/ 5 h 12" name="T7"/>
                    <a:gd fmla="*/ 3 w 14" name="T8"/>
                    <a:gd fmla="*/ 12 h 1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2" w="14">
                      <a:moveTo>
                        <a:pt x="3" y="12"/>
                      </a:moveTo>
                      <a:lnTo>
                        <a:pt x="0" y="7"/>
                      </a:lnTo>
                      <a:lnTo>
                        <a:pt x="11" y="0"/>
                      </a:lnTo>
                      <a:lnTo>
                        <a:pt x="14" y="5"/>
                      </a:lnTo>
                      <a:lnTo>
                        <a:pt x="3" y="12"/>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40" name="Freeform 323"/>
                <p:cNvSpPr/>
                <p:nvPr/>
              </p:nvSpPr>
              <p:spPr bwMode="auto">
                <a:xfrm>
                  <a:off x="5276" y="976"/>
                  <a:ext cx="25" cy="20"/>
                </a:xfrm>
                <a:custGeom>
                  <a:gdLst>
                    <a:gd fmla="*/ 3 w 25" name="T0"/>
                    <a:gd fmla="*/ 20 h 20" name="T1"/>
                    <a:gd fmla="*/ 0 w 25" name="T2"/>
                    <a:gd fmla="*/ 15 h 20" name="T3"/>
                    <a:gd fmla="*/ 22 w 25" name="T4"/>
                    <a:gd fmla="*/ 0 h 20" name="T5"/>
                    <a:gd fmla="*/ 25 w 25" name="T6"/>
                    <a:gd fmla="*/ 5 h 20" name="T7"/>
                    <a:gd fmla="*/ 3 w 25" name="T8"/>
                    <a:gd fmla="*/ 20 h 2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0" w="25">
                      <a:moveTo>
                        <a:pt x="3" y="20"/>
                      </a:moveTo>
                      <a:lnTo>
                        <a:pt x="0" y="15"/>
                      </a:lnTo>
                      <a:lnTo>
                        <a:pt x="22" y="0"/>
                      </a:lnTo>
                      <a:lnTo>
                        <a:pt x="25" y="5"/>
                      </a:lnTo>
                      <a:lnTo>
                        <a:pt x="3" y="2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641" name="Freeform 324"/>
                <p:cNvSpPr/>
                <p:nvPr/>
              </p:nvSpPr>
              <p:spPr bwMode="auto">
                <a:xfrm>
                  <a:off x="5239" y="1000"/>
                  <a:ext cx="26" cy="19"/>
                </a:xfrm>
                <a:custGeom>
                  <a:gdLst>
                    <a:gd fmla="*/ 3 w 26" name="T0"/>
                    <a:gd fmla="*/ 19 h 19" name="T1"/>
                    <a:gd fmla="*/ 0 w 26" name="T2"/>
                    <a:gd fmla="*/ 15 h 19" name="T3"/>
                    <a:gd fmla="*/ 23 w 26" name="T4"/>
                    <a:gd fmla="*/ 0 h 19" name="T5"/>
                    <a:gd fmla="*/ 26 w 26" name="T6"/>
                    <a:gd fmla="*/ 5 h 19" name="T7"/>
                    <a:gd fmla="*/ 3 w 26" name="T8"/>
                    <a:gd fmla="*/ 19 h 19"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9" w="26">
                      <a:moveTo>
                        <a:pt x="3" y="19"/>
                      </a:moveTo>
                      <a:lnTo>
                        <a:pt x="0" y="15"/>
                      </a:lnTo>
                      <a:lnTo>
                        <a:pt x="23" y="0"/>
                      </a:lnTo>
                      <a:lnTo>
                        <a:pt x="26" y="5"/>
                      </a:lnTo>
                      <a:lnTo>
                        <a:pt x="3" y="19"/>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grpSp>
          <p:sp>
            <p:nvSpPr>
              <p:cNvPr id="9249" name="Freeform 326"/>
              <p:cNvSpPr/>
              <p:nvPr/>
            </p:nvSpPr>
            <p:spPr bwMode="auto">
              <a:xfrm>
                <a:off x="5203" y="1024"/>
                <a:ext cx="26" cy="19"/>
              </a:xfrm>
              <a:custGeom>
                <a:gdLst>
                  <a:gd fmla="*/ 3 w 26" name="T0"/>
                  <a:gd fmla="*/ 19 h 19" name="T1"/>
                  <a:gd fmla="*/ 0 w 26" name="T2"/>
                  <a:gd fmla="*/ 15 h 19" name="T3"/>
                  <a:gd fmla="*/ 23 w 26" name="T4"/>
                  <a:gd fmla="*/ 0 h 19" name="T5"/>
                  <a:gd fmla="*/ 26 w 26" name="T6"/>
                  <a:gd fmla="*/ 4 h 19" name="T7"/>
                  <a:gd fmla="*/ 3 w 26" name="T8"/>
                  <a:gd fmla="*/ 19 h 19"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9" w="26">
                    <a:moveTo>
                      <a:pt x="3" y="19"/>
                    </a:moveTo>
                    <a:lnTo>
                      <a:pt x="0" y="15"/>
                    </a:lnTo>
                    <a:lnTo>
                      <a:pt x="23" y="0"/>
                    </a:lnTo>
                    <a:lnTo>
                      <a:pt x="26" y="4"/>
                    </a:lnTo>
                    <a:lnTo>
                      <a:pt x="3" y="19"/>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50" name="Freeform 327"/>
              <p:cNvSpPr/>
              <p:nvPr/>
            </p:nvSpPr>
            <p:spPr bwMode="auto">
              <a:xfrm>
                <a:off x="5164" y="1028"/>
                <a:ext cx="27" cy="15"/>
              </a:xfrm>
              <a:custGeom>
                <a:gdLst>
                  <a:gd fmla="*/ 0 w 27" name="T0"/>
                  <a:gd fmla="*/ 6 h 15" name="T1"/>
                  <a:gd fmla="*/ 2 w 27" name="T2"/>
                  <a:gd fmla="*/ 0 h 15" name="T3"/>
                  <a:gd fmla="*/ 27 w 27" name="T4"/>
                  <a:gd fmla="*/ 10 h 15" name="T5"/>
                  <a:gd fmla="*/ 25 w 27" name="T6"/>
                  <a:gd fmla="*/ 15 h 15" name="T7"/>
                  <a:gd fmla="*/ 0 w 27" name="T8"/>
                  <a:gd fmla="*/ 6 h 1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5" w="27">
                    <a:moveTo>
                      <a:pt x="0" y="6"/>
                    </a:moveTo>
                    <a:lnTo>
                      <a:pt x="2" y="0"/>
                    </a:lnTo>
                    <a:lnTo>
                      <a:pt x="27" y="10"/>
                    </a:lnTo>
                    <a:lnTo>
                      <a:pt x="25" y="15"/>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51" name="Freeform 328"/>
              <p:cNvSpPr/>
              <p:nvPr/>
            </p:nvSpPr>
            <p:spPr bwMode="auto">
              <a:xfrm>
                <a:off x="5123" y="1013"/>
                <a:ext cx="28" cy="15"/>
              </a:xfrm>
              <a:custGeom>
                <a:gdLst>
                  <a:gd fmla="*/ 0 w 28" name="T0"/>
                  <a:gd fmla="*/ 5 h 15" name="T1"/>
                  <a:gd fmla="*/ 2 w 28" name="T2"/>
                  <a:gd fmla="*/ 0 h 15" name="T3"/>
                  <a:gd fmla="*/ 28 w 28" name="T4"/>
                  <a:gd fmla="*/ 10 h 15" name="T5"/>
                  <a:gd fmla="*/ 26 w 28" name="T6"/>
                  <a:gd fmla="*/ 15 h 15" name="T7"/>
                  <a:gd fmla="*/ 0 w 28" name="T8"/>
                  <a:gd fmla="*/ 5 h 1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5" w="28">
                    <a:moveTo>
                      <a:pt x="0" y="5"/>
                    </a:moveTo>
                    <a:lnTo>
                      <a:pt x="2" y="0"/>
                    </a:lnTo>
                    <a:lnTo>
                      <a:pt x="28" y="10"/>
                    </a:lnTo>
                    <a:lnTo>
                      <a:pt x="26" y="15"/>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52" name="Freeform 329"/>
              <p:cNvSpPr/>
              <p:nvPr/>
            </p:nvSpPr>
            <p:spPr bwMode="auto">
              <a:xfrm>
                <a:off x="5083" y="997"/>
                <a:ext cx="27" cy="15"/>
              </a:xfrm>
              <a:custGeom>
                <a:gdLst>
                  <a:gd fmla="*/ 0 w 27" name="T0"/>
                  <a:gd fmla="*/ 5 h 15" name="T1"/>
                  <a:gd fmla="*/ 2 w 27" name="T2"/>
                  <a:gd fmla="*/ 0 h 15" name="T3"/>
                  <a:gd fmla="*/ 27 w 27" name="T4"/>
                  <a:gd fmla="*/ 10 h 15" name="T5"/>
                  <a:gd fmla="*/ 25 w 27" name="T6"/>
                  <a:gd fmla="*/ 15 h 15" name="T7"/>
                  <a:gd fmla="*/ 0 w 27" name="T8"/>
                  <a:gd fmla="*/ 5 h 1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5" w="27">
                    <a:moveTo>
                      <a:pt x="0" y="5"/>
                    </a:moveTo>
                    <a:lnTo>
                      <a:pt x="2" y="0"/>
                    </a:lnTo>
                    <a:lnTo>
                      <a:pt x="27" y="10"/>
                    </a:lnTo>
                    <a:lnTo>
                      <a:pt x="25" y="15"/>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53" name="Freeform 330"/>
              <p:cNvSpPr/>
              <p:nvPr/>
            </p:nvSpPr>
            <p:spPr bwMode="auto">
              <a:xfrm>
                <a:off x="5054" y="987"/>
                <a:ext cx="15" cy="9"/>
              </a:xfrm>
              <a:custGeom>
                <a:gdLst>
                  <a:gd fmla="*/ 0 w 15" name="T0"/>
                  <a:gd fmla="*/ 4 h 9" name="T1"/>
                  <a:gd fmla="*/ 2 w 15" name="T2"/>
                  <a:gd fmla="*/ 5 h 9" name="T3"/>
                  <a:gd fmla="*/ 13 w 15" name="T4"/>
                  <a:gd fmla="*/ 9 h 9" name="T5"/>
                  <a:gd fmla="*/ 15 w 15" name="T6"/>
                  <a:gd fmla="*/ 4 h 9" name="T7"/>
                  <a:gd fmla="*/ 4 w 15" name="T8"/>
                  <a:gd fmla="*/ 0 h 9" name="T9"/>
                  <a:gd fmla="*/ 0 w 15" name="T10"/>
                  <a:gd fmla="*/ 4 h 9"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9" w="15">
                    <a:moveTo>
                      <a:pt x="0" y="4"/>
                    </a:moveTo>
                    <a:lnTo>
                      <a:pt x="2" y="5"/>
                    </a:lnTo>
                    <a:lnTo>
                      <a:pt x="13" y="9"/>
                    </a:lnTo>
                    <a:lnTo>
                      <a:pt x="15" y="4"/>
                    </a:lnTo>
                    <a:lnTo>
                      <a:pt x="4" y="0"/>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54" name="Freeform 331"/>
              <p:cNvSpPr/>
              <p:nvPr/>
            </p:nvSpPr>
            <p:spPr bwMode="auto">
              <a:xfrm>
                <a:off x="5054" y="991"/>
                <a:ext cx="2" cy="1"/>
              </a:xfrm>
              <a:custGeom>
                <a:gdLst>
                  <a:gd fmla="*/ 2 w 2" name="T0"/>
                  <a:gd fmla="*/ 1 h 1" name="T1"/>
                  <a:gd fmla="*/ 1 w 2" name="T2"/>
                  <a:gd fmla="*/ 1 h 1" name="T3"/>
                  <a:gd fmla="*/ 0 w 2" name="T4"/>
                  <a:gd fmla="*/ 0 h 1" name="T5"/>
                  <a:gd fmla="*/ 2 w 2" name="T6"/>
                  <a:gd fmla="*/ 1 h 1"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 w="2">
                    <a:moveTo>
                      <a:pt x="2" y="1"/>
                    </a:moveTo>
                    <a:lnTo>
                      <a:pt x="1" y="1"/>
                    </a:lnTo>
                    <a:lnTo>
                      <a:pt x="0" y="0"/>
                    </a:lnTo>
                    <a:lnTo>
                      <a:pt x="2" y="1"/>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55" name="Freeform 332"/>
              <p:cNvSpPr/>
              <p:nvPr/>
            </p:nvSpPr>
            <p:spPr bwMode="auto">
              <a:xfrm>
                <a:off x="5045" y="976"/>
                <a:ext cx="14" cy="15"/>
              </a:xfrm>
              <a:custGeom>
                <a:gdLst>
                  <a:gd fmla="*/ 0 w 14" name="T0"/>
                  <a:gd fmla="*/ 4 h 15" name="T1"/>
                  <a:gd fmla="*/ 4 w 14" name="T2"/>
                  <a:gd fmla="*/ 0 h 15" name="T3"/>
                  <a:gd fmla="*/ 14 w 14" name="T4"/>
                  <a:gd fmla="*/ 11 h 15" name="T5"/>
                  <a:gd fmla="*/ 9 w 14" name="T6"/>
                  <a:gd fmla="*/ 15 h 15" name="T7"/>
                  <a:gd fmla="*/ 0 w 14" name="T8"/>
                  <a:gd fmla="*/ 4 h 1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5" w="14">
                    <a:moveTo>
                      <a:pt x="0" y="4"/>
                    </a:moveTo>
                    <a:lnTo>
                      <a:pt x="4" y="0"/>
                    </a:lnTo>
                    <a:lnTo>
                      <a:pt x="14" y="11"/>
                    </a:lnTo>
                    <a:lnTo>
                      <a:pt x="9" y="15"/>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56" name="Freeform 333"/>
              <p:cNvSpPr/>
              <p:nvPr/>
            </p:nvSpPr>
            <p:spPr bwMode="auto">
              <a:xfrm>
                <a:off x="5017" y="943"/>
                <a:ext cx="22" cy="24"/>
              </a:xfrm>
              <a:custGeom>
                <a:gdLst>
                  <a:gd fmla="*/ 0 w 22" name="T0"/>
                  <a:gd fmla="*/ 3 h 24" name="T1"/>
                  <a:gd fmla="*/ 4 w 22" name="T2"/>
                  <a:gd fmla="*/ 0 h 24" name="T3"/>
                  <a:gd fmla="*/ 22 w 22" name="T4"/>
                  <a:gd fmla="*/ 20 h 24" name="T5"/>
                  <a:gd fmla="*/ 18 w 22" name="T6"/>
                  <a:gd fmla="*/ 24 h 24" name="T7"/>
                  <a:gd fmla="*/ 0 w 22" name="T8"/>
                  <a:gd fmla="*/ 3 h 2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4" w="22">
                    <a:moveTo>
                      <a:pt x="0" y="3"/>
                    </a:moveTo>
                    <a:lnTo>
                      <a:pt x="4" y="0"/>
                    </a:lnTo>
                    <a:lnTo>
                      <a:pt x="22" y="20"/>
                    </a:lnTo>
                    <a:lnTo>
                      <a:pt x="18" y="24"/>
                    </a:lnTo>
                    <a:lnTo>
                      <a:pt x="0" y="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57" name="Freeform 334"/>
              <p:cNvSpPr/>
              <p:nvPr/>
            </p:nvSpPr>
            <p:spPr bwMode="auto">
              <a:xfrm>
                <a:off x="4989" y="909"/>
                <a:ext cx="22" cy="24"/>
              </a:xfrm>
              <a:custGeom>
                <a:gdLst>
                  <a:gd fmla="*/ 0 w 22" name="T0"/>
                  <a:gd fmla="*/ 3 h 24" name="T1"/>
                  <a:gd fmla="*/ 4 w 22" name="T2"/>
                  <a:gd fmla="*/ 0 h 24" name="T3"/>
                  <a:gd fmla="*/ 22 w 22" name="T4"/>
                  <a:gd fmla="*/ 21 h 24" name="T5"/>
                  <a:gd fmla="*/ 18 w 22" name="T6"/>
                  <a:gd fmla="*/ 24 h 24" name="T7"/>
                  <a:gd fmla="*/ 0 w 22" name="T8"/>
                  <a:gd fmla="*/ 3 h 2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4" w="22">
                    <a:moveTo>
                      <a:pt x="0" y="3"/>
                    </a:moveTo>
                    <a:lnTo>
                      <a:pt x="4" y="0"/>
                    </a:lnTo>
                    <a:lnTo>
                      <a:pt x="22" y="21"/>
                    </a:lnTo>
                    <a:lnTo>
                      <a:pt x="18" y="24"/>
                    </a:lnTo>
                    <a:lnTo>
                      <a:pt x="0" y="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58" name="Freeform 335"/>
              <p:cNvSpPr/>
              <p:nvPr/>
            </p:nvSpPr>
            <p:spPr bwMode="auto">
              <a:xfrm>
                <a:off x="4961" y="876"/>
                <a:ext cx="22" cy="24"/>
              </a:xfrm>
              <a:custGeom>
                <a:gdLst>
                  <a:gd fmla="*/ 0 w 22" name="T0"/>
                  <a:gd fmla="*/ 3 h 24" name="T1"/>
                  <a:gd fmla="*/ 4 w 22" name="T2"/>
                  <a:gd fmla="*/ 0 h 24" name="T3"/>
                  <a:gd fmla="*/ 22 w 22" name="T4"/>
                  <a:gd fmla="*/ 21 h 24" name="T5"/>
                  <a:gd fmla="*/ 18 w 22" name="T6"/>
                  <a:gd fmla="*/ 24 h 24" name="T7"/>
                  <a:gd fmla="*/ 0 w 22" name="T8"/>
                  <a:gd fmla="*/ 3 h 2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4" w="22">
                    <a:moveTo>
                      <a:pt x="0" y="3"/>
                    </a:moveTo>
                    <a:lnTo>
                      <a:pt x="4" y="0"/>
                    </a:lnTo>
                    <a:lnTo>
                      <a:pt x="22" y="21"/>
                    </a:lnTo>
                    <a:lnTo>
                      <a:pt x="18" y="24"/>
                    </a:lnTo>
                    <a:lnTo>
                      <a:pt x="0" y="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59" name="Freeform 336"/>
              <p:cNvSpPr/>
              <p:nvPr/>
            </p:nvSpPr>
            <p:spPr bwMode="auto">
              <a:xfrm>
                <a:off x="4926" y="850"/>
                <a:ext cx="25" cy="20"/>
              </a:xfrm>
              <a:custGeom>
                <a:gdLst>
                  <a:gd fmla="*/ 0 w 25" name="T0"/>
                  <a:gd fmla="*/ 4 h 20" name="T1"/>
                  <a:gd fmla="*/ 3 w 25" name="T2"/>
                  <a:gd fmla="*/ 0 h 20" name="T3"/>
                  <a:gd fmla="*/ 25 w 25" name="T4"/>
                  <a:gd fmla="*/ 15 h 20" name="T5"/>
                  <a:gd fmla="*/ 22 w 25" name="T6"/>
                  <a:gd fmla="*/ 20 h 20" name="T7"/>
                  <a:gd fmla="*/ 0 w 25" name="T8"/>
                  <a:gd fmla="*/ 4 h 2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0" w="25">
                    <a:moveTo>
                      <a:pt x="0" y="4"/>
                    </a:moveTo>
                    <a:lnTo>
                      <a:pt x="3" y="0"/>
                    </a:lnTo>
                    <a:lnTo>
                      <a:pt x="25" y="15"/>
                    </a:lnTo>
                    <a:lnTo>
                      <a:pt x="22" y="20"/>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60" name="Freeform 337"/>
              <p:cNvSpPr/>
              <p:nvPr/>
            </p:nvSpPr>
            <p:spPr bwMode="auto">
              <a:xfrm>
                <a:off x="4890" y="825"/>
                <a:ext cx="26" cy="20"/>
              </a:xfrm>
              <a:custGeom>
                <a:gdLst>
                  <a:gd fmla="*/ 0 w 26" name="T0"/>
                  <a:gd fmla="*/ 4 h 20" name="T1"/>
                  <a:gd fmla="*/ 4 w 26" name="T2"/>
                  <a:gd fmla="*/ 0 h 20" name="T3"/>
                  <a:gd fmla="*/ 26 w 26" name="T4"/>
                  <a:gd fmla="*/ 15 h 20" name="T5"/>
                  <a:gd fmla="*/ 23 w 26" name="T6"/>
                  <a:gd fmla="*/ 20 h 20" name="T7"/>
                  <a:gd fmla="*/ 0 w 26" name="T8"/>
                  <a:gd fmla="*/ 4 h 2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0" w="26">
                    <a:moveTo>
                      <a:pt x="0" y="4"/>
                    </a:moveTo>
                    <a:lnTo>
                      <a:pt x="4" y="0"/>
                    </a:lnTo>
                    <a:lnTo>
                      <a:pt x="26" y="15"/>
                    </a:lnTo>
                    <a:lnTo>
                      <a:pt x="23" y="20"/>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61" name="Freeform 338"/>
              <p:cNvSpPr/>
              <p:nvPr/>
            </p:nvSpPr>
            <p:spPr bwMode="auto">
              <a:xfrm>
                <a:off x="4855" y="800"/>
                <a:ext cx="25" cy="20"/>
              </a:xfrm>
              <a:custGeom>
                <a:gdLst>
                  <a:gd fmla="*/ 0 w 25" name="T0"/>
                  <a:gd fmla="*/ 4 h 20" name="T1"/>
                  <a:gd fmla="*/ 3 w 25" name="T2"/>
                  <a:gd fmla="*/ 0 h 20" name="T3"/>
                  <a:gd fmla="*/ 25 w 25" name="T4"/>
                  <a:gd fmla="*/ 15 h 20" name="T5"/>
                  <a:gd fmla="*/ 22 w 25" name="T6"/>
                  <a:gd fmla="*/ 20 h 20" name="T7"/>
                  <a:gd fmla="*/ 0 w 25" name="T8"/>
                  <a:gd fmla="*/ 4 h 2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0" w="25">
                    <a:moveTo>
                      <a:pt x="0" y="4"/>
                    </a:moveTo>
                    <a:lnTo>
                      <a:pt x="3" y="0"/>
                    </a:lnTo>
                    <a:lnTo>
                      <a:pt x="25" y="15"/>
                    </a:lnTo>
                    <a:lnTo>
                      <a:pt x="22" y="20"/>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62" name="Freeform 339"/>
              <p:cNvSpPr/>
              <p:nvPr/>
            </p:nvSpPr>
            <p:spPr bwMode="auto">
              <a:xfrm>
                <a:off x="4813" y="789"/>
                <a:ext cx="28" cy="11"/>
              </a:xfrm>
              <a:custGeom>
                <a:gdLst>
                  <a:gd fmla="*/ 0 w 28" name="T0"/>
                  <a:gd fmla="*/ 5 h 11" name="T1"/>
                  <a:gd fmla="*/ 2 w 28" name="T2"/>
                  <a:gd fmla="*/ 0 h 11" name="T3"/>
                  <a:gd fmla="*/ 28 w 28" name="T4"/>
                  <a:gd fmla="*/ 6 h 11" name="T5"/>
                  <a:gd fmla="*/ 27 w 28" name="T6"/>
                  <a:gd fmla="*/ 11 h 11" name="T7"/>
                  <a:gd fmla="*/ 0 w 28" name="T8"/>
                  <a:gd fmla="*/ 5 h 1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1" w="28">
                    <a:moveTo>
                      <a:pt x="0" y="5"/>
                    </a:moveTo>
                    <a:lnTo>
                      <a:pt x="2" y="0"/>
                    </a:lnTo>
                    <a:lnTo>
                      <a:pt x="28" y="6"/>
                    </a:lnTo>
                    <a:lnTo>
                      <a:pt x="27" y="11"/>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63" name="Freeform 340"/>
              <p:cNvSpPr/>
              <p:nvPr/>
            </p:nvSpPr>
            <p:spPr bwMode="auto">
              <a:xfrm>
                <a:off x="4774" y="793"/>
                <a:ext cx="27" cy="18"/>
              </a:xfrm>
              <a:custGeom>
                <a:gdLst>
                  <a:gd fmla="*/ 3 w 27" name="T0"/>
                  <a:gd fmla="*/ 18 h 18" name="T1"/>
                  <a:gd fmla="*/ 0 w 27" name="T2"/>
                  <a:gd fmla="*/ 13 h 18" name="T3"/>
                  <a:gd fmla="*/ 24 w 27" name="T4"/>
                  <a:gd fmla="*/ 0 h 18" name="T5"/>
                  <a:gd fmla="*/ 27 w 27" name="T6"/>
                  <a:gd fmla="*/ 4 h 18" name="T7"/>
                  <a:gd fmla="*/ 3 w 27" name="T8"/>
                  <a:gd fmla="*/ 18 h 18"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8" w="27">
                    <a:moveTo>
                      <a:pt x="3" y="18"/>
                    </a:moveTo>
                    <a:lnTo>
                      <a:pt x="0" y="13"/>
                    </a:lnTo>
                    <a:lnTo>
                      <a:pt x="24" y="0"/>
                    </a:lnTo>
                    <a:lnTo>
                      <a:pt x="27" y="4"/>
                    </a:lnTo>
                    <a:lnTo>
                      <a:pt x="3" y="18"/>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64" name="Freeform 341"/>
              <p:cNvSpPr/>
              <p:nvPr/>
            </p:nvSpPr>
            <p:spPr bwMode="auto">
              <a:xfrm>
                <a:off x="4739" y="814"/>
                <a:ext cx="24" cy="17"/>
              </a:xfrm>
              <a:custGeom>
                <a:gdLst>
                  <a:gd fmla="*/ 1 w 24" name="T0"/>
                  <a:gd fmla="*/ 17 h 17" name="T1"/>
                  <a:gd fmla="*/ 3 w 24" name="T2"/>
                  <a:gd fmla="*/ 17 h 17" name="T3"/>
                  <a:gd fmla="*/ 24 w 24" name="T4"/>
                  <a:gd fmla="*/ 5 h 17" name="T5"/>
                  <a:gd fmla="*/ 21 w 24" name="T6"/>
                  <a:gd fmla="*/ 0 h 17" name="T7"/>
                  <a:gd fmla="*/ 0 w 24" name="T8"/>
                  <a:gd fmla="*/ 12 h 17" name="T9"/>
                  <a:gd fmla="*/ 1 w 24" name="T10"/>
                  <a:gd fmla="*/ 17 h 17"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17" w="24">
                    <a:moveTo>
                      <a:pt x="1" y="17"/>
                    </a:moveTo>
                    <a:lnTo>
                      <a:pt x="3" y="17"/>
                    </a:lnTo>
                    <a:lnTo>
                      <a:pt x="24" y="5"/>
                    </a:lnTo>
                    <a:lnTo>
                      <a:pt x="21" y="0"/>
                    </a:lnTo>
                    <a:lnTo>
                      <a:pt x="0" y="12"/>
                    </a:lnTo>
                    <a:lnTo>
                      <a:pt x="1" y="17"/>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65" name="Freeform 342"/>
              <p:cNvSpPr/>
              <p:nvPr/>
            </p:nvSpPr>
            <p:spPr bwMode="auto">
              <a:xfrm>
                <a:off x="4740" y="831"/>
                <a:ext cx="2" cy="1"/>
              </a:xfrm>
              <a:custGeom>
                <a:gdLst>
                  <a:gd fmla="*/ 2 w 2" name="T0"/>
                  <a:gd fmla="*/ 0 h 1" name="T1"/>
                  <a:gd fmla="*/ 1 w 2" name="T2"/>
                  <a:gd fmla="*/ 1 h 1" name="T3"/>
                  <a:gd fmla="*/ 0 w 2" name="T4"/>
                  <a:gd fmla="*/ 0 h 1" name="T5"/>
                  <a:gd fmla="*/ 2 w 2" name="T6"/>
                  <a:gd fmla="*/ 0 h 1"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 w="2">
                    <a:moveTo>
                      <a:pt x="2" y="0"/>
                    </a:moveTo>
                    <a:lnTo>
                      <a:pt x="1" y="1"/>
                    </a:lnTo>
                    <a:lnTo>
                      <a:pt x="0" y="0"/>
                    </a:lnTo>
                    <a:lnTo>
                      <a:pt x="2" y="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66" name="Freeform 343"/>
              <p:cNvSpPr/>
              <p:nvPr/>
            </p:nvSpPr>
            <p:spPr bwMode="auto">
              <a:xfrm>
                <a:off x="4737" y="825"/>
                <a:ext cx="4" cy="6"/>
              </a:xfrm>
              <a:custGeom>
                <a:gdLst>
                  <a:gd fmla="*/ 0 w 4" name="T0"/>
                  <a:gd fmla="*/ 6 h 6" name="T1"/>
                  <a:gd fmla="*/ 1 w 4" name="T2"/>
                  <a:gd fmla="*/ 0 h 6" name="T3"/>
                  <a:gd fmla="*/ 4 w 4" name="T4"/>
                  <a:gd fmla="*/ 1 h 6" name="T5"/>
                  <a:gd fmla="*/ 3 w 4" name="T6"/>
                  <a:gd fmla="*/ 6 h 6" name="T7"/>
                  <a:gd fmla="*/ 0 w 4" name="T8"/>
                  <a:gd fmla="*/ 6 h 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6" w="4">
                    <a:moveTo>
                      <a:pt x="0" y="6"/>
                    </a:moveTo>
                    <a:lnTo>
                      <a:pt x="1" y="0"/>
                    </a:lnTo>
                    <a:lnTo>
                      <a:pt x="4" y="1"/>
                    </a:lnTo>
                    <a:lnTo>
                      <a:pt x="3" y="6"/>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67" name="Freeform 344"/>
              <p:cNvSpPr/>
              <p:nvPr/>
            </p:nvSpPr>
            <p:spPr bwMode="auto">
              <a:xfrm>
                <a:off x="4695" y="814"/>
                <a:ext cx="27" cy="12"/>
              </a:xfrm>
              <a:custGeom>
                <a:gdLst>
                  <a:gd fmla="*/ 0 w 27" name="T0"/>
                  <a:gd fmla="*/ 5 h 12" name="T1"/>
                  <a:gd fmla="*/ 1 w 27" name="T2"/>
                  <a:gd fmla="*/ 0 h 12" name="T3"/>
                  <a:gd fmla="*/ 27 w 27" name="T4"/>
                  <a:gd fmla="*/ 7 h 12" name="T5"/>
                  <a:gd fmla="*/ 26 w 27" name="T6"/>
                  <a:gd fmla="*/ 12 h 12" name="T7"/>
                  <a:gd fmla="*/ 0 w 27" name="T8"/>
                  <a:gd fmla="*/ 5 h 1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2" w="27">
                    <a:moveTo>
                      <a:pt x="0" y="5"/>
                    </a:moveTo>
                    <a:lnTo>
                      <a:pt x="1" y="0"/>
                    </a:lnTo>
                    <a:lnTo>
                      <a:pt x="27" y="7"/>
                    </a:lnTo>
                    <a:lnTo>
                      <a:pt x="26" y="12"/>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68" name="Freeform 345"/>
              <p:cNvSpPr/>
              <p:nvPr/>
            </p:nvSpPr>
            <p:spPr bwMode="auto">
              <a:xfrm>
                <a:off x="4653" y="802"/>
                <a:ext cx="27" cy="13"/>
              </a:xfrm>
              <a:custGeom>
                <a:gdLst>
                  <a:gd fmla="*/ 0 w 27" name="T0"/>
                  <a:gd fmla="*/ 5 h 13" name="T1"/>
                  <a:gd fmla="*/ 1 w 27" name="T2"/>
                  <a:gd fmla="*/ 0 h 13" name="T3"/>
                  <a:gd fmla="*/ 27 w 27" name="T4"/>
                  <a:gd fmla="*/ 8 h 13" name="T5"/>
                  <a:gd fmla="*/ 26 w 27" name="T6"/>
                  <a:gd fmla="*/ 13 h 13" name="T7"/>
                  <a:gd fmla="*/ 0 w 27" name="T8"/>
                  <a:gd fmla="*/ 5 h 13"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3" w="27">
                    <a:moveTo>
                      <a:pt x="0" y="5"/>
                    </a:moveTo>
                    <a:lnTo>
                      <a:pt x="1" y="0"/>
                    </a:lnTo>
                    <a:lnTo>
                      <a:pt x="27" y="8"/>
                    </a:lnTo>
                    <a:lnTo>
                      <a:pt x="26" y="13"/>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69" name="Freeform 346"/>
              <p:cNvSpPr/>
              <p:nvPr/>
            </p:nvSpPr>
            <p:spPr bwMode="auto">
              <a:xfrm>
                <a:off x="4611" y="790"/>
                <a:ext cx="27" cy="13"/>
              </a:xfrm>
              <a:custGeom>
                <a:gdLst>
                  <a:gd fmla="*/ 0 w 27" name="T0"/>
                  <a:gd fmla="*/ 6 h 13" name="T1"/>
                  <a:gd fmla="*/ 1 w 27" name="T2"/>
                  <a:gd fmla="*/ 0 h 13" name="T3"/>
                  <a:gd fmla="*/ 27 w 27" name="T4"/>
                  <a:gd fmla="*/ 8 h 13" name="T5"/>
                  <a:gd fmla="*/ 26 w 27" name="T6"/>
                  <a:gd fmla="*/ 13 h 13" name="T7"/>
                  <a:gd fmla="*/ 0 w 27" name="T8"/>
                  <a:gd fmla="*/ 6 h 13"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3" w="27">
                    <a:moveTo>
                      <a:pt x="0" y="6"/>
                    </a:moveTo>
                    <a:lnTo>
                      <a:pt x="1" y="0"/>
                    </a:lnTo>
                    <a:lnTo>
                      <a:pt x="27" y="8"/>
                    </a:lnTo>
                    <a:lnTo>
                      <a:pt x="26" y="13"/>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70" name="Freeform 347"/>
              <p:cNvSpPr/>
              <p:nvPr/>
            </p:nvSpPr>
            <p:spPr bwMode="auto">
              <a:xfrm>
                <a:off x="4570" y="774"/>
                <a:ext cx="27" cy="17"/>
              </a:xfrm>
              <a:custGeom>
                <a:gdLst>
                  <a:gd fmla="*/ 0 w 27" name="T0"/>
                  <a:gd fmla="*/ 4 h 17" name="T1"/>
                  <a:gd fmla="*/ 3 w 27" name="T2"/>
                  <a:gd fmla="*/ 0 h 17" name="T3"/>
                  <a:gd fmla="*/ 27 w 27" name="T4"/>
                  <a:gd fmla="*/ 12 h 17" name="T5"/>
                  <a:gd fmla="*/ 25 w 27" name="T6"/>
                  <a:gd fmla="*/ 17 h 17" name="T7"/>
                  <a:gd fmla="*/ 0 w 27" name="T8"/>
                  <a:gd fmla="*/ 4 h 1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7" w="27">
                    <a:moveTo>
                      <a:pt x="0" y="4"/>
                    </a:moveTo>
                    <a:lnTo>
                      <a:pt x="3" y="0"/>
                    </a:lnTo>
                    <a:lnTo>
                      <a:pt x="27" y="12"/>
                    </a:lnTo>
                    <a:lnTo>
                      <a:pt x="25" y="17"/>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71" name="Freeform 348"/>
              <p:cNvSpPr/>
              <p:nvPr/>
            </p:nvSpPr>
            <p:spPr bwMode="auto">
              <a:xfrm>
                <a:off x="4531" y="754"/>
                <a:ext cx="27" cy="17"/>
              </a:xfrm>
              <a:custGeom>
                <a:gdLst>
                  <a:gd fmla="*/ 0 w 27" name="T0"/>
                  <a:gd fmla="*/ 5 h 17" name="T1"/>
                  <a:gd fmla="*/ 3 w 27" name="T2"/>
                  <a:gd fmla="*/ 0 h 17" name="T3"/>
                  <a:gd fmla="*/ 27 w 27" name="T4"/>
                  <a:gd fmla="*/ 12 h 17" name="T5"/>
                  <a:gd fmla="*/ 25 w 27" name="T6"/>
                  <a:gd fmla="*/ 17 h 17" name="T7"/>
                  <a:gd fmla="*/ 0 w 27" name="T8"/>
                  <a:gd fmla="*/ 5 h 1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7" w="27">
                    <a:moveTo>
                      <a:pt x="0" y="5"/>
                    </a:moveTo>
                    <a:lnTo>
                      <a:pt x="3" y="0"/>
                    </a:lnTo>
                    <a:lnTo>
                      <a:pt x="27" y="12"/>
                    </a:lnTo>
                    <a:lnTo>
                      <a:pt x="25" y="17"/>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72" name="Freeform 349"/>
              <p:cNvSpPr/>
              <p:nvPr/>
            </p:nvSpPr>
            <p:spPr bwMode="auto">
              <a:xfrm>
                <a:off x="4492" y="734"/>
                <a:ext cx="27" cy="17"/>
              </a:xfrm>
              <a:custGeom>
                <a:gdLst>
                  <a:gd fmla="*/ 0 w 27" name="T0"/>
                  <a:gd fmla="*/ 5 h 17" name="T1"/>
                  <a:gd fmla="*/ 3 w 27" name="T2"/>
                  <a:gd fmla="*/ 0 h 17" name="T3"/>
                  <a:gd fmla="*/ 27 w 27" name="T4"/>
                  <a:gd fmla="*/ 12 h 17" name="T5"/>
                  <a:gd fmla="*/ 25 w 27" name="T6"/>
                  <a:gd fmla="*/ 17 h 17" name="T7"/>
                  <a:gd fmla="*/ 0 w 27" name="T8"/>
                  <a:gd fmla="*/ 5 h 1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7" w="27">
                    <a:moveTo>
                      <a:pt x="0" y="5"/>
                    </a:moveTo>
                    <a:lnTo>
                      <a:pt x="3" y="0"/>
                    </a:lnTo>
                    <a:lnTo>
                      <a:pt x="27" y="12"/>
                    </a:lnTo>
                    <a:lnTo>
                      <a:pt x="25" y="17"/>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73" name="Freeform 350"/>
              <p:cNvSpPr/>
              <p:nvPr/>
            </p:nvSpPr>
            <p:spPr bwMode="auto">
              <a:xfrm>
                <a:off x="4454" y="715"/>
                <a:ext cx="26" cy="17"/>
              </a:xfrm>
              <a:custGeom>
                <a:gdLst>
                  <a:gd fmla="*/ 0 w 26" name="T0"/>
                  <a:gd fmla="*/ 4 h 17" name="T1"/>
                  <a:gd fmla="*/ 2 w 26" name="T2"/>
                  <a:gd fmla="*/ 0 h 17" name="T3"/>
                  <a:gd fmla="*/ 26 w 26" name="T4"/>
                  <a:gd fmla="*/ 12 h 17" name="T5"/>
                  <a:gd fmla="*/ 24 w 26" name="T6"/>
                  <a:gd fmla="*/ 17 h 17" name="T7"/>
                  <a:gd fmla="*/ 0 w 26" name="T8"/>
                  <a:gd fmla="*/ 4 h 1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7" w="26">
                    <a:moveTo>
                      <a:pt x="0" y="4"/>
                    </a:moveTo>
                    <a:lnTo>
                      <a:pt x="2" y="0"/>
                    </a:lnTo>
                    <a:lnTo>
                      <a:pt x="26" y="12"/>
                    </a:lnTo>
                    <a:lnTo>
                      <a:pt x="24" y="17"/>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74" name="Freeform 351"/>
              <p:cNvSpPr/>
              <p:nvPr/>
            </p:nvSpPr>
            <p:spPr bwMode="auto">
              <a:xfrm>
                <a:off x="4415" y="695"/>
                <a:ext cx="26" cy="17"/>
              </a:xfrm>
              <a:custGeom>
                <a:gdLst>
                  <a:gd fmla="*/ 0 w 26" name="T0"/>
                  <a:gd fmla="*/ 5 h 17" name="T1"/>
                  <a:gd fmla="*/ 2 w 26" name="T2"/>
                  <a:gd fmla="*/ 0 h 17" name="T3"/>
                  <a:gd fmla="*/ 26 w 26" name="T4"/>
                  <a:gd fmla="*/ 12 h 17" name="T5"/>
                  <a:gd fmla="*/ 24 w 26" name="T6"/>
                  <a:gd fmla="*/ 17 h 17" name="T7"/>
                  <a:gd fmla="*/ 0 w 26" name="T8"/>
                  <a:gd fmla="*/ 5 h 1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7" w="26">
                    <a:moveTo>
                      <a:pt x="0" y="5"/>
                    </a:moveTo>
                    <a:lnTo>
                      <a:pt x="2" y="0"/>
                    </a:lnTo>
                    <a:lnTo>
                      <a:pt x="26" y="12"/>
                    </a:lnTo>
                    <a:lnTo>
                      <a:pt x="24" y="17"/>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75" name="Freeform 352"/>
              <p:cNvSpPr/>
              <p:nvPr/>
            </p:nvSpPr>
            <p:spPr bwMode="auto">
              <a:xfrm>
                <a:off x="4382" y="667"/>
                <a:ext cx="21" cy="24"/>
              </a:xfrm>
              <a:custGeom>
                <a:gdLst>
                  <a:gd fmla="*/ 0 w 21" name="T0"/>
                  <a:gd fmla="*/ 3 h 24" name="T1"/>
                  <a:gd fmla="*/ 4 w 21" name="T2"/>
                  <a:gd fmla="*/ 0 h 24" name="T3"/>
                  <a:gd fmla="*/ 21 w 21" name="T4"/>
                  <a:gd fmla="*/ 21 h 24" name="T5"/>
                  <a:gd fmla="*/ 17 w 21" name="T6"/>
                  <a:gd fmla="*/ 24 h 24" name="T7"/>
                  <a:gd fmla="*/ 0 w 21" name="T8"/>
                  <a:gd fmla="*/ 3 h 2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4" w="21">
                    <a:moveTo>
                      <a:pt x="0" y="3"/>
                    </a:moveTo>
                    <a:lnTo>
                      <a:pt x="4" y="0"/>
                    </a:lnTo>
                    <a:lnTo>
                      <a:pt x="21" y="21"/>
                    </a:lnTo>
                    <a:lnTo>
                      <a:pt x="17" y="24"/>
                    </a:lnTo>
                    <a:lnTo>
                      <a:pt x="0" y="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76" name="Freeform 353"/>
              <p:cNvSpPr/>
              <p:nvPr/>
            </p:nvSpPr>
            <p:spPr bwMode="auto">
              <a:xfrm>
                <a:off x="4355" y="633"/>
                <a:ext cx="21" cy="25"/>
              </a:xfrm>
              <a:custGeom>
                <a:gdLst>
                  <a:gd fmla="*/ 0 w 21" name="T0"/>
                  <a:gd fmla="*/ 3 h 25" name="T1"/>
                  <a:gd fmla="*/ 4 w 21" name="T2"/>
                  <a:gd fmla="*/ 0 h 25" name="T3"/>
                  <a:gd fmla="*/ 21 w 21" name="T4"/>
                  <a:gd fmla="*/ 21 h 25" name="T5"/>
                  <a:gd fmla="*/ 17 w 21" name="T6"/>
                  <a:gd fmla="*/ 25 h 25" name="T7"/>
                  <a:gd fmla="*/ 0 w 21" name="T8"/>
                  <a:gd fmla="*/ 3 h 2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5" w="21">
                    <a:moveTo>
                      <a:pt x="0" y="3"/>
                    </a:moveTo>
                    <a:lnTo>
                      <a:pt x="4" y="0"/>
                    </a:lnTo>
                    <a:lnTo>
                      <a:pt x="21" y="21"/>
                    </a:lnTo>
                    <a:lnTo>
                      <a:pt x="17" y="25"/>
                    </a:lnTo>
                    <a:lnTo>
                      <a:pt x="0" y="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77" name="Freeform 354"/>
              <p:cNvSpPr/>
              <p:nvPr/>
            </p:nvSpPr>
            <p:spPr bwMode="auto">
              <a:xfrm>
                <a:off x="4327" y="599"/>
                <a:ext cx="21" cy="25"/>
              </a:xfrm>
              <a:custGeom>
                <a:gdLst>
                  <a:gd fmla="*/ 0 w 21" name="T0"/>
                  <a:gd fmla="*/ 3 h 25" name="T1"/>
                  <a:gd fmla="*/ 4 w 21" name="T2"/>
                  <a:gd fmla="*/ 0 h 25" name="T3"/>
                  <a:gd fmla="*/ 21 w 21" name="T4"/>
                  <a:gd fmla="*/ 21 h 25" name="T5"/>
                  <a:gd fmla="*/ 17 w 21" name="T6"/>
                  <a:gd fmla="*/ 25 h 25" name="T7"/>
                  <a:gd fmla="*/ 0 w 21" name="T8"/>
                  <a:gd fmla="*/ 3 h 2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5" w="21">
                    <a:moveTo>
                      <a:pt x="0" y="3"/>
                    </a:moveTo>
                    <a:lnTo>
                      <a:pt x="4" y="0"/>
                    </a:lnTo>
                    <a:lnTo>
                      <a:pt x="21" y="21"/>
                    </a:lnTo>
                    <a:lnTo>
                      <a:pt x="17" y="25"/>
                    </a:lnTo>
                    <a:lnTo>
                      <a:pt x="0" y="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78" name="Freeform 355"/>
              <p:cNvSpPr/>
              <p:nvPr/>
            </p:nvSpPr>
            <p:spPr bwMode="auto">
              <a:xfrm>
                <a:off x="4299" y="565"/>
                <a:ext cx="22" cy="25"/>
              </a:xfrm>
              <a:custGeom>
                <a:gdLst>
                  <a:gd fmla="*/ 0 w 22" name="T0"/>
                  <a:gd fmla="*/ 4 h 25" name="T1"/>
                  <a:gd fmla="*/ 5 w 22" name="T2"/>
                  <a:gd fmla="*/ 0 h 25" name="T3"/>
                  <a:gd fmla="*/ 22 w 22" name="T4"/>
                  <a:gd fmla="*/ 21 h 25" name="T5"/>
                  <a:gd fmla="*/ 18 w 22" name="T6"/>
                  <a:gd fmla="*/ 25 h 25" name="T7"/>
                  <a:gd fmla="*/ 0 w 22" name="T8"/>
                  <a:gd fmla="*/ 4 h 2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5" w="22">
                    <a:moveTo>
                      <a:pt x="0" y="4"/>
                    </a:moveTo>
                    <a:lnTo>
                      <a:pt x="5" y="0"/>
                    </a:lnTo>
                    <a:lnTo>
                      <a:pt x="22" y="21"/>
                    </a:lnTo>
                    <a:lnTo>
                      <a:pt x="18" y="25"/>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79" name="Freeform 356"/>
              <p:cNvSpPr/>
              <p:nvPr/>
            </p:nvSpPr>
            <p:spPr bwMode="auto">
              <a:xfrm>
                <a:off x="4272" y="531"/>
                <a:ext cx="21" cy="25"/>
              </a:xfrm>
              <a:custGeom>
                <a:gdLst>
                  <a:gd fmla="*/ 0 w 21" name="T0"/>
                  <a:gd fmla="*/ 4 h 25" name="T1"/>
                  <a:gd fmla="*/ 4 w 21" name="T2"/>
                  <a:gd fmla="*/ 0 h 25" name="T3"/>
                  <a:gd fmla="*/ 21 w 21" name="T4"/>
                  <a:gd fmla="*/ 22 h 25" name="T5"/>
                  <a:gd fmla="*/ 17 w 21" name="T6"/>
                  <a:gd fmla="*/ 25 h 25" name="T7"/>
                  <a:gd fmla="*/ 0 w 21" name="T8"/>
                  <a:gd fmla="*/ 4 h 2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5" w="21">
                    <a:moveTo>
                      <a:pt x="0" y="4"/>
                    </a:moveTo>
                    <a:lnTo>
                      <a:pt x="4" y="0"/>
                    </a:lnTo>
                    <a:lnTo>
                      <a:pt x="21" y="22"/>
                    </a:lnTo>
                    <a:lnTo>
                      <a:pt x="17" y="25"/>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80" name="Freeform 357"/>
              <p:cNvSpPr/>
              <p:nvPr/>
            </p:nvSpPr>
            <p:spPr bwMode="auto">
              <a:xfrm>
                <a:off x="4249" y="503"/>
                <a:ext cx="17" cy="19"/>
              </a:xfrm>
              <a:custGeom>
                <a:gdLst>
                  <a:gd fmla="*/ 4 w 17" name="T0"/>
                  <a:gd fmla="*/ 0 h 19" name="T1"/>
                  <a:gd fmla="*/ 0 w 17" name="T2"/>
                  <a:gd fmla="*/ 4 h 19" name="T3"/>
                  <a:gd fmla="*/ 13 w 17" name="T4"/>
                  <a:gd fmla="*/ 19 h 19" name="T5"/>
                  <a:gd fmla="*/ 17 w 17" name="T6"/>
                  <a:gd fmla="*/ 15 h 19" name="T7"/>
                  <a:gd fmla="*/ 5 w 17" name="T8"/>
                  <a:gd fmla="*/ 0 h 19" name="T9"/>
                  <a:gd fmla="*/ 4 w 17" name="T10"/>
                  <a:gd fmla="*/ 0 h 19"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19" w="17">
                    <a:moveTo>
                      <a:pt x="4" y="0"/>
                    </a:moveTo>
                    <a:lnTo>
                      <a:pt x="0" y="4"/>
                    </a:lnTo>
                    <a:lnTo>
                      <a:pt x="13" y="19"/>
                    </a:lnTo>
                    <a:lnTo>
                      <a:pt x="17" y="15"/>
                    </a:lnTo>
                    <a:lnTo>
                      <a:pt x="5" y="0"/>
                    </a:lnTo>
                    <a:lnTo>
                      <a:pt x="4" y="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81" name="Freeform 358"/>
              <p:cNvSpPr/>
              <p:nvPr/>
            </p:nvSpPr>
            <p:spPr bwMode="auto">
              <a:xfrm>
                <a:off x="4253" y="503"/>
                <a:ext cx="1" cy="0"/>
              </a:xfrm>
              <a:custGeom>
                <a:gdLst>
                  <a:gd fmla="*/ 0 w 1" name="T0"/>
                  <a:gd fmla="*/ 0 w 1" name="T1"/>
                  <a:gd fmla="*/ 1 w 1" name="T2"/>
                  <a:gd fmla="*/ 0 w 1" name="T3"/>
                  <a:gd fmla="*/ 0 60000 65536" name="T4"/>
                  <a:gd fmla="*/ 0 60000 65536" name="T5"/>
                  <a:gd fmla="*/ 0 60000 65536" name="T6"/>
                  <a:gd fmla="*/ 0 60000 65536" name="T7"/>
                </a:gdLst>
                <a:cxnLst>
                  <a:cxn ang="T4">
                    <a:pos x="T0" y="0"/>
                  </a:cxn>
                  <a:cxn ang="T5">
                    <a:pos x="T1" y="0"/>
                  </a:cxn>
                  <a:cxn ang="T6">
                    <a:pos x="T2" y="0"/>
                  </a:cxn>
                  <a:cxn ang="T7">
                    <a:pos x="T3" y="0"/>
                  </a:cxn>
                </a:cxnLst>
                <a:rect b="b" l="0" r="r" t="0"/>
                <a:pathLst>
                  <a:path w="1">
                    <a:moveTo>
                      <a:pt x="0" y="0"/>
                    </a:moveTo>
                    <a:lnTo>
                      <a:pt x="0" y="0"/>
                    </a:lnTo>
                    <a:lnTo>
                      <a:pt x="1" y="0"/>
                    </a:lnTo>
                    <a:lnTo>
                      <a:pt x="0" y="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82" name="Freeform 359"/>
              <p:cNvSpPr/>
              <p:nvPr/>
            </p:nvSpPr>
            <p:spPr bwMode="auto">
              <a:xfrm>
                <a:off x="4244" y="498"/>
                <a:ext cx="9" cy="9"/>
              </a:xfrm>
              <a:custGeom>
                <a:gdLst>
                  <a:gd fmla="*/ 0 w 9" name="T0"/>
                  <a:gd fmla="*/ 5 h 9" name="T1"/>
                  <a:gd fmla="*/ 3 w 9" name="T2"/>
                  <a:gd fmla="*/ 0 h 9" name="T3"/>
                  <a:gd fmla="*/ 9 w 9" name="T4"/>
                  <a:gd fmla="*/ 5 h 9" name="T5"/>
                  <a:gd fmla="*/ 6 w 9" name="T6"/>
                  <a:gd fmla="*/ 9 h 9" name="T7"/>
                  <a:gd fmla="*/ 0 w 9" name="T8"/>
                  <a:gd fmla="*/ 5 h 9"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9" w="9">
                    <a:moveTo>
                      <a:pt x="0" y="5"/>
                    </a:moveTo>
                    <a:lnTo>
                      <a:pt x="3" y="0"/>
                    </a:lnTo>
                    <a:lnTo>
                      <a:pt x="9" y="5"/>
                    </a:lnTo>
                    <a:lnTo>
                      <a:pt x="6" y="9"/>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83" name="Freeform 360"/>
              <p:cNvSpPr/>
              <p:nvPr/>
            </p:nvSpPr>
            <p:spPr bwMode="auto">
              <a:xfrm>
                <a:off x="4207" y="474"/>
                <a:ext cx="26" cy="20"/>
              </a:xfrm>
              <a:custGeom>
                <a:gdLst>
                  <a:gd fmla="*/ 0 w 26" name="T0"/>
                  <a:gd fmla="*/ 5 h 20" name="T1"/>
                  <a:gd fmla="*/ 3 w 26" name="T2"/>
                  <a:gd fmla="*/ 0 h 20" name="T3"/>
                  <a:gd fmla="*/ 26 w 26" name="T4"/>
                  <a:gd fmla="*/ 15 h 20" name="T5"/>
                  <a:gd fmla="*/ 23 w 26" name="T6"/>
                  <a:gd fmla="*/ 20 h 20" name="T7"/>
                  <a:gd fmla="*/ 0 w 26" name="T8"/>
                  <a:gd fmla="*/ 5 h 2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0" w="26">
                    <a:moveTo>
                      <a:pt x="0" y="5"/>
                    </a:moveTo>
                    <a:lnTo>
                      <a:pt x="3" y="0"/>
                    </a:lnTo>
                    <a:lnTo>
                      <a:pt x="26" y="15"/>
                    </a:lnTo>
                    <a:lnTo>
                      <a:pt x="23" y="20"/>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84" name="Freeform 361"/>
              <p:cNvSpPr/>
              <p:nvPr/>
            </p:nvSpPr>
            <p:spPr bwMode="auto">
              <a:xfrm>
                <a:off x="4171" y="450"/>
                <a:ext cx="26" cy="20"/>
              </a:xfrm>
              <a:custGeom>
                <a:gdLst>
                  <a:gd fmla="*/ 0 w 26" name="T0"/>
                  <a:gd fmla="*/ 5 h 20" name="T1"/>
                  <a:gd fmla="*/ 3 w 26" name="T2"/>
                  <a:gd fmla="*/ 0 h 20" name="T3"/>
                  <a:gd fmla="*/ 26 w 26" name="T4"/>
                  <a:gd fmla="*/ 15 h 20" name="T5"/>
                  <a:gd fmla="*/ 23 w 26" name="T6"/>
                  <a:gd fmla="*/ 20 h 20" name="T7"/>
                  <a:gd fmla="*/ 0 w 26" name="T8"/>
                  <a:gd fmla="*/ 5 h 2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0" w="26">
                    <a:moveTo>
                      <a:pt x="0" y="5"/>
                    </a:moveTo>
                    <a:lnTo>
                      <a:pt x="3" y="0"/>
                    </a:lnTo>
                    <a:lnTo>
                      <a:pt x="26" y="15"/>
                    </a:lnTo>
                    <a:lnTo>
                      <a:pt x="23" y="20"/>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85" name="Freeform 362"/>
              <p:cNvSpPr/>
              <p:nvPr/>
            </p:nvSpPr>
            <p:spPr bwMode="auto">
              <a:xfrm>
                <a:off x="4157" y="441"/>
                <a:ext cx="3" cy="5"/>
              </a:xfrm>
              <a:custGeom>
                <a:gdLst>
                  <a:gd fmla="*/ 2 w 3" name="T0"/>
                  <a:gd fmla="*/ 0 h 5" name="T1"/>
                  <a:gd fmla="*/ 0 w 3" name="T2"/>
                  <a:gd fmla="*/ 5 h 5" name="T3"/>
                  <a:gd fmla="*/ 0 w 3" name="T4"/>
                  <a:gd fmla="*/ 5 h 5" name="T5"/>
                  <a:gd fmla="*/ 3 w 3" name="T6"/>
                  <a:gd fmla="*/ 0 h 5" name="T7"/>
                  <a:gd fmla="*/ 3 w 3" name="T8"/>
                  <a:gd fmla="*/ 0 h 5" name="T9"/>
                  <a:gd fmla="*/ 2 w 3" name="T10"/>
                  <a:gd fmla="*/ 0 h 5"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5" w="3">
                    <a:moveTo>
                      <a:pt x="2" y="0"/>
                    </a:moveTo>
                    <a:lnTo>
                      <a:pt x="0" y="5"/>
                    </a:lnTo>
                    <a:lnTo>
                      <a:pt x="3" y="0"/>
                    </a:lnTo>
                    <a:lnTo>
                      <a:pt x="2" y="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86" name="Rectangle 363"/>
              <p:cNvSpPr>
                <a:spLocks noChangeArrowheads="1"/>
              </p:cNvSpPr>
              <p:nvPr/>
            </p:nvSpPr>
            <p:spPr bwMode="auto">
              <a:xfrm>
                <a:off x="4159" y="441"/>
                <a:ext cx="1" cy="1"/>
              </a:xfrm>
              <a:prstGeom prst="rect">
                <a:avLst/>
              </a:prstGeom>
              <a:solidFill>
                <a:srgbClr val="949393"/>
              </a:solidFill>
              <a:ln>
                <a:noFill/>
              </a:ln>
              <a:extLst>
                <a:ext uri="{91240B29-F687-4F45-9708-019B960494DF}">
                  <a14:hiddenLine w="9525">
                    <a:solidFill>
                      <a:srgbClr val="000000"/>
                    </a:solidFill>
                    <a:miter lim="800000"/>
                    <a:headEnd/>
                    <a:tailEnd/>
                  </a14:hiddenLine>
                </a:ext>
              </a:extLst>
            </p:spPr>
            <p:txBody>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9287" name="Freeform 364"/>
              <p:cNvSpPr/>
              <p:nvPr/>
            </p:nvSpPr>
            <p:spPr bwMode="auto">
              <a:xfrm>
                <a:off x="4131" y="435"/>
                <a:ext cx="28" cy="11"/>
              </a:xfrm>
              <a:custGeom>
                <a:gdLst>
                  <a:gd fmla="*/ 0 w 28" name="T0"/>
                  <a:gd fmla="*/ 5 h 11" name="T1"/>
                  <a:gd fmla="*/ 2 w 28" name="T2"/>
                  <a:gd fmla="*/ 0 h 11" name="T3"/>
                  <a:gd fmla="*/ 28 w 28" name="T4"/>
                  <a:gd fmla="*/ 6 h 11" name="T5"/>
                  <a:gd fmla="*/ 27 w 28" name="T6"/>
                  <a:gd fmla="*/ 11 h 11" name="T7"/>
                  <a:gd fmla="*/ 0 w 28" name="T8"/>
                  <a:gd fmla="*/ 5 h 1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1" w="28">
                    <a:moveTo>
                      <a:pt x="0" y="5"/>
                    </a:moveTo>
                    <a:lnTo>
                      <a:pt x="2" y="0"/>
                    </a:lnTo>
                    <a:lnTo>
                      <a:pt x="28" y="6"/>
                    </a:lnTo>
                    <a:lnTo>
                      <a:pt x="27" y="11"/>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88" name="Freeform 365"/>
              <p:cNvSpPr/>
              <p:nvPr/>
            </p:nvSpPr>
            <p:spPr bwMode="auto">
              <a:xfrm>
                <a:off x="4097" y="427"/>
                <a:ext cx="20" cy="10"/>
              </a:xfrm>
              <a:custGeom>
                <a:gdLst>
                  <a:gd fmla="*/ 0 w 20" name="T0"/>
                  <a:gd fmla="*/ 1 h 10" name="T1"/>
                  <a:gd fmla="*/ 1 w 20" name="T2"/>
                  <a:gd fmla="*/ 5 h 10" name="T3"/>
                  <a:gd fmla="*/ 19 w 20" name="T4"/>
                  <a:gd fmla="*/ 10 h 10" name="T5"/>
                  <a:gd fmla="*/ 20 w 20" name="T6"/>
                  <a:gd fmla="*/ 4 h 10" name="T7"/>
                  <a:gd fmla="*/ 3 w 20" name="T8"/>
                  <a:gd fmla="*/ 0 h 10" name="T9"/>
                  <a:gd fmla="*/ 0 w 20" name="T10"/>
                  <a:gd fmla="*/ 1 h 10"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10" w="20">
                    <a:moveTo>
                      <a:pt x="0" y="1"/>
                    </a:moveTo>
                    <a:lnTo>
                      <a:pt x="1" y="5"/>
                    </a:lnTo>
                    <a:lnTo>
                      <a:pt x="19" y="10"/>
                    </a:lnTo>
                    <a:lnTo>
                      <a:pt x="20" y="4"/>
                    </a:lnTo>
                    <a:lnTo>
                      <a:pt x="3" y="0"/>
                    </a:lnTo>
                    <a:lnTo>
                      <a:pt x="0" y="1"/>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89" name="Freeform 366"/>
              <p:cNvSpPr/>
              <p:nvPr/>
            </p:nvSpPr>
            <p:spPr bwMode="auto">
              <a:xfrm>
                <a:off x="4097" y="427"/>
                <a:ext cx="3" cy="1"/>
              </a:xfrm>
              <a:custGeom>
                <a:gdLst>
                  <a:gd fmla="*/ 0 w 3" name="T0"/>
                  <a:gd fmla="*/ 1 h 1" name="T1"/>
                  <a:gd fmla="*/ 1 w 3" name="T2"/>
                  <a:gd fmla="*/ 0 h 1" name="T3"/>
                  <a:gd fmla="*/ 3 w 3" name="T4"/>
                  <a:gd fmla="*/ 0 h 1" name="T5"/>
                  <a:gd fmla="*/ 0 w 3" name="T6"/>
                  <a:gd fmla="*/ 1 h 1"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 w="3">
                    <a:moveTo>
                      <a:pt x="0" y="1"/>
                    </a:moveTo>
                    <a:lnTo>
                      <a:pt x="1" y="0"/>
                    </a:lnTo>
                    <a:lnTo>
                      <a:pt x="3" y="0"/>
                    </a:lnTo>
                    <a:lnTo>
                      <a:pt x="0" y="1"/>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90" name="Freeform 367"/>
              <p:cNvSpPr/>
              <p:nvPr/>
            </p:nvSpPr>
            <p:spPr bwMode="auto">
              <a:xfrm>
                <a:off x="4091" y="428"/>
                <a:ext cx="10" cy="11"/>
              </a:xfrm>
              <a:custGeom>
                <a:gdLst>
                  <a:gd fmla="*/ 4 w 10" name="T0"/>
                  <a:gd fmla="*/ 11 h 11" name="T1"/>
                  <a:gd fmla="*/ 0 w 10" name="T2"/>
                  <a:gd fmla="*/ 7 h 11" name="T3"/>
                  <a:gd fmla="*/ 6 w 10" name="T4"/>
                  <a:gd fmla="*/ 0 h 11" name="T5"/>
                  <a:gd fmla="*/ 10 w 10" name="T6"/>
                  <a:gd fmla="*/ 4 h 11" name="T7"/>
                  <a:gd fmla="*/ 4 w 10" name="T8"/>
                  <a:gd fmla="*/ 11 h 1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1" w="10">
                    <a:moveTo>
                      <a:pt x="4" y="11"/>
                    </a:moveTo>
                    <a:lnTo>
                      <a:pt x="0" y="7"/>
                    </a:lnTo>
                    <a:lnTo>
                      <a:pt x="6" y="0"/>
                    </a:lnTo>
                    <a:lnTo>
                      <a:pt x="10" y="4"/>
                    </a:lnTo>
                    <a:lnTo>
                      <a:pt x="4" y="11"/>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91" name="Freeform 368"/>
              <p:cNvSpPr/>
              <p:nvPr/>
            </p:nvSpPr>
            <p:spPr bwMode="auto">
              <a:xfrm>
                <a:off x="4061" y="447"/>
                <a:ext cx="22" cy="24"/>
              </a:xfrm>
              <a:custGeom>
                <a:gdLst>
                  <a:gd fmla="*/ 4 w 22" name="T0"/>
                  <a:gd fmla="*/ 24 h 24" name="T1"/>
                  <a:gd fmla="*/ 0 w 22" name="T2"/>
                  <a:gd fmla="*/ 21 h 24" name="T3"/>
                  <a:gd fmla="*/ 18 w 22" name="T4"/>
                  <a:gd fmla="*/ 0 h 24" name="T5"/>
                  <a:gd fmla="*/ 22 w 22" name="T6"/>
                  <a:gd fmla="*/ 4 h 24" name="T7"/>
                  <a:gd fmla="*/ 4 w 22" name="T8"/>
                  <a:gd fmla="*/ 24 h 2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4" w="22">
                    <a:moveTo>
                      <a:pt x="4" y="24"/>
                    </a:moveTo>
                    <a:lnTo>
                      <a:pt x="0" y="21"/>
                    </a:lnTo>
                    <a:lnTo>
                      <a:pt x="18" y="0"/>
                    </a:lnTo>
                    <a:lnTo>
                      <a:pt x="22" y="4"/>
                    </a:lnTo>
                    <a:lnTo>
                      <a:pt x="4" y="2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92" name="Freeform 369"/>
              <p:cNvSpPr/>
              <p:nvPr/>
            </p:nvSpPr>
            <p:spPr bwMode="auto">
              <a:xfrm>
                <a:off x="4032" y="480"/>
                <a:ext cx="22" cy="23"/>
              </a:xfrm>
              <a:custGeom>
                <a:gdLst>
                  <a:gd fmla="*/ 4 w 22" name="T0"/>
                  <a:gd fmla="*/ 23 h 23" name="T1"/>
                  <a:gd fmla="*/ 0 w 22" name="T2"/>
                  <a:gd fmla="*/ 20 h 23" name="T3"/>
                  <a:gd fmla="*/ 18 w 22" name="T4"/>
                  <a:gd fmla="*/ 0 h 23" name="T5"/>
                  <a:gd fmla="*/ 22 w 22" name="T6"/>
                  <a:gd fmla="*/ 3 h 23" name="T7"/>
                  <a:gd fmla="*/ 4 w 22" name="T8"/>
                  <a:gd fmla="*/ 23 h 23"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3" w="22">
                    <a:moveTo>
                      <a:pt x="4" y="23"/>
                    </a:moveTo>
                    <a:lnTo>
                      <a:pt x="0" y="20"/>
                    </a:lnTo>
                    <a:lnTo>
                      <a:pt x="18" y="0"/>
                    </a:lnTo>
                    <a:lnTo>
                      <a:pt x="22" y="3"/>
                    </a:lnTo>
                    <a:lnTo>
                      <a:pt x="4" y="2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93" name="Freeform 370"/>
              <p:cNvSpPr/>
              <p:nvPr/>
            </p:nvSpPr>
            <p:spPr bwMode="auto">
              <a:xfrm>
                <a:off x="4002" y="512"/>
                <a:ext cx="23" cy="24"/>
              </a:xfrm>
              <a:custGeom>
                <a:gdLst>
                  <a:gd fmla="*/ 4 w 23" name="T0"/>
                  <a:gd fmla="*/ 24 h 24" name="T1"/>
                  <a:gd fmla="*/ 0 w 23" name="T2"/>
                  <a:gd fmla="*/ 20 h 24" name="T3"/>
                  <a:gd fmla="*/ 19 w 23" name="T4"/>
                  <a:gd fmla="*/ 0 h 24" name="T5"/>
                  <a:gd fmla="*/ 23 w 23" name="T6"/>
                  <a:gd fmla="*/ 4 h 24" name="T7"/>
                  <a:gd fmla="*/ 4 w 23" name="T8"/>
                  <a:gd fmla="*/ 24 h 2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4" w="23">
                    <a:moveTo>
                      <a:pt x="4" y="24"/>
                    </a:moveTo>
                    <a:lnTo>
                      <a:pt x="0" y="20"/>
                    </a:lnTo>
                    <a:lnTo>
                      <a:pt x="19" y="0"/>
                    </a:lnTo>
                    <a:lnTo>
                      <a:pt x="23" y="4"/>
                    </a:lnTo>
                    <a:lnTo>
                      <a:pt x="4" y="2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94" name="Freeform 371"/>
              <p:cNvSpPr/>
              <p:nvPr/>
            </p:nvSpPr>
            <p:spPr bwMode="auto">
              <a:xfrm>
                <a:off x="3977" y="544"/>
                <a:ext cx="18" cy="20"/>
              </a:xfrm>
              <a:custGeom>
                <a:gdLst>
                  <a:gd fmla="*/ 3 w 18" name="T0"/>
                  <a:gd fmla="*/ 20 h 20" name="T1"/>
                  <a:gd fmla="*/ 4 w 18" name="T2"/>
                  <a:gd fmla="*/ 20 h 20" name="T3"/>
                  <a:gd fmla="*/ 18 w 18" name="T4"/>
                  <a:gd fmla="*/ 4 h 20" name="T5"/>
                  <a:gd fmla="*/ 14 w 18" name="T6"/>
                  <a:gd fmla="*/ 0 h 20" name="T7"/>
                  <a:gd fmla="*/ 0 w 18" name="T8"/>
                  <a:gd fmla="*/ 16 h 20" name="T9"/>
                  <a:gd fmla="*/ 3 w 18" name="T10"/>
                  <a:gd fmla="*/ 20 h 20"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20" w="18">
                    <a:moveTo>
                      <a:pt x="3" y="20"/>
                    </a:moveTo>
                    <a:lnTo>
                      <a:pt x="4" y="20"/>
                    </a:lnTo>
                    <a:lnTo>
                      <a:pt x="18" y="4"/>
                    </a:lnTo>
                    <a:lnTo>
                      <a:pt x="14" y="0"/>
                    </a:lnTo>
                    <a:lnTo>
                      <a:pt x="0" y="16"/>
                    </a:lnTo>
                    <a:lnTo>
                      <a:pt x="3" y="2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95" name="Rectangle 372"/>
              <p:cNvSpPr>
                <a:spLocks noChangeArrowheads="1"/>
              </p:cNvSpPr>
              <p:nvPr/>
            </p:nvSpPr>
            <p:spPr bwMode="auto">
              <a:xfrm>
                <a:off x="3980" y="564"/>
                <a:ext cx="1" cy="1"/>
              </a:xfrm>
              <a:prstGeom prst="rect">
                <a:avLst/>
              </a:prstGeom>
              <a:solidFill>
                <a:srgbClr val="949393"/>
              </a:solidFill>
              <a:ln>
                <a:noFill/>
              </a:ln>
              <a:extLst>
                <a:ext uri="{91240B29-F687-4F45-9708-019B960494DF}">
                  <a14:hiddenLine w="9525">
                    <a:solidFill>
                      <a:srgbClr val="000000"/>
                    </a:solidFill>
                    <a:miter lim="800000"/>
                    <a:headEnd/>
                    <a:tailEnd/>
                  </a14:hiddenLine>
                </a:ext>
              </a:extLst>
            </p:spPr>
            <p:txBody>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9296" name="Freeform 373"/>
              <p:cNvSpPr/>
              <p:nvPr/>
            </p:nvSpPr>
            <p:spPr bwMode="auto">
              <a:xfrm>
                <a:off x="3972" y="560"/>
                <a:ext cx="8" cy="7"/>
              </a:xfrm>
              <a:custGeom>
                <a:gdLst>
                  <a:gd fmla="*/ 3 w 8" name="T0"/>
                  <a:gd fmla="*/ 7 h 7" name="T1"/>
                  <a:gd fmla="*/ 0 w 8" name="T2"/>
                  <a:gd fmla="*/ 3 h 7" name="T3"/>
                  <a:gd fmla="*/ 5 w 8" name="T4"/>
                  <a:gd fmla="*/ 0 h 7" name="T5"/>
                  <a:gd fmla="*/ 8 w 8" name="T6"/>
                  <a:gd fmla="*/ 4 h 7" name="T7"/>
                  <a:gd fmla="*/ 3 w 8" name="T8"/>
                  <a:gd fmla="*/ 7 h 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7" w="8">
                    <a:moveTo>
                      <a:pt x="3" y="7"/>
                    </a:moveTo>
                    <a:lnTo>
                      <a:pt x="0" y="3"/>
                    </a:lnTo>
                    <a:lnTo>
                      <a:pt x="5" y="0"/>
                    </a:lnTo>
                    <a:lnTo>
                      <a:pt x="8" y="4"/>
                    </a:lnTo>
                    <a:lnTo>
                      <a:pt x="3" y="7"/>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97" name="Freeform 374"/>
              <p:cNvSpPr/>
              <p:nvPr/>
            </p:nvSpPr>
            <p:spPr bwMode="auto">
              <a:xfrm>
                <a:off x="3935" y="571"/>
                <a:ext cx="26" cy="19"/>
              </a:xfrm>
              <a:custGeom>
                <a:gdLst>
                  <a:gd fmla="*/ 3 w 26" name="T0"/>
                  <a:gd fmla="*/ 19 h 19" name="T1"/>
                  <a:gd fmla="*/ 0 w 26" name="T2"/>
                  <a:gd fmla="*/ 14 h 19" name="T3"/>
                  <a:gd fmla="*/ 23 w 26" name="T4"/>
                  <a:gd fmla="*/ 0 h 19" name="T5"/>
                  <a:gd fmla="*/ 26 w 26" name="T6"/>
                  <a:gd fmla="*/ 5 h 19" name="T7"/>
                  <a:gd fmla="*/ 3 w 26" name="T8"/>
                  <a:gd fmla="*/ 19 h 19"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9" w="26">
                    <a:moveTo>
                      <a:pt x="3" y="19"/>
                    </a:moveTo>
                    <a:lnTo>
                      <a:pt x="0" y="14"/>
                    </a:lnTo>
                    <a:lnTo>
                      <a:pt x="23" y="0"/>
                    </a:lnTo>
                    <a:lnTo>
                      <a:pt x="26" y="5"/>
                    </a:lnTo>
                    <a:lnTo>
                      <a:pt x="3" y="19"/>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98" name="Freeform 375"/>
              <p:cNvSpPr/>
              <p:nvPr/>
            </p:nvSpPr>
            <p:spPr bwMode="auto">
              <a:xfrm>
                <a:off x="3898" y="593"/>
                <a:ext cx="26" cy="19"/>
              </a:xfrm>
              <a:custGeom>
                <a:gdLst>
                  <a:gd fmla="*/ 2 w 26" name="T0"/>
                  <a:gd fmla="*/ 19 h 19" name="T1"/>
                  <a:gd fmla="*/ 0 w 26" name="T2"/>
                  <a:gd fmla="*/ 15 h 19" name="T3"/>
                  <a:gd fmla="*/ 23 w 26" name="T4"/>
                  <a:gd fmla="*/ 0 h 19" name="T5"/>
                  <a:gd fmla="*/ 26 w 26" name="T6"/>
                  <a:gd fmla="*/ 5 h 19" name="T7"/>
                  <a:gd fmla="*/ 2 w 26" name="T8"/>
                  <a:gd fmla="*/ 19 h 19"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9" w="26">
                    <a:moveTo>
                      <a:pt x="2" y="19"/>
                    </a:moveTo>
                    <a:lnTo>
                      <a:pt x="0" y="15"/>
                    </a:lnTo>
                    <a:lnTo>
                      <a:pt x="23" y="0"/>
                    </a:lnTo>
                    <a:lnTo>
                      <a:pt x="26" y="5"/>
                    </a:lnTo>
                    <a:lnTo>
                      <a:pt x="2" y="19"/>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99" name="Freeform 376"/>
              <p:cNvSpPr/>
              <p:nvPr/>
            </p:nvSpPr>
            <p:spPr bwMode="auto">
              <a:xfrm>
                <a:off x="3860" y="616"/>
                <a:ext cx="27" cy="19"/>
              </a:xfrm>
              <a:custGeom>
                <a:gdLst>
                  <a:gd fmla="*/ 3 w 27" name="T0"/>
                  <a:gd fmla="*/ 19 h 19" name="T1"/>
                  <a:gd fmla="*/ 0 w 27" name="T2"/>
                  <a:gd fmla="*/ 14 h 19" name="T3"/>
                  <a:gd fmla="*/ 24 w 27" name="T4"/>
                  <a:gd fmla="*/ 0 h 19" name="T5"/>
                  <a:gd fmla="*/ 27 w 27" name="T6"/>
                  <a:gd fmla="*/ 5 h 19" name="T7"/>
                  <a:gd fmla="*/ 3 w 27" name="T8"/>
                  <a:gd fmla="*/ 19 h 19"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9" w="27">
                    <a:moveTo>
                      <a:pt x="3" y="19"/>
                    </a:moveTo>
                    <a:lnTo>
                      <a:pt x="0" y="14"/>
                    </a:lnTo>
                    <a:lnTo>
                      <a:pt x="24" y="0"/>
                    </a:lnTo>
                    <a:lnTo>
                      <a:pt x="27" y="5"/>
                    </a:lnTo>
                    <a:lnTo>
                      <a:pt x="3" y="19"/>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00" name="Freeform 377"/>
              <p:cNvSpPr/>
              <p:nvPr/>
            </p:nvSpPr>
            <p:spPr bwMode="auto">
              <a:xfrm>
                <a:off x="3837" y="638"/>
                <a:ext cx="12" cy="10"/>
              </a:xfrm>
              <a:custGeom>
                <a:gdLst>
                  <a:gd fmla="*/ 0 w 12" name="T0"/>
                  <a:gd fmla="*/ 6 h 10" name="T1"/>
                  <a:gd fmla="*/ 4 w 12" name="T2"/>
                  <a:gd fmla="*/ 10 h 10" name="T3"/>
                  <a:gd fmla="*/ 12 w 12" name="T4"/>
                  <a:gd fmla="*/ 5 h 10" name="T5"/>
                  <a:gd fmla="*/ 9 w 12" name="T6"/>
                  <a:gd fmla="*/ 0 h 10" name="T7"/>
                  <a:gd fmla="*/ 1 w 12" name="T8"/>
                  <a:gd fmla="*/ 6 h 10" name="T9"/>
                  <a:gd fmla="*/ 0 w 12" name="T10"/>
                  <a:gd fmla="*/ 6 h 10"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10" w="12">
                    <a:moveTo>
                      <a:pt x="0" y="6"/>
                    </a:moveTo>
                    <a:lnTo>
                      <a:pt x="4" y="10"/>
                    </a:lnTo>
                    <a:lnTo>
                      <a:pt x="12" y="5"/>
                    </a:lnTo>
                    <a:lnTo>
                      <a:pt x="9" y="0"/>
                    </a:lnTo>
                    <a:lnTo>
                      <a:pt x="1" y="6"/>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01" name="Freeform 378"/>
              <p:cNvSpPr/>
              <p:nvPr/>
            </p:nvSpPr>
            <p:spPr bwMode="auto">
              <a:xfrm>
                <a:off x="3837" y="644"/>
                <a:ext cx="1" cy="0"/>
              </a:xfrm>
              <a:custGeom>
                <a:gdLst>
                  <a:gd fmla="*/ 0 w 1" name="T0"/>
                  <a:gd fmla="*/ 0 w 1" name="T1"/>
                  <a:gd fmla="*/ 1 w 1" name="T2"/>
                  <a:gd fmla="*/ 0 w 1" name="T3"/>
                  <a:gd fmla="*/ 0 60000 65536" name="T4"/>
                  <a:gd fmla="*/ 0 60000 65536" name="T5"/>
                  <a:gd fmla="*/ 0 60000 65536" name="T6"/>
                  <a:gd fmla="*/ 0 60000 65536" name="T7"/>
                </a:gdLst>
                <a:cxnLst>
                  <a:cxn ang="T4">
                    <a:pos x="T0" y="0"/>
                  </a:cxn>
                  <a:cxn ang="T5">
                    <a:pos x="T1" y="0"/>
                  </a:cxn>
                  <a:cxn ang="T6">
                    <a:pos x="T2" y="0"/>
                  </a:cxn>
                  <a:cxn ang="T7">
                    <a:pos x="T3" y="0"/>
                  </a:cxn>
                </a:cxnLst>
                <a:rect b="b" l="0" r="r" t="0"/>
                <a:pathLst>
                  <a:path w="1">
                    <a:moveTo>
                      <a:pt x="0" y="0"/>
                    </a:moveTo>
                    <a:lnTo>
                      <a:pt x="0" y="0"/>
                    </a:lnTo>
                    <a:lnTo>
                      <a:pt x="1" y="0"/>
                    </a:lnTo>
                    <a:lnTo>
                      <a:pt x="0" y="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02" name="Freeform 379"/>
              <p:cNvSpPr/>
              <p:nvPr/>
            </p:nvSpPr>
            <p:spPr bwMode="auto">
              <a:xfrm>
                <a:off x="3827" y="644"/>
                <a:ext cx="15" cy="17"/>
              </a:xfrm>
              <a:custGeom>
                <a:gdLst>
                  <a:gd fmla="*/ 4 w 15" name="T0"/>
                  <a:gd fmla="*/ 17 h 17" name="T1"/>
                  <a:gd fmla="*/ 0 w 15" name="T2"/>
                  <a:gd fmla="*/ 14 h 17" name="T3"/>
                  <a:gd fmla="*/ 10 w 15" name="T4"/>
                  <a:gd fmla="*/ 0 h 17" name="T5"/>
                  <a:gd fmla="*/ 15 w 15" name="T6"/>
                  <a:gd fmla="*/ 3 h 17" name="T7"/>
                  <a:gd fmla="*/ 4 w 15" name="T8"/>
                  <a:gd fmla="*/ 17 h 1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7" w="15">
                    <a:moveTo>
                      <a:pt x="4" y="17"/>
                    </a:moveTo>
                    <a:lnTo>
                      <a:pt x="0" y="14"/>
                    </a:lnTo>
                    <a:lnTo>
                      <a:pt x="10" y="0"/>
                    </a:lnTo>
                    <a:lnTo>
                      <a:pt x="15" y="3"/>
                    </a:lnTo>
                    <a:lnTo>
                      <a:pt x="4" y="17"/>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03" name="Freeform 380"/>
              <p:cNvSpPr/>
              <p:nvPr/>
            </p:nvSpPr>
            <p:spPr bwMode="auto">
              <a:xfrm>
                <a:off x="3800" y="671"/>
                <a:ext cx="21" cy="25"/>
              </a:xfrm>
              <a:custGeom>
                <a:gdLst>
                  <a:gd fmla="*/ 4 w 21" name="T0"/>
                  <a:gd fmla="*/ 25 h 25" name="T1"/>
                  <a:gd fmla="*/ 0 w 21" name="T2"/>
                  <a:gd fmla="*/ 21 h 25" name="T3"/>
                  <a:gd fmla="*/ 16 w 21" name="T4"/>
                  <a:gd fmla="*/ 0 h 25" name="T5"/>
                  <a:gd fmla="*/ 21 w 21" name="T6"/>
                  <a:gd fmla="*/ 3 h 25" name="T7"/>
                  <a:gd fmla="*/ 4 w 21" name="T8"/>
                  <a:gd fmla="*/ 25 h 2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5" w="21">
                    <a:moveTo>
                      <a:pt x="4" y="25"/>
                    </a:moveTo>
                    <a:lnTo>
                      <a:pt x="0" y="21"/>
                    </a:lnTo>
                    <a:lnTo>
                      <a:pt x="16" y="0"/>
                    </a:lnTo>
                    <a:lnTo>
                      <a:pt x="21" y="3"/>
                    </a:lnTo>
                    <a:lnTo>
                      <a:pt x="4" y="2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04" name="Freeform 381"/>
              <p:cNvSpPr/>
              <p:nvPr/>
            </p:nvSpPr>
            <p:spPr bwMode="auto">
              <a:xfrm>
                <a:off x="3773" y="706"/>
                <a:ext cx="21" cy="24"/>
              </a:xfrm>
              <a:custGeom>
                <a:gdLst>
                  <a:gd fmla="*/ 4 w 21" name="T0"/>
                  <a:gd fmla="*/ 24 h 24" name="T1"/>
                  <a:gd fmla="*/ 0 w 21" name="T2"/>
                  <a:gd fmla="*/ 21 h 24" name="T3"/>
                  <a:gd fmla="*/ 17 w 21" name="T4"/>
                  <a:gd fmla="*/ 0 h 24" name="T5"/>
                  <a:gd fmla="*/ 21 w 21" name="T6"/>
                  <a:gd fmla="*/ 3 h 24" name="T7"/>
                  <a:gd fmla="*/ 4 w 21" name="T8"/>
                  <a:gd fmla="*/ 24 h 2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4" w="21">
                    <a:moveTo>
                      <a:pt x="4" y="24"/>
                    </a:moveTo>
                    <a:lnTo>
                      <a:pt x="0" y="21"/>
                    </a:lnTo>
                    <a:lnTo>
                      <a:pt x="17" y="0"/>
                    </a:lnTo>
                    <a:lnTo>
                      <a:pt x="21" y="3"/>
                    </a:lnTo>
                    <a:lnTo>
                      <a:pt x="4" y="2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05" name="Freeform 382"/>
              <p:cNvSpPr/>
              <p:nvPr/>
            </p:nvSpPr>
            <p:spPr bwMode="auto">
              <a:xfrm>
                <a:off x="3752" y="740"/>
                <a:ext cx="15" cy="19"/>
              </a:xfrm>
              <a:custGeom>
                <a:gdLst>
                  <a:gd fmla="*/ 3 w 15" name="T0"/>
                  <a:gd fmla="*/ 19 h 19" name="T1"/>
                  <a:gd fmla="*/ 4 w 15" name="T2"/>
                  <a:gd fmla="*/ 18 h 19" name="T3"/>
                  <a:gd fmla="*/ 15 w 15" name="T4"/>
                  <a:gd fmla="*/ 3 h 19" name="T5"/>
                  <a:gd fmla="*/ 11 w 15" name="T6"/>
                  <a:gd fmla="*/ 0 h 19" name="T7"/>
                  <a:gd fmla="*/ 0 w 15" name="T8"/>
                  <a:gd fmla="*/ 14 h 19" name="T9"/>
                  <a:gd fmla="*/ 3 w 15" name="T10"/>
                  <a:gd fmla="*/ 19 h 19"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19" w="15">
                    <a:moveTo>
                      <a:pt x="3" y="19"/>
                    </a:moveTo>
                    <a:lnTo>
                      <a:pt x="4" y="18"/>
                    </a:lnTo>
                    <a:lnTo>
                      <a:pt x="15" y="3"/>
                    </a:lnTo>
                    <a:lnTo>
                      <a:pt x="11" y="0"/>
                    </a:lnTo>
                    <a:lnTo>
                      <a:pt x="0" y="14"/>
                    </a:lnTo>
                    <a:lnTo>
                      <a:pt x="3" y="19"/>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06" name="Freeform 383"/>
              <p:cNvSpPr/>
              <p:nvPr/>
            </p:nvSpPr>
            <p:spPr bwMode="auto">
              <a:xfrm>
                <a:off x="3755" y="758"/>
                <a:ext cx="1" cy="1"/>
              </a:xfrm>
              <a:custGeom>
                <a:gdLst>
                  <a:gd fmla="*/ 1 w 1" name="T0"/>
                  <a:gd fmla="*/ 0 h 1" name="T1"/>
                  <a:gd fmla="*/ 1 w 1" name="T2"/>
                  <a:gd fmla="*/ 0 h 1" name="T3"/>
                  <a:gd fmla="*/ 0 w 1" name="T4"/>
                  <a:gd fmla="*/ 1 h 1" name="T5"/>
                  <a:gd fmla="*/ 1 w 1" name="T6"/>
                  <a:gd fmla="*/ 0 h 1"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 w="1">
                    <a:moveTo>
                      <a:pt x="1" y="0"/>
                    </a:moveTo>
                    <a:lnTo>
                      <a:pt x="1" y="0"/>
                    </a:lnTo>
                    <a:lnTo>
                      <a:pt x="0" y="1"/>
                    </a:lnTo>
                    <a:lnTo>
                      <a:pt x="1" y="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07" name="Freeform 384"/>
              <p:cNvSpPr/>
              <p:nvPr/>
            </p:nvSpPr>
            <p:spPr bwMode="auto">
              <a:xfrm>
                <a:off x="3744" y="754"/>
                <a:ext cx="11" cy="8"/>
              </a:xfrm>
              <a:custGeom>
                <a:gdLst>
                  <a:gd fmla="*/ 2 w 11" name="T0"/>
                  <a:gd fmla="*/ 8 h 8" name="T1"/>
                  <a:gd fmla="*/ 0 w 11" name="T2"/>
                  <a:gd fmla="*/ 3 h 8" name="T3"/>
                  <a:gd fmla="*/ 9 w 11" name="T4"/>
                  <a:gd fmla="*/ 0 h 8" name="T5"/>
                  <a:gd fmla="*/ 11 w 11" name="T6"/>
                  <a:gd fmla="*/ 5 h 8" name="T7"/>
                  <a:gd fmla="*/ 2 w 11" name="T8"/>
                  <a:gd fmla="*/ 8 h 8"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8" w="11">
                    <a:moveTo>
                      <a:pt x="2" y="8"/>
                    </a:moveTo>
                    <a:lnTo>
                      <a:pt x="0" y="3"/>
                    </a:lnTo>
                    <a:lnTo>
                      <a:pt x="9" y="0"/>
                    </a:lnTo>
                    <a:lnTo>
                      <a:pt x="11" y="5"/>
                    </a:lnTo>
                    <a:lnTo>
                      <a:pt x="2" y="8"/>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08" name="Freeform 385"/>
              <p:cNvSpPr/>
              <p:nvPr/>
            </p:nvSpPr>
            <p:spPr bwMode="auto">
              <a:xfrm>
                <a:off x="3703" y="762"/>
                <a:ext cx="28" cy="15"/>
              </a:xfrm>
              <a:custGeom>
                <a:gdLst>
                  <a:gd fmla="*/ 2 w 28" name="T0"/>
                  <a:gd fmla="*/ 15 h 15" name="T1"/>
                  <a:gd fmla="*/ 0 w 28" name="T2"/>
                  <a:gd fmla="*/ 9 h 15" name="T3"/>
                  <a:gd fmla="*/ 26 w 28" name="T4"/>
                  <a:gd fmla="*/ 0 h 15" name="T5"/>
                  <a:gd fmla="*/ 28 w 28" name="T6"/>
                  <a:gd fmla="*/ 5 h 15" name="T7"/>
                  <a:gd fmla="*/ 2 w 28" name="T8"/>
                  <a:gd fmla="*/ 15 h 1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5" w="28">
                    <a:moveTo>
                      <a:pt x="2" y="15"/>
                    </a:moveTo>
                    <a:lnTo>
                      <a:pt x="0" y="9"/>
                    </a:lnTo>
                    <a:lnTo>
                      <a:pt x="26" y="0"/>
                    </a:lnTo>
                    <a:lnTo>
                      <a:pt x="28" y="5"/>
                    </a:lnTo>
                    <a:lnTo>
                      <a:pt x="2" y="1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09" name="Freeform 386"/>
              <p:cNvSpPr/>
              <p:nvPr/>
            </p:nvSpPr>
            <p:spPr bwMode="auto">
              <a:xfrm>
                <a:off x="3677" y="777"/>
                <a:ext cx="13" cy="9"/>
              </a:xfrm>
              <a:custGeom>
                <a:gdLst>
                  <a:gd fmla="*/ 1 w 13" name="T0"/>
                  <a:gd fmla="*/ 9 h 9" name="T1"/>
                  <a:gd fmla="*/ 2 w 13" name="T2"/>
                  <a:gd fmla="*/ 9 h 9" name="T3"/>
                  <a:gd fmla="*/ 13 w 13" name="T4"/>
                  <a:gd fmla="*/ 5 h 9" name="T5"/>
                  <a:gd fmla="*/ 11 w 13" name="T6"/>
                  <a:gd fmla="*/ 0 h 9" name="T7"/>
                  <a:gd fmla="*/ 0 w 13" name="T8"/>
                  <a:gd fmla="*/ 4 h 9" name="T9"/>
                  <a:gd fmla="*/ 1 w 13" name="T10"/>
                  <a:gd fmla="*/ 9 h 9"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9" w="13">
                    <a:moveTo>
                      <a:pt x="1" y="9"/>
                    </a:moveTo>
                    <a:lnTo>
                      <a:pt x="2" y="9"/>
                    </a:lnTo>
                    <a:lnTo>
                      <a:pt x="13" y="5"/>
                    </a:lnTo>
                    <a:lnTo>
                      <a:pt x="11" y="0"/>
                    </a:lnTo>
                    <a:lnTo>
                      <a:pt x="0" y="4"/>
                    </a:lnTo>
                    <a:lnTo>
                      <a:pt x="1" y="9"/>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10" name="Rectangle 387"/>
              <p:cNvSpPr>
                <a:spLocks noChangeArrowheads="1"/>
              </p:cNvSpPr>
              <p:nvPr/>
            </p:nvSpPr>
            <p:spPr bwMode="auto">
              <a:xfrm>
                <a:off x="3678" y="786"/>
                <a:ext cx="1" cy="1"/>
              </a:xfrm>
              <a:prstGeom prst="rect">
                <a:avLst/>
              </a:prstGeom>
              <a:solidFill>
                <a:srgbClr val="949393"/>
              </a:solidFill>
              <a:ln>
                <a:noFill/>
              </a:ln>
              <a:extLst>
                <a:ext uri="{91240B29-F687-4F45-9708-019B960494DF}">
                  <a14:hiddenLine w="9525">
                    <a:solidFill>
                      <a:srgbClr val="000000"/>
                    </a:solidFill>
                    <a:miter lim="800000"/>
                    <a:headEnd/>
                    <a:tailEnd/>
                  </a14:hiddenLine>
                </a:ext>
              </a:extLst>
            </p:spPr>
            <p:txBody>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9311" name="Freeform 388"/>
              <p:cNvSpPr/>
              <p:nvPr/>
            </p:nvSpPr>
            <p:spPr bwMode="auto">
              <a:xfrm>
                <a:off x="3662" y="777"/>
                <a:ext cx="17" cy="9"/>
              </a:xfrm>
              <a:custGeom>
                <a:gdLst>
                  <a:gd fmla="*/ 0 w 17" name="T0"/>
                  <a:gd fmla="*/ 6 h 9" name="T1"/>
                  <a:gd fmla="*/ 1 w 17" name="T2"/>
                  <a:gd fmla="*/ 0 h 9" name="T3"/>
                  <a:gd fmla="*/ 17 w 17" name="T4"/>
                  <a:gd fmla="*/ 4 h 9" name="T5"/>
                  <a:gd fmla="*/ 16 w 17" name="T6"/>
                  <a:gd fmla="*/ 9 h 9" name="T7"/>
                  <a:gd fmla="*/ 0 w 17" name="T8"/>
                  <a:gd fmla="*/ 6 h 9"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9" w="17">
                    <a:moveTo>
                      <a:pt x="0" y="6"/>
                    </a:moveTo>
                    <a:lnTo>
                      <a:pt x="1" y="0"/>
                    </a:lnTo>
                    <a:lnTo>
                      <a:pt x="17" y="4"/>
                    </a:lnTo>
                    <a:lnTo>
                      <a:pt x="16" y="9"/>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12" name="Freeform 389"/>
              <p:cNvSpPr/>
              <p:nvPr/>
            </p:nvSpPr>
            <p:spPr bwMode="auto">
              <a:xfrm>
                <a:off x="3620" y="768"/>
                <a:ext cx="27" cy="11"/>
              </a:xfrm>
              <a:custGeom>
                <a:gdLst>
                  <a:gd fmla="*/ 0 w 27" name="T0"/>
                  <a:gd fmla="*/ 5 h 11" name="T1"/>
                  <a:gd fmla="*/ 1 w 27" name="T2"/>
                  <a:gd fmla="*/ 0 h 11" name="T3"/>
                  <a:gd fmla="*/ 27 w 27" name="T4"/>
                  <a:gd fmla="*/ 6 h 11" name="T5"/>
                  <a:gd fmla="*/ 26 w 27" name="T6"/>
                  <a:gd fmla="*/ 11 h 11" name="T7"/>
                  <a:gd fmla="*/ 0 w 27" name="T8"/>
                  <a:gd fmla="*/ 5 h 1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1" w="27">
                    <a:moveTo>
                      <a:pt x="0" y="5"/>
                    </a:moveTo>
                    <a:lnTo>
                      <a:pt x="1" y="0"/>
                    </a:lnTo>
                    <a:lnTo>
                      <a:pt x="27" y="6"/>
                    </a:lnTo>
                    <a:lnTo>
                      <a:pt x="26" y="11"/>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13" name="Freeform 390"/>
              <p:cNvSpPr/>
              <p:nvPr/>
            </p:nvSpPr>
            <p:spPr bwMode="auto">
              <a:xfrm>
                <a:off x="3586" y="743"/>
                <a:ext cx="21" cy="24"/>
              </a:xfrm>
              <a:custGeom>
                <a:gdLst>
                  <a:gd fmla="*/ 0 w 21" name="T0"/>
                  <a:gd fmla="*/ 3 h 24" name="T1"/>
                  <a:gd fmla="*/ 4 w 21" name="T2"/>
                  <a:gd fmla="*/ 0 h 24" name="T3"/>
                  <a:gd fmla="*/ 21 w 21" name="T4"/>
                  <a:gd fmla="*/ 21 h 24" name="T5"/>
                  <a:gd fmla="*/ 17 w 21" name="T6"/>
                  <a:gd fmla="*/ 24 h 24" name="T7"/>
                  <a:gd fmla="*/ 0 w 21" name="T8"/>
                  <a:gd fmla="*/ 3 h 2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4" w="21">
                    <a:moveTo>
                      <a:pt x="0" y="3"/>
                    </a:moveTo>
                    <a:lnTo>
                      <a:pt x="4" y="0"/>
                    </a:lnTo>
                    <a:lnTo>
                      <a:pt x="21" y="21"/>
                    </a:lnTo>
                    <a:lnTo>
                      <a:pt x="17" y="24"/>
                    </a:lnTo>
                    <a:lnTo>
                      <a:pt x="0" y="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14" name="Freeform 391"/>
              <p:cNvSpPr/>
              <p:nvPr/>
            </p:nvSpPr>
            <p:spPr bwMode="auto">
              <a:xfrm>
                <a:off x="3557" y="709"/>
                <a:ext cx="22" cy="25"/>
              </a:xfrm>
              <a:custGeom>
                <a:gdLst>
                  <a:gd fmla="*/ 0 w 22" name="T0"/>
                  <a:gd fmla="*/ 4 h 25" name="T1"/>
                  <a:gd fmla="*/ 5 w 22" name="T2"/>
                  <a:gd fmla="*/ 0 h 25" name="T3"/>
                  <a:gd fmla="*/ 22 w 22" name="T4"/>
                  <a:gd fmla="*/ 21 h 25" name="T5"/>
                  <a:gd fmla="*/ 18 w 22" name="T6"/>
                  <a:gd fmla="*/ 25 h 25" name="T7"/>
                  <a:gd fmla="*/ 0 w 22" name="T8"/>
                  <a:gd fmla="*/ 4 h 2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5" w="22">
                    <a:moveTo>
                      <a:pt x="0" y="4"/>
                    </a:moveTo>
                    <a:lnTo>
                      <a:pt x="5" y="0"/>
                    </a:lnTo>
                    <a:lnTo>
                      <a:pt x="22" y="21"/>
                    </a:lnTo>
                    <a:lnTo>
                      <a:pt x="18" y="25"/>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15" name="Freeform 392"/>
              <p:cNvSpPr/>
              <p:nvPr/>
            </p:nvSpPr>
            <p:spPr bwMode="auto">
              <a:xfrm>
                <a:off x="3529" y="676"/>
                <a:ext cx="22" cy="24"/>
              </a:xfrm>
              <a:custGeom>
                <a:gdLst>
                  <a:gd fmla="*/ 0 w 22" name="T0"/>
                  <a:gd fmla="*/ 3 h 24" name="T1"/>
                  <a:gd fmla="*/ 4 w 22" name="T2"/>
                  <a:gd fmla="*/ 0 h 24" name="T3"/>
                  <a:gd fmla="*/ 22 w 22" name="T4"/>
                  <a:gd fmla="*/ 21 h 24" name="T5"/>
                  <a:gd fmla="*/ 18 w 22" name="T6"/>
                  <a:gd fmla="*/ 24 h 24" name="T7"/>
                  <a:gd fmla="*/ 0 w 22" name="T8"/>
                  <a:gd fmla="*/ 3 h 2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4" w="22">
                    <a:moveTo>
                      <a:pt x="0" y="3"/>
                    </a:moveTo>
                    <a:lnTo>
                      <a:pt x="4" y="0"/>
                    </a:lnTo>
                    <a:lnTo>
                      <a:pt x="22" y="21"/>
                    </a:lnTo>
                    <a:lnTo>
                      <a:pt x="18" y="24"/>
                    </a:lnTo>
                    <a:lnTo>
                      <a:pt x="0" y="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16" name="Freeform 393"/>
              <p:cNvSpPr/>
              <p:nvPr/>
            </p:nvSpPr>
            <p:spPr bwMode="auto">
              <a:xfrm>
                <a:off x="3501" y="643"/>
                <a:ext cx="22" cy="24"/>
              </a:xfrm>
              <a:custGeom>
                <a:gdLst>
                  <a:gd fmla="*/ 0 w 22" name="T0"/>
                  <a:gd fmla="*/ 3 h 24" name="T1"/>
                  <a:gd fmla="*/ 4 w 22" name="T2"/>
                  <a:gd fmla="*/ 0 h 24" name="T3"/>
                  <a:gd fmla="*/ 22 w 22" name="T4"/>
                  <a:gd fmla="*/ 21 h 24" name="T5"/>
                  <a:gd fmla="*/ 18 w 22" name="T6"/>
                  <a:gd fmla="*/ 24 h 24" name="T7"/>
                  <a:gd fmla="*/ 0 w 22" name="T8"/>
                  <a:gd fmla="*/ 3 h 2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4" w="22">
                    <a:moveTo>
                      <a:pt x="0" y="3"/>
                    </a:moveTo>
                    <a:lnTo>
                      <a:pt x="4" y="0"/>
                    </a:lnTo>
                    <a:lnTo>
                      <a:pt x="22" y="21"/>
                    </a:lnTo>
                    <a:lnTo>
                      <a:pt x="18" y="24"/>
                    </a:lnTo>
                    <a:lnTo>
                      <a:pt x="0" y="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17" name="Freeform 394"/>
              <p:cNvSpPr/>
              <p:nvPr/>
            </p:nvSpPr>
            <p:spPr bwMode="auto">
              <a:xfrm>
                <a:off x="3473" y="609"/>
                <a:ext cx="22" cy="25"/>
              </a:xfrm>
              <a:custGeom>
                <a:gdLst>
                  <a:gd fmla="*/ 0 w 22" name="T0"/>
                  <a:gd fmla="*/ 4 h 25" name="T1"/>
                  <a:gd fmla="*/ 4 w 22" name="T2"/>
                  <a:gd fmla="*/ 0 h 25" name="T3"/>
                  <a:gd fmla="*/ 22 w 22" name="T4"/>
                  <a:gd fmla="*/ 21 h 25" name="T5"/>
                  <a:gd fmla="*/ 18 w 22" name="T6"/>
                  <a:gd fmla="*/ 25 h 25" name="T7"/>
                  <a:gd fmla="*/ 0 w 22" name="T8"/>
                  <a:gd fmla="*/ 4 h 2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5" w="22">
                    <a:moveTo>
                      <a:pt x="0" y="4"/>
                    </a:moveTo>
                    <a:lnTo>
                      <a:pt x="4" y="0"/>
                    </a:lnTo>
                    <a:lnTo>
                      <a:pt x="22" y="21"/>
                    </a:lnTo>
                    <a:lnTo>
                      <a:pt x="18" y="25"/>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18" name="Freeform 395"/>
              <p:cNvSpPr/>
              <p:nvPr/>
            </p:nvSpPr>
            <p:spPr bwMode="auto">
              <a:xfrm>
                <a:off x="3445" y="576"/>
                <a:ext cx="22" cy="24"/>
              </a:xfrm>
              <a:custGeom>
                <a:gdLst>
                  <a:gd fmla="*/ 0 w 22" name="T0"/>
                  <a:gd fmla="*/ 3 h 24" name="T1"/>
                  <a:gd fmla="*/ 4 w 22" name="T2"/>
                  <a:gd fmla="*/ 0 h 24" name="T3"/>
                  <a:gd fmla="*/ 22 w 22" name="T4"/>
                  <a:gd fmla="*/ 21 h 24" name="T5"/>
                  <a:gd fmla="*/ 18 w 22" name="T6"/>
                  <a:gd fmla="*/ 24 h 24" name="T7"/>
                  <a:gd fmla="*/ 0 w 22" name="T8"/>
                  <a:gd fmla="*/ 3 h 2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4" w="22">
                    <a:moveTo>
                      <a:pt x="0" y="3"/>
                    </a:moveTo>
                    <a:lnTo>
                      <a:pt x="4" y="0"/>
                    </a:lnTo>
                    <a:lnTo>
                      <a:pt x="22" y="21"/>
                    </a:lnTo>
                    <a:lnTo>
                      <a:pt x="18" y="24"/>
                    </a:lnTo>
                    <a:lnTo>
                      <a:pt x="0" y="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19" name="Freeform 396"/>
              <p:cNvSpPr/>
              <p:nvPr/>
            </p:nvSpPr>
            <p:spPr bwMode="auto">
              <a:xfrm>
                <a:off x="3417" y="542"/>
                <a:ext cx="22" cy="25"/>
              </a:xfrm>
              <a:custGeom>
                <a:gdLst>
                  <a:gd fmla="*/ 0 w 22" name="T0"/>
                  <a:gd fmla="*/ 4 h 25" name="T1"/>
                  <a:gd fmla="*/ 4 w 22" name="T2"/>
                  <a:gd fmla="*/ 0 h 25" name="T3"/>
                  <a:gd fmla="*/ 22 w 22" name="T4"/>
                  <a:gd fmla="*/ 21 h 25" name="T5"/>
                  <a:gd fmla="*/ 17 w 22" name="T6"/>
                  <a:gd fmla="*/ 25 h 25" name="T7"/>
                  <a:gd fmla="*/ 0 w 22" name="T8"/>
                  <a:gd fmla="*/ 4 h 2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5" w="22">
                    <a:moveTo>
                      <a:pt x="0" y="4"/>
                    </a:moveTo>
                    <a:lnTo>
                      <a:pt x="4" y="0"/>
                    </a:lnTo>
                    <a:lnTo>
                      <a:pt x="22" y="21"/>
                    </a:lnTo>
                    <a:lnTo>
                      <a:pt x="17" y="25"/>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20" name="Freeform 397"/>
              <p:cNvSpPr/>
              <p:nvPr/>
            </p:nvSpPr>
            <p:spPr bwMode="auto">
              <a:xfrm>
                <a:off x="3389" y="509"/>
                <a:ext cx="22" cy="24"/>
              </a:xfrm>
              <a:custGeom>
                <a:gdLst>
                  <a:gd fmla="*/ 0 w 22" name="T0"/>
                  <a:gd fmla="*/ 3 h 24" name="T1"/>
                  <a:gd fmla="*/ 4 w 22" name="T2"/>
                  <a:gd fmla="*/ 0 h 24" name="T3"/>
                  <a:gd fmla="*/ 22 w 22" name="T4"/>
                  <a:gd fmla="*/ 21 h 24" name="T5"/>
                  <a:gd fmla="*/ 17 w 22" name="T6"/>
                  <a:gd fmla="*/ 24 h 24" name="T7"/>
                  <a:gd fmla="*/ 0 w 22" name="T8"/>
                  <a:gd fmla="*/ 3 h 2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4" w="22">
                    <a:moveTo>
                      <a:pt x="0" y="3"/>
                    </a:moveTo>
                    <a:lnTo>
                      <a:pt x="4" y="0"/>
                    </a:lnTo>
                    <a:lnTo>
                      <a:pt x="22" y="21"/>
                    </a:lnTo>
                    <a:lnTo>
                      <a:pt x="17" y="24"/>
                    </a:lnTo>
                    <a:lnTo>
                      <a:pt x="0" y="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21" name="Freeform 398"/>
              <p:cNvSpPr/>
              <p:nvPr/>
            </p:nvSpPr>
            <p:spPr bwMode="auto">
              <a:xfrm>
                <a:off x="3361" y="476"/>
                <a:ext cx="22" cy="24"/>
              </a:xfrm>
              <a:custGeom>
                <a:gdLst>
                  <a:gd fmla="*/ 0 w 22" name="T0"/>
                  <a:gd fmla="*/ 3 h 24" name="T1"/>
                  <a:gd fmla="*/ 4 w 22" name="T2"/>
                  <a:gd fmla="*/ 0 h 24" name="T3"/>
                  <a:gd fmla="*/ 22 w 22" name="T4"/>
                  <a:gd fmla="*/ 20 h 24" name="T5"/>
                  <a:gd fmla="*/ 17 w 22" name="T6"/>
                  <a:gd fmla="*/ 24 h 24" name="T7"/>
                  <a:gd fmla="*/ 0 w 22" name="T8"/>
                  <a:gd fmla="*/ 3 h 2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4" w="22">
                    <a:moveTo>
                      <a:pt x="0" y="3"/>
                    </a:moveTo>
                    <a:lnTo>
                      <a:pt x="4" y="0"/>
                    </a:lnTo>
                    <a:lnTo>
                      <a:pt x="22" y="20"/>
                    </a:lnTo>
                    <a:lnTo>
                      <a:pt x="17" y="24"/>
                    </a:lnTo>
                    <a:lnTo>
                      <a:pt x="0" y="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22" name="Freeform 399"/>
              <p:cNvSpPr/>
              <p:nvPr/>
            </p:nvSpPr>
            <p:spPr bwMode="auto">
              <a:xfrm>
                <a:off x="3333" y="442"/>
                <a:ext cx="22" cy="25"/>
              </a:xfrm>
              <a:custGeom>
                <a:gdLst>
                  <a:gd fmla="*/ 0 w 22" name="T0"/>
                  <a:gd fmla="*/ 4 h 25" name="T1"/>
                  <a:gd fmla="*/ 4 w 22" name="T2"/>
                  <a:gd fmla="*/ 0 h 25" name="T3"/>
                  <a:gd fmla="*/ 22 w 22" name="T4"/>
                  <a:gd fmla="*/ 21 h 25" name="T5"/>
                  <a:gd fmla="*/ 17 w 22" name="T6"/>
                  <a:gd fmla="*/ 25 h 25" name="T7"/>
                  <a:gd fmla="*/ 0 w 22" name="T8"/>
                  <a:gd fmla="*/ 4 h 2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5" w="22">
                    <a:moveTo>
                      <a:pt x="0" y="4"/>
                    </a:moveTo>
                    <a:lnTo>
                      <a:pt x="4" y="0"/>
                    </a:lnTo>
                    <a:lnTo>
                      <a:pt x="22" y="21"/>
                    </a:lnTo>
                    <a:lnTo>
                      <a:pt x="17" y="25"/>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23" name="Freeform 400"/>
              <p:cNvSpPr/>
              <p:nvPr/>
            </p:nvSpPr>
            <p:spPr bwMode="auto">
              <a:xfrm>
                <a:off x="3300" y="414"/>
                <a:ext cx="25" cy="20"/>
              </a:xfrm>
              <a:custGeom>
                <a:gdLst>
                  <a:gd fmla="*/ 0 w 25" name="T0"/>
                  <a:gd fmla="*/ 4 h 20" name="T1"/>
                  <a:gd fmla="*/ 3 w 25" name="T2"/>
                  <a:gd fmla="*/ 0 h 20" name="T3"/>
                  <a:gd fmla="*/ 25 w 25" name="T4"/>
                  <a:gd fmla="*/ 16 h 20" name="T5"/>
                  <a:gd fmla="*/ 22 w 25" name="T6"/>
                  <a:gd fmla="*/ 20 h 20" name="T7"/>
                  <a:gd fmla="*/ 0 w 25" name="T8"/>
                  <a:gd fmla="*/ 4 h 2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0" w="25">
                    <a:moveTo>
                      <a:pt x="0" y="4"/>
                    </a:moveTo>
                    <a:lnTo>
                      <a:pt x="3" y="0"/>
                    </a:lnTo>
                    <a:lnTo>
                      <a:pt x="25" y="16"/>
                    </a:lnTo>
                    <a:lnTo>
                      <a:pt x="22" y="20"/>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24" name="Freeform 401"/>
              <p:cNvSpPr/>
              <p:nvPr/>
            </p:nvSpPr>
            <p:spPr bwMode="auto">
              <a:xfrm>
                <a:off x="3265" y="388"/>
                <a:ext cx="25" cy="20"/>
              </a:xfrm>
              <a:custGeom>
                <a:gdLst>
                  <a:gd fmla="*/ 0 w 25" name="T0"/>
                  <a:gd fmla="*/ 4 h 20" name="T1"/>
                  <a:gd fmla="*/ 3 w 25" name="T2"/>
                  <a:gd fmla="*/ 0 h 20" name="T3"/>
                  <a:gd fmla="*/ 25 w 25" name="T4"/>
                  <a:gd fmla="*/ 16 h 20" name="T5"/>
                  <a:gd fmla="*/ 22 w 25" name="T6"/>
                  <a:gd fmla="*/ 20 h 20" name="T7"/>
                  <a:gd fmla="*/ 0 w 25" name="T8"/>
                  <a:gd fmla="*/ 4 h 2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0" w="25">
                    <a:moveTo>
                      <a:pt x="0" y="4"/>
                    </a:moveTo>
                    <a:lnTo>
                      <a:pt x="3" y="0"/>
                    </a:lnTo>
                    <a:lnTo>
                      <a:pt x="25" y="16"/>
                    </a:lnTo>
                    <a:lnTo>
                      <a:pt x="22" y="20"/>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25" name="Freeform 402"/>
              <p:cNvSpPr/>
              <p:nvPr/>
            </p:nvSpPr>
            <p:spPr bwMode="auto">
              <a:xfrm>
                <a:off x="3230" y="362"/>
                <a:ext cx="25" cy="21"/>
              </a:xfrm>
              <a:custGeom>
                <a:gdLst>
                  <a:gd fmla="*/ 0 w 25" name="T0"/>
                  <a:gd fmla="*/ 4 h 21" name="T1"/>
                  <a:gd fmla="*/ 3 w 25" name="T2"/>
                  <a:gd fmla="*/ 0 h 21" name="T3"/>
                  <a:gd fmla="*/ 25 w 25" name="T4"/>
                  <a:gd fmla="*/ 16 h 21" name="T5"/>
                  <a:gd fmla="*/ 22 w 25" name="T6"/>
                  <a:gd fmla="*/ 21 h 21" name="T7"/>
                  <a:gd fmla="*/ 0 w 25" name="T8"/>
                  <a:gd fmla="*/ 4 h 2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1" w="25">
                    <a:moveTo>
                      <a:pt x="0" y="4"/>
                    </a:moveTo>
                    <a:lnTo>
                      <a:pt x="3" y="0"/>
                    </a:lnTo>
                    <a:lnTo>
                      <a:pt x="25" y="16"/>
                    </a:lnTo>
                    <a:lnTo>
                      <a:pt x="22" y="21"/>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26" name="Freeform 403"/>
              <p:cNvSpPr/>
              <p:nvPr/>
            </p:nvSpPr>
            <p:spPr bwMode="auto">
              <a:xfrm>
                <a:off x="3195" y="336"/>
                <a:ext cx="25" cy="21"/>
              </a:xfrm>
              <a:custGeom>
                <a:gdLst>
                  <a:gd fmla="*/ 0 w 25" name="T0"/>
                  <a:gd fmla="*/ 4 h 21" name="T1"/>
                  <a:gd fmla="*/ 3 w 25" name="T2"/>
                  <a:gd fmla="*/ 0 h 21" name="T3"/>
                  <a:gd fmla="*/ 25 w 25" name="T4"/>
                  <a:gd fmla="*/ 16 h 21" name="T5"/>
                  <a:gd fmla="*/ 22 w 25" name="T6"/>
                  <a:gd fmla="*/ 21 h 21" name="T7"/>
                  <a:gd fmla="*/ 0 w 25" name="T8"/>
                  <a:gd fmla="*/ 4 h 2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1" w="25">
                    <a:moveTo>
                      <a:pt x="0" y="4"/>
                    </a:moveTo>
                    <a:lnTo>
                      <a:pt x="3" y="0"/>
                    </a:lnTo>
                    <a:lnTo>
                      <a:pt x="25" y="16"/>
                    </a:lnTo>
                    <a:lnTo>
                      <a:pt x="22" y="21"/>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27" name="Freeform 404"/>
              <p:cNvSpPr/>
              <p:nvPr/>
            </p:nvSpPr>
            <p:spPr bwMode="auto">
              <a:xfrm>
                <a:off x="3155" y="323"/>
                <a:ext cx="28" cy="9"/>
              </a:xfrm>
              <a:custGeom>
                <a:gdLst>
                  <a:gd fmla="*/ 0 w 28" name="T0"/>
                  <a:gd fmla="*/ 6 h 9" name="T1"/>
                  <a:gd fmla="*/ 1 w 28" name="T2"/>
                  <a:gd fmla="*/ 0 h 9" name="T3"/>
                  <a:gd fmla="*/ 28 w 28" name="T4"/>
                  <a:gd fmla="*/ 4 h 9" name="T5"/>
                  <a:gd fmla="*/ 27 w 28" name="T6"/>
                  <a:gd fmla="*/ 9 h 9" name="T7"/>
                  <a:gd fmla="*/ 0 w 28" name="T8"/>
                  <a:gd fmla="*/ 6 h 9"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9" w="28">
                    <a:moveTo>
                      <a:pt x="0" y="6"/>
                    </a:moveTo>
                    <a:lnTo>
                      <a:pt x="1" y="0"/>
                    </a:lnTo>
                    <a:lnTo>
                      <a:pt x="28" y="4"/>
                    </a:lnTo>
                    <a:lnTo>
                      <a:pt x="27" y="9"/>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28" name="Freeform 405"/>
              <p:cNvSpPr/>
              <p:nvPr/>
            </p:nvSpPr>
            <p:spPr bwMode="auto">
              <a:xfrm>
                <a:off x="3112" y="318"/>
                <a:ext cx="28" cy="9"/>
              </a:xfrm>
              <a:custGeom>
                <a:gdLst>
                  <a:gd fmla="*/ 0 w 28" name="T0"/>
                  <a:gd fmla="*/ 5 h 9" name="T1"/>
                  <a:gd fmla="*/ 1 w 28" name="T2"/>
                  <a:gd fmla="*/ 0 h 9" name="T3"/>
                  <a:gd fmla="*/ 28 w 28" name="T4"/>
                  <a:gd fmla="*/ 3 h 9" name="T5"/>
                  <a:gd fmla="*/ 27 w 28" name="T6"/>
                  <a:gd fmla="*/ 9 h 9" name="T7"/>
                  <a:gd fmla="*/ 0 w 28" name="T8"/>
                  <a:gd fmla="*/ 5 h 9"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9" w="28">
                    <a:moveTo>
                      <a:pt x="0" y="5"/>
                    </a:moveTo>
                    <a:lnTo>
                      <a:pt x="1" y="0"/>
                    </a:lnTo>
                    <a:lnTo>
                      <a:pt x="28" y="3"/>
                    </a:lnTo>
                    <a:lnTo>
                      <a:pt x="27" y="9"/>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29" name="Freeform 406"/>
              <p:cNvSpPr/>
              <p:nvPr/>
            </p:nvSpPr>
            <p:spPr bwMode="auto">
              <a:xfrm>
                <a:off x="3069" y="312"/>
                <a:ext cx="28" cy="9"/>
              </a:xfrm>
              <a:custGeom>
                <a:gdLst>
                  <a:gd fmla="*/ 0 w 28" name="T0"/>
                  <a:gd fmla="*/ 6 h 9" name="T1"/>
                  <a:gd fmla="*/ 1 w 28" name="T2"/>
                  <a:gd fmla="*/ 0 h 9" name="T3"/>
                  <a:gd fmla="*/ 28 w 28" name="T4"/>
                  <a:gd fmla="*/ 4 h 9" name="T5"/>
                  <a:gd fmla="*/ 27 w 28" name="T6"/>
                  <a:gd fmla="*/ 9 h 9" name="T7"/>
                  <a:gd fmla="*/ 0 w 28" name="T8"/>
                  <a:gd fmla="*/ 6 h 9"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9" w="28">
                    <a:moveTo>
                      <a:pt x="0" y="6"/>
                    </a:moveTo>
                    <a:lnTo>
                      <a:pt x="1" y="0"/>
                    </a:lnTo>
                    <a:lnTo>
                      <a:pt x="28" y="4"/>
                    </a:lnTo>
                    <a:lnTo>
                      <a:pt x="27" y="9"/>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30" name="Freeform 407"/>
              <p:cNvSpPr/>
              <p:nvPr/>
            </p:nvSpPr>
            <p:spPr bwMode="auto">
              <a:xfrm>
                <a:off x="3052" y="310"/>
                <a:ext cx="1" cy="6"/>
              </a:xfrm>
              <a:custGeom>
                <a:gdLst>
                  <a:gd fmla="*/ 0 w 1" name="T0"/>
                  <a:gd fmla="*/ 5 h 6" name="T1"/>
                  <a:gd fmla="*/ 0 w 1" name="T2"/>
                  <a:gd fmla="*/ 6 h 6" name="T3"/>
                  <a:gd fmla="*/ 1 w 1" name="T4"/>
                  <a:gd fmla="*/ 6 h 6" name="T5"/>
                  <a:gd fmla="*/ 1 w 1" name="T6"/>
                  <a:gd fmla="*/ 0 h 6" name="T7"/>
                  <a:gd fmla="*/ 1 w 1" name="T8"/>
                  <a:gd fmla="*/ 0 h 6" name="T9"/>
                  <a:gd fmla="*/ 0 w 1" name="T10"/>
                  <a:gd fmla="*/ 5 h 6"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6" w="1">
                    <a:moveTo>
                      <a:pt x="0" y="5"/>
                    </a:moveTo>
                    <a:lnTo>
                      <a:pt x="0" y="6"/>
                    </a:lnTo>
                    <a:lnTo>
                      <a:pt x="1" y="6"/>
                    </a:lnTo>
                    <a:lnTo>
                      <a:pt x="1" y="0"/>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31" name="Freeform 408"/>
              <p:cNvSpPr/>
              <p:nvPr/>
            </p:nvSpPr>
            <p:spPr bwMode="auto">
              <a:xfrm flipH="1">
                <a:off x="3052" y="315"/>
                <a:ext cx="0" cy="1"/>
              </a:xfrm>
              <a:custGeom>
                <a:gdLst>
                  <a:gd fmla="*/ 1 h 1" name="T0"/>
                  <a:gd fmla="*/ 1 h 1" name="T1"/>
                  <a:gd fmla="*/ 0 h 1" name="T2"/>
                  <a:gd fmla="*/ 1 h 1" name="T3"/>
                  <a:gd fmla="*/ 0 60000 65536" name="T4"/>
                  <a:gd fmla="*/ 0 60000 65536" name="T5"/>
                  <a:gd fmla="*/ 0 60000 65536" name="T6"/>
                  <a:gd fmla="*/ 0 60000 65536" name="T7"/>
                </a:gdLst>
                <a:cxnLst>
                  <a:cxn ang="T4">
                    <a:pos x="0" y="T0"/>
                  </a:cxn>
                  <a:cxn ang="T5">
                    <a:pos x="0" y="T1"/>
                  </a:cxn>
                  <a:cxn ang="T6">
                    <a:pos x="0" y="T2"/>
                  </a:cxn>
                  <a:cxn ang="T7">
                    <a:pos x="0" y="T3"/>
                  </a:cxn>
                </a:cxnLst>
                <a:rect b="b" l="0" r="r" t="0"/>
                <a:pathLst>
                  <a:path h="1">
                    <a:moveTo>
                      <a:pt x="0" y="1"/>
                    </a:moveTo>
                    <a:lnTo>
                      <a:pt x="0" y="1"/>
                    </a:lnTo>
                    <a:lnTo>
                      <a:pt x="0" y="0"/>
                    </a:lnTo>
                    <a:lnTo>
                      <a:pt x="0" y="1"/>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32" name="Freeform 409"/>
              <p:cNvSpPr/>
              <p:nvPr/>
            </p:nvSpPr>
            <p:spPr bwMode="auto">
              <a:xfrm>
                <a:off x="3027" y="300"/>
                <a:ext cx="27" cy="15"/>
              </a:xfrm>
              <a:custGeom>
                <a:gdLst>
                  <a:gd fmla="*/ 0 w 27" name="T0"/>
                  <a:gd fmla="*/ 5 h 15" name="T1"/>
                  <a:gd fmla="*/ 2 w 27" name="T2"/>
                  <a:gd fmla="*/ 0 h 15" name="T3"/>
                  <a:gd fmla="*/ 27 w 27" name="T4"/>
                  <a:gd fmla="*/ 10 h 15" name="T5"/>
                  <a:gd fmla="*/ 25 w 27" name="T6"/>
                  <a:gd fmla="*/ 15 h 15" name="T7"/>
                  <a:gd fmla="*/ 0 w 27" name="T8"/>
                  <a:gd fmla="*/ 5 h 1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5" w="27">
                    <a:moveTo>
                      <a:pt x="0" y="5"/>
                    </a:moveTo>
                    <a:lnTo>
                      <a:pt x="2" y="0"/>
                    </a:lnTo>
                    <a:lnTo>
                      <a:pt x="27" y="10"/>
                    </a:lnTo>
                    <a:lnTo>
                      <a:pt x="25" y="15"/>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33" name="Freeform 410"/>
              <p:cNvSpPr/>
              <p:nvPr/>
            </p:nvSpPr>
            <p:spPr bwMode="auto">
              <a:xfrm>
                <a:off x="2987" y="282"/>
                <a:ext cx="27" cy="16"/>
              </a:xfrm>
              <a:custGeom>
                <a:gdLst>
                  <a:gd fmla="*/ 0 w 27" name="T0"/>
                  <a:gd fmla="*/ 5 h 16" name="T1"/>
                  <a:gd fmla="*/ 2 w 27" name="T2"/>
                  <a:gd fmla="*/ 0 h 16" name="T3"/>
                  <a:gd fmla="*/ 27 w 27" name="T4"/>
                  <a:gd fmla="*/ 11 h 16" name="T5"/>
                  <a:gd fmla="*/ 25 w 27" name="T6"/>
                  <a:gd fmla="*/ 16 h 16" name="T7"/>
                  <a:gd fmla="*/ 0 w 27" name="T8"/>
                  <a:gd fmla="*/ 5 h 1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6" w="27">
                    <a:moveTo>
                      <a:pt x="0" y="5"/>
                    </a:moveTo>
                    <a:lnTo>
                      <a:pt x="2" y="0"/>
                    </a:lnTo>
                    <a:lnTo>
                      <a:pt x="27" y="11"/>
                    </a:lnTo>
                    <a:lnTo>
                      <a:pt x="25" y="16"/>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34" name="Freeform 411"/>
              <p:cNvSpPr/>
              <p:nvPr/>
            </p:nvSpPr>
            <p:spPr bwMode="auto">
              <a:xfrm>
                <a:off x="2947" y="265"/>
                <a:ext cx="27" cy="16"/>
              </a:xfrm>
              <a:custGeom>
                <a:gdLst>
                  <a:gd fmla="*/ 0 w 27" name="T0"/>
                  <a:gd fmla="*/ 5 h 16" name="T1"/>
                  <a:gd fmla="*/ 2 w 27" name="T2"/>
                  <a:gd fmla="*/ 0 h 16" name="T3"/>
                  <a:gd fmla="*/ 27 w 27" name="T4"/>
                  <a:gd fmla="*/ 11 h 16" name="T5"/>
                  <a:gd fmla="*/ 25 w 27" name="T6"/>
                  <a:gd fmla="*/ 16 h 16" name="T7"/>
                  <a:gd fmla="*/ 0 w 27" name="T8"/>
                  <a:gd fmla="*/ 5 h 1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6" w="27">
                    <a:moveTo>
                      <a:pt x="0" y="5"/>
                    </a:moveTo>
                    <a:lnTo>
                      <a:pt x="2" y="0"/>
                    </a:lnTo>
                    <a:lnTo>
                      <a:pt x="27" y="11"/>
                    </a:lnTo>
                    <a:lnTo>
                      <a:pt x="25" y="16"/>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35" name="Freeform 412"/>
              <p:cNvSpPr/>
              <p:nvPr/>
            </p:nvSpPr>
            <p:spPr bwMode="auto">
              <a:xfrm>
                <a:off x="2914" y="235"/>
                <a:ext cx="24" cy="23"/>
              </a:xfrm>
              <a:custGeom>
                <a:gdLst>
                  <a:gd fmla="*/ 0 w 24" name="T0"/>
                  <a:gd fmla="*/ 4 h 23" name="T1"/>
                  <a:gd fmla="*/ 4 w 24" name="T2"/>
                  <a:gd fmla="*/ 0 h 23" name="T3"/>
                  <a:gd fmla="*/ 24 w 24" name="T4"/>
                  <a:gd fmla="*/ 20 h 23" name="T5"/>
                  <a:gd fmla="*/ 20 w 24" name="T6"/>
                  <a:gd fmla="*/ 23 h 23" name="T7"/>
                  <a:gd fmla="*/ 0 w 24" name="T8"/>
                  <a:gd fmla="*/ 4 h 23"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3" w="24">
                    <a:moveTo>
                      <a:pt x="0" y="4"/>
                    </a:moveTo>
                    <a:lnTo>
                      <a:pt x="4" y="0"/>
                    </a:lnTo>
                    <a:lnTo>
                      <a:pt x="24" y="20"/>
                    </a:lnTo>
                    <a:lnTo>
                      <a:pt x="20" y="23"/>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36" name="Freeform 413"/>
              <p:cNvSpPr/>
              <p:nvPr/>
            </p:nvSpPr>
            <p:spPr bwMode="auto">
              <a:xfrm>
                <a:off x="2883" y="205"/>
                <a:ext cx="23" cy="23"/>
              </a:xfrm>
              <a:custGeom>
                <a:gdLst>
                  <a:gd fmla="*/ 0 w 23" name="T0"/>
                  <a:gd fmla="*/ 4 h 23" name="T1"/>
                  <a:gd fmla="*/ 4 w 23" name="T2"/>
                  <a:gd fmla="*/ 0 h 23" name="T3"/>
                  <a:gd fmla="*/ 23 w 23" name="T4"/>
                  <a:gd fmla="*/ 19 h 23" name="T5"/>
                  <a:gd fmla="*/ 20 w 23" name="T6"/>
                  <a:gd fmla="*/ 23 h 23" name="T7"/>
                  <a:gd fmla="*/ 0 w 23" name="T8"/>
                  <a:gd fmla="*/ 4 h 23"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3" w="23">
                    <a:moveTo>
                      <a:pt x="0" y="4"/>
                    </a:moveTo>
                    <a:lnTo>
                      <a:pt x="4" y="0"/>
                    </a:lnTo>
                    <a:lnTo>
                      <a:pt x="23" y="19"/>
                    </a:lnTo>
                    <a:lnTo>
                      <a:pt x="20" y="23"/>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37" name="Freeform 414"/>
              <p:cNvSpPr/>
              <p:nvPr/>
            </p:nvSpPr>
            <p:spPr bwMode="auto">
              <a:xfrm>
                <a:off x="2852" y="174"/>
                <a:ext cx="23" cy="23"/>
              </a:xfrm>
              <a:custGeom>
                <a:gdLst>
                  <a:gd fmla="*/ 0 w 23" name="T0"/>
                  <a:gd fmla="*/ 4 h 23" name="T1"/>
                  <a:gd fmla="*/ 4 w 23" name="T2"/>
                  <a:gd fmla="*/ 0 h 23" name="T3"/>
                  <a:gd fmla="*/ 23 w 23" name="T4"/>
                  <a:gd fmla="*/ 19 h 23" name="T5"/>
                  <a:gd fmla="*/ 20 w 23" name="T6"/>
                  <a:gd fmla="*/ 23 h 23" name="T7"/>
                  <a:gd fmla="*/ 0 w 23" name="T8"/>
                  <a:gd fmla="*/ 4 h 23"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3" w="23">
                    <a:moveTo>
                      <a:pt x="0" y="4"/>
                    </a:moveTo>
                    <a:lnTo>
                      <a:pt x="4" y="0"/>
                    </a:lnTo>
                    <a:lnTo>
                      <a:pt x="23" y="19"/>
                    </a:lnTo>
                    <a:lnTo>
                      <a:pt x="20" y="23"/>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38" name="Freeform 415"/>
              <p:cNvSpPr/>
              <p:nvPr/>
            </p:nvSpPr>
            <p:spPr bwMode="auto">
              <a:xfrm>
                <a:off x="2821" y="144"/>
                <a:ext cx="23" cy="23"/>
              </a:xfrm>
              <a:custGeom>
                <a:gdLst>
                  <a:gd fmla="*/ 0 w 23" name="T0"/>
                  <a:gd fmla="*/ 4 h 23" name="T1"/>
                  <a:gd fmla="*/ 4 w 23" name="T2"/>
                  <a:gd fmla="*/ 0 h 23" name="T3"/>
                  <a:gd fmla="*/ 23 w 23" name="T4"/>
                  <a:gd fmla="*/ 19 h 23" name="T5"/>
                  <a:gd fmla="*/ 19 w 23" name="T6"/>
                  <a:gd fmla="*/ 23 h 23" name="T7"/>
                  <a:gd fmla="*/ 0 w 23" name="T8"/>
                  <a:gd fmla="*/ 4 h 23"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3" w="23">
                    <a:moveTo>
                      <a:pt x="0" y="4"/>
                    </a:moveTo>
                    <a:lnTo>
                      <a:pt x="4" y="0"/>
                    </a:lnTo>
                    <a:lnTo>
                      <a:pt x="23" y="19"/>
                    </a:lnTo>
                    <a:lnTo>
                      <a:pt x="19" y="23"/>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39" name="Freeform 416"/>
              <p:cNvSpPr/>
              <p:nvPr/>
            </p:nvSpPr>
            <p:spPr bwMode="auto">
              <a:xfrm>
                <a:off x="2790" y="113"/>
                <a:ext cx="23" cy="23"/>
              </a:xfrm>
              <a:custGeom>
                <a:gdLst>
                  <a:gd fmla="*/ 0 w 23" name="T0"/>
                  <a:gd fmla="*/ 4 h 23" name="T1"/>
                  <a:gd fmla="*/ 4 w 23" name="T2"/>
                  <a:gd fmla="*/ 0 h 23" name="T3"/>
                  <a:gd fmla="*/ 23 w 23" name="T4"/>
                  <a:gd fmla="*/ 19 h 23" name="T5"/>
                  <a:gd fmla="*/ 19 w 23" name="T6"/>
                  <a:gd fmla="*/ 23 h 23" name="T7"/>
                  <a:gd fmla="*/ 0 w 23" name="T8"/>
                  <a:gd fmla="*/ 4 h 23"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3" w="23">
                    <a:moveTo>
                      <a:pt x="0" y="4"/>
                    </a:moveTo>
                    <a:lnTo>
                      <a:pt x="4" y="0"/>
                    </a:lnTo>
                    <a:lnTo>
                      <a:pt x="23" y="19"/>
                    </a:lnTo>
                    <a:lnTo>
                      <a:pt x="19" y="23"/>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40" name="Freeform 417"/>
              <p:cNvSpPr/>
              <p:nvPr/>
            </p:nvSpPr>
            <p:spPr bwMode="auto">
              <a:xfrm>
                <a:off x="2759" y="83"/>
                <a:ext cx="23" cy="23"/>
              </a:xfrm>
              <a:custGeom>
                <a:gdLst>
                  <a:gd fmla="*/ 0 w 23" name="T0"/>
                  <a:gd fmla="*/ 3 h 23" name="T1"/>
                  <a:gd fmla="*/ 3 w 23" name="T2"/>
                  <a:gd fmla="*/ 0 h 23" name="T3"/>
                  <a:gd fmla="*/ 23 w 23" name="T4"/>
                  <a:gd fmla="*/ 19 h 23" name="T5"/>
                  <a:gd fmla="*/ 19 w 23" name="T6"/>
                  <a:gd fmla="*/ 23 h 23" name="T7"/>
                  <a:gd fmla="*/ 0 w 23" name="T8"/>
                  <a:gd fmla="*/ 3 h 23"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3" w="23">
                    <a:moveTo>
                      <a:pt x="0" y="3"/>
                    </a:moveTo>
                    <a:lnTo>
                      <a:pt x="3" y="0"/>
                    </a:lnTo>
                    <a:lnTo>
                      <a:pt x="23" y="19"/>
                    </a:lnTo>
                    <a:lnTo>
                      <a:pt x="19" y="23"/>
                    </a:lnTo>
                    <a:lnTo>
                      <a:pt x="0" y="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41" name="Freeform 418"/>
              <p:cNvSpPr/>
              <p:nvPr/>
            </p:nvSpPr>
            <p:spPr bwMode="auto">
              <a:xfrm>
                <a:off x="2734" y="58"/>
                <a:ext cx="17" cy="17"/>
              </a:xfrm>
              <a:custGeom>
                <a:gdLst>
                  <a:gd fmla="*/ 3 w 17" name="T0"/>
                  <a:gd fmla="*/ 0 h 17" name="T1"/>
                  <a:gd fmla="*/ 0 w 17" name="T2"/>
                  <a:gd fmla="*/ 4 h 17" name="T3"/>
                  <a:gd fmla="*/ 13 w 17" name="T4"/>
                  <a:gd fmla="*/ 17 h 17" name="T5"/>
                  <a:gd fmla="*/ 17 w 17" name="T6"/>
                  <a:gd fmla="*/ 13 h 17" name="T7"/>
                  <a:gd fmla="*/ 3 w 17" name="T8"/>
                  <a:gd fmla="*/ 0 h 17" name="T9"/>
                  <a:gd fmla="*/ 3 w 17" name="T10"/>
                  <a:gd fmla="*/ 0 h 17"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17" w="17">
                    <a:moveTo>
                      <a:pt x="3" y="0"/>
                    </a:moveTo>
                    <a:lnTo>
                      <a:pt x="0" y="4"/>
                    </a:lnTo>
                    <a:lnTo>
                      <a:pt x="13" y="17"/>
                    </a:lnTo>
                    <a:lnTo>
                      <a:pt x="17" y="13"/>
                    </a:lnTo>
                    <a:lnTo>
                      <a:pt x="3" y="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42" name="Rectangle 419"/>
              <p:cNvSpPr>
                <a:spLocks noChangeArrowheads="1"/>
              </p:cNvSpPr>
              <p:nvPr/>
            </p:nvSpPr>
            <p:spPr bwMode="auto">
              <a:xfrm>
                <a:off x="2737" y="58"/>
                <a:ext cx="1" cy="1"/>
              </a:xfrm>
              <a:prstGeom prst="rect">
                <a:avLst/>
              </a:prstGeom>
              <a:solidFill>
                <a:srgbClr val="949393"/>
              </a:solidFill>
              <a:ln>
                <a:noFill/>
              </a:ln>
              <a:extLst>
                <a:ext uri="{91240B29-F687-4F45-9708-019B960494DF}">
                  <a14:hiddenLine w="9525">
                    <a:solidFill>
                      <a:srgbClr val="000000"/>
                    </a:solidFill>
                    <a:miter lim="800000"/>
                    <a:headEnd/>
                    <a:tailEnd/>
                  </a14:hiddenLine>
                </a:ext>
              </a:extLst>
            </p:spPr>
            <p:txBody>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9343" name="Freeform 420"/>
              <p:cNvSpPr/>
              <p:nvPr/>
            </p:nvSpPr>
            <p:spPr bwMode="auto">
              <a:xfrm>
                <a:off x="2726" y="54"/>
                <a:ext cx="11" cy="8"/>
              </a:xfrm>
              <a:custGeom>
                <a:gdLst>
                  <a:gd fmla="*/ 0 w 11" name="T0"/>
                  <a:gd fmla="*/ 5 h 8" name="T1"/>
                  <a:gd fmla="*/ 3 w 11" name="T2"/>
                  <a:gd fmla="*/ 0 h 8" name="T3"/>
                  <a:gd fmla="*/ 11 w 11" name="T4"/>
                  <a:gd fmla="*/ 4 h 8" name="T5"/>
                  <a:gd fmla="*/ 8 w 11" name="T6"/>
                  <a:gd fmla="*/ 8 h 8" name="T7"/>
                  <a:gd fmla="*/ 0 w 11" name="T8"/>
                  <a:gd fmla="*/ 5 h 8"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8" w="11">
                    <a:moveTo>
                      <a:pt x="0" y="5"/>
                    </a:moveTo>
                    <a:lnTo>
                      <a:pt x="3" y="0"/>
                    </a:lnTo>
                    <a:lnTo>
                      <a:pt x="11" y="4"/>
                    </a:lnTo>
                    <a:lnTo>
                      <a:pt x="8" y="8"/>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44" name="Freeform 421"/>
              <p:cNvSpPr/>
              <p:nvPr/>
            </p:nvSpPr>
            <p:spPr bwMode="auto">
              <a:xfrm>
                <a:off x="2688" y="34"/>
                <a:ext cx="26" cy="17"/>
              </a:xfrm>
              <a:custGeom>
                <a:gdLst>
                  <a:gd fmla="*/ 0 w 26" name="T0"/>
                  <a:gd fmla="*/ 5 h 17" name="T1"/>
                  <a:gd fmla="*/ 2 w 26" name="T2"/>
                  <a:gd fmla="*/ 0 h 17" name="T3"/>
                  <a:gd fmla="*/ 26 w 26" name="T4"/>
                  <a:gd fmla="*/ 12 h 17" name="T5"/>
                  <a:gd fmla="*/ 24 w 26" name="T6"/>
                  <a:gd fmla="*/ 17 h 17" name="T7"/>
                  <a:gd fmla="*/ 0 w 26" name="T8"/>
                  <a:gd fmla="*/ 5 h 1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7" w="26">
                    <a:moveTo>
                      <a:pt x="0" y="5"/>
                    </a:moveTo>
                    <a:lnTo>
                      <a:pt x="2" y="0"/>
                    </a:lnTo>
                    <a:lnTo>
                      <a:pt x="26" y="12"/>
                    </a:lnTo>
                    <a:lnTo>
                      <a:pt x="24" y="17"/>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45" name="Freeform 422"/>
              <p:cNvSpPr/>
              <p:nvPr/>
            </p:nvSpPr>
            <p:spPr bwMode="auto">
              <a:xfrm>
                <a:off x="2649" y="14"/>
                <a:ext cx="26" cy="18"/>
              </a:xfrm>
              <a:custGeom>
                <a:gdLst>
                  <a:gd fmla="*/ 0 w 26" name="T0"/>
                  <a:gd fmla="*/ 5 h 18" name="T1"/>
                  <a:gd fmla="*/ 2 w 26" name="T2"/>
                  <a:gd fmla="*/ 0 h 18" name="T3"/>
                  <a:gd fmla="*/ 26 w 26" name="T4"/>
                  <a:gd fmla="*/ 13 h 18" name="T5"/>
                  <a:gd fmla="*/ 24 w 26" name="T6"/>
                  <a:gd fmla="*/ 18 h 18" name="T7"/>
                  <a:gd fmla="*/ 0 w 26" name="T8"/>
                  <a:gd fmla="*/ 5 h 18"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8" w="26">
                    <a:moveTo>
                      <a:pt x="0" y="5"/>
                    </a:moveTo>
                    <a:lnTo>
                      <a:pt x="2" y="0"/>
                    </a:lnTo>
                    <a:lnTo>
                      <a:pt x="26" y="13"/>
                    </a:lnTo>
                    <a:lnTo>
                      <a:pt x="24" y="18"/>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46" name="Freeform 423"/>
              <p:cNvSpPr/>
              <p:nvPr/>
            </p:nvSpPr>
            <p:spPr bwMode="auto">
              <a:xfrm>
                <a:off x="2610" y="17"/>
                <a:ext cx="26" cy="18"/>
              </a:xfrm>
              <a:custGeom>
                <a:gdLst>
                  <a:gd fmla="*/ 3 w 26" name="T0"/>
                  <a:gd fmla="*/ 18 h 18" name="T1"/>
                  <a:gd fmla="*/ 0 w 26" name="T2"/>
                  <a:gd fmla="*/ 13 h 18" name="T3"/>
                  <a:gd fmla="*/ 24 w 26" name="T4"/>
                  <a:gd fmla="*/ 0 h 18" name="T5"/>
                  <a:gd fmla="*/ 26 w 26" name="T6"/>
                  <a:gd fmla="*/ 5 h 18" name="T7"/>
                  <a:gd fmla="*/ 3 w 26" name="T8"/>
                  <a:gd fmla="*/ 18 h 18"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8" w="26">
                    <a:moveTo>
                      <a:pt x="3" y="18"/>
                    </a:moveTo>
                    <a:lnTo>
                      <a:pt x="0" y="13"/>
                    </a:lnTo>
                    <a:lnTo>
                      <a:pt x="24" y="0"/>
                    </a:lnTo>
                    <a:lnTo>
                      <a:pt x="26" y="5"/>
                    </a:lnTo>
                    <a:lnTo>
                      <a:pt x="3" y="18"/>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47" name="Freeform 424"/>
              <p:cNvSpPr/>
              <p:nvPr/>
            </p:nvSpPr>
            <p:spPr bwMode="auto">
              <a:xfrm>
                <a:off x="2571" y="38"/>
                <a:ext cx="27" cy="17"/>
              </a:xfrm>
              <a:custGeom>
                <a:gdLst>
                  <a:gd fmla="*/ 3 w 27" name="T0"/>
                  <a:gd fmla="*/ 17 h 17" name="T1"/>
                  <a:gd fmla="*/ 0 w 27" name="T2"/>
                  <a:gd fmla="*/ 12 h 17" name="T3"/>
                  <a:gd fmla="*/ 24 w 27" name="T4"/>
                  <a:gd fmla="*/ 0 h 17" name="T5"/>
                  <a:gd fmla="*/ 27 w 27" name="T6"/>
                  <a:gd fmla="*/ 5 h 17" name="T7"/>
                  <a:gd fmla="*/ 3 w 27" name="T8"/>
                  <a:gd fmla="*/ 17 h 1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7" w="27">
                    <a:moveTo>
                      <a:pt x="3" y="17"/>
                    </a:moveTo>
                    <a:lnTo>
                      <a:pt x="0" y="12"/>
                    </a:lnTo>
                    <a:lnTo>
                      <a:pt x="24" y="0"/>
                    </a:lnTo>
                    <a:lnTo>
                      <a:pt x="27" y="5"/>
                    </a:lnTo>
                    <a:lnTo>
                      <a:pt x="3" y="17"/>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48" name="Freeform 425"/>
              <p:cNvSpPr/>
              <p:nvPr/>
            </p:nvSpPr>
            <p:spPr bwMode="auto">
              <a:xfrm>
                <a:off x="2544" y="58"/>
                <a:ext cx="15" cy="11"/>
              </a:xfrm>
              <a:custGeom>
                <a:gdLst>
                  <a:gd fmla="*/ 0 w 15" name="T0"/>
                  <a:gd fmla="*/ 7 h 11" name="T1"/>
                  <a:gd fmla="*/ 3 w 15" name="T2"/>
                  <a:gd fmla="*/ 11 h 11" name="T3"/>
                  <a:gd fmla="*/ 15 w 15" name="T4"/>
                  <a:gd fmla="*/ 5 h 11" name="T5"/>
                  <a:gd fmla="*/ 13 w 15" name="T6"/>
                  <a:gd fmla="*/ 0 h 11" name="T7"/>
                  <a:gd fmla="*/ 0 w 15" name="T8"/>
                  <a:gd fmla="*/ 6 h 11" name="T9"/>
                  <a:gd fmla="*/ 0 w 15" name="T10"/>
                  <a:gd fmla="*/ 7 h 11"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11" w="15">
                    <a:moveTo>
                      <a:pt x="0" y="7"/>
                    </a:moveTo>
                    <a:lnTo>
                      <a:pt x="3" y="11"/>
                    </a:lnTo>
                    <a:lnTo>
                      <a:pt x="15" y="5"/>
                    </a:lnTo>
                    <a:lnTo>
                      <a:pt x="13" y="0"/>
                    </a:lnTo>
                    <a:lnTo>
                      <a:pt x="0" y="6"/>
                    </a:lnTo>
                    <a:lnTo>
                      <a:pt x="0" y="7"/>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49" name="Freeform 426"/>
              <p:cNvSpPr/>
              <p:nvPr/>
            </p:nvSpPr>
            <p:spPr bwMode="auto">
              <a:xfrm flipH="1">
                <a:off x="2544" y="64"/>
                <a:ext cx="0" cy="1"/>
              </a:xfrm>
              <a:custGeom>
                <a:gdLst>
                  <a:gd fmla="*/ 1 h 1" name="T0"/>
                  <a:gd fmla="*/ 1 h 1" name="T1"/>
                  <a:gd fmla="*/ 0 h 1" name="T2"/>
                  <a:gd fmla="*/ 1 h 1" name="T3"/>
                  <a:gd fmla="*/ 0 60000 65536" name="T4"/>
                  <a:gd fmla="*/ 0 60000 65536" name="T5"/>
                  <a:gd fmla="*/ 0 60000 65536" name="T6"/>
                  <a:gd fmla="*/ 0 60000 65536" name="T7"/>
                </a:gdLst>
                <a:cxnLst>
                  <a:cxn ang="T4">
                    <a:pos x="0" y="T0"/>
                  </a:cxn>
                  <a:cxn ang="T5">
                    <a:pos x="0" y="T1"/>
                  </a:cxn>
                  <a:cxn ang="T6">
                    <a:pos x="0" y="T2"/>
                  </a:cxn>
                  <a:cxn ang="T7">
                    <a:pos x="0" y="T3"/>
                  </a:cxn>
                </a:cxnLst>
                <a:rect b="b" l="0" r="r" t="0"/>
                <a:pathLst>
                  <a:path h="1">
                    <a:moveTo>
                      <a:pt x="0" y="1"/>
                    </a:moveTo>
                    <a:lnTo>
                      <a:pt x="0" y="1"/>
                    </a:lnTo>
                    <a:lnTo>
                      <a:pt x="0" y="0"/>
                    </a:lnTo>
                    <a:lnTo>
                      <a:pt x="0" y="1"/>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50" name="Freeform 427"/>
              <p:cNvSpPr/>
              <p:nvPr/>
            </p:nvSpPr>
            <p:spPr bwMode="auto">
              <a:xfrm>
                <a:off x="2534" y="65"/>
                <a:ext cx="13" cy="13"/>
              </a:xfrm>
              <a:custGeom>
                <a:gdLst>
                  <a:gd fmla="*/ 4 w 13" name="T0"/>
                  <a:gd fmla="*/ 13 h 13" name="T1"/>
                  <a:gd fmla="*/ 0 w 13" name="T2"/>
                  <a:gd fmla="*/ 9 h 13" name="T3"/>
                  <a:gd fmla="*/ 10 w 13" name="T4"/>
                  <a:gd fmla="*/ 0 h 13" name="T5"/>
                  <a:gd fmla="*/ 13 w 13" name="T6"/>
                  <a:gd fmla="*/ 4 h 13" name="T7"/>
                  <a:gd fmla="*/ 4 w 13" name="T8"/>
                  <a:gd fmla="*/ 13 h 13"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3" w="13">
                    <a:moveTo>
                      <a:pt x="4" y="13"/>
                    </a:moveTo>
                    <a:lnTo>
                      <a:pt x="0" y="9"/>
                    </a:lnTo>
                    <a:lnTo>
                      <a:pt x="10" y="0"/>
                    </a:lnTo>
                    <a:lnTo>
                      <a:pt x="13" y="4"/>
                    </a:lnTo>
                    <a:lnTo>
                      <a:pt x="4" y="1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51" name="Freeform 428"/>
              <p:cNvSpPr/>
              <p:nvPr/>
            </p:nvSpPr>
            <p:spPr bwMode="auto">
              <a:xfrm>
                <a:off x="2504" y="86"/>
                <a:ext cx="23" cy="23"/>
              </a:xfrm>
              <a:custGeom>
                <a:gdLst>
                  <a:gd fmla="*/ 4 w 23" name="T0"/>
                  <a:gd fmla="*/ 23 h 23" name="T1"/>
                  <a:gd fmla="*/ 0 w 23" name="T2"/>
                  <a:gd fmla="*/ 20 h 23" name="T3"/>
                  <a:gd fmla="*/ 19 w 23" name="T4"/>
                  <a:gd fmla="*/ 0 h 23" name="T5"/>
                  <a:gd fmla="*/ 23 w 23" name="T6"/>
                  <a:gd fmla="*/ 4 h 23" name="T7"/>
                  <a:gd fmla="*/ 4 w 23" name="T8"/>
                  <a:gd fmla="*/ 23 h 23"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3" w="23">
                    <a:moveTo>
                      <a:pt x="4" y="23"/>
                    </a:moveTo>
                    <a:lnTo>
                      <a:pt x="0" y="20"/>
                    </a:lnTo>
                    <a:lnTo>
                      <a:pt x="19" y="0"/>
                    </a:lnTo>
                    <a:lnTo>
                      <a:pt x="23" y="4"/>
                    </a:lnTo>
                    <a:lnTo>
                      <a:pt x="4" y="2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52" name="Freeform 429"/>
              <p:cNvSpPr/>
              <p:nvPr/>
            </p:nvSpPr>
            <p:spPr bwMode="auto">
              <a:xfrm>
                <a:off x="2473" y="117"/>
                <a:ext cx="23" cy="24"/>
              </a:xfrm>
              <a:custGeom>
                <a:gdLst>
                  <a:gd fmla="*/ 4 w 23" name="T0"/>
                  <a:gd fmla="*/ 24 h 24" name="T1"/>
                  <a:gd fmla="*/ 0 w 23" name="T2"/>
                  <a:gd fmla="*/ 20 h 24" name="T3"/>
                  <a:gd fmla="*/ 20 w 23" name="T4"/>
                  <a:gd fmla="*/ 0 h 24" name="T5"/>
                  <a:gd fmla="*/ 23 w 23" name="T6"/>
                  <a:gd fmla="*/ 4 h 24" name="T7"/>
                  <a:gd fmla="*/ 4 w 23" name="T8"/>
                  <a:gd fmla="*/ 24 h 2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4" w="23">
                    <a:moveTo>
                      <a:pt x="4" y="24"/>
                    </a:moveTo>
                    <a:lnTo>
                      <a:pt x="0" y="20"/>
                    </a:lnTo>
                    <a:lnTo>
                      <a:pt x="20" y="0"/>
                    </a:lnTo>
                    <a:lnTo>
                      <a:pt x="23" y="4"/>
                    </a:lnTo>
                    <a:lnTo>
                      <a:pt x="4" y="2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53" name="Freeform 430"/>
              <p:cNvSpPr/>
              <p:nvPr/>
            </p:nvSpPr>
            <p:spPr bwMode="auto">
              <a:xfrm>
                <a:off x="2443" y="148"/>
                <a:ext cx="23" cy="24"/>
              </a:xfrm>
              <a:custGeom>
                <a:gdLst>
                  <a:gd fmla="*/ 4 w 23" name="T0"/>
                  <a:gd fmla="*/ 24 h 24" name="T1"/>
                  <a:gd fmla="*/ 0 w 23" name="T2"/>
                  <a:gd fmla="*/ 20 h 24" name="T3"/>
                  <a:gd fmla="*/ 19 w 23" name="T4"/>
                  <a:gd fmla="*/ 0 h 24" name="T5"/>
                  <a:gd fmla="*/ 23 w 23" name="T6"/>
                  <a:gd fmla="*/ 4 h 24" name="T7"/>
                  <a:gd fmla="*/ 4 w 23" name="T8"/>
                  <a:gd fmla="*/ 24 h 2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4" w="23">
                    <a:moveTo>
                      <a:pt x="4" y="24"/>
                    </a:moveTo>
                    <a:lnTo>
                      <a:pt x="0" y="20"/>
                    </a:lnTo>
                    <a:lnTo>
                      <a:pt x="19" y="0"/>
                    </a:lnTo>
                    <a:lnTo>
                      <a:pt x="23" y="4"/>
                    </a:lnTo>
                    <a:lnTo>
                      <a:pt x="4" y="2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54" name="Freeform 431"/>
              <p:cNvSpPr/>
              <p:nvPr/>
            </p:nvSpPr>
            <p:spPr bwMode="auto">
              <a:xfrm>
                <a:off x="2405" y="176"/>
                <a:ext cx="28" cy="15"/>
              </a:xfrm>
              <a:custGeom>
                <a:gdLst>
                  <a:gd fmla="*/ 2 w 28" name="T0"/>
                  <a:gd fmla="*/ 15 h 15" name="T1"/>
                  <a:gd fmla="*/ 0 w 28" name="T2"/>
                  <a:gd fmla="*/ 10 h 15" name="T3"/>
                  <a:gd fmla="*/ 26 w 28" name="T4"/>
                  <a:gd fmla="*/ 0 h 15" name="T5"/>
                  <a:gd fmla="*/ 28 w 28" name="T6"/>
                  <a:gd fmla="*/ 5 h 15" name="T7"/>
                  <a:gd fmla="*/ 2 w 28" name="T8"/>
                  <a:gd fmla="*/ 15 h 1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5" w="28">
                    <a:moveTo>
                      <a:pt x="2" y="15"/>
                    </a:moveTo>
                    <a:lnTo>
                      <a:pt x="0" y="10"/>
                    </a:lnTo>
                    <a:lnTo>
                      <a:pt x="26" y="0"/>
                    </a:lnTo>
                    <a:lnTo>
                      <a:pt x="28" y="5"/>
                    </a:lnTo>
                    <a:lnTo>
                      <a:pt x="2" y="1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55" name="Freeform 432"/>
              <p:cNvSpPr/>
              <p:nvPr/>
            </p:nvSpPr>
            <p:spPr bwMode="auto">
              <a:xfrm>
                <a:off x="2364" y="191"/>
                <a:ext cx="27" cy="15"/>
              </a:xfrm>
              <a:custGeom>
                <a:gdLst>
                  <a:gd fmla="*/ 2 w 27" name="T0"/>
                  <a:gd fmla="*/ 15 h 15" name="T1"/>
                  <a:gd fmla="*/ 0 w 27" name="T2"/>
                  <a:gd fmla="*/ 10 h 15" name="T3"/>
                  <a:gd fmla="*/ 26 w 27" name="T4"/>
                  <a:gd fmla="*/ 0 h 15" name="T5"/>
                  <a:gd fmla="*/ 27 w 27" name="T6"/>
                  <a:gd fmla="*/ 5 h 15" name="T7"/>
                  <a:gd fmla="*/ 2 w 27" name="T8"/>
                  <a:gd fmla="*/ 15 h 1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5" w="27">
                    <a:moveTo>
                      <a:pt x="2" y="15"/>
                    </a:moveTo>
                    <a:lnTo>
                      <a:pt x="0" y="10"/>
                    </a:lnTo>
                    <a:lnTo>
                      <a:pt x="26" y="0"/>
                    </a:lnTo>
                    <a:lnTo>
                      <a:pt x="27" y="5"/>
                    </a:lnTo>
                    <a:lnTo>
                      <a:pt x="2" y="1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56" name="Freeform 433"/>
              <p:cNvSpPr/>
              <p:nvPr/>
            </p:nvSpPr>
            <p:spPr bwMode="auto">
              <a:xfrm>
                <a:off x="2333" y="206"/>
                <a:ext cx="17" cy="11"/>
              </a:xfrm>
              <a:custGeom>
                <a:gdLst>
                  <a:gd fmla="*/ 0 w 17" name="T0"/>
                  <a:gd fmla="*/ 6 h 11" name="T1"/>
                  <a:gd fmla="*/ 4 w 17" name="T2"/>
                  <a:gd fmla="*/ 11 h 11" name="T3"/>
                  <a:gd fmla="*/ 17 w 17" name="T4"/>
                  <a:gd fmla="*/ 5 h 11" name="T5"/>
                  <a:gd fmla="*/ 16 w 17" name="T6"/>
                  <a:gd fmla="*/ 0 h 11" name="T7"/>
                  <a:gd fmla="*/ 2 w 17" name="T8"/>
                  <a:gd fmla="*/ 5 h 11" name="T9"/>
                  <a:gd fmla="*/ 0 w 17" name="T10"/>
                  <a:gd fmla="*/ 6 h 11"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11" w="17">
                    <a:moveTo>
                      <a:pt x="0" y="6"/>
                    </a:moveTo>
                    <a:lnTo>
                      <a:pt x="4" y="11"/>
                    </a:lnTo>
                    <a:lnTo>
                      <a:pt x="17" y="5"/>
                    </a:lnTo>
                    <a:lnTo>
                      <a:pt x="16" y="0"/>
                    </a:lnTo>
                    <a:lnTo>
                      <a:pt x="2" y="5"/>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57" name="Freeform 434"/>
              <p:cNvSpPr/>
              <p:nvPr/>
            </p:nvSpPr>
            <p:spPr bwMode="auto">
              <a:xfrm>
                <a:off x="2333" y="211"/>
                <a:ext cx="2" cy="1"/>
              </a:xfrm>
              <a:custGeom>
                <a:gdLst>
                  <a:gd fmla="*/ 0 w 2" name="T0"/>
                  <a:gd fmla="*/ 1 h 1" name="T1"/>
                  <a:gd fmla="*/ 1 w 2" name="T2"/>
                  <a:gd fmla="*/ 1 h 1" name="T3"/>
                  <a:gd fmla="*/ 2 w 2" name="T4"/>
                  <a:gd fmla="*/ 0 h 1" name="T5"/>
                  <a:gd fmla="*/ 0 w 2" name="T6"/>
                  <a:gd fmla="*/ 1 h 1"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 w="2">
                    <a:moveTo>
                      <a:pt x="0" y="1"/>
                    </a:moveTo>
                    <a:lnTo>
                      <a:pt x="1" y="1"/>
                    </a:lnTo>
                    <a:lnTo>
                      <a:pt x="2" y="0"/>
                    </a:lnTo>
                    <a:lnTo>
                      <a:pt x="0" y="1"/>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58" name="Freeform 435"/>
              <p:cNvSpPr/>
              <p:nvPr/>
            </p:nvSpPr>
            <p:spPr bwMode="auto">
              <a:xfrm>
                <a:off x="2326" y="212"/>
                <a:ext cx="12" cy="14"/>
              </a:xfrm>
              <a:custGeom>
                <a:gdLst>
                  <a:gd fmla="*/ 5 w 12" name="T0"/>
                  <a:gd fmla="*/ 14 h 14" name="T1"/>
                  <a:gd fmla="*/ 0 w 12" name="T2"/>
                  <a:gd fmla="*/ 10 h 14" name="T3"/>
                  <a:gd fmla="*/ 7 w 12" name="T4"/>
                  <a:gd fmla="*/ 0 h 14" name="T5"/>
                  <a:gd fmla="*/ 12 w 12" name="T6"/>
                  <a:gd fmla="*/ 4 h 14" name="T7"/>
                  <a:gd fmla="*/ 5 w 12" name="T8"/>
                  <a:gd fmla="*/ 14 h 1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4" w="12">
                    <a:moveTo>
                      <a:pt x="5" y="14"/>
                    </a:moveTo>
                    <a:lnTo>
                      <a:pt x="0" y="10"/>
                    </a:lnTo>
                    <a:lnTo>
                      <a:pt x="7" y="0"/>
                    </a:lnTo>
                    <a:lnTo>
                      <a:pt x="12" y="4"/>
                    </a:lnTo>
                    <a:lnTo>
                      <a:pt x="5" y="1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59" name="Freeform 436"/>
              <p:cNvSpPr/>
              <p:nvPr/>
            </p:nvSpPr>
            <p:spPr bwMode="auto">
              <a:xfrm>
                <a:off x="2301" y="235"/>
                <a:ext cx="20" cy="26"/>
              </a:xfrm>
              <a:custGeom>
                <a:gdLst>
                  <a:gd fmla="*/ 4 w 20" name="T0"/>
                  <a:gd fmla="*/ 26 h 26" name="T1"/>
                  <a:gd fmla="*/ 0 w 20" name="T2"/>
                  <a:gd fmla="*/ 23 h 26" name="T3"/>
                  <a:gd fmla="*/ 15 w 20" name="T4"/>
                  <a:gd fmla="*/ 0 h 26" name="T5"/>
                  <a:gd fmla="*/ 20 w 20" name="T6"/>
                  <a:gd fmla="*/ 4 h 26" name="T7"/>
                  <a:gd fmla="*/ 4 w 20" name="T8"/>
                  <a:gd fmla="*/ 26 h 2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6" w="20">
                    <a:moveTo>
                      <a:pt x="4" y="26"/>
                    </a:moveTo>
                    <a:lnTo>
                      <a:pt x="0" y="23"/>
                    </a:lnTo>
                    <a:lnTo>
                      <a:pt x="15" y="0"/>
                    </a:lnTo>
                    <a:lnTo>
                      <a:pt x="20" y="4"/>
                    </a:lnTo>
                    <a:lnTo>
                      <a:pt x="4" y="2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60" name="Freeform 437"/>
              <p:cNvSpPr/>
              <p:nvPr/>
            </p:nvSpPr>
            <p:spPr bwMode="auto">
              <a:xfrm>
                <a:off x="2275" y="271"/>
                <a:ext cx="20" cy="25"/>
              </a:xfrm>
              <a:custGeom>
                <a:gdLst>
                  <a:gd fmla="*/ 4 w 20" name="T0"/>
                  <a:gd fmla="*/ 25 h 25" name="T1"/>
                  <a:gd fmla="*/ 0 w 20" name="T2"/>
                  <a:gd fmla="*/ 22 h 25" name="T3"/>
                  <a:gd fmla="*/ 16 w 20" name="T4"/>
                  <a:gd fmla="*/ 0 h 25" name="T5"/>
                  <a:gd fmla="*/ 20 w 20" name="T6"/>
                  <a:gd fmla="*/ 3 h 25" name="T7"/>
                  <a:gd fmla="*/ 4 w 20" name="T8"/>
                  <a:gd fmla="*/ 25 h 2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5" w="20">
                    <a:moveTo>
                      <a:pt x="4" y="25"/>
                    </a:moveTo>
                    <a:lnTo>
                      <a:pt x="0" y="22"/>
                    </a:lnTo>
                    <a:lnTo>
                      <a:pt x="16" y="0"/>
                    </a:lnTo>
                    <a:lnTo>
                      <a:pt x="20" y="3"/>
                    </a:lnTo>
                    <a:lnTo>
                      <a:pt x="4" y="2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61" name="Freeform 438"/>
              <p:cNvSpPr/>
              <p:nvPr/>
            </p:nvSpPr>
            <p:spPr bwMode="auto">
              <a:xfrm>
                <a:off x="2249" y="306"/>
                <a:ext cx="20" cy="26"/>
              </a:xfrm>
              <a:custGeom>
                <a:gdLst>
                  <a:gd fmla="*/ 4 w 20" name="T0"/>
                  <a:gd fmla="*/ 26 h 26" name="T1"/>
                  <a:gd fmla="*/ 0 w 20" name="T2"/>
                  <a:gd fmla="*/ 22 h 26" name="T3"/>
                  <a:gd fmla="*/ 16 w 20" name="T4"/>
                  <a:gd fmla="*/ 0 h 26" name="T5"/>
                  <a:gd fmla="*/ 20 w 20" name="T6"/>
                  <a:gd fmla="*/ 3 h 26" name="T7"/>
                  <a:gd fmla="*/ 4 w 20" name="T8"/>
                  <a:gd fmla="*/ 26 h 2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6" w="20">
                    <a:moveTo>
                      <a:pt x="4" y="26"/>
                    </a:moveTo>
                    <a:lnTo>
                      <a:pt x="0" y="22"/>
                    </a:lnTo>
                    <a:lnTo>
                      <a:pt x="16" y="0"/>
                    </a:lnTo>
                    <a:lnTo>
                      <a:pt x="20" y="3"/>
                    </a:lnTo>
                    <a:lnTo>
                      <a:pt x="4" y="2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62" name="Freeform 439"/>
              <p:cNvSpPr/>
              <p:nvPr/>
            </p:nvSpPr>
            <p:spPr bwMode="auto">
              <a:xfrm>
                <a:off x="2223" y="341"/>
                <a:ext cx="21" cy="26"/>
              </a:xfrm>
              <a:custGeom>
                <a:gdLst>
                  <a:gd fmla="*/ 5 w 21" name="T0"/>
                  <a:gd fmla="*/ 26 h 26" name="T1"/>
                  <a:gd fmla="*/ 0 w 21" name="T2"/>
                  <a:gd fmla="*/ 22 h 26" name="T3"/>
                  <a:gd fmla="*/ 16 w 21" name="T4"/>
                  <a:gd fmla="*/ 0 h 26" name="T5"/>
                  <a:gd fmla="*/ 21 w 21" name="T6"/>
                  <a:gd fmla="*/ 4 h 26" name="T7"/>
                  <a:gd fmla="*/ 5 w 21" name="T8"/>
                  <a:gd fmla="*/ 26 h 2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6" w="21">
                    <a:moveTo>
                      <a:pt x="5" y="26"/>
                    </a:moveTo>
                    <a:lnTo>
                      <a:pt x="0" y="22"/>
                    </a:lnTo>
                    <a:lnTo>
                      <a:pt x="16" y="0"/>
                    </a:lnTo>
                    <a:lnTo>
                      <a:pt x="21" y="4"/>
                    </a:lnTo>
                    <a:lnTo>
                      <a:pt x="5" y="2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63" name="Freeform 440"/>
              <p:cNvSpPr/>
              <p:nvPr/>
            </p:nvSpPr>
            <p:spPr bwMode="auto">
              <a:xfrm>
                <a:off x="2198" y="377"/>
                <a:ext cx="20" cy="25"/>
              </a:xfrm>
              <a:custGeom>
                <a:gdLst>
                  <a:gd fmla="*/ 4 w 20" name="T0"/>
                  <a:gd fmla="*/ 25 h 25" name="T1"/>
                  <a:gd fmla="*/ 0 w 20" name="T2"/>
                  <a:gd fmla="*/ 22 h 25" name="T3"/>
                  <a:gd fmla="*/ 16 w 20" name="T4"/>
                  <a:gd fmla="*/ 0 h 25" name="T5"/>
                  <a:gd fmla="*/ 20 w 20" name="T6"/>
                  <a:gd fmla="*/ 3 h 25" name="T7"/>
                  <a:gd fmla="*/ 4 w 20" name="T8"/>
                  <a:gd fmla="*/ 25 h 2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5" w="20">
                    <a:moveTo>
                      <a:pt x="4" y="25"/>
                    </a:moveTo>
                    <a:lnTo>
                      <a:pt x="0" y="22"/>
                    </a:lnTo>
                    <a:lnTo>
                      <a:pt x="16" y="0"/>
                    </a:lnTo>
                    <a:lnTo>
                      <a:pt x="20" y="3"/>
                    </a:lnTo>
                    <a:lnTo>
                      <a:pt x="4" y="2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64" name="Freeform 441"/>
              <p:cNvSpPr/>
              <p:nvPr/>
            </p:nvSpPr>
            <p:spPr bwMode="auto">
              <a:xfrm>
                <a:off x="2172" y="412"/>
                <a:ext cx="21" cy="25"/>
              </a:xfrm>
              <a:custGeom>
                <a:gdLst>
                  <a:gd fmla="*/ 4 w 21" name="T0"/>
                  <a:gd fmla="*/ 25 h 25" name="T1"/>
                  <a:gd fmla="*/ 0 w 21" name="T2"/>
                  <a:gd fmla="*/ 22 h 25" name="T3"/>
                  <a:gd fmla="*/ 16 w 21" name="T4"/>
                  <a:gd fmla="*/ 0 h 25" name="T5"/>
                  <a:gd fmla="*/ 21 w 21" name="T6"/>
                  <a:gd fmla="*/ 3 h 25" name="T7"/>
                  <a:gd fmla="*/ 4 w 21" name="T8"/>
                  <a:gd fmla="*/ 25 h 2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5" w="21">
                    <a:moveTo>
                      <a:pt x="4" y="25"/>
                    </a:moveTo>
                    <a:lnTo>
                      <a:pt x="0" y="22"/>
                    </a:lnTo>
                    <a:lnTo>
                      <a:pt x="16" y="0"/>
                    </a:lnTo>
                    <a:lnTo>
                      <a:pt x="21" y="3"/>
                    </a:lnTo>
                    <a:lnTo>
                      <a:pt x="4" y="2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65" name="Freeform 442"/>
              <p:cNvSpPr/>
              <p:nvPr/>
            </p:nvSpPr>
            <p:spPr bwMode="auto">
              <a:xfrm>
                <a:off x="2146" y="447"/>
                <a:ext cx="21" cy="26"/>
              </a:xfrm>
              <a:custGeom>
                <a:gdLst>
                  <a:gd fmla="*/ 5 w 21" name="T0"/>
                  <a:gd fmla="*/ 26 h 26" name="T1"/>
                  <a:gd fmla="*/ 0 w 21" name="T2"/>
                  <a:gd fmla="*/ 22 h 26" name="T3"/>
                  <a:gd fmla="*/ 16 w 21" name="T4"/>
                  <a:gd fmla="*/ 0 h 26" name="T5"/>
                  <a:gd fmla="*/ 21 w 21" name="T6"/>
                  <a:gd fmla="*/ 3 h 26" name="T7"/>
                  <a:gd fmla="*/ 5 w 21" name="T8"/>
                  <a:gd fmla="*/ 26 h 2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6" w="21">
                    <a:moveTo>
                      <a:pt x="5" y="26"/>
                    </a:moveTo>
                    <a:lnTo>
                      <a:pt x="0" y="22"/>
                    </a:lnTo>
                    <a:lnTo>
                      <a:pt x="16" y="0"/>
                    </a:lnTo>
                    <a:lnTo>
                      <a:pt x="21" y="3"/>
                    </a:lnTo>
                    <a:lnTo>
                      <a:pt x="5" y="2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66" name="Freeform 443"/>
              <p:cNvSpPr/>
              <p:nvPr/>
            </p:nvSpPr>
            <p:spPr bwMode="auto">
              <a:xfrm>
                <a:off x="2121" y="483"/>
                <a:ext cx="20" cy="25"/>
              </a:xfrm>
              <a:custGeom>
                <a:gdLst>
                  <a:gd fmla="*/ 4 w 20" name="T0"/>
                  <a:gd fmla="*/ 25 h 25" name="T1"/>
                  <a:gd fmla="*/ 0 w 20" name="T2"/>
                  <a:gd fmla="*/ 21 h 25" name="T3"/>
                  <a:gd fmla="*/ 16 w 20" name="T4"/>
                  <a:gd fmla="*/ 0 h 25" name="T5"/>
                  <a:gd fmla="*/ 20 w 20" name="T6"/>
                  <a:gd fmla="*/ 3 h 25" name="T7"/>
                  <a:gd fmla="*/ 4 w 20" name="T8"/>
                  <a:gd fmla="*/ 25 h 2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5" w="20">
                    <a:moveTo>
                      <a:pt x="4" y="25"/>
                    </a:moveTo>
                    <a:lnTo>
                      <a:pt x="0" y="21"/>
                    </a:lnTo>
                    <a:lnTo>
                      <a:pt x="16" y="0"/>
                    </a:lnTo>
                    <a:lnTo>
                      <a:pt x="20" y="3"/>
                    </a:lnTo>
                    <a:lnTo>
                      <a:pt x="4" y="2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67" name="Freeform 444"/>
              <p:cNvSpPr/>
              <p:nvPr/>
            </p:nvSpPr>
            <p:spPr bwMode="auto">
              <a:xfrm>
                <a:off x="2095" y="518"/>
                <a:ext cx="20" cy="25"/>
              </a:xfrm>
              <a:custGeom>
                <a:gdLst>
                  <a:gd fmla="*/ 4 w 20" name="T0"/>
                  <a:gd fmla="*/ 25 h 25" name="T1"/>
                  <a:gd fmla="*/ 0 w 20" name="T2"/>
                  <a:gd fmla="*/ 22 h 25" name="T3"/>
                  <a:gd fmla="*/ 16 w 20" name="T4"/>
                  <a:gd fmla="*/ 0 h 25" name="T5"/>
                  <a:gd fmla="*/ 20 w 20" name="T6"/>
                  <a:gd fmla="*/ 3 h 25" name="T7"/>
                  <a:gd fmla="*/ 4 w 20" name="T8"/>
                  <a:gd fmla="*/ 25 h 2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5" w="20">
                    <a:moveTo>
                      <a:pt x="4" y="25"/>
                    </a:moveTo>
                    <a:lnTo>
                      <a:pt x="0" y="22"/>
                    </a:lnTo>
                    <a:lnTo>
                      <a:pt x="16" y="0"/>
                    </a:lnTo>
                    <a:lnTo>
                      <a:pt x="20" y="3"/>
                    </a:lnTo>
                    <a:lnTo>
                      <a:pt x="4" y="2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68" name="Freeform 445"/>
              <p:cNvSpPr/>
              <p:nvPr/>
            </p:nvSpPr>
            <p:spPr bwMode="auto">
              <a:xfrm>
                <a:off x="2069" y="553"/>
                <a:ext cx="21" cy="25"/>
              </a:xfrm>
              <a:custGeom>
                <a:gdLst>
                  <a:gd fmla="*/ 5 w 21" name="T0"/>
                  <a:gd fmla="*/ 25 h 25" name="T1"/>
                  <a:gd fmla="*/ 0 w 21" name="T2"/>
                  <a:gd fmla="*/ 22 h 25" name="T3"/>
                  <a:gd fmla="*/ 16 w 21" name="T4"/>
                  <a:gd fmla="*/ 0 h 25" name="T5"/>
                  <a:gd fmla="*/ 21 w 21" name="T6"/>
                  <a:gd fmla="*/ 3 h 25" name="T7"/>
                  <a:gd fmla="*/ 5 w 21" name="T8"/>
                  <a:gd fmla="*/ 25 h 2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5" w="21">
                    <a:moveTo>
                      <a:pt x="5" y="25"/>
                    </a:moveTo>
                    <a:lnTo>
                      <a:pt x="0" y="22"/>
                    </a:lnTo>
                    <a:lnTo>
                      <a:pt x="16" y="0"/>
                    </a:lnTo>
                    <a:lnTo>
                      <a:pt x="21" y="3"/>
                    </a:lnTo>
                    <a:lnTo>
                      <a:pt x="5" y="2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69" name="Freeform 446"/>
              <p:cNvSpPr/>
              <p:nvPr/>
            </p:nvSpPr>
            <p:spPr bwMode="auto">
              <a:xfrm>
                <a:off x="2044" y="589"/>
                <a:ext cx="20" cy="25"/>
              </a:xfrm>
              <a:custGeom>
                <a:gdLst>
                  <a:gd fmla="*/ 4 w 20" name="T0"/>
                  <a:gd fmla="*/ 25 h 25" name="T1"/>
                  <a:gd fmla="*/ 0 w 20" name="T2"/>
                  <a:gd fmla="*/ 21 h 25" name="T3"/>
                  <a:gd fmla="*/ 15 w 20" name="T4"/>
                  <a:gd fmla="*/ 0 h 25" name="T5"/>
                  <a:gd fmla="*/ 20 w 20" name="T6"/>
                  <a:gd fmla="*/ 3 h 25" name="T7"/>
                  <a:gd fmla="*/ 4 w 20" name="T8"/>
                  <a:gd fmla="*/ 25 h 2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5" w="20">
                    <a:moveTo>
                      <a:pt x="4" y="25"/>
                    </a:moveTo>
                    <a:lnTo>
                      <a:pt x="0" y="21"/>
                    </a:lnTo>
                    <a:lnTo>
                      <a:pt x="15" y="0"/>
                    </a:lnTo>
                    <a:lnTo>
                      <a:pt x="20" y="3"/>
                    </a:lnTo>
                    <a:lnTo>
                      <a:pt x="4" y="2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70" name="Freeform 447"/>
              <p:cNvSpPr/>
              <p:nvPr/>
            </p:nvSpPr>
            <p:spPr bwMode="auto">
              <a:xfrm>
                <a:off x="2018" y="624"/>
                <a:ext cx="20" cy="25"/>
              </a:xfrm>
              <a:custGeom>
                <a:gdLst>
                  <a:gd fmla="*/ 4 w 20" name="T0"/>
                  <a:gd fmla="*/ 25 h 25" name="T1"/>
                  <a:gd fmla="*/ 0 w 20" name="T2"/>
                  <a:gd fmla="*/ 22 h 25" name="T3"/>
                  <a:gd fmla="*/ 16 w 20" name="T4"/>
                  <a:gd fmla="*/ 0 h 25" name="T5"/>
                  <a:gd fmla="*/ 20 w 20" name="T6"/>
                  <a:gd fmla="*/ 3 h 25" name="T7"/>
                  <a:gd fmla="*/ 4 w 20" name="T8"/>
                  <a:gd fmla="*/ 25 h 2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5" w="20">
                    <a:moveTo>
                      <a:pt x="4" y="25"/>
                    </a:moveTo>
                    <a:lnTo>
                      <a:pt x="0" y="22"/>
                    </a:lnTo>
                    <a:lnTo>
                      <a:pt x="16" y="0"/>
                    </a:lnTo>
                    <a:lnTo>
                      <a:pt x="20" y="3"/>
                    </a:lnTo>
                    <a:lnTo>
                      <a:pt x="4" y="2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71" name="Freeform 448"/>
              <p:cNvSpPr/>
              <p:nvPr/>
            </p:nvSpPr>
            <p:spPr bwMode="auto">
              <a:xfrm>
                <a:off x="1992" y="659"/>
                <a:ext cx="21" cy="25"/>
              </a:xfrm>
              <a:custGeom>
                <a:gdLst>
                  <a:gd fmla="*/ 4 w 21" name="T0"/>
                  <a:gd fmla="*/ 25 h 25" name="T1"/>
                  <a:gd fmla="*/ 0 w 21" name="T2"/>
                  <a:gd fmla="*/ 22 h 25" name="T3"/>
                  <a:gd fmla="*/ 16 w 21" name="T4"/>
                  <a:gd fmla="*/ 0 h 25" name="T5"/>
                  <a:gd fmla="*/ 21 w 21" name="T6"/>
                  <a:gd fmla="*/ 3 h 25" name="T7"/>
                  <a:gd fmla="*/ 4 w 21" name="T8"/>
                  <a:gd fmla="*/ 25 h 2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5" w="21">
                    <a:moveTo>
                      <a:pt x="4" y="25"/>
                    </a:moveTo>
                    <a:lnTo>
                      <a:pt x="0" y="22"/>
                    </a:lnTo>
                    <a:lnTo>
                      <a:pt x="16" y="0"/>
                    </a:lnTo>
                    <a:lnTo>
                      <a:pt x="21" y="3"/>
                    </a:lnTo>
                    <a:lnTo>
                      <a:pt x="4" y="2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72" name="Freeform 449"/>
              <p:cNvSpPr/>
              <p:nvPr/>
            </p:nvSpPr>
            <p:spPr bwMode="auto">
              <a:xfrm>
                <a:off x="1966" y="694"/>
                <a:ext cx="21" cy="25"/>
              </a:xfrm>
              <a:custGeom>
                <a:gdLst>
                  <a:gd fmla="*/ 5 w 21" name="T0"/>
                  <a:gd fmla="*/ 25 h 25" name="T1"/>
                  <a:gd fmla="*/ 0 w 21" name="T2"/>
                  <a:gd fmla="*/ 22 h 25" name="T3"/>
                  <a:gd fmla="*/ 17 w 21" name="T4"/>
                  <a:gd fmla="*/ 0 h 25" name="T5"/>
                  <a:gd fmla="*/ 21 w 21" name="T6"/>
                  <a:gd fmla="*/ 3 h 25" name="T7"/>
                  <a:gd fmla="*/ 5 w 21" name="T8"/>
                  <a:gd fmla="*/ 25 h 2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5" w="21">
                    <a:moveTo>
                      <a:pt x="5" y="25"/>
                    </a:moveTo>
                    <a:lnTo>
                      <a:pt x="0" y="22"/>
                    </a:lnTo>
                    <a:lnTo>
                      <a:pt x="17" y="0"/>
                    </a:lnTo>
                    <a:lnTo>
                      <a:pt x="21" y="3"/>
                    </a:lnTo>
                    <a:lnTo>
                      <a:pt x="5" y="2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73" name="Freeform 450"/>
              <p:cNvSpPr/>
              <p:nvPr/>
            </p:nvSpPr>
            <p:spPr bwMode="auto">
              <a:xfrm>
                <a:off x="1941" y="730"/>
                <a:ext cx="20" cy="25"/>
              </a:xfrm>
              <a:custGeom>
                <a:gdLst>
                  <a:gd fmla="*/ 4 w 20" name="T0"/>
                  <a:gd fmla="*/ 25 h 25" name="T1"/>
                  <a:gd fmla="*/ 0 w 20" name="T2"/>
                  <a:gd fmla="*/ 22 h 25" name="T3"/>
                  <a:gd fmla="*/ 16 w 20" name="T4"/>
                  <a:gd fmla="*/ 0 h 25" name="T5"/>
                  <a:gd fmla="*/ 20 w 20" name="T6"/>
                  <a:gd fmla="*/ 3 h 25" name="T7"/>
                  <a:gd fmla="*/ 4 w 20" name="T8"/>
                  <a:gd fmla="*/ 25 h 2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5" w="20">
                    <a:moveTo>
                      <a:pt x="4" y="25"/>
                    </a:moveTo>
                    <a:lnTo>
                      <a:pt x="0" y="22"/>
                    </a:lnTo>
                    <a:lnTo>
                      <a:pt x="16" y="0"/>
                    </a:lnTo>
                    <a:lnTo>
                      <a:pt x="20" y="3"/>
                    </a:lnTo>
                    <a:lnTo>
                      <a:pt x="4" y="2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74" name="Freeform 451"/>
              <p:cNvSpPr/>
              <p:nvPr/>
            </p:nvSpPr>
            <p:spPr bwMode="auto">
              <a:xfrm>
                <a:off x="1930" y="765"/>
                <a:ext cx="5" cy="6"/>
              </a:xfrm>
              <a:custGeom>
                <a:gdLst>
                  <a:gd fmla="*/ 2 w 5" name="T0"/>
                  <a:gd fmla="*/ 6 h 6" name="T1"/>
                  <a:gd fmla="*/ 5 w 5" name="T2"/>
                  <a:gd fmla="*/ 4 h 6" name="T3"/>
                  <a:gd fmla="*/ 5 w 5" name="T4"/>
                  <a:gd fmla="*/ 3 h 6" name="T5"/>
                  <a:gd fmla="*/ 1 w 5" name="T6"/>
                  <a:gd fmla="*/ 0 h 6" name="T7"/>
                  <a:gd fmla="*/ 0 w 5" name="T8"/>
                  <a:gd fmla="*/ 1 h 6" name="T9"/>
                  <a:gd fmla="*/ 2 w 5" name="T10"/>
                  <a:gd fmla="*/ 6 h 6"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6" w="5">
                    <a:moveTo>
                      <a:pt x="2" y="6"/>
                    </a:moveTo>
                    <a:lnTo>
                      <a:pt x="5" y="4"/>
                    </a:lnTo>
                    <a:lnTo>
                      <a:pt x="5" y="3"/>
                    </a:lnTo>
                    <a:lnTo>
                      <a:pt x="1" y="0"/>
                    </a:lnTo>
                    <a:lnTo>
                      <a:pt x="0" y="1"/>
                    </a:lnTo>
                    <a:lnTo>
                      <a:pt x="2"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75" name="Freeform 452"/>
              <p:cNvSpPr/>
              <p:nvPr/>
            </p:nvSpPr>
            <p:spPr bwMode="auto">
              <a:xfrm>
                <a:off x="1932" y="769"/>
                <a:ext cx="3" cy="2"/>
              </a:xfrm>
              <a:custGeom>
                <a:gdLst>
                  <a:gd fmla="*/ 3 w 3" name="T0"/>
                  <a:gd fmla="*/ 0 h 2" name="T1"/>
                  <a:gd fmla="*/ 2 w 3" name="T2"/>
                  <a:gd fmla="*/ 1 h 2" name="T3"/>
                  <a:gd fmla="*/ 0 w 3" name="T4"/>
                  <a:gd fmla="*/ 2 h 2" name="T5"/>
                  <a:gd fmla="*/ 3 w 3" name="T6"/>
                  <a:gd fmla="*/ 0 h 2"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 w="3">
                    <a:moveTo>
                      <a:pt x="3" y="0"/>
                    </a:moveTo>
                    <a:lnTo>
                      <a:pt x="2" y="1"/>
                    </a:lnTo>
                    <a:lnTo>
                      <a:pt x="0" y="2"/>
                    </a:lnTo>
                    <a:lnTo>
                      <a:pt x="3" y="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76" name="Rectangle 453"/>
              <p:cNvSpPr>
                <a:spLocks noChangeArrowheads="1"/>
              </p:cNvSpPr>
              <p:nvPr/>
            </p:nvSpPr>
            <p:spPr bwMode="auto">
              <a:xfrm>
                <a:off x="1907" y="765"/>
                <a:ext cx="25" cy="6"/>
              </a:xfrm>
              <a:prstGeom prst="rect">
                <a:avLst/>
              </a:prstGeom>
              <a:solidFill>
                <a:srgbClr val="949393"/>
              </a:solidFill>
              <a:ln>
                <a:noFill/>
              </a:ln>
              <a:extLst>
                <a:ext uri="{91240B29-F687-4F45-9708-019B960494DF}">
                  <a14:hiddenLine w="9525">
                    <a:solidFill>
                      <a:srgbClr val="000000"/>
                    </a:solidFill>
                    <a:miter lim="800000"/>
                    <a:headEnd/>
                    <a:tailEnd/>
                  </a14:hiddenLine>
                </a:ext>
              </a:extLst>
            </p:spPr>
            <p:txBody>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9377" name="Freeform 454"/>
              <p:cNvSpPr/>
              <p:nvPr/>
            </p:nvSpPr>
            <p:spPr bwMode="auto">
              <a:xfrm>
                <a:off x="1863" y="766"/>
                <a:ext cx="27" cy="6"/>
              </a:xfrm>
              <a:custGeom>
                <a:gdLst>
                  <a:gd fmla="*/ 0 w 27" name="T0"/>
                  <a:gd fmla="*/ 6 h 6" name="T1"/>
                  <a:gd fmla="*/ 0 w 27" name="T2"/>
                  <a:gd fmla="*/ 0 h 6" name="T3"/>
                  <a:gd fmla="*/ 27 w 27" name="T4"/>
                  <a:gd fmla="*/ 0 h 6" name="T5"/>
                  <a:gd fmla="*/ 27 w 27" name="T6"/>
                  <a:gd fmla="*/ 5 h 6" name="T7"/>
                  <a:gd fmla="*/ 0 w 27" name="T8"/>
                  <a:gd fmla="*/ 6 h 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6" w="27">
                    <a:moveTo>
                      <a:pt x="0" y="6"/>
                    </a:moveTo>
                    <a:lnTo>
                      <a:pt x="0" y="0"/>
                    </a:lnTo>
                    <a:lnTo>
                      <a:pt x="27" y="0"/>
                    </a:lnTo>
                    <a:lnTo>
                      <a:pt x="27" y="5"/>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78" name="Freeform 455"/>
              <p:cNvSpPr/>
              <p:nvPr/>
            </p:nvSpPr>
            <p:spPr bwMode="auto">
              <a:xfrm>
                <a:off x="1819" y="766"/>
                <a:ext cx="28" cy="6"/>
              </a:xfrm>
              <a:custGeom>
                <a:gdLst>
                  <a:gd fmla="*/ 0 w 28" name="T0"/>
                  <a:gd fmla="*/ 6 h 6" name="T1"/>
                  <a:gd fmla="*/ 0 w 28" name="T2"/>
                  <a:gd fmla="*/ 1 h 6" name="T3"/>
                  <a:gd fmla="*/ 28 w 28" name="T4"/>
                  <a:gd fmla="*/ 0 h 6" name="T5"/>
                  <a:gd fmla="*/ 28 w 28" name="T6"/>
                  <a:gd fmla="*/ 6 h 6" name="T7"/>
                  <a:gd fmla="*/ 0 w 28" name="T8"/>
                  <a:gd fmla="*/ 6 h 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6" w="28">
                    <a:moveTo>
                      <a:pt x="0" y="6"/>
                    </a:moveTo>
                    <a:lnTo>
                      <a:pt x="0" y="1"/>
                    </a:lnTo>
                    <a:lnTo>
                      <a:pt x="28" y="0"/>
                    </a:lnTo>
                    <a:lnTo>
                      <a:pt x="28" y="6"/>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79" name="Freeform 456"/>
              <p:cNvSpPr/>
              <p:nvPr/>
            </p:nvSpPr>
            <p:spPr bwMode="auto">
              <a:xfrm>
                <a:off x="1776" y="767"/>
                <a:ext cx="27" cy="6"/>
              </a:xfrm>
              <a:custGeom>
                <a:gdLst>
                  <a:gd fmla="*/ 0 w 27" name="T0"/>
                  <a:gd fmla="*/ 6 h 6" name="T1"/>
                  <a:gd fmla="*/ 0 w 27" name="T2"/>
                  <a:gd fmla="*/ 1 h 6" name="T3"/>
                  <a:gd fmla="*/ 27 w 27" name="T4"/>
                  <a:gd fmla="*/ 0 h 6" name="T5"/>
                  <a:gd fmla="*/ 27 w 27" name="T6"/>
                  <a:gd fmla="*/ 6 h 6" name="T7"/>
                  <a:gd fmla="*/ 0 w 27" name="T8"/>
                  <a:gd fmla="*/ 6 h 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6" w="27">
                    <a:moveTo>
                      <a:pt x="0" y="6"/>
                    </a:moveTo>
                    <a:lnTo>
                      <a:pt x="0" y="1"/>
                    </a:lnTo>
                    <a:lnTo>
                      <a:pt x="27" y="0"/>
                    </a:lnTo>
                    <a:lnTo>
                      <a:pt x="27" y="6"/>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80" name="Freeform 457"/>
              <p:cNvSpPr/>
              <p:nvPr/>
            </p:nvSpPr>
            <p:spPr bwMode="auto">
              <a:xfrm>
                <a:off x="1732" y="768"/>
                <a:ext cx="27" cy="6"/>
              </a:xfrm>
              <a:custGeom>
                <a:gdLst>
                  <a:gd fmla="*/ 0 w 27" name="T0"/>
                  <a:gd fmla="*/ 6 h 6" name="T1"/>
                  <a:gd fmla="*/ 0 w 27" name="T2"/>
                  <a:gd fmla="*/ 1 h 6" name="T3"/>
                  <a:gd fmla="*/ 27 w 27" name="T4"/>
                  <a:gd fmla="*/ 0 h 6" name="T5"/>
                  <a:gd fmla="*/ 27 w 27" name="T6"/>
                  <a:gd fmla="*/ 6 h 6" name="T7"/>
                  <a:gd fmla="*/ 0 w 27" name="T8"/>
                  <a:gd fmla="*/ 6 h 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6" w="27">
                    <a:moveTo>
                      <a:pt x="0" y="6"/>
                    </a:moveTo>
                    <a:lnTo>
                      <a:pt x="0" y="1"/>
                    </a:lnTo>
                    <a:lnTo>
                      <a:pt x="27" y="0"/>
                    </a:lnTo>
                    <a:lnTo>
                      <a:pt x="27" y="6"/>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81" name="Freeform 458"/>
              <p:cNvSpPr/>
              <p:nvPr/>
            </p:nvSpPr>
            <p:spPr bwMode="auto">
              <a:xfrm>
                <a:off x="1689" y="769"/>
                <a:ext cx="27" cy="6"/>
              </a:xfrm>
              <a:custGeom>
                <a:gdLst>
                  <a:gd fmla="*/ 0 w 27" name="T0"/>
                  <a:gd fmla="*/ 6 h 6" name="T1"/>
                  <a:gd fmla="*/ 0 w 27" name="T2"/>
                  <a:gd fmla="*/ 0 h 6" name="T3"/>
                  <a:gd fmla="*/ 27 w 27" name="T4"/>
                  <a:gd fmla="*/ 0 h 6" name="T5"/>
                  <a:gd fmla="*/ 27 w 27" name="T6"/>
                  <a:gd fmla="*/ 5 h 6" name="T7"/>
                  <a:gd fmla="*/ 0 w 27" name="T8"/>
                  <a:gd fmla="*/ 6 h 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6" w="27">
                    <a:moveTo>
                      <a:pt x="0" y="6"/>
                    </a:moveTo>
                    <a:lnTo>
                      <a:pt x="0" y="0"/>
                    </a:lnTo>
                    <a:lnTo>
                      <a:pt x="27" y="0"/>
                    </a:lnTo>
                    <a:lnTo>
                      <a:pt x="27" y="5"/>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82" name="Rectangle 459"/>
              <p:cNvSpPr>
                <a:spLocks noChangeArrowheads="1"/>
              </p:cNvSpPr>
              <p:nvPr/>
            </p:nvSpPr>
            <p:spPr bwMode="auto">
              <a:xfrm>
                <a:off x="1645" y="770"/>
                <a:ext cx="27" cy="5"/>
              </a:xfrm>
              <a:prstGeom prst="rect">
                <a:avLst/>
              </a:prstGeom>
              <a:solidFill>
                <a:srgbClr val="949393"/>
              </a:solidFill>
              <a:ln>
                <a:noFill/>
              </a:ln>
              <a:extLst>
                <a:ext uri="{91240B29-F687-4F45-9708-019B960494DF}">
                  <a14:hiddenLine w="9525">
                    <a:solidFill>
                      <a:srgbClr val="000000"/>
                    </a:solidFill>
                    <a:miter lim="800000"/>
                    <a:headEnd/>
                    <a:tailEnd/>
                  </a14:hiddenLine>
                </a:ext>
              </a:extLst>
            </p:spPr>
            <p:txBody>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9383" name="Rectangle 460"/>
              <p:cNvSpPr>
                <a:spLocks noChangeArrowheads="1"/>
              </p:cNvSpPr>
              <p:nvPr/>
            </p:nvSpPr>
            <p:spPr bwMode="auto">
              <a:xfrm>
                <a:off x="1601" y="771"/>
                <a:ext cx="28" cy="5"/>
              </a:xfrm>
              <a:prstGeom prst="rect">
                <a:avLst/>
              </a:prstGeom>
              <a:solidFill>
                <a:srgbClr val="949393"/>
              </a:solidFill>
              <a:ln>
                <a:noFill/>
              </a:ln>
              <a:extLst>
                <a:ext uri="{91240B29-F687-4F45-9708-019B960494DF}">
                  <a14:hiddenLine w="9525">
                    <a:solidFill>
                      <a:srgbClr val="000000"/>
                    </a:solidFill>
                    <a:miter lim="800000"/>
                    <a:headEnd/>
                    <a:tailEnd/>
                  </a14:hiddenLine>
                </a:ext>
              </a:extLst>
            </p:spPr>
            <p:txBody>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9384" name="Freeform 461"/>
              <p:cNvSpPr/>
              <p:nvPr/>
            </p:nvSpPr>
            <p:spPr bwMode="auto">
              <a:xfrm>
                <a:off x="1558" y="771"/>
                <a:ext cx="27" cy="6"/>
              </a:xfrm>
              <a:custGeom>
                <a:gdLst>
                  <a:gd fmla="*/ 0 w 27" name="T0"/>
                  <a:gd fmla="*/ 6 h 6" name="T1"/>
                  <a:gd fmla="*/ 0 w 27" name="T2"/>
                  <a:gd fmla="*/ 1 h 6" name="T3"/>
                  <a:gd fmla="*/ 27 w 27" name="T4"/>
                  <a:gd fmla="*/ 0 h 6" name="T5"/>
                  <a:gd fmla="*/ 27 w 27" name="T6"/>
                  <a:gd fmla="*/ 6 h 6" name="T7"/>
                  <a:gd fmla="*/ 0 w 27" name="T8"/>
                  <a:gd fmla="*/ 6 h 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6" w="27">
                    <a:moveTo>
                      <a:pt x="0" y="6"/>
                    </a:moveTo>
                    <a:lnTo>
                      <a:pt x="0" y="1"/>
                    </a:lnTo>
                    <a:lnTo>
                      <a:pt x="27" y="0"/>
                    </a:lnTo>
                    <a:lnTo>
                      <a:pt x="27" y="6"/>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85" name="Freeform 462"/>
              <p:cNvSpPr/>
              <p:nvPr/>
            </p:nvSpPr>
            <p:spPr bwMode="auto">
              <a:xfrm>
                <a:off x="1514" y="772"/>
                <a:ext cx="27" cy="6"/>
              </a:xfrm>
              <a:custGeom>
                <a:gdLst>
                  <a:gd fmla="*/ 0 w 27" name="T0"/>
                  <a:gd fmla="*/ 6 h 6" name="T1"/>
                  <a:gd fmla="*/ 0 w 27" name="T2"/>
                  <a:gd fmla="*/ 0 h 6" name="T3"/>
                  <a:gd fmla="*/ 27 w 27" name="T4"/>
                  <a:gd fmla="*/ 0 h 6" name="T5"/>
                  <a:gd fmla="*/ 27 w 27" name="T6"/>
                  <a:gd fmla="*/ 5 h 6" name="T7"/>
                  <a:gd fmla="*/ 0 w 27" name="T8"/>
                  <a:gd fmla="*/ 6 h 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6" w="27">
                    <a:moveTo>
                      <a:pt x="0" y="6"/>
                    </a:moveTo>
                    <a:lnTo>
                      <a:pt x="0" y="0"/>
                    </a:lnTo>
                    <a:lnTo>
                      <a:pt x="27" y="0"/>
                    </a:lnTo>
                    <a:lnTo>
                      <a:pt x="27" y="5"/>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86" name="Freeform 463"/>
              <p:cNvSpPr/>
              <p:nvPr/>
            </p:nvSpPr>
            <p:spPr bwMode="auto">
              <a:xfrm>
                <a:off x="1470" y="773"/>
                <a:ext cx="28" cy="6"/>
              </a:xfrm>
              <a:custGeom>
                <a:gdLst>
                  <a:gd fmla="*/ 0 w 28" name="T0"/>
                  <a:gd fmla="*/ 6 h 6" name="T1"/>
                  <a:gd fmla="*/ 0 w 28" name="T2"/>
                  <a:gd fmla="*/ 0 h 6" name="T3"/>
                  <a:gd fmla="*/ 28 w 28" name="T4"/>
                  <a:gd fmla="*/ 0 h 6" name="T5"/>
                  <a:gd fmla="*/ 28 w 28" name="T6"/>
                  <a:gd fmla="*/ 5 h 6" name="T7"/>
                  <a:gd fmla="*/ 0 w 28" name="T8"/>
                  <a:gd fmla="*/ 6 h 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6" w="28">
                    <a:moveTo>
                      <a:pt x="0" y="6"/>
                    </a:moveTo>
                    <a:lnTo>
                      <a:pt x="0" y="0"/>
                    </a:lnTo>
                    <a:lnTo>
                      <a:pt x="28" y="0"/>
                    </a:lnTo>
                    <a:lnTo>
                      <a:pt x="28" y="5"/>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87" name="Freeform 464"/>
              <p:cNvSpPr/>
              <p:nvPr/>
            </p:nvSpPr>
            <p:spPr bwMode="auto">
              <a:xfrm>
                <a:off x="1427" y="774"/>
                <a:ext cx="27" cy="6"/>
              </a:xfrm>
              <a:custGeom>
                <a:gdLst>
                  <a:gd fmla="*/ 0 w 27" name="T0"/>
                  <a:gd fmla="*/ 6 h 6" name="T1"/>
                  <a:gd fmla="*/ 0 w 27" name="T2"/>
                  <a:gd fmla="*/ 0 h 6" name="T3"/>
                  <a:gd fmla="*/ 27 w 27" name="T4"/>
                  <a:gd fmla="*/ 0 h 6" name="T5"/>
                  <a:gd fmla="*/ 27 w 27" name="T6"/>
                  <a:gd fmla="*/ 5 h 6" name="T7"/>
                  <a:gd fmla="*/ 0 w 27" name="T8"/>
                  <a:gd fmla="*/ 6 h 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6" w="27">
                    <a:moveTo>
                      <a:pt x="0" y="6"/>
                    </a:moveTo>
                    <a:lnTo>
                      <a:pt x="0" y="0"/>
                    </a:lnTo>
                    <a:lnTo>
                      <a:pt x="27" y="0"/>
                    </a:lnTo>
                    <a:lnTo>
                      <a:pt x="27" y="5"/>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88" name="Freeform 465"/>
              <p:cNvSpPr/>
              <p:nvPr/>
            </p:nvSpPr>
            <p:spPr bwMode="auto">
              <a:xfrm>
                <a:off x="1383" y="774"/>
                <a:ext cx="27" cy="6"/>
              </a:xfrm>
              <a:custGeom>
                <a:gdLst>
                  <a:gd fmla="*/ 0 w 27" name="T0"/>
                  <a:gd fmla="*/ 6 h 6" name="T1"/>
                  <a:gd fmla="*/ 0 w 27" name="T2"/>
                  <a:gd fmla="*/ 1 h 6" name="T3"/>
                  <a:gd fmla="*/ 27 w 27" name="T4"/>
                  <a:gd fmla="*/ 0 h 6" name="T5"/>
                  <a:gd fmla="*/ 27 w 27" name="T6"/>
                  <a:gd fmla="*/ 6 h 6" name="T7"/>
                  <a:gd fmla="*/ 0 w 27" name="T8"/>
                  <a:gd fmla="*/ 6 h 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6" w="27">
                    <a:moveTo>
                      <a:pt x="0" y="6"/>
                    </a:moveTo>
                    <a:lnTo>
                      <a:pt x="0" y="1"/>
                    </a:lnTo>
                    <a:lnTo>
                      <a:pt x="27" y="0"/>
                    </a:lnTo>
                    <a:lnTo>
                      <a:pt x="27" y="6"/>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89" name="Freeform 466"/>
              <p:cNvSpPr/>
              <p:nvPr/>
            </p:nvSpPr>
            <p:spPr bwMode="auto">
              <a:xfrm>
                <a:off x="1340" y="775"/>
                <a:ext cx="27" cy="6"/>
              </a:xfrm>
              <a:custGeom>
                <a:gdLst>
                  <a:gd fmla="*/ 0 w 27" name="T0"/>
                  <a:gd fmla="*/ 6 h 6" name="T1"/>
                  <a:gd fmla="*/ 0 w 27" name="T2"/>
                  <a:gd fmla="*/ 1 h 6" name="T3"/>
                  <a:gd fmla="*/ 27 w 27" name="T4"/>
                  <a:gd fmla="*/ 0 h 6" name="T5"/>
                  <a:gd fmla="*/ 27 w 27" name="T6"/>
                  <a:gd fmla="*/ 6 h 6" name="T7"/>
                  <a:gd fmla="*/ 0 w 27" name="T8"/>
                  <a:gd fmla="*/ 6 h 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6" w="27">
                    <a:moveTo>
                      <a:pt x="0" y="6"/>
                    </a:moveTo>
                    <a:lnTo>
                      <a:pt x="0" y="1"/>
                    </a:lnTo>
                    <a:lnTo>
                      <a:pt x="27" y="0"/>
                    </a:lnTo>
                    <a:lnTo>
                      <a:pt x="27" y="6"/>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90" name="Freeform 467"/>
              <p:cNvSpPr/>
              <p:nvPr/>
            </p:nvSpPr>
            <p:spPr bwMode="auto">
              <a:xfrm>
                <a:off x="1315" y="776"/>
                <a:ext cx="8" cy="5"/>
              </a:xfrm>
              <a:custGeom>
                <a:gdLst>
                  <a:gd fmla="*/ 0 w 8" name="T0"/>
                  <a:gd fmla="*/ 5 h 5" name="T1"/>
                  <a:gd fmla="*/ 1 w 8" name="T2"/>
                  <a:gd fmla="*/ 5 h 5" name="T3"/>
                  <a:gd fmla="*/ 8 w 8" name="T4"/>
                  <a:gd fmla="*/ 5 h 5" name="T5"/>
                  <a:gd fmla="*/ 8 w 8" name="T6"/>
                  <a:gd fmla="*/ 0 h 5" name="T7"/>
                  <a:gd fmla="*/ 1 w 8" name="T8"/>
                  <a:gd fmla="*/ 0 h 5" name="T9"/>
                  <a:gd fmla="*/ 0 w 8" name="T10"/>
                  <a:gd fmla="*/ 5 h 5"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5" w="8">
                    <a:moveTo>
                      <a:pt x="0" y="5"/>
                    </a:moveTo>
                    <a:lnTo>
                      <a:pt x="1" y="5"/>
                    </a:lnTo>
                    <a:lnTo>
                      <a:pt x="8" y="5"/>
                    </a:lnTo>
                    <a:lnTo>
                      <a:pt x="8" y="0"/>
                    </a:lnTo>
                    <a:lnTo>
                      <a:pt x="1" y="0"/>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91" name="Freeform 468"/>
              <p:cNvSpPr/>
              <p:nvPr/>
            </p:nvSpPr>
            <p:spPr bwMode="auto">
              <a:xfrm>
                <a:off x="1315" y="781"/>
                <a:ext cx="1" cy="0"/>
              </a:xfrm>
              <a:custGeom>
                <a:gdLst>
                  <a:gd fmla="*/ 1 w 1" name="T0"/>
                  <a:gd fmla="*/ 1 w 1" name="T1"/>
                  <a:gd fmla="*/ 0 w 1" name="T2"/>
                  <a:gd fmla="*/ 1 w 1" name="T3"/>
                  <a:gd fmla="*/ 0 60000 65536" name="T4"/>
                  <a:gd fmla="*/ 0 60000 65536" name="T5"/>
                  <a:gd fmla="*/ 0 60000 65536" name="T6"/>
                  <a:gd fmla="*/ 0 60000 65536" name="T7"/>
                </a:gdLst>
                <a:cxnLst>
                  <a:cxn ang="T4">
                    <a:pos x="T0" y="0"/>
                  </a:cxn>
                  <a:cxn ang="T5">
                    <a:pos x="T1" y="0"/>
                  </a:cxn>
                  <a:cxn ang="T6">
                    <a:pos x="T2" y="0"/>
                  </a:cxn>
                  <a:cxn ang="T7">
                    <a:pos x="T3" y="0"/>
                  </a:cxn>
                </a:cxnLst>
                <a:rect b="b" l="0" r="r" t="0"/>
                <a:pathLst>
                  <a:path w="1">
                    <a:moveTo>
                      <a:pt x="1" y="0"/>
                    </a:moveTo>
                    <a:lnTo>
                      <a:pt x="1" y="0"/>
                    </a:lnTo>
                    <a:lnTo>
                      <a:pt x="0" y="0"/>
                    </a:lnTo>
                    <a:lnTo>
                      <a:pt x="1" y="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92" name="Freeform 469"/>
              <p:cNvSpPr/>
              <p:nvPr/>
            </p:nvSpPr>
            <p:spPr bwMode="auto">
              <a:xfrm>
                <a:off x="1296" y="768"/>
                <a:ext cx="21" cy="13"/>
              </a:xfrm>
              <a:custGeom>
                <a:gdLst>
                  <a:gd fmla="*/ 0 w 21" name="T0"/>
                  <a:gd fmla="*/ 5 h 13" name="T1"/>
                  <a:gd fmla="*/ 3 w 21" name="T2"/>
                  <a:gd fmla="*/ 0 h 13" name="T3"/>
                  <a:gd fmla="*/ 21 w 21" name="T4"/>
                  <a:gd fmla="*/ 8 h 13" name="T5"/>
                  <a:gd fmla="*/ 19 w 21" name="T6"/>
                  <a:gd fmla="*/ 13 h 13" name="T7"/>
                  <a:gd fmla="*/ 0 w 21" name="T8"/>
                  <a:gd fmla="*/ 5 h 13"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3" w="21">
                    <a:moveTo>
                      <a:pt x="0" y="5"/>
                    </a:moveTo>
                    <a:lnTo>
                      <a:pt x="3" y="0"/>
                    </a:lnTo>
                    <a:lnTo>
                      <a:pt x="21" y="8"/>
                    </a:lnTo>
                    <a:lnTo>
                      <a:pt x="19" y="13"/>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93" name="Freeform 470"/>
              <p:cNvSpPr/>
              <p:nvPr/>
            </p:nvSpPr>
            <p:spPr bwMode="auto">
              <a:xfrm>
                <a:off x="1257" y="750"/>
                <a:ext cx="27" cy="16"/>
              </a:xfrm>
              <a:custGeom>
                <a:gdLst>
                  <a:gd fmla="*/ 0 w 27" name="T0"/>
                  <a:gd fmla="*/ 6 h 16" name="T1"/>
                  <a:gd fmla="*/ 2 w 27" name="T2"/>
                  <a:gd fmla="*/ 0 h 16" name="T3"/>
                  <a:gd fmla="*/ 27 w 27" name="T4"/>
                  <a:gd fmla="*/ 12 h 16" name="T5"/>
                  <a:gd fmla="*/ 24 w 27" name="T6"/>
                  <a:gd fmla="*/ 16 h 16" name="T7"/>
                  <a:gd fmla="*/ 0 w 27" name="T8"/>
                  <a:gd fmla="*/ 6 h 1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6" w="27">
                    <a:moveTo>
                      <a:pt x="0" y="6"/>
                    </a:moveTo>
                    <a:lnTo>
                      <a:pt x="2" y="0"/>
                    </a:lnTo>
                    <a:lnTo>
                      <a:pt x="27" y="12"/>
                    </a:lnTo>
                    <a:lnTo>
                      <a:pt x="24" y="16"/>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94" name="Freeform 471"/>
              <p:cNvSpPr/>
              <p:nvPr/>
            </p:nvSpPr>
            <p:spPr bwMode="auto">
              <a:xfrm>
                <a:off x="1217" y="733"/>
                <a:ext cx="27" cy="16"/>
              </a:xfrm>
              <a:custGeom>
                <a:gdLst>
                  <a:gd fmla="*/ 0 w 27" name="T0"/>
                  <a:gd fmla="*/ 5 h 16" name="T1"/>
                  <a:gd fmla="*/ 2 w 27" name="T2"/>
                  <a:gd fmla="*/ 0 h 16" name="T3"/>
                  <a:gd fmla="*/ 27 w 27" name="T4"/>
                  <a:gd fmla="*/ 11 h 16" name="T5"/>
                  <a:gd fmla="*/ 25 w 27" name="T6"/>
                  <a:gd fmla="*/ 16 h 16" name="T7"/>
                  <a:gd fmla="*/ 0 w 27" name="T8"/>
                  <a:gd fmla="*/ 5 h 1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6" w="27">
                    <a:moveTo>
                      <a:pt x="0" y="5"/>
                    </a:moveTo>
                    <a:lnTo>
                      <a:pt x="2" y="0"/>
                    </a:lnTo>
                    <a:lnTo>
                      <a:pt x="27" y="11"/>
                    </a:lnTo>
                    <a:lnTo>
                      <a:pt x="25" y="16"/>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95" name="Freeform 472"/>
              <p:cNvSpPr/>
              <p:nvPr/>
            </p:nvSpPr>
            <p:spPr bwMode="auto">
              <a:xfrm>
                <a:off x="1177" y="715"/>
                <a:ext cx="27" cy="16"/>
              </a:xfrm>
              <a:custGeom>
                <a:gdLst>
                  <a:gd fmla="*/ 0 w 27" name="T0"/>
                  <a:gd fmla="*/ 5 h 16" name="T1"/>
                  <a:gd fmla="*/ 2 w 27" name="T2"/>
                  <a:gd fmla="*/ 0 h 16" name="T3"/>
                  <a:gd fmla="*/ 27 w 27" name="T4"/>
                  <a:gd fmla="*/ 11 h 16" name="T5"/>
                  <a:gd fmla="*/ 25 w 27" name="T6"/>
                  <a:gd fmla="*/ 16 h 16" name="T7"/>
                  <a:gd fmla="*/ 0 w 27" name="T8"/>
                  <a:gd fmla="*/ 5 h 1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6" w="27">
                    <a:moveTo>
                      <a:pt x="0" y="5"/>
                    </a:moveTo>
                    <a:lnTo>
                      <a:pt x="2" y="0"/>
                    </a:lnTo>
                    <a:lnTo>
                      <a:pt x="27" y="11"/>
                    </a:lnTo>
                    <a:lnTo>
                      <a:pt x="25" y="16"/>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96" name="Freeform 473"/>
              <p:cNvSpPr/>
              <p:nvPr/>
            </p:nvSpPr>
            <p:spPr bwMode="auto">
              <a:xfrm>
                <a:off x="1137" y="697"/>
                <a:ext cx="27" cy="16"/>
              </a:xfrm>
              <a:custGeom>
                <a:gdLst>
                  <a:gd fmla="*/ 0 w 27" name="T0"/>
                  <a:gd fmla="*/ 6 h 16" name="T1"/>
                  <a:gd fmla="*/ 2 w 27" name="T2"/>
                  <a:gd fmla="*/ 0 h 16" name="T3"/>
                  <a:gd fmla="*/ 27 w 27" name="T4"/>
                  <a:gd fmla="*/ 12 h 16" name="T5"/>
                  <a:gd fmla="*/ 25 w 27" name="T6"/>
                  <a:gd fmla="*/ 16 h 16" name="T7"/>
                  <a:gd fmla="*/ 0 w 27" name="T8"/>
                  <a:gd fmla="*/ 6 h 1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6" w="27">
                    <a:moveTo>
                      <a:pt x="0" y="6"/>
                    </a:moveTo>
                    <a:lnTo>
                      <a:pt x="2" y="0"/>
                    </a:lnTo>
                    <a:lnTo>
                      <a:pt x="27" y="12"/>
                    </a:lnTo>
                    <a:lnTo>
                      <a:pt x="25" y="16"/>
                    </a:lnTo>
                    <a:lnTo>
                      <a:pt x="0" y="6"/>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97" name="Freeform 474"/>
              <p:cNvSpPr/>
              <p:nvPr/>
            </p:nvSpPr>
            <p:spPr bwMode="auto">
              <a:xfrm>
                <a:off x="1102" y="671"/>
                <a:ext cx="24" cy="22"/>
              </a:xfrm>
              <a:custGeom>
                <a:gdLst>
                  <a:gd fmla="*/ 0 w 24" name="T0"/>
                  <a:gd fmla="*/ 5 h 22" name="T1"/>
                  <a:gd fmla="*/ 3 w 24" name="T2"/>
                  <a:gd fmla="*/ 0 h 22" name="T3"/>
                  <a:gd fmla="*/ 24 w 24" name="T4"/>
                  <a:gd fmla="*/ 18 h 22" name="T5"/>
                  <a:gd fmla="*/ 21 w 24" name="T6"/>
                  <a:gd fmla="*/ 22 h 22" name="T7"/>
                  <a:gd fmla="*/ 0 w 24" name="T8"/>
                  <a:gd fmla="*/ 5 h 2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2" w="24">
                    <a:moveTo>
                      <a:pt x="0" y="5"/>
                    </a:moveTo>
                    <a:lnTo>
                      <a:pt x="3" y="0"/>
                    </a:lnTo>
                    <a:lnTo>
                      <a:pt x="24" y="18"/>
                    </a:lnTo>
                    <a:lnTo>
                      <a:pt x="21" y="22"/>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98" name="Freeform 475"/>
              <p:cNvSpPr/>
              <p:nvPr/>
            </p:nvSpPr>
            <p:spPr bwMode="auto">
              <a:xfrm>
                <a:off x="1068" y="643"/>
                <a:ext cx="25" cy="22"/>
              </a:xfrm>
              <a:custGeom>
                <a:gdLst>
                  <a:gd fmla="*/ 0 w 25" name="T0"/>
                  <a:gd fmla="*/ 4 h 22" name="T1"/>
                  <a:gd fmla="*/ 4 w 25" name="T2"/>
                  <a:gd fmla="*/ 0 h 22" name="T3"/>
                  <a:gd fmla="*/ 25 w 25" name="T4"/>
                  <a:gd fmla="*/ 18 h 22" name="T5"/>
                  <a:gd fmla="*/ 21 w 25" name="T6"/>
                  <a:gd fmla="*/ 22 h 22" name="T7"/>
                  <a:gd fmla="*/ 0 w 25" name="T8"/>
                  <a:gd fmla="*/ 4 h 2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2" w="25">
                    <a:moveTo>
                      <a:pt x="0" y="4"/>
                    </a:moveTo>
                    <a:lnTo>
                      <a:pt x="4" y="0"/>
                    </a:lnTo>
                    <a:lnTo>
                      <a:pt x="25" y="18"/>
                    </a:lnTo>
                    <a:lnTo>
                      <a:pt x="21" y="22"/>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399" name="Freeform 476"/>
              <p:cNvSpPr/>
              <p:nvPr/>
            </p:nvSpPr>
            <p:spPr bwMode="auto">
              <a:xfrm>
                <a:off x="1035" y="615"/>
                <a:ext cx="24" cy="22"/>
              </a:xfrm>
              <a:custGeom>
                <a:gdLst>
                  <a:gd fmla="*/ 0 w 24" name="T0"/>
                  <a:gd fmla="*/ 4 h 22" name="T1"/>
                  <a:gd fmla="*/ 4 w 24" name="T2"/>
                  <a:gd fmla="*/ 0 h 22" name="T3"/>
                  <a:gd fmla="*/ 24 w 24" name="T4"/>
                  <a:gd fmla="*/ 18 h 22" name="T5"/>
                  <a:gd fmla="*/ 21 w 24" name="T6"/>
                  <a:gd fmla="*/ 22 h 22" name="T7"/>
                  <a:gd fmla="*/ 0 w 24" name="T8"/>
                  <a:gd fmla="*/ 4 h 2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2" w="24">
                    <a:moveTo>
                      <a:pt x="0" y="4"/>
                    </a:moveTo>
                    <a:lnTo>
                      <a:pt x="4" y="0"/>
                    </a:lnTo>
                    <a:lnTo>
                      <a:pt x="24" y="18"/>
                    </a:lnTo>
                    <a:lnTo>
                      <a:pt x="21" y="22"/>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00" name="Freeform 477"/>
              <p:cNvSpPr/>
              <p:nvPr/>
            </p:nvSpPr>
            <p:spPr bwMode="auto">
              <a:xfrm>
                <a:off x="1017" y="599"/>
                <a:ext cx="9" cy="10"/>
              </a:xfrm>
              <a:custGeom>
                <a:gdLst>
                  <a:gd fmla="*/ 3 w 9" name="T0"/>
                  <a:gd fmla="*/ 0 h 10" name="T1"/>
                  <a:gd fmla="*/ 0 w 9" name="T2"/>
                  <a:gd fmla="*/ 5 h 10" name="T3"/>
                  <a:gd fmla="*/ 6 w 9" name="T4"/>
                  <a:gd fmla="*/ 10 h 10" name="T5"/>
                  <a:gd fmla="*/ 9 w 9" name="T6"/>
                  <a:gd fmla="*/ 5 h 10" name="T7"/>
                  <a:gd fmla="*/ 3 w 9" name="T8"/>
                  <a:gd fmla="*/ 1 h 10" name="T9"/>
                  <a:gd fmla="*/ 3 w 9" name="T10"/>
                  <a:gd fmla="*/ 0 h 10"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10" w="9">
                    <a:moveTo>
                      <a:pt x="3" y="0"/>
                    </a:moveTo>
                    <a:lnTo>
                      <a:pt x="0" y="5"/>
                    </a:lnTo>
                    <a:lnTo>
                      <a:pt x="6" y="10"/>
                    </a:lnTo>
                    <a:lnTo>
                      <a:pt x="9" y="5"/>
                    </a:lnTo>
                    <a:lnTo>
                      <a:pt x="3" y="1"/>
                    </a:lnTo>
                    <a:lnTo>
                      <a:pt x="3" y="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01" name="Freeform 478"/>
              <p:cNvSpPr/>
              <p:nvPr/>
            </p:nvSpPr>
            <p:spPr bwMode="auto">
              <a:xfrm flipH="1">
                <a:off x="1020" y="599"/>
                <a:ext cx="0" cy="1"/>
              </a:xfrm>
              <a:custGeom>
                <a:gdLst>
                  <a:gd fmla="*/ 0 h 1" name="T0"/>
                  <a:gd fmla="*/ 0 h 1" name="T1"/>
                  <a:gd fmla="*/ 1 h 1" name="T2"/>
                  <a:gd fmla="*/ 0 h 1" name="T3"/>
                  <a:gd fmla="*/ 0 60000 65536" name="T4"/>
                  <a:gd fmla="*/ 0 60000 65536" name="T5"/>
                  <a:gd fmla="*/ 0 60000 65536" name="T6"/>
                  <a:gd fmla="*/ 0 60000 65536" name="T7"/>
                </a:gdLst>
                <a:cxnLst>
                  <a:cxn ang="T4">
                    <a:pos x="0" y="T0"/>
                  </a:cxn>
                  <a:cxn ang="T5">
                    <a:pos x="0" y="T1"/>
                  </a:cxn>
                  <a:cxn ang="T6">
                    <a:pos x="0" y="T2"/>
                  </a:cxn>
                  <a:cxn ang="T7">
                    <a:pos x="0" y="T3"/>
                  </a:cxn>
                </a:cxnLst>
                <a:rect b="b" l="0" r="r" t="0"/>
                <a:pathLst>
                  <a:path h="1">
                    <a:moveTo>
                      <a:pt x="0" y="0"/>
                    </a:moveTo>
                    <a:lnTo>
                      <a:pt x="0" y="0"/>
                    </a:lnTo>
                    <a:lnTo>
                      <a:pt x="0" y="1"/>
                    </a:lnTo>
                    <a:lnTo>
                      <a:pt x="0" y="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02" name="Freeform 479"/>
              <p:cNvSpPr/>
              <p:nvPr/>
            </p:nvSpPr>
            <p:spPr bwMode="auto">
              <a:xfrm>
                <a:off x="999" y="592"/>
                <a:ext cx="21" cy="12"/>
              </a:xfrm>
              <a:custGeom>
                <a:gdLst>
                  <a:gd fmla="*/ 0 w 21" name="T0"/>
                  <a:gd fmla="*/ 5 h 12" name="T1"/>
                  <a:gd fmla="*/ 2 w 21" name="T2"/>
                  <a:gd fmla="*/ 0 h 12" name="T3"/>
                  <a:gd fmla="*/ 21 w 21" name="T4"/>
                  <a:gd fmla="*/ 7 h 12" name="T5"/>
                  <a:gd fmla="*/ 19 w 21" name="T6"/>
                  <a:gd fmla="*/ 12 h 12" name="T7"/>
                  <a:gd fmla="*/ 0 w 21" name="T8"/>
                  <a:gd fmla="*/ 5 h 1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2" w="21">
                    <a:moveTo>
                      <a:pt x="0" y="5"/>
                    </a:moveTo>
                    <a:lnTo>
                      <a:pt x="2" y="0"/>
                    </a:lnTo>
                    <a:lnTo>
                      <a:pt x="21" y="7"/>
                    </a:lnTo>
                    <a:lnTo>
                      <a:pt x="19" y="12"/>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03" name="Freeform 480"/>
              <p:cNvSpPr/>
              <p:nvPr/>
            </p:nvSpPr>
            <p:spPr bwMode="auto">
              <a:xfrm>
                <a:off x="959" y="577"/>
                <a:ext cx="27" cy="14"/>
              </a:xfrm>
              <a:custGeom>
                <a:gdLst>
                  <a:gd fmla="*/ 0 w 27" name="T0"/>
                  <a:gd fmla="*/ 4 h 14" name="T1"/>
                  <a:gd fmla="*/ 1 w 27" name="T2"/>
                  <a:gd fmla="*/ 0 h 14" name="T3"/>
                  <a:gd fmla="*/ 27 w 27" name="T4"/>
                  <a:gd fmla="*/ 9 h 14" name="T5"/>
                  <a:gd fmla="*/ 25 w 27" name="T6"/>
                  <a:gd fmla="*/ 14 h 14" name="T7"/>
                  <a:gd fmla="*/ 0 w 27" name="T8"/>
                  <a:gd fmla="*/ 4 h 1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4" w="27">
                    <a:moveTo>
                      <a:pt x="0" y="4"/>
                    </a:moveTo>
                    <a:lnTo>
                      <a:pt x="1" y="0"/>
                    </a:lnTo>
                    <a:lnTo>
                      <a:pt x="27" y="9"/>
                    </a:lnTo>
                    <a:lnTo>
                      <a:pt x="25" y="14"/>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04" name="Freeform 481"/>
              <p:cNvSpPr/>
              <p:nvPr/>
            </p:nvSpPr>
            <p:spPr bwMode="auto">
              <a:xfrm>
                <a:off x="918" y="561"/>
                <a:ext cx="27" cy="15"/>
              </a:xfrm>
              <a:custGeom>
                <a:gdLst>
                  <a:gd fmla="*/ 0 w 27" name="T0"/>
                  <a:gd fmla="*/ 5 h 15" name="T1"/>
                  <a:gd fmla="*/ 2 w 27" name="T2"/>
                  <a:gd fmla="*/ 0 h 15" name="T3"/>
                  <a:gd fmla="*/ 27 w 27" name="T4"/>
                  <a:gd fmla="*/ 10 h 15" name="T5"/>
                  <a:gd fmla="*/ 25 w 27" name="T6"/>
                  <a:gd fmla="*/ 15 h 15" name="T7"/>
                  <a:gd fmla="*/ 0 w 27" name="T8"/>
                  <a:gd fmla="*/ 5 h 1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5" w="27">
                    <a:moveTo>
                      <a:pt x="0" y="5"/>
                    </a:moveTo>
                    <a:lnTo>
                      <a:pt x="2" y="0"/>
                    </a:lnTo>
                    <a:lnTo>
                      <a:pt x="27" y="10"/>
                    </a:lnTo>
                    <a:lnTo>
                      <a:pt x="25" y="15"/>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05" name="Freeform 482"/>
              <p:cNvSpPr/>
              <p:nvPr/>
            </p:nvSpPr>
            <p:spPr bwMode="auto">
              <a:xfrm>
                <a:off x="877" y="545"/>
                <a:ext cx="28" cy="15"/>
              </a:xfrm>
              <a:custGeom>
                <a:gdLst>
                  <a:gd fmla="*/ 0 w 28" name="T0"/>
                  <a:gd fmla="*/ 5 h 15" name="T1"/>
                  <a:gd fmla="*/ 2 w 28" name="T2"/>
                  <a:gd fmla="*/ 0 h 15" name="T3"/>
                  <a:gd fmla="*/ 28 w 28" name="T4"/>
                  <a:gd fmla="*/ 10 h 15" name="T5"/>
                  <a:gd fmla="*/ 26 w 28" name="T6"/>
                  <a:gd fmla="*/ 15 h 15" name="T7"/>
                  <a:gd fmla="*/ 0 w 28" name="T8"/>
                  <a:gd fmla="*/ 5 h 1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5" w="28">
                    <a:moveTo>
                      <a:pt x="0" y="5"/>
                    </a:moveTo>
                    <a:lnTo>
                      <a:pt x="2" y="0"/>
                    </a:lnTo>
                    <a:lnTo>
                      <a:pt x="28" y="10"/>
                    </a:lnTo>
                    <a:lnTo>
                      <a:pt x="26" y="15"/>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06" name="Freeform 483"/>
              <p:cNvSpPr/>
              <p:nvPr/>
            </p:nvSpPr>
            <p:spPr bwMode="auto">
              <a:xfrm>
                <a:off x="841" y="520"/>
                <a:ext cx="25" cy="22"/>
              </a:xfrm>
              <a:custGeom>
                <a:gdLst>
                  <a:gd fmla="*/ 0 w 25" name="T0"/>
                  <a:gd fmla="*/ 4 h 22" name="T1"/>
                  <a:gd fmla="*/ 4 w 25" name="T2"/>
                  <a:gd fmla="*/ 0 h 22" name="T3"/>
                  <a:gd fmla="*/ 25 w 25" name="T4"/>
                  <a:gd fmla="*/ 18 h 22" name="T5"/>
                  <a:gd fmla="*/ 21 w 25" name="T6"/>
                  <a:gd fmla="*/ 22 h 22" name="T7"/>
                  <a:gd fmla="*/ 0 w 25" name="T8"/>
                  <a:gd fmla="*/ 4 h 2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2" w="25">
                    <a:moveTo>
                      <a:pt x="0" y="4"/>
                    </a:moveTo>
                    <a:lnTo>
                      <a:pt x="4" y="0"/>
                    </a:lnTo>
                    <a:lnTo>
                      <a:pt x="25" y="18"/>
                    </a:lnTo>
                    <a:lnTo>
                      <a:pt x="21" y="22"/>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07" name="Freeform 484"/>
              <p:cNvSpPr/>
              <p:nvPr/>
            </p:nvSpPr>
            <p:spPr bwMode="auto">
              <a:xfrm>
                <a:off x="807" y="492"/>
                <a:ext cx="25" cy="22"/>
              </a:xfrm>
              <a:custGeom>
                <a:gdLst>
                  <a:gd fmla="*/ 0 w 25" name="T0"/>
                  <a:gd fmla="*/ 5 h 22" name="T1"/>
                  <a:gd fmla="*/ 4 w 25" name="T2"/>
                  <a:gd fmla="*/ 0 h 22" name="T3"/>
                  <a:gd fmla="*/ 25 w 25" name="T4"/>
                  <a:gd fmla="*/ 18 h 22" name="T5"/>
                  <a:gd fmla="*/ 22 w 25" name="T6"/>
                  <a:gd fmla="*/ 22 h 22" name="T7"/>
                  <a:gd fmla="*/ 0 w 25" name="T8"/>
                  <a:gd fmla="*/ 5 h 2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2" w="25">
                    <a:moveTo>
                      <a:pt x="0" y="5"/>
                    </a:moveTo>
                    <a:lnTo>
                      <a:pt x="4" y="0"/>
                    </a:lnTo>
                    <a:lnTo>
                      <a:pt x="25" y="18"/>
                    </a:lnTo>
                    <a:lnTo>
                      <a:pt x="22" y="22"/>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08" name="Freeform 485"/>
              <p:cNvSpPr/>
              <p:nvPr/>
            </p:nvSpPr>
            <p:spPr bwMode="auto">
              <a:xfrm>
                <a:off x="774" y="465"/>
                <a:ext cx="24" cy="21"/>
              </a:xfrm>
              <a:custGeom>
                <a:gdLst>
                  <a:gd fmla="*/ 0 w 24" name="T0"/>
                  <a:gd fmla="*/ 4 h 21" name="T1"/>
                  <a:gd fmla="*/ 3 w 24" name="T2"/>
                  <a:gd fmla="*/ 0 h 21" name="T3"/>
                  <a:gd fmla="*/ 24 w 24" name="T4"/>
                  <a:gd fmla="*/ 17 h 21" name="T5"/>
                  <a:gd fmla="*/ 21 w 24" name="T6"/>
                  <a:gd fmla="*/ 21 h 21" name="T7"/>
                  <a:gd fmla="*/ 0 w 24" name="T8"/>
                  <a:gd fmla="*/ 4 h 2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1" w="24">
                    <a:moveTo>
                      <a:pt x="0" y="4"/>
                    </a:moveTo>
                    <a:lnTo>
                      <a:pt x="3" y="0"/>
                    </a:lnTo>
                    <a:lnTo>
                      <a:pt x="24" y="17"/>
                    </a:lnTo>
                    <a:lnTo>
                      <a:pt x="21" y="21"/>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09" name="Freeform 486"/>
              <p:cNvSpPr/>
              <p:nvPr/>
            </p:nvSpPr>
            <p:spPr bwMode="auto">
              <a:xfrm>
                <a:off x="740" y="437"/>
                <a:ext cx="25" cy="21"/>
              </a:xfrm>
              <a:custGeom>
                <a:gdLst>
                  <a:gd fmla="*/ 0 w 25" name="T0"/>
                  <a:gd fmla="*/ 4 h 21" name="T1"/>
                  <a:gd fmla="*/ 4 w 25" name="T2"/>
                  <a:gd fmla="*/ 0 h 21" name="T3"/>
                  <a:gd fmla="*/ 25 w 25" name="T4"/>
                  <a:gd fmla="*/ 17 h 21" name="T5"/>
                  <a:gd fmla="*/ 21 w 25" name="T6"/>
                  <a:gd fmla="*/ 21 h 21" name="T7"/>
                  <a:gd fmla="*/ 0 w 25" name="T8"/>
                  <a:gd fmla="*/ 4 h 2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1" w="25">
                    <a:moveTo>
                      <a:pt x="0" y="4"/>
                    </a:moveTo>
                    <a:lnTo>
                      <a:pt x="4" y="0"/>
                    </a:lnTo>
                    <a:lnTo>
                      <a:pt x="25" y="17"/>
                    </a:lnTo>
                    <a:lnTo>
                      <a:pt x="21" y="21"/>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10" name="Freeform 487"/>
              <p:cNvSpPr/>
              <p:nvPr/>
            </p:nvSpPr>
            <p:spPr bwMode="auto">
              <a:xfrm>
                <a:off x="707" y="409"/>
                <a:ext cx="24" cy="22"/>
              </a:xfrm>
              <a:custGeom>
                <a:gdLst>
                  <a:gd fmla="*/ 0 w 24" name="T0"/>
                  <a:gd fmla="*/ 4 h 22" name="T1"/>
                  <a:gd fmla="*/ 3 w 24" name="T2"/>
                  <a:gd fmla="*/ 0 h 22" name="T3"/>
                  <a:gd fmla="*/ 24 w 24" name="T4"/>
                  <a:gd fmla="*/ 17 h 22" name="T5"/>
                  <a:gd fmla="*/ 21 w 24" name="T6"/>
                  <a:gd fmla="*/ 22 h 22" name="T7"/>
                  <a:gd fmla="*/ 0 w 24" name="T8"/>
                  <a:gd fmla="*/ 4 h 2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2" w="24">
                    <a:moveTo>
                      <a:pt x="0" y="4"/>
                    </a:moveTo>
                    <a:lnTo>
                      <a:pt x="3" y="0"/>
                    </a:lnTo>
                    <a:lnTo>
                      <a:pt x="24" y="17"/>
                    </a:lnTo>
                    <a:lnTo>
                      <a:pt x="21" y="22"/>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11" name="Freeform 488"/>
              <p:cNvSpPr/>
              <p:nvPr/>
            </p:nvSpPr>
            <p:spPr bwMode="auto">
              <a:xfrm>
                <a:off x="681" y="374"/>
                <a:ext cx="20" cy="26"/>
              </a:xfrm>
              <a:custGeom>
                <a:gdLst>
                  <a:gd fmla="*/ 0 w 20" name="T0"/>
                  <a:gd fmla="*/ 3 h 26" name="T1"/>
                  <a:gd fmla="*/ 5 w 20" name="T2"/>
                  <a:gd fmla="*/ 0 h 26" name="T3"/>
                  <a:gd fmla="*/ 20 w 20" name="T4"/>
                  <a:gd fmla="*/ 23 h 26" name="T5"/>
                  <a:gd fmla="*/ 15 w 20" name="T6"/>
                  <a:gd fmla="*/ 26 h 26" name="T7"/>
                  <a:gd fmla="*/ 0 w 20" name="T8"/>
                  <a:gd fmla="*/ 3 h 2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6" w="20">
                    <a:moveTo>
                      <a:pt x="0" y="3"/>
                    </a:moveTo>
                    <a:lnTo>
                      <a:pt x="5" y="0"/>
                    </a:lnTo>
                    <a:lnTo>
                      <a:pt x="20" y="23"/>
                    </a:lnTo>
                    <a:lnTo>
                      <a:pt x="15" y="26"/>
                    </a:lnTo>
                    <a:lnTo>
                      <a:pt x="0" y="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12" name="Freeform 489"/>
              <p:cNvSpPr/>
              <p:nvPr/>
            </p:nvSpPr>
            <p:spPr bwMode="auto">
              <a:xfrm>
                <a:off x="657" y="338"/>
                <a:ext cx="19" cy="26"/>
              </a:xfrm>
              <a:custGeom>
                <a:gdLst>
                  <a:gd fmla="*/ 0 w 19" name="T0"/>
                  <a:gd fmla="*/ 3 h 26" name="T1"/>
                  <a:gd fmla="*/ 4 w 19" name="T2"/>
                  <a:gd fmla="*/ 0 h 26" name="T3"/>
                  <a:gd fmla="*/ 19 w 19" name="T4"/>
                  <a:gd fmla="*/ 23 h 26" name="T5"/>
                  <a:gd fmla="*/ 15 w 19" name="T6"/>
                  <a:gd fmla="*/ 26 h 26" name="T7"/>
                  <a:gd fmla="*/ 0 w 19" name="T8"/>
                  <a:gd fmla="*/ 3 h 2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6" w="19">
                    <a:moveTo>
                      <a:pt x="0" y="3"/>
                    </a:moveTo>
                    <a:lnTo>
                      <a:pt x="4" y="0"/>
                    </a:lnTo>
                    <a:lnTo>
                      <a:pt x="19" y="23"/>
                    </a:lnTo>
                    <a:lnTo>
                      <a:pt x="15" y="26"/>
                    </a:lnTo>
                    <a:lnTo>
                      <a:pt x="0" y="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13" name="Freeform 490"/>
              <p:cNvSpPr/>
              <p:nvPr/>
            </p:nvSpPr>
            <p:spPr bwMode="auto">
              <a:xfrm>
                <a:off x="632" y="302"/>
                <a:ext cx="20" cy="25"/>
              </a:xfrm>
              <a:custGeom>
                <a:gdLst>
                  <a:gd fmla="*/ 0 w 20" name="T0"/>
                  <a:gd fmla="*/ 3 h 25" name="T1"/>
                  <a:gd fmla="*/ 5 w 20" name="T2"/>
                  <a:gd fmla="*/ 0 h 25" name="T3"/>
                  <a:gd fmla="*/ 20 w 20" name="T4"/>
                  <a:gd fmla="*/ 22 h 25" name="T5"/>
                  <a:gd fmla="*/ 16 w 20" name="T6"/>
                  <a:gd fmla="*/ 25 h 25" name="T7"/>
                  <a:gd fmla="*/ 0 w 20" name="T8"/>
                  <a:gd fmla="*/ 3 h 2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5" w="20">
                    <a:moveTo>
                      <a:pt x="0" y="3"/>
                    </a:moveTo>
                    <a:lnTo>
                      <a:pt x="5" y="0"/>
                    </a:lnTo>
                    <a:lnTo>
                      <a:pt x="20" y="22"/>
                    </a:lnTo>
                    <a:lnTo>
                      <a:pt x="16" y="25"/>
                    </a:lnTo>
                    <a:lnTo>
                      <a:pt x="0" y="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14" name="Freeform 491"/>
              <p:cNvSpPr/>
              <p:nvPr/>
            </p:nvSpPr>
            <p:spPr bwMode="auto">
              <a:xfrm>
                <a:off x="614" y="274"/>
                <a:ext cx="14" cy="17"/>
              </a:xfrm>
              <a:custGeom>
                <a:gdLst>
                  <a:gd fmla="*/ 4 w 14" name="T0"/>
                  <a:gd fmla="*/ 0 h 17" name="T1"/>
                  <a:gd fmla="*/ 0 w 14" name="T2"/>
                  <a:gd fmla="*/ 3 h 17" name="T3"/>
                  <a:gd fmla="*/ 9 w 14" name="T4"/>
                  <a:gd fmla="*/ 17 h 17" name="T5"/>
                  <a:gd fmla="*/ 14 w 14" name="T6"/>
                  <a:gd fmla="*/ 14 h 17" name="T7"/>
                  <a:gd fmla="*/ 4 w 14" name="T8"/>
                  <a:gd fmla="*/ 0 h 17" name="T9"/>
                  <a:gd fmla="*/ 4 w 14" name="T10"/>
                  <a:gd fmla="*/ 0 h 17"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17" w="14">
                    <a:moveTo>
                      <a:pt x="4" y="0"/>
                    </a:moveTo>
                    <a:lnTo>
                      <a:pt x="0" y="3"/>
                    </a:lnTo>
                    <a:lnTo>
                      <a:pt x="9" y="17"/>
                    </a:lnTo>
                    <a:lnTo>
                      <a:pt x="14" y="14"/>
                    </a:lnTo>
                    <a:lnTo>
                      <a:pt x="4" y="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15" name="Rectangle 492"/>
              <p:cNvSpPr>
                <a:spLocks noChangeArrowheads="1"/>
              </p:cNvSpPr>
              <p:nvPr/>
            </p:nvSpPr>
            <p:spPr bwMode="auto">
              <a:xfrm>
                <a:off x="618" y="274"/>
                <a:ext cx="1" cy="1"/>
              </a:xfrm>
              <a:prstGeom prst="rect">
                <a:avLst/>
              </a:prstGeom>
              <a:solidFill>
                <a:srgbClr val="949393"/>
              </a:solidFill>
              <a:ln>
                <a:noFill/>
              </a:ln>
              <a:extLst>
                <a:ext uri="{91240B29-F687-4F45-9708-019B960494DF}">
                  <a14:hiddenLine w="9525">
                    <a:solidFill>
                      <a:srgbClr val="000000"/>
                    </a:solidFill>
                    <a:miter lim="800000"/>
                    <a:headEnd/>
                    <a:tailEnd/>
                  </a14:hiddenLine>
                </a:ext>
              </a:extLst>
            </p:spPr>
            <p:txBody>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9416" name="Freeform 493"/>
              <p:cNvSpPr/>
              <p:nvPr/>
            </p:nvSpPr>
            <p:spPr bwMode="auto">
              <a:xfrm>
                <a:off x="607" y="266"/>
                <a:ext cx="11" cy="11"/>
              </a:xfrm>
              <a:custGeom>
                <a:gdLst>
                  <a:gd fmla="*/ 0 w 11" name="T0"/>
                  <a:gd fmla="*/ 4 h 11" name="T1"/>
                  <a:gd fmla="*/ 4 w 11" name="T2"/>
                  <a:gd fmla="*/ 0 h 11" name="T3"/>
                  <a:gd fmla="*/ 11 w 11" name="T4"/>
                  <a:gd fmla="*/ 8 h 11" name="T5"/>
                  <a:gd fmla="*/ 7 w 11" name="T6"/>
                  <a:gd fmla="*/ 11 h 11" name="T7"/>
                  <a:gd fmla="*/ 0 w 11" name="T8"/>
                  <a:gd fmla="*/ 4 h 1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1" w="11">
                    <a:moveTo>
                      <a:pt x="0" y="4"/>
                    </a:moveTo>
                    <a:lnTo>
                      <a:pt x="4" y="0"/>
                    </a:lnTo>
                    <a:lnTo>
                      <a:pt x="11" y="8"/>
                    </a:lnTo>
                    <a:lnTo>
                      <a:pt x="7" y="11"/>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17" name="Freeform 494"/>
              <p:cNvSpPr/>
              <p:nvPr/>
            </p:nvSpPr>
            <p:spPr bwMode="auto">
              <a:xfrm>
                <a:off x="578" y="234"/>
                <a:ext cx="22" cy="24"/>
              </a:xfrm>
              <a:custGeom>
                <a:gdLst>
                  <a:gd fmla="*/ 0 w 22" name="T0"/>
                  <a:gd fmla="*/ 3 h 24" name="T1"/>
                  <a:gd fmla="*/ 4 w 22" name="T2"/>
                  <a:gd fmla="*/ 0 h 24" name="T3"/>
                  <a:gd fmla="*/ 22 w 22" name="T4"/>
                  <a:gd fmla="*/ 20 h 24" name="T5"/>
                  <a:gd fmla="*/ 18 w 22" name="T6"/>
                  <a:gd fmla="*/ 24 h 24" name="T7"/>
                  <a:gd fmla="*/ 0 w 22" name="T8"/>
                  <a:gd fmla="*/ 3 h 2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4" w="22">
                    <a:moveTo>
                      <a:pt x="0" y="3"/>
                    </a:moveTo>
                    <a:lnTo>
                      <a:pt x="4" y="0"/>
                    </a:lnTo>
                    <a:lnTo>
                      <a:pt x="22" y="20"/>
                    </a:lnTo>
                    <a:lnTo>
                      <a:pt x="18" y="24"/>
                    </a:lnTo>
                    <a:lnTo>
                      <a:pt x="0" y="3"/>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18" name="Freeform 495"/>
              <p:cNvSpPr/>
              <p:nvPr/>
            </p:nvSpPr>
            <p:spPr bwMode="auto">
              <a:xfrm>
                <a:off x="549" y="201"/>
                <a:ext cx="22" cy="24"/>
              </a:xfrm>
              <a:custGeom>
                <a:gdLst>
                  <a:gd fmla="*/ 0 w 22" name="T0"/>
                  <a:gd fmla="*/ 4 h 24" name="T1"/>
                  <a:gd fmla="*/ 4 w 22" name="T2"/>
                  <a:gd fmla="*/ 0 h 24" name="T3"/>
                  <a:gd fmla="*/ 22 w 22" name="T4"/>
                  <a:gd fmla="*/ 21 h 24" name="T5"/>
                  <a:gd fmla="*/ 18 w 22" name="T6"/>
                  <a:gd fmla="*/ 24 h 24" name="T7"/>
                  <a:gd fmla="*/ 0 w 22" name="T8"/>
                  <a:gd fmla="*/ 4 h 2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4" w="22">
                    <a:moveTo>
                      <a:pt x="0" y="4"/>
                    </a:moveTo>
                    <a:lnTo>
                      <a:pt x="4" y="0"/>
                    </a:lnTo>
                    <a:lnTo>
                      <a:pt x="22" y="21"/>
                    </a:lnTo>
                    <a:lnTo>
                      <a:pt x="18" y="24"/>
                    </a:lnTo>
                    <a:lnTo>
                      <a:pt x="0" y="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19" name="Freeform 496"/>
              <p:cNvSpPr/>
              <p:nvPr/>
            </p:nvSpPr>
            <p:spPr bwMode="auto">
              <a:xfrm>
                <a:off x="516" y="211"/>
                <a:ext cx="24" cy="22"/>
              </a:xfrm>
              <a:custGeom>
                <a:gdLst>
                  <a:gd fmla="*/ 3 w 24" name="T0"/>
                  <a:gd fmla="*/ 22 h 22" name="T1"/>
                  <a:gd fmla="*/ 0 w 24" name="T2"/>
                  <a:gd fmla="*/ 18 h 22" name="T3"/>
                  <a:gd fmla="*/ 20 w 24" name="T4"/>
                  <a:gd fmla="*/ 0 h 22" name="T5"/>
                  <a:gd fmla="*/ 24 w 24" name="T6"/>
                  <a:gd fmla="*/ 5 h 22" name="T7"/>
                  <a:gd fmla="*/ 3 w 24" name="T8"/>
                  <a:gd fmla="*/ 22 h 2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2" w="24">
                    <a:moveTo>
                      <a:pt x="3" y="22"/>
                    </a:moveTo>
                    <a:lnTo>
                      <a:pt x="0" y="18"/>
                    </a:lnTo>
                    <a:lnTo>
                      <a:pt x="20" y="0"/>
                    </a:lnTo>
                    <a:lnTo>
                      <a:pt x="24" y="5"/>
                    </a:lnTo>
                    <a:lnTo>
                      <a:pt x="3" y="22"/>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20" name="Freeform 497"/>
              <p:cNvSpPr/>
              <p:nvPr/>
            </p:nvSpPr>
            <p:spPr bwMode="auto">
              <a:xfrm>
                <a:off x="482" y="239"/>
                <a:ext cx="24" cy="22"/>
              </a:xfrm>
              <a:custGeom>
                <a:gdLst>
                  <a:gd fmla="*/ 4 w 24" name="T0"/>
                  <a:gd fmla="*/ 22 h 22" name="T1"/>
                  <a:gd fmla="*/ 0 w 24" name="T2"/>
                  <a:gd fmla="*/ 18 h 22" name="T3"/>
                  <a:gd fmla="*/ 21 w 24" name="T4"/>
                  <a:gd fmla="*/ 0 h 22" name="T5"/>
                  <a:gd fmla="*/ 24 w 24" name="T6"/>
                  <a:gd fmla="*/ 4 h 22" name="T7"/>
                  <a:gd fmla="*/ 4 w 24" name="T8"/>
                  <a:gd fmla="*/ 22 h 2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2" w="24">
                    <a:moveTo>
                      <a:pt x="4" y="22"/>
                    </a:moveTo>
                    <a:lnTo>
                      <a:pt x="0" y="18"/>
                    </a:lnTo>
                    <a:lnTo>
                      <a:pt x="21" y="0"/>
                    </a:lnTo>
                    <a:lnTo>
                      <a:pt x="24" y="4"/>
                    </a:lnTo>
                    <a:lnTo>
                      <a:pt x="4" y="22"/>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21" name="Freeform 498"/>
              <p:cNvSpPr/>
              <p:nvPr/>
            </p:nvSpPr>
            <p:spPr bwMode="auto">
              <a:xfrm>
                <a:off x="449" y="267"/>
                <a:ext cx="24" cy="22"/>
              </a:xfrm>
              <a:custGeom>
                <a:gdLst>
                  <a:gd fmla="*/ 3 w 24" name="T0"/>
                  <a:gd fmla="*/ 22 h 22" name="T1"/>
                  <a:gd fmla="*/ 0 w 24" name="T2"/>
                  <a:gd fmla="*/ 18 h 22" name="T3"/>
                  <a:gd fmla="*/ 21 w 24" name="T4"/>
                  <a:gd fmla="*/ 0 h 22" name="T5"/>
                  <a:gd fmla="*/ 24 w 24" name="T6"/>
                  <a:gd fmla="*/ 4 h 22" name="T7"/>
                  <a:gd fmla="*/ 3 w 24" name="T8"/>
                  <a:gd fmla="*/ 22 h 22"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2" w="24">
                    <a:moveTo>
                      <a:pt x="3" y="22"/>
                    </a:moveTo>
                    <a:lnTo>
                      <a:pt x="0" y="18"/>
                    </a:lnTo>
                    <a:lnTo>
                      <a:pt x="21" y="0"/>
                    </a:lnTo>
                    <a:lnTo>
                      <a:pt x="24" y="4"/>
                    </a:lnTo>
                    <a:lnTo>
                      <a:pt x="3" y="22"/>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22" name="Freeform 499"/>
              <p:cNvSpPr/>
              <p:nvPr/>
            </p:nvSpPr>
            <p:spPr bwMode="auto">
              <a:xfrm>
                <a:off x="434" y="295"/>
                <a:ext cx="6" cy="7"/>
              </a:xfrm>
              <a:custGeom>
                <a:gdLst>
                  <a:gd fmla="*/ 3 w 6" name="T0"/>
                  <a:gd fmla="*/ 7 h 7" name="T1"/>
                  <a:gd fmla="*/ 3 w 6" name="T2"/>
                  <a:gd fmla="*/ 7 h 7" name="T3"/>
                  <a:gd fmla="*/ 6 w 6" name="T4"/>
                  <a:gd fmla="*/ 5 h 7" name="T5"/>
                  <a:gd fmla="*/ 2 w 6" name="T6"/>
                  <a:gd fmla="*/ 0 h 7" name="T7"/>
                  <a:gd fmla="*/ 0 w 6" name="T8"/>
                  <a:gd fmla="*/ 3 h 7" name="T9"/>
                  <a:gd fmla="*/ 3 w 6" name="T10"/>
                  <a:gd fmla="*/ 7 h 7"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7" w="6">
                    <a:moveTo>
                      <a:pt x="3" y="7"/>
                    </a:moveTo>
                    <a:lnTo>
                      <a:pt x="3" y="7"/>
                    </a:lnTo>
                    <a:lnTo>
                      <a:pt x="6" y="5"/>
                    </a:lnTo>
                    <a:lnTo>
                      <a:pt x="2" y="0"/>
                    </a:lnTo>
                    <a:lnTo>
                      <a:pt x="0" y="3"/>
                    </a:lnTo>
                    <a:lnTo>
                      <a:pt x="3" y="7"/>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23" name="Rectangle 500"/>
              <p:cNvSpPr>
                <a:spLocks noChangeArrowheads="1"/>
              </p:cNvSpPr>
              <p:nvPr/>
            </p:nvSpPr>
            <p:spPr bwMode="auto">
              <a:xfrm>
                <a:off x="437" y="302"/>
                <a:ext cx="1" cy="1"/>
              </a:xfrm>
              <a:prstGeom prst="rect">
                <a:avLst/>
              </a:prstGeom>
              <a:solidFill>
                <a:srgbClr val="949393"/>
              </a:solidFill>
              <a:ln>
                <a:noFill/>
              </a:ln>
              <a:extLst>
                <a:ext uri="{91240B29-F687-4F45-9708-019B960494DF}">
                  <a14:hiddenLine w="9525">
                    <a:solidFill>
                      <a:srgbClr val="000000"/>
                    </a:solidFill>
                    <a:miter lim="800000"/>
                    <a:headEnd/>
                    <a:tailEnd/>
                  </a14:hiddenLine>
                </a:ext>
              </a:extLst>
            </p:spPr>
            <p:txBody>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9424" name="Freeform 501"/>
              <p:cNvSpPr/>
              <p:nvPr/>
            </p:nvSpPr>
            <p:spPr bwMode="auto">
              <a:xfrm>
                <a:off x="413" y="297"/>
                <a:ext cx="24" cy="17"/>
              </a:xfrm>
              <a:custGeom>
                <a:gdLst>
                  <a:gd fmla="*/ 3 w 24" name="T0"/>
                  <a:gd fmla="*/ 17 h 17" name="T1"/>
                  <a:gd fmla="*/ 0 w 24" name="T2"/>
                  <a:gd fmla="*/ 12 h 17" name="T3"/>
                  <a:gd fmla="*/ 21 w 24" name="T4"/>
                  <a:gd fmla="*/ 0 h 17" name="T5"/>
                  <a:gd fmla="*/ 24 w 24" name="T6"/>
                  <a:gd fmla="*/ 5 h 17" name="T7"/>
                  <a:gd fmla="*/ 3 w 24" name="T8"/>
                  <a:gd fmla="*/ 17 h 1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7" w="24">
                    <a:moveTo>
                      <a:pt x="3" y="17"/>
                    </a:moveTo>
                    <a:lnTo>
                      <a:pt x="0" y="12"/>
                    </a:lnTo>
                    <a:lnTo>
                      <a:pt x="21" y="0"/>
                    </a:lnTo>
                    <a:lnTo>
                      <a:pt x="24" y="5"/>
                    </a:lnTo>
                    <a:lnTo>
                      <a:pt x="3" y="17"/>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25" name="Freeform 502"/>
              <p:cNvSpPr/>
              <p:nvPr/>
            </p:nvSpPr>
            <p:spPr bwMode="auto">
              <a:xfrm>
                <a:off x="376" y="317"/>
                <a:ext cx="26" cy="19"/>
              </a:xfrm>
              <a:custGeom>
                <a:gdLst>
                  <a:gd fmla="*/ 2 w 26" name="T0"/>
                  <a:gd fmla="*/ 19 h 19" name="T1"/>
                  <a:gd fmla="*/ 0 w 26" name="T2"/>
                  <a:gd fmla="*/ 14 h 19" name="T3"/>
                  <a:gd fmla="*/ 23 w 26" name="T4"/>
                  <a:gd fmla="*/ 0 h 19" name="T5"/>
                  <a:gd fmla="*/ 26 w 26" name="T6"/>
                  <a:gd fmla="*/ 5 h 19" name="T7"/>
                  <a:gd fmla="*/ 2 w 26" name="T8"/>
                  <a:gd fmla="*/ 19 h 19"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9" w="26">
                    <a:moveTo>
                      <a:pt x="2" y="19"/>
                    </a:moveTo>
                    <a:lnTo>
                      <a:pt x="0" y="14"/>
                    </a:lnTo>
                    <a:lnTo>
                      <a:pt x="23" y="0"/>
                    </a:lnTo>
                    <a:lnTo>
                      <a:pt x="26" y="5"/>
                    </a:lnTo>
                    <a:lnTo>
                      <a:pt x="2" y="19"/>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26" name="Freeform 503"/>
              <p:cNvSpPr/>
              <p:nvPr/>
            </p:nvSpPr>
            <p:spPr bwMode="auto">
              <a:xfrm>
                <a:off x="338" y="339"/>
                <a:ext cx="26" cy="18"/>
              </a:xfrm>
              <a:custGeom>
                <a:gdLst>
                  <a:gd fmla="*/ 2 w 26" name="T0"/>
                  <a:gd fmla="*/ 18 h 18" name="T1"/>
                  <a:gd fmla="*/ 0 w 26" name="T2"/>
                  <a:gd fmla="*/ 14 h 18" name="T3"/>
                  <a:gd fmla="*/ 23 w 26" name="T4"/>
                  <a:gd fmla="*/ 0 h 18" name="T5"/>
                  <a:gd fmla="*/ 26 w 26" name="T6"/>
                  <a:gd fmla="*/ 5 h 18" name="T7"/>
                  <a:gd fmla="*/ 2 w 26" name="T8"/>
                  <a:gd fmla="*/ 18 h 18"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8" w="26">
                    <a:moveTo>
                      <a:pt x="2" y="18"/>
                    </a:moveTo>
                    <a:lnTo>
                      <a:pt x="0" y="14"/>
                    </a:lnTo>
                    <a:lnTo>
                      <a:pt x="23" y="0"/>
                    </a:lnTo>
                    <a:lnTo>
                      <a:pt x="26" y="5"/>
                    </a:lnTo>
                    <a:lnTo>
                      <a:pt x="2" y="18"/>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27" name="Freeform 504"/>
              <p:cNvSpPr/>
              <p:nvPr/>
            </p:nvSpPr>
            <p:spPr bwMode="auto">
              <a:xfrm>
                <a:off x="302" y="361"/>
                <a:ext cx="24" cy="16"/>
              </a:xfrm>
              <a:custGeom>
                <a:gdLst>
                  <a:gd fmla="*/ 0 w 24" name="T0"/>
                  <a:gd fmla="*/ 12 h 16" name="T1"/>
                  <a:gd fmla="*/ 4 w 24" name="T2"/>
                  <a:gd fmla="*/ 16 h 16" name="T3"/>
                  <a:gd fmla="*/ 24 w 24" name="T4"/>
                  <a:gd fmla="*/ 5 h 16" name="T5"/>
                  <a:gd fmla="*/ 21 w 24" name="T6"/>
                  <a:gd fmla="*/ 0 h 16" name="T7"/>
                  <a:gd fmla="*/ 1 w 24" name="T8"/>
                  <a:gd fmla="*/ 11 h 16" name="T9"/>
                  <a:gd fmla="*/ 0 w 24" name="T10"/>
                  <a:gd fmla="*/ 12 h 16"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16" w="24">
                    <a:moveTo>
                      <a:pt x="0" y="12"/>
                    </a:moveTo>
                    <a:lnTo>
                      <a:pt x="4" y="16"/>
                    </a:lnTo>
                    <a:lnTo>
                      <a:pt x="24" y="5"/>
                    </a:lnTo>
                    <a:lnTo>
                      <a:pt x="21" y="0"/>
                    </a:lnTo>
                    <a:lnTo>
                      <a:pt x="1" y="11"/>
                    </a:lnTo>
                    <a:lnTo>
                      <a:pt x="0" y="12"/>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28" name="Freeform 505"/>
              <p:cNvSpPr/>
              <p:nvPr/>
            </p:nvSpPr>
            <p:spPr bwMode="auto">
              <a:xfrm>
                <a:off x="302" y="372"/>
                <a:ext cx="1" cy="1"/>
              </a:xfrm>
              <a:custGeom>
                <a:gdLst>
                  <a:gd fmla="*/ 0 w 1" name="T0"/>
                  <a:gd fmla="*/ 1 h 1" name="T1"/>
                  <a:gd fmla="*/ 1 w 1" name="T2"/>
                  <a:gd fmla="*/ 1 h 1" name="T3"/>
                  <a:gd fmla="*/ 1 w 1" name="T4"/>
                  <a:gd fmla="*/ 0 h 1" name="T5"/>
                  <a:gd fmla="*/ 0 w 1" name="T6"/>
                  <a:gd fmla="*/ 1 h 1"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 w="1">
                    <a:moveTo>
                      <a:pt x="0" y="1"/>
                    </a:moveTo>
                    <a:lnTo>
                      <a:pt x="1" y="1"/>
                    </a:lnTo>
                    <a:lnTo>
                      <a:pt x="1" y="0"/>
                    </a:lnTo>
                    <a:lnTo>
                      <a:pt x="0" y="1"/>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29" name="Freeform 506"/>
              <p:cNvSpPr/>
              <p:nvPr/>
            </p:nvSpPr>
            <p:spPr bwMode="auto">
              <a:xfrm>
                <a:off x="300" y="373"/>
                <a:ext cx="7" cy="7"/>
              </a:xfrm>
              <a:custGeom>
                <a:gdLst>
                  <a:gd fmla="*/ 4 w 7" name="T0"/>
                  <a:gd fmla="*/ 7 h 7" name="T1"/>
                  <a:gd fmla="*/ 0 w 7" name="T2"/>
                  <a:gd fmla="*/ 3 h 7" name="T3"/>
                  <a:gd fmla="*/ 2 w 7" name="T4"/>
                  <a:gd fmla="*/ 0 h 7" name="T5"/>
                  <a:gd fmla="*/ 7 w 7" name="T6"/>
                  <a:gd fmla="*/ 4 h 7" name="T7"/>
                  <a:gd fmla="*/ 4 w 7" name="T8"/>
                  <a:gd fmla="*/ 7 h 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7" w="7">
                    <a:moveTo>
                      <a:pt x="4" y="7"/>
                    </a:moveTo>
                    <a:lnTo>
                      <a:pt x="0" y="3"/>
                    </a:lnTo>
                    <a:lnTo>
                      <a:pt x="2" y="0"/>
                    </a:lnTo>
                    <a:lnTo>
                      <a:pt x="7" y="4"/>
                    </a:lnTo>
                    <a:lnTo>
                      <a:pt x="4" y="7"/>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30" name="Freeform 507"/>
              <p:cNvSpPr/>
              <p:nvPr/>
            </p:nvSpPr>
            <p:spPr bwMode="auto">
              <a:xfrm>
                <a:off x="272" y="389"/>
                <a:ext cx="21" cy="24"/>
              </a:xfrm>
              <a:custGeom>
                <a:gdLst>
                  <a:gd fmla="*/ 4 w 21" name="T0"/>
                  <a:gd fmla="*/ 24 h 24" name="T1"/>
                  <a:gd fmla="*/ 0 w 21" name="T2"/>
                  <a:gd fmla="*/ 20 h 24" name="T3"/>
                  <a:gd fmla="*/ 17 w 21" name="T4"/>
                  <a:gd fmla="*/ 0 h 24" name="T5"/>
                  <a:gd fmla="*/ 21 w 21" name="T6"/>
                  <a:gd fmla="*/ 3 h 24" name="T7"/>
                  <a:gd fmla="*/ 4 w 21" name="T8"/>
                  <a:gd fmla="*/ 24 h 2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4" w="21">
                    <a:moveTo>
                      <a:pt x="4" y="24"/>
                    </a:moveTo>
                    <a:lnTo>
                      <a:pt x="0" y="20"/>
                    </a:lnTo>
                    <a:lnTo>
                      <a:pt x="17" y="0"/>
                    </a:lnTo>
                    <a:lnTo>
                      <a:pt x="21" y="3"/>
                    </a:lnTo>
                    <a:lnTo>
                      <a:pt x="4" y="2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31" name="Freeform 508"/>
              <p:cNvSpPr/>
              <p:nvPr/>
            </p:nvSpPr>
            <p:spPr bwMode="auto">
              <a:xfrm>
                <a:off x="243" y="422"/>
                <a:ext cx="22" cy="24"/>
              </a:xfrm>
              <a:custGeom>
                <a:gdLst>
                  <a:gd fmla="*/ 4 w 22" name="T0"/>
                  <a:gd fmla="*/ 24 h 24" name="T1"/>
                  <a:gd fmla="*/ 0 w 22" name="T2"/>
                  <a:gd fmla="*/ 21 h 24" name="T3"/>
                  <a:gd fmla="*/ 18 w 22" name="T4"/>
                  <a:gd fmla="*/ 0 h 24" name="T5"/>
                  <a:gd fmla="*/ 22 w 22" name="T6"/>
                  <a:gd fmla="*/ 3 h 24" name="T7"/>
                  <a:gd fmla="*/ 4 w 22" name="T8"/>
                  <a:gd fmla="*/ 24 h 2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4" w="22">
                    <a:moveTo>
                      <a:pt x="4" y="24"/>
                    </a:moveTo>
                    <a:lnTo>
                      <a:pt x="0" y="21"/>
                    </a:lnTo>
                    <a:lnTo>
                      <a:pt x="18" y="0"/>
                    </a:lnTo>
                    <a:lnTo>
                      <a:pt x="22" y="3"/>
                    </a:lnTo>
                    <a:lnTo>
                      <a:pt x="4" y="2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32" name="Freeform 509"/>
              <p:cNvSpPr/>
              <p:nvPr/>
            </p:nvSpPr>
            <p:spPr bwMode="auto">
              <a:xfrm>
                <a:off x="215" y="455"/>
                <a:ext cx="22" cy="24"/>
              </a:xfrm>
              <a:custGeom>
                <a:gdLst>
                  <a:gd fmla="*/ 4 w 22" name="T0"/>
                  <a:gd fmla="*/ 24 h 24" name="T1"/>
                  <a:gd fmla="*/ 0 w 22" name="T2"/>
                  <a:gd fmla="*/ 21 h 24" name="T3"/>
                  <a:gd fmla="*/ 18 w 22" name="T4"/>
                  <a:gd fmla="*/ 0 h 24" name="T5"/>
                  <a:gd fmla="*/ 22 w 22" name="T6"/>
                  <a:gd fmla="*/ 3 h 24" name="T7"/>
                  <a:gd fmla="*/ 4 w 22" name="T8"/>
                  <a:gd fmla="*/ 24 h 2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4" w="22">
                    <a:moveTo>
                      <a:pt x="4" y="24"/>
                    </a:moveTo>
                    <a:lnTo>
                      <a:pt x="0" y="21"/>
                    </a:lnTo>
                    <a:lnTo>
                      <a:pt x="18" y="0"/>
                    </a:lnTo>
                    <a:lnTo>
                      <a:pt x="22" y="3"/>
                    </a:lnTo>
                    <a:lnTo>
                      <a:pt x="4" y="2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33" name="Freeform 510"/>
              <p:cNvSpPr/>
              <p:nvPr/>
            </p:nvSpPr>
            <p:spPr bwMode="auto">
              <a:xfrm>
                <a:off x="187" y="488"/>
                <a:ext cx="21" cy="24"/>
              </a:xfrm>
              <a:custGeom>
                <a:gdLst>
                  <a:gd fmla="*/ 4 w 21" name="T0"/>
                  <a:gd fmla="*/ 24 h 24" name="T1"/>
                  <a:gd fmla="*/ 0 w 21" name="T2"/>
                  <a:gd fmla="*/ 21 h 24" name="T3"/>
                  <a:gd fmla="*/ 17 w 21" name="T4"/>
                  <a:gd fmla="*/ 0 h 24" name="T5"/>
                  <a:gd fmla="*/ 21 w 21" name="T6"/>
                  <a:gd fmla="*/ 4 h 24" name="T7"/>
                  <a:gd fmla="*/ 4 w 21" name="T8"/>
                  <a:gd fmla="*/ 24 h 2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4" w="21">
                    <a:moveTo>
                      <a:pt x="4" y="24"/>
                    </a:moveTo>
                    <a:lnTo>
                      <a:pt x="0" y="21"/>
                    </a:lnTo>
                    <a:lnTo>
                      <a:pt x="17" y="0"/>
                    </a:lnTo>
                    <a:lnTo>
                      <a:pt x="21" y="4"/>
                    </a:lnTo>
                    <a:lnTo>
                      <a:pt x="4" y="2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34" name="Freeform 511"/>
              <p:cNvSpPr/>
              <p:nvPr/>
            </p:nvSpPr>
            <p:spPr bwMode="auto">
              <a:xfrm>
                <a:off x="158" y="521"/>
                <a:ext cx="22" cy="25"/>
              </a:xfrm>
              <a:custGeom>
                <a:gdLst>
                  <a:gd fmla="*/ 5 w 22" name="T0"/>
                  <a:gd fmla="*/ 25 h 25" name="T1"/>
                  <a:gd fmla="*/ 0 w 22" name="T2"/>
                  <a:gd fmla="*/ 21 h 25" name="T3"/>
                  <a:gd fmla="*/ 18 w 22" name="T4"/>
                  <a:gd fmla="*/ 0 h 25" name="T5"/>
                  <a:gd fmla="*/ 22 w 22" name="T6"/>
                  <a:gd fmla="*/ 4 h 25" name="T7"/>
                  <a:gd fmla="*/ 5 w 22" name="T8"/>
                  <a:gd fmla="*/ 25 h 2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5" w="22">
                    <a:moveTo>
                      <a:pt x="5" y="25"/>
                    </a:moveTo>
                    <a:lnTo>
                      <a:pt x="0" y="21"/>
                    </a:lnTo>
                    <a:lnTo>
                      <a:pt x="18" y="0"/>
                    </a:lnTo>
                    <a:lnTo>
                      <a:pt x="22" y="4"/>
                    </a:lnTo>
                    <a:lnTo>
                      <a:pt x="5" y="2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35" name="Freeform 512"/>
              <p:cNvSpPr/>
              <p:nvPr/>
            </p:nvSpPr>
            <p:spPr bwMode="auto">
              <a:xfrm>
                <a:off x="130" y="555"/>
                <a:ext cx="22" cy="24"/>
              </a:xfrm>
              <a:custGeom>
                <a:gdLst>
                  <a:gd fmla="*/ 4 w 22" name="T0"/>
                  <a:gd fmla="*/ 24 h 24" name="T1"/>
                  <a:gd fmla="*/ 0 w 22" name="T2"/>
                  <a:gd fmla="*/ 20 h 24" name="T3"/>
                  <a:gd fmla="*/ 18 w 22" name="T4"/>
                  <a:gd fmla="*/ 0 h 24" name="T5"/>
                  <a:gd fmla="*/ 22 w 22" name="T6"/>
                  <a:gd fmla="*/ 3 h 24" name="T7"/>
                  <a:gd fmla="*/ 4 w 22" name="T8"/>
                  <a:gd fmla="*/ 24 h 2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4" w="22">
                    <a:moveTo>
                      <a:pt x="4" y="24"/>
                    </a:moveTo>
                    <a:lnTo>
                      <a:pt x="0" y="20"/>
                    </a:lnTo>
                    <a:lnTo>
                      <a:pt x="18" y="0"/>
                    </a:lnTo>
                    <a:lnTo>
                      <a:pt x="22" y="3"/>
                    </a:lnTo>
                    <a:lnTo>
                      <a:pt x="4" y="24"/>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36" name="Freeform 513"/>
              <p:cNvSpPr/>
              <p:nvPr/>
            </p:nvSpPr>
            <p:spPr bwMode="auto">
              <a:xfrm>
                <a:off x="96" y="553"/>
                <a:ext cx="25" cy="21"/>
              </a:xfrm>
              <a:custGeom>
                <a:gdLst>
                  <a:gd fmla="*/ 0 w 25" name="T0"/>
                  <a:gd fmla="*/ 5 h 21" name="T1"/>
                  <a:gd fmla="*/ 3 w 25" name="T2"/>
                  <a:gd fmla="*/ 0 h 21" name="T3"/>
                  <a:gd fmla="*/ 25 w 25" name="T4"/>
                  <a:gd fmla="*/ 16 h 21" name="T5"/>
                  <a:gd fmla="*/ 22 w 25" name="T6"/>
                  <a:gd fmla="*/ 21 h 21" name="T7"/>
                  <a:gd fmla="*/ 0 w 25" name="T8"/>
                  <a:gd fmla="*/ 5 h 2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1" w="25">
                    <a:moveTo>
                      <a:pt x="0" y="5"/>
                    </a:moveTo>
                    <a:lnTo>
                      <a:pt x="3" y="0"/>
                    </a:lnTo>
                    <a:lnTo>
                      <a:pt x="25" y="16"/>
                    </a:lnTo>
                    <a:lnTo>
                      <a:pt x="22" y="21"/>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37" name="Freeform 514"/>
              <p:cNvSpPr/>
              <p:nvPr/>
            </p:nvSpPr>
            <p:spPr bwMode="auto">
              <a:xfrm>
                <a:off x="61" y="527"/>
                <a:ext cx="25" cy="21"/>
              </a:xfrm>
              <a:custGeom>
                <a:gdLst>
                  <a:gd fmla="*/ 0 w 25" name="T0"/>
                  <a:gd fmla="*/ 5 h 21" name="T1"/>
                  <a:gd fmla="*/ 3 w 25" name="T2"/>
                  <a:gd fmla="*/ 0 h 21" name="T3"/>
                  <a:gd fmla="*/ 25 w 25" name="T4"/>
                  <a:gd fmla="*/ 17 h 21" name="T5"/>
                  <a:gd fmla="*/ 21 w 25" name="T6"/>
                  <a:gd fmla="*/ 21 h 21" name="T7"/>
                  <a:gd fmla="*/ 0 w 25" name="T8"/>
                  <a:gd fmla="*/ 5 h 2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1" w="25">
                    <a:moveTo>
                      <a:pt x="0" y="5"/>
                    </a:moveTo>
                    <a:lnTo>
                      <a:pt x="3" y="0"/>
                    </a:lnTo>
                    <a:lnTo>
                      <a:pt x="25" y="17"/>
                    </a:lnTo>
                    <a:lnTo>
                      <a:pt x="21" y="21"/>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38" name="Freeform 515"/>
              <p:cNvSpPr/>
              <p:nvPr/>
            </p:nvSpPr>
            <p:spPr bwMode="auto">
              <a:xfrm>
                <a:off x="37" y="510"/>
                <a:ext cx="13" cy="12"/>
              </a:xfrm>
              <a:custGeom>
                <a:gdLst>
                  <a:gd fmla="*/ 3 w 13" name="T0"/>
                  <a:gd fmla="*/ 0 h 12" name="T1"/>
                  <a:gd fmla="*/ 0 w 13" name="T2"/>
                  <a:gd fmla="*/ 5 h 12" name="T3"/>
                  <a:gd fmla="*/ 10 w 13" name="T4"/>
                  <a:gd fmla="*/ 12 h 12" name="T5"/>
                  <a:gd fmla="*/ 13 w 13" name="T6"/>
                  <a:gd fmla="*/ 8 h 12" name="T7"/>
                  <a:gd fmla="*/ 3 w 13" name="T8"/>
                  <a:gd fmla="*/ 0 h 12" name="T9"/>
                  <a:gd fmla="*/ 3 w 13" name="T10"/>
                  <a:gd fmla="*/ 0 h 12"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12" w="13">
                    <a:moveTo>
                      <a:pt x="3" y="0"/>
                    </a:moveTo>
                    <a:lnTo>
                      <a:pt x="0" y="5"/>
                    </a:lnTo>
                    <a:lnTo>
                      <a:pt x="10" y="12"/>
                    </a:lnTo>
                    <a:lnTo>
                      <a:pt x="13" y="8"/>
                    </a:lnTo>
                    <a:lnTo>
                      <a:pt x="3" y="0"/>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39" name="Rectangle 516"/>
              <p:cNvSpPr>
                <a:spLocks noChangeArrowheads="1"/>
              </p:cNvSpPr>
              <p:nvPr/>
            </p:nvSpPr>
            <p:spPr bwMode="auto">
              <a:xfrm>
                <a:off x="40" y="510"/>
                <a:ext cx="1" cy="1"/>
              </a:xfrm>
              <a:prstGeom prst="rect">
                <a:avLst/>
              </a:prstGeom>
              <a:solidFill>
                <a:srgbClr val="949393"/>
              </a:solidFill>
              <a:ln>
                <a:noFill/>
              </a:ln>
              <a:extLst>
                <a:ext uri="{91240B29-F687-4F45-9708-019B960494DF}">
                  <a14:hiddenLine w="9525">
                    <a:solidFill>
                      <a:srgbClr val="000000"/>
                    </a:solidFill>
                    <a:miter lim="800000"/>
                    <a:headEnd/>
                    <a:tailEnd/>
                  </a14:hiddenLine>
                </a:ext>
              </a:extLst>
            </p:spPr>
            <p:txBody>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sp>
            <p:nvSpPr>
              <p:cNvPr id="9440" name="Freeform 517"/>
              <p:cNvSpPr/>
              <p:nvPr/>
            </p:nvSpPr>
            <p:spPr bwMode="auto">
              <a:xfrm>
                <a:off x="24" y="504"/>
                <a:ext cx="16" cy="11"/>
              </a:xfrm>
              <a:custGeom>
                <a:gdLst>
                  <a:gd fmla="*/ 0 w 16" name="T0"/>
                  <a:gd fmla="*/ 5 h 11" name="T1"/>
                  <a:gd fmla="*/ 3 w 16" name="T2"/>
                  <a:gd fmla="*/ 0 h 11" name="T3"/>
                  <a:gd fmla="*/ 16 w 16" name="T4"/>
                  <a:gd fmla="*/ 6 h 11" name="T5"/>
                  <a:gd fmla="*/ 13 w 16" name="T6"/>
                  <a:gd fmla="*/ 11 h 11" name="T7"/>
                  <a:gd fmla="*/ 0 w 16" name="T8"/>
                  <a:gd fmla="*/ 5 h 1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1" w="16">
                    <a:moveTo>
                      <a:pt x="0" y="5"/>
                    </a:moveTo>
                    <a:lnTo>
                      <a:pt x="3" y="0"/>
                    </a:lnTo>
                    <a:lnTo>
                      <a:pt x="16" y="6"/>
                    </a:lnTo>
                    <a:lnTo>
                      <a:pt x="13" y="11"/>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441" name="Freeform 518"/>
              <p:cNvSpPr/>
              <p:nvPr/>
            </p:nvSpPr>
            <p:spPr bwMode="auto">
              <a:xfrm>
                <a:off x="0" y="492"/>
                <a:ext cx="12" cy="9"/>
              </a:xfrm>
              <a:custGeom>
                <a:gdLst>
                  <a:gd fmla="*/ 0 w 12" name="T0"/>
                  <a:gd fmla="*/ 5 h 9" name="T1"/>
                  <a:gd fmla="*/ 10 w 12" name="T2"/>
                  <a:gd fmla="*/ 9 h 9" name="T3"/>
                  <a:gd fmla="*/ 12 w 12" name="T4"/>
                  <a:gd fmla="*/ 4 h 9" name="T5"/>
                  <a:gd fmla="*/ 2 w 12" name="T6"/>
                  <a:gd fmla="*/ 0 h 9" name="T7"/>
                  <a:gd fmla="*/ 0 w 12" name="T8"/>
                  <a:gd fmla="*/ 5 h 9"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9" w="12">
                    <a:moveTo>
                      <a:pt x="0" y="5"/>
                    </a:moveTo>
                    <a:lnTo>
                      <a:pt x="10" y="9"/>
                    </a:lnTo>
                    <a:lnTo>
                      <a:pt x="12" y="4"/>
                    </a:lnTo>
                    <a:lnTo>
                      <a:pt x="2" y="0"/>
                    </a:lnTo>
                    <a:lnTo>
                      <a:pt x="0" y="5"/>
                    </a:lnTo>
                    <a:close/>
                  </a:path>
                </a:pathLst>
              </a:custGeom>
              <a:solidFill>
                <a:srgbClr val="949393"/>
              </a:solidFill>
              <a:ln>
                <a:noFill/>
              </a:ln>
              <a:extLst>
                <a:ext uri="{91240B29-F687-4F45-9708-019B960494DF}">
                  <a14:hiddenLine w="9525">
                    <a:solidFill>
                      <a:srgbClr val="000000"/>
                    </a:solidFill>
                    <a:round/>
                    <a:headEnd/>
                    <a:tailEnd/>
                  </a14:hiddenLine>
                </a:ext>
              </a:extLst>
            </p:spPr>
            <p:txBody>
              <a:bodyPr/>
              <a:lstStyle/>
              <a:p>
                <a:endParaRPr altLang="en-US" lang="zh-CN"/>
              </a:p>
            </p:txBody>
          </p:sp>
        </p:grpSp>
        <p:grpSp>
          <p:nvGrpSpPr>
            <p:cNvPr id="9244" name="Group 399"/>
            <p:cNvGrpSpPr/>
            <p:nvPr/>
          </p:nvGrpSpPr>
          <p:grpSpPr>
            <a:xfrm>
              <a:off x="38749" y="0"/>
              <a:ext cx="12156795" cy="3341836"/>
              <a:chExt cx="8624888" cy="3084513"/>
            </a:xfrm>
          </p:grpSpPr>
          <p:sp>
            <p:nvSpPr>
              <p:cNvPr id="9245" name="Freeform 119"/>
              <p:cNvSpPr/>
              <p:nvPr/>
            </p:nvSpPr>
            <p:spPr bwMode="auto">
              <a:xfrm>
                <a:off x="0" y="0"/>
                <a:ext cx="8624888" cy="3084513"/>
              </a:xfrm>
              <a:custGeom>
                <a:gdLst>
                  <a:gd fmla="*/ 2147483647 w 19921" name="T0"/>
                  <a:gd fmla="*/ 2147483647 h 7127" name="T1"/>
                  <a:gd fmla="*/ 2147483647 w 19921" name="T2"/>
                  <a:gd fmla="*/ 2147483647 h 7127" name="T3"/>
                  <a:gd fmla="*/ 2147483647 w 19921" name="T4"/>
                  <a:gd fmla="*/ 2147483647 h 7127" name="T5"/>
                  <a:gd fmla="*/ 2147483647 w 19921" name="T6"/>
                  <a:gd fmla="*/ 2147483647 h 7127" name="T7"/>
                  <a:gd fmla="*/ 2147483647 w 19921" name="T8"/>
                  <a:gd fmla="*/ 2147483647 h 7127" name="T9"/>
                  <a:gd fmla="*/ 2147483647 w 19921" name="T10"/>
                  <a:gd fmla="*/ 2147483647 h 7127" name="T11"/>
                  <a:gd fmla="*/ 2147483647 w 19921" name="T12"/>
                  <a:gd fmla="*/ 2147483647 h 7127" name="T13"/>
                  <a:gd fmla="*/ 2147483647 w 19921" name="T14"/>
                  <a:gd fmla="*/ 2147483647 h 7127" name="T15"/>
                  <a:gd fmla="*/ 0 w 19921" name="T16"/>
                  <a:gd fmla="*/ 2147483647 h 7127" name="T17"/>
                  <a:gd fmla="*/ 2147483647 w 19921" name="T18"/>
                  <a:gd fmla="*/ 2147483647 h 7127" name="T19"/>
                  <a:gd fmla="*/ 2147483647 w 19921" name="T20"/>
                  <a:gd fmla="*/ 2147483647 h 7127" name="T21"/>
                  <a:gd fmla="*/ 2147483647 w 19921" name="T22"/>
                  <a:gd fmla="*/ 2147483647 h 7127" name="T23"/>
                  <a:gd fmla="*/ 2147483647 w 19921" name="T24"/>
                  <a:gd fmla="*/ 2147483647 h 7127" name="T25"/>
                  <a:gd fmla="*/ 2147483647 w 19921" name="T26"/>
                  <a:gd fmla="*/ 2147483647 h 7127" name="T27"/>
                  <a:gd fmla="*/ 2147483647 w 19921" name="T28"/>
                  <a:gd fmla="*/ 2147483647 h 7127" name="T29"/>
                  <a:gd fmla="*/ 2147483647 w 19921" name="T30"/>
                  <a:gd fmla="*/ 2147483647 h 7127" name="T31"/>
                  <a:gd fmla="*/ 2147483647 w 19921" name="T32"/>
                  <a:gd fmla="*/ 2147483647 h 7127" name="T33"/>
                  <a:gd fmla="*/ 2147483647 w 19921" name="T34"/>
                  <a:gd fmla="*/ 2147483647 h 7127" name="T35"/>
                  <a:gd fmla="*/ 2147483647 w 19921" name="T36"/>
                  <a:gd fmla="*/ 2147483647 h 7127" name="T37"/>
                  <a:gd fmla="*/ 2147483647 w 19921" name="T38"/>
                  <a:gd fmla="*/ 2147483647 h 7127" name="T39"/>
                  <a:gd fmla="*/ 2147483647 w 19921" name="T40"/>
                  <a:gd fmla="*/ 2147483647 h 7127" name="T41"/>
                  <a:gd fmla="*/ 2147483647 w 19921" name="T42"/>
                  <a:gd fmla="*/ 2147483647 h 7127" name="T43"/>
                  <a:gd fmla="*/ 2147483647 w 19921" name="T44"/>
                  <a:gd fmla="*/ 2147483647 h 7127" name="T45"/>
                  <a:gd fmla="*/ 2147483647 w 19921" name="T46"/>
                  <a:gd fmla="*/ 2147483647 h 7127" name="T47"/>
                  <a:gd fmla="*/ 2147483647 w 19921" name="T48"/>
                  <a:gd fmla="*/ 2147483647 h 7127" name="T49"/>
                  <a:gd fmla="*/ 2147483647 w 19921" name="T50"/>
                  <a:gd fmla="*/ 2147483647 h 7127" name="T51"/>
                  <a:gd fmla="*/ 2147483647 w 19921" name="T52"/>
                  <a:gd fmla="*/ 2147483647 h 7127" name="T53"/>
                  <a:gd fmla="*/ 2147483647 w 19921" name="T54"/>
                  <a:gd fmla="*/ 2147483647 h 7127" name="T55"/>
                  <a:gd fmla="*/ 2147483647 w 19921" name="T56"/>
                  <a:gd fmla="*/ 2147483647 h 7127" name="T57"/>
                  <a:gd fmla="*/ 2147483647 w 19921" name="T58"/>
                  <a:gd fmla="*/ 2147483647 h 7127" name="T59"/>
                  <a:gd fmla="*/ 2147483647 w 19921" name="T60"/>
                  <a:gd fmla="*/ 2147483647 h 7127" name="T61"/>
                  <a:gd fmla="*/ 2147483647 w 19921" name="T62"/>
                  <a:gd fmla="*/ 2147483647 h 7127"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b="b" l="0" r="r" t="0"/>
                <a:pathLst>
                  <a:path h="7127" w="19921">
                    <a:moveTo>
                      <a:pt x="7004" y="315"/>
                    </a:moveTo>
                    <a:lnTo>
                      <a:pt x="6637" y="728"/>
                    </a:lnTo>
                    <a:lnTo>
                      <a:pt x="6280" y="888"/>
                    </a:lnTo>
                    <a:lnTo>
                      <a:pt x="5687" y="1409"/>
                    </a:lnTo>
                    <a:lnTo>
                      <a:pt x="5377" y="1474"/>
                    </a:lnTo>
                    <a:lnTo>
                      <a:pt x="4717" y="1913"/>
                    </a:lnTo>
                    <a:lnTo>
                      <a:pt x="4575" y="1707"/>
                    </a:lnTo>
                    <a:lnTo>
                      <a:pt x="4325" y="1543"/>
                    </a:lnTo>
                    <a:lnTo>
                      <a:pt x="3781" y="2034"/>
                    </a:lnTo>
                    <a:lnTo>
                      <a:pt x="3336" y="2655"/>
                    </a:lnTo>
                    <a:lnTo>
                      <a:pt x="2898" y="2948"/>
                    </a:lnTo>
                    <a:lnTo>
                      <a:pt x="2574" y="3241"/>
                    </a:lnTo>
                    <a:lnTo>
                      <a:pt x="1924" y="3560"/>
                    </a:lnTo>
                    <a:lnTo>
                      <a:pt x="1345" y="4060"/>
                    </a:lnTo>
                    <a:lnTo>
                      <a:pt x="1063" y="3672"/>
                    </a:lnTo>
                    <a:lnTo>
                      <a:pt x="653" y="3431"/>
                    </a:lnTo>
                    <a:lnTo>
                      <a:pt x="237" y="3749"/>
                    </a:lnTo>
                    <a:lnTo>
                      <a:pt x="0" y="3973"/>
                    </a:lnTo>
                    <a:lnTo>
                      <a:pt x="0" y="7127"/>
                    </a:lnTo>
                    <a:lnTo>
                      <a:pt x="19921" y="7127"/>
                    </a:lnTo>
                    <a:lnTo>
                      <a:pt x="19921" y="6168"/>
                    </a:lnTo>
                    <a:lnTo>
                      <a:pt x="19872" y="6137"/>
                    </a:lnTo>
                    <a:lnTo>
                      <a:pt x="19607" y="5745"/>
                    </a:lnTo>
                    <a:lnTo>
                      <a:pt x="19346" y="5663"/>
                    </a:lnTo>
                    <a:lnTo>
                      <a:pt x="19032" y="5094"/>
                    </a:lnTo>
                    <a:lnTo>
                      <a:pt x="18457" y="4534"/>
                    </a:lnTo>
                    <a:lnTo>
                      <a:pt x="18065" y="4801"/>
                    </a:lnTo>
                    <a:lnTo>
                      <a:pt x="17825" y="5107"/>
                    </a:lnTo>
                    <a:lnTo>
                      <a:pt x="17641" y="4922"/>
                    </a:lnTo>
                    <a:lnTo>
                      <a:pt x="17500" y="4581"/>
                    </a:lnTo>
                    <a:lnTo>
                      <a:pt x="17189" y="4232"/>
                    </a:lnTo>
                    <a:lnTo>
                      <a:pt x="16953" y="3840"/>
                    </a:lnTo>
                    <a:lnTo>
                      <a:pt x="16504" y="3663"/>
                    </a:lnTo>
                    <a:lnTo>
                      <a:pt x="16102" y="3232"/>
                    </a:lnTo>
                    <a:lnTo>
                      <a:pt x="15749" y="2620"/>
                    </a:lnTo>
                    <a:lnTo>
                      <a:pt x="15452" y="2896"/>
                    </a:lnTo>
                    <a:lnTo>
                      <a:pt x="15287" y="3191"/>
                    </a:lnTo>
                    <a:lnTo>
                      <a:pt x="14894" y="3487"/>
                    </a:lnTo>
                    <a:lnTo>
                      <a:pt x="14644" y="3831"/>
                    </a:lnTo>
                    <a:lnTo>
                      <a:pt x="14294" y="3982"/>
                    </a:lnTo>
                    <a:lnTo>
                      <a:pt x="14125" y="3629"/>
                    </a:lnTo>
                    <a:lnTo>
                      <a:pt x="13991" y="3590"/>
                    </a:lnTo>
                    <a:lnTo>
                      <a:pt x="13786" y="3069"/>
                    </a:lnTo>
                    <a:lnTo>
                      <a:pt x="13475" y="2741"/>
                    </a:lnTo>
                    <a:lnTo>
                      <a:pt x="13200" y="2163"/>
                    </a:lnTo>
                    <a:lnTo>
                      <a:pt x="12568" y="1474"/>
                    </a:lnTo>
                    <a:lnTo>
                      <a:pt x="12183" y="931"/>
                    </a:lnTo>
                    <a:lnTo>
                      <a:pt x="11964" y="1190"/>
                    </a:lnTo>
                    <a:lnTo>
                      <a:pt x="11745" y="1543"/>
                    </a:lnTo>
                    <a:lnTo>
                      <a:pt x="11463" y="1741"/>
                    </a:lnTo>
                    <a:lnTo>
                      <a:pt x="11131" y="2155"/>
                    </a:lnTo>
                    <a:lnTo>
                      <a:pt x="10835" y="2353"/>
                    </a:lnTo>
                    <a:lnTo>
                      <a:pt x="10531" y="2138"/>
                    </a:lnTo>
                    <a:lnTo>
                      <a:pt x="10340" y="1819"/>
                    </a:lnTo>
                    <a:lnTo>
                      <a:pt x="10093" y="1569"/>
                    </a:lnTo>
                    <a:lnTo>
                      <a:pt x="9860" y="1776"/>
                    </a:lnTo>
                    <a:lnTo>
                      <a:pt x="9532" y="1896"/>
                    </a:lnTo>
                    <a:lnTo>
                      <a:pt x="9264" y="2168"/>
                    </a:lnTo>
                    <a:lnTo>
                      <a:pt x="8914" y="1879"/>
                    </a:lnTo>
                    <a:lnTo>
                      <a:pt x="8639" y="1409"/>
                    </a:lnTo>
                    <a:lnTo>
                      <a:pt x="8084" y="1056"/>
                    </a:lnTo>
                    <a:lnTo>
                      <a:pt x="7597" y="448"/>
                    </a:lnTo>
                    <a:lnTo>
                      <a:pt x="7417" y="0"/>
                    </a:lnTo>
                    <a:lnTo>
                      <a:pt x="7004" y="315"/>
                    </a:lnTo>
                    <a:close/>
                  </a:path>
                </a:pathLst>
              </a:custGeom>
              <a:solidFill>
                <a:srgbClr val="DDDDDD"/>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46" name="Freeform 120"/>
              <p:cNvSpPr>
                <a:spLocks noEditPoints="1"/>
              </p:cNvSpPr>
              <p:nvPr/>
            </p:nvSpPr>
            <p:spPr bwMode="auto">
              <a:xfrm>
                <a:off x="131763" y="0"/>
                <a:ext cx="8493125" cy="3027363"/>
              </a:xfrm>
              <a:custGeom>
                <a:gdLst>
                  <a:gd fmla="*/ 2147483647 w 19617" name="T0"/>
                  <a:gd fmla="*/ 2147483647 h 6992" name="T1"/>
                  <a:gd fmla="*/ 2147483647 w 19617" name="T2"/>
                  <a:gd fmla="*/ 2147483647 h 6992" name="T3"/>
                  <a:gd fmla="*/ 2147483647 w 19617" name="T4"/>
                  <a:gd fmla="*/ 2147483647 h 6992" name="T5"/>
                  <a:gd fmla="*/ 2147483647 w 19617" name="T6"/>
                  <a:gd fmla="*/ 2147483647 h 6992" name="T7"/>
                  <a:gd fmla="*/ 2147483647 w 19617" name="T8"/>
                  <a:gd fmla="*/ 2147483647 h 6992" name="T9"/>
                  <a:gd fmla="*/ 2147483647 w 19617" name="T10"/>
                  <a:gd fmla="*/ 2147483647 h 6992" name="T11"/>
                  <a:gd fmla="*/ 2147483647 w 19617" name="T12"/>
                  <a:gd fmla="*/ 2147483647 h 6992" name="T13"/>
                  <a:gd fmla="*/ 2147483647 w 19617" name="T14"/>
                  <a:gd fmla="*/ 2147483647 h 6992" name="T15"/>
                  <a:gd fmla="*/ 2147483647 w 19617" name="T16"/>
                  <a:gd fmla="*/ 2147483647 h 6992" name="T17"/>
                  <a:gd fmla="*/ 2147483647 w 19617" name="T18"/>
                  <a:gd fmla="*/ 2147483647 h 6992" name="T19"/>
                  <a:gd fmla="*/ 2147483647 w 19617" name="T20"/>
                  <a:gd fmla="*/ 2147483647 h 6992" name="T21"/>
                  <a:gd fmla="*/ 2147483647 w 19617" name="T22"/>
                  <a:gd fmla="*/ 2147483647 h 6992" name="T23"/>
                  <a:gd fmla="*/ 2147483647 w 19617" name="T24"/>
                  <a:gd fmla="*/ 2147483647 h 6992" name="T25"/>
                  <a:gd fmla="*/ 2147483647 w 19617" name="T26"/>
                  <a:gd fmla="*/ 2147483647 h 6992" name="T27"/>
                  <a:gd fmla="*/ 2147483647 w 19617" name="T28"/>
                  <a:gd fmla="*/ 2147483647 h 6992" name="T29"/>
                  <a:gd fmla="*/ 2147483647 w 19617" name="T30"/>
                  <a:gd fmla="*/ 2147483647 h 6992" name="T31"/>
                  <a:gd fmla="*/ 2147483647 w 19617" name="T32"/>
                  <a:gd fmla="*/ 2147483647 h 6992" name="T33"/>
                  <a:gd fmla="*/ 2147483647 w 19617" name="T34"/>
                  <a:gd fmla="*/ 2147483647 h 6992" name="T35"/>
                  <a:gd fmla="*/ 2147483647 w 19617" name="T36"/>
                  <a:gd fmla="*/ 2147483647 h 6992" name="T37"/>
                  <a:gd fmla="*/ 2147483647 w 19617" name="T38"/>
                  <a:gd fmla="*/ 2147483647 h 6992" name="T39"/>
                  <a:gd fmla="*/ 2147483647 w 19617" name="T40"/>
                  <a:gd fmla="*/ 2147483647 h 6992" name="T41"/>
                  <a:gd fmla="*/ 2147483647 w 19617" name="T42"/>
                  <a:gd fmla="*/ 2147483647 h 6992" name="T43"/>
                  <a:gd fmla="*/ 2147483647 w 19617" name="T44"/>
                  <a:gd fmla="*/ 2147483647 h 6992" name="T45"/>
                  <a:gd fmla="*/ 2147483647 w 19617" name="T46"/>
                  <a:gd fmla="*/ 2147483647 h 6992" name="T47"/>
                  <a:gd fmla="*/ 2147483647 w 19617" name="T48"/>
                  <a:gd fmla="*/ 2147483647 h 6992" name="T49"/>
                  <a:gd fmla="*/ 2147483647 w 19617" name="T50"/>
                  <a:gd fmla="*/ 2147483647 h 6992" name="T51"/>
                  <a:gd fmla="*/ 2147483647 w 19617" name="T52"/>
                  <a:gd fmla="*/ 2147483647 h 6992" name="T53"/>
                  <a:gd fmla="*/ 2147483647 w 19617" name="T54"/>
                  <a:gd fmla="*/ 2147483647 h 6992" name="T55"/>
                  <a:gd fmla="*/ 2147483647 w 19617" name="T56"/>
                  <a:gd fmla="*/ 2147483647 h 6992" name="T57"/>
                  <a:gd fmla="*/ 2147483647 w 19617" name="T58"/>
                  <a:gd fmla="*/ 2147483647 h 6992" name="T59"/>
                  <a:gd fmla="*/ 2147483647 w 19617" name="T60"/>
                  <a:gd fmla="*/ 2147483647 h 6992" name="T61"/>
                  <a:gd fmla="*/ 2147483647 w 19617" name="T62"/>
                  <a:gd fmla="*/ 2147483647 h 6992" name="T63"/>
                  <a:gd fmla="*/ 2147483647 w 19617" name="T64"/>
                  <a:gd fmla="*/ 2147483647 h 6992" name="T65"/>
                  <a:gd fmla="*/ 2147483647 w 19617" name="T66"/>
                  <a:gd fmla="*/ 2147483647 h 6992" name="T67"/>
                  <a:gd fmla="*/ 2147483647 w 19617" name="T68"/>
                  <a:gd fmla="*/ 2147483647 h 6992" name="T69"/>
                  <a:gd fmla="*/ 2147483647 w 19617" name="T70"/>
                  <a:gd fmla="*/ 2147483647 h 6992" name="T71"/>
                  <a:gd fmla="*/ 2147483647 w 19617" name="T72"/>
                  <a:gd fmla="*/ 2147483647 h 6992" name="T73"/>
                  <a:gd fmla="*/ 2147483647 w 19617" name="T74"/>
                  <a:gd fmla="*/ 2147483647 h 6992" name="T75"/>
                  <a:gd fmla="*/ 2147483647 w 19617" name="T76"/>
                  <a:gd fmla="*/ 2147483647 h 6992" name="T77"/>
                  <a:gd fmla="*/ 2147483647 w 19617" name="T78"/>
                  <a:gd fmla="*/ 2147483647 h 6992" name="T79"/>
                  <a:gd fmla="*/ 2147483647 w 19617" name="T80"/>
                  <a:gd fmla="*/ 2147483647 h 6992" name="T81"/>
                  <a:gd fmla="*/ 2147483647 w 19617" name="T82"/>
                  <a:gd fmla="*/ 2147483647 h 6992" name="T83"/>
                  <a:gd fmla="*/ 2147483647 w 19617" name="T84"/>
                  <a:gd fmla="*/ 2147483647 h 6992" name="T85"/>
                  <a:gd fmla="*/ 2147483647 w 19617" name="T86"/>
                  <a:gd fmla="*/ 2147483647 h 6992" name="T87"/>
                  <a:gd fmla="*/ 2147483647 w 19617" name="T88"/>
                  <a:gd fmla="*/ 2147483647 h 6992" name="T89"/>
                  <a:gd fmla="*/ 2147483647 w 19617" name="T90"/>
                  <a:gd fmla="*/ 2147483647 h 6992" name="T91"/>
                  <a:gd fmla="*/ 2147483647 w 19617" name="T92"/>
                  <a:gd fmla="*/ 2147483647 h 6992" name="T93"/>
                  <a:gd fmla="*/ 2147483647 w 19617" name="T94"/>
                  <a:gd fmla="*/ 2147483647 h 6992" name="T95"/>
                  <a:gd fmla="*/ 2147483647 w 19617" name="T96"/>
                  <a:gd fmla="*/ 2147483647 h 6992" name="T97"/>
                  <a:gd fmla="*/ 2147483647 w 19617" name="T98"/>
                  <a:gd fmla="*/ 2147483647 h 6992" name="T99"/>
                  <a:gd fmla="*/ 2147483647 w 19617" name="T100"/>
                  <a:gd fmla="*/ 2147483647 h 6992" name="T101"/>
                  <a:gd fmla="*/ 2147483647 w 19617" name="T102"/>
                  <a:gd fmla="*/ 2147483647 h 6992" name="T103"/>
                  <a:gd fmla="*/ 2147483647 w 19617" name="T104"/>
                  <a:gd fmla="*/ 2147483647 h 6992" name="T105"/>
                  <a:gd fmla="*/ 2147483647 w 19617" name="T106"/>
                  <a:gd fmla="*/ 2147483647 h 6992" name="T107"/>
                  <a:gd fmla="*/ 2147483647 w 19617" name="T108"/>
                  <a:gd fmla="*/ 2147483647 h 6992" name="T109"/>
                  <a:gd fmla="*/ 2147483647 w 19617" name="T110"/>
                  <a:gd fmla="*/ 2147483647 h 6992" name="T111"/>
                  <a:gd fmla="*/ 2147483647 w 19617" name="T112"/>
                  <a:gd fmla="*/ 2147483647 h 6992" name="T113"/>
                  <a:gd fmla="*/ 2147483647 w 19617" name="T114"/>
                  <a:gd fmla="*/ 2147483647 h 6992" name="T115"/>
                  <a:gd fmla="*/ 2147483647 w 19617" name="T116"/>
                  <a:gd fmla="*/ 2147483647 h 6992" name="T117"/>
                  <a:gd fmla="*/ 2147483647 w 19617" name="T118"/>
                  <a:gd fmla="*/ 2147483647 h 6992" name="T119"/>
                  <a:gd fmla="*/ 2147483647 w 19617" name="T120"/>
                  <a:gd fmla="*/ 2147483647 h 6992" name="T121"/>
                  <a:gd fmla="*/ 2028885774 w 19617" name="T122"/>
                  <a:gd fmla="*/ 2147483647 h 6992" name="T123"/>
                  <a:gd fmla="*/ 2147483647 w 19617" name="T124"/>
                  <a:gd fmla="*/ 2147483647 h 6992"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60000 65536" name="T183"/>
                  <a:gd fmla="*/ 0 60000 65536" name="T184"/>
                  <a:gd fmla="*/ 0 60000 65536" name="T185"/>
                  <a:gd fmla="*/ 0 60000 65536" name="T186"/>
                  <a:gd fmla="*/ 0 60000 65536" name="T187"/>
                  <a:gd fmla="*/ 0 60000 65536" name="T188"/>
                </a:gd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b="b" l="0" r="r" t="0"/>
                <a:pathLst>
                  <a:path h="6992" w="19617">
                    <a:moveTo>
                      <a:pt x="7036" y="211"/>
                    </a:moveTo>
                    <a:lnTo>
                      <a:pt x="7134" y="379"/>
                    </a:lnTo>
                    <a:lnTo>
                      <a:pt x="7071" y="457"/>
                    </a:lnTo>
                    <a:lnTo>
                      <a:pt x="7173" y="668"/>
                    </a:lnTo>
                    <a:lnTo>
                      <a:pt x="7071" y="702"/>
                    </a:lnTo>
                    <a:lnTo>
                      <a:pt x="7038" y="783"/>
                    </a:lnTo>
                    <a:lnTo>
                      <a:pt x="6950" y="785"/>
                    </a:lnTo>
                    <a:lnTo>
                      <a:pt x="6882" y="928"/>
                    </a:lnTo>
                    <a:lnTo>
                      <a:pt x="6923" y="973"/>
                    </a:lnTo>
                    <a:lnTo>
                      <a:pt x="6806" y="1081"/>
                    </a:lnTo>
                    <a:lnTo>
                      <a:pt x="6841" y="1176"/>
                    </a:lnTo>
                    <a:lnTo>
                      <a:pt x="6880" y="1097"/>
                    </a:lnTo>
                    <a:lnTo>
                      <a:pt x="6965" y="1014"/>
                    </a:lnTo>
                    <a:lnTo>
                      <a:pt x="7046" y="1093"/>
                    </a:lnTo>
                    <a:lnTo>
                      <a:pt x="7211" y="996"/>
                    </a:lnTo>
                    <a:lnTo>
                      <a:pt x="7230" y="924"/>
                    </a:lnTo>
                    <a:lnTo>
                      <a:pt x="7392" y="899"/>
                    </a:lnTo>
                    <a:lnTo>
                      <a:pt x="7564" y="928"/>
                    </a:lnTo>
                    <a:lnTo>
                      <a:pt x="7735" y="1052"/>
                    </a:lnTo>
                    <a:lnTo>
                      <a:pt x="7859" y="1143"/>
                    </a:lnTo>
                    <a:lnTo>
                      <a:pt x="7816" y="1269"/>
                    </a:lnTo>
                    <a:lnTo>
                      <a:pt x="7826" y="1487"/>
                    </a:lnTo>
                    <a:lnTo>
                      <a:pt x="7706" y="1646"/>
                    </a:lnTo>
                    <a:lnTo>
                      <a:pt x="7627" y="1872"/>
                    </a:lnTo>
                    <a:lnTo>
                      <a:pt x="7601" y="2174"/>
                    </a:lnTo>
                    <a:lnTo>
                      <a:pt x="7481" y="2356"/>
                    </a:lnTo>
                    <a:lnTo>
                      <a:pt x="7469" y="2530"/>
                    </a:lnTo>
                    <a:lnTo>
                      <a:pt x="7383" y="2580"/>
                    </a:lnTo>
                    <a:lnTo>
                      <a:pt x="7334" y="2725"/>
                    </a:lnTo>
                    <a:lnTo>
                      <a:pt x="7201" y="2887"/>
                    </a:lnTo>
                    <a:lnTo>
                      <a:pt x="7106" y="3078"/>
                    </a:lnTo>
                    <a:lnTo>
                      <a:pt x="6909" y="3347"/>
                    </a:lnTo>
                    <a:lnTo>
                      <a:pt x="7014" y="3435"/>
                    </a:lnTo>
                    <a:lnTo>
                      <a:pt x="7102" y="3612"/>
                    </a:lnTo>
                    <a:lnTo>
                      <a:pt x="7103" y="3504"/>
                    </a:lnTo>
                    <a:lnTo>
                      <a:pt x="7152" y="3428"/>
                    </a:lnTo>
                    <a:lnTo>
                      <a:pt x="7317" y="3737"/>
                    </a:lnTo>
                    <a:lnTo>
                      <a:pt x="7479" y="3945"/>
                    </a:lnTo>
                    <a:lnTo>
                      <a:pt x="7430" y="3782"/>
                    </a:lnTo>
                    <a:lnTo>
                      <a:pt x="7449" y="3627"/>
                    </a:lnTo>
                    <a:lnTo>
                      <a:pt x="7399" y="3489"/>
                    </a:lnTo>
                    <a:lnTo>
                      <a:pt x="7492" y="3609"/>
                    </a:lnTo>
                    <a:lnTo>
                      <a:pt x="7602" y="3671"/>
                    </a:lnTo>
                    <a:lnTo>
                      <a:pt x="7604" y="3509"/>
                    </a:lnTo>
                    <a:lnTo>
                      <a:pt x="7692" y="3650"/>
                    </a:lnTo>
                    <a:lnTo>
                      <a:pt x="7778" y="3675"/>
                    </a:lnTo>
                    <a:lnTo>
                      <a:pt x="7788" y="3764"/>
                    </a:lnTo>
                    <a:lnTo>
                      <a:pt x="7738" y="3820"/>
                    </a:lnTo>
                    <a:lnTo>
                      <a:pt x="7787" y="3841"/>
                    </a:lnTo>
                    <a:lnTo>
                      <a:pt x="7851" y="3940"/>
                    </a:lnTo>
                    <a:lnTo>
                      <a:pt x="7869" y="3826"/>
                    </a:lnTo>
                    <a:lnTo>
                      <a:pt x="7908" y="3747"/>
                    </a:lnTo>
                    <a:lnTo>
                      <a:pt x="7982" y="3834"/>
                    </a:lnTo>
                    <a:lnTo>
                      <a:pt x="7928" y="3907"/>
                    </a:lnTo>
                    <a:lnTo>
                      <a:pt x="7933" y="4059"/>
                    </a:lnTo>
                    <a:lnTo>
                      <a:pt x="7999" y="3984"/>
                    </a:lnTo>
                    <a:lnTo>
                      <a:pt x="8008" y="4124"/>
                    </a:lnTo>
                    <a:lnTo>
                      <a:pt x="7960" y="4177"/>
                    </a:lnTo>
                    <a:lnTo>
                      <a:pt x="7958" y="4386"/>
                    </a:lnTo>
                    <a:lnTo>
                      <a:pt x="8077" y="4603"/>
                    </a:lnTo>
                    <a:lnTo>
                      <a:pt x="8245" y="4746"/>
                    </a:lnTo>
                    <a:lnTo>
                      <a:pt x="8182" y="4531"/>
                    </a:lnTo>
                    <a:lnTo>
                      <a:pt x="8116" y="4305"/>
                    </a:lnTo>
                    <a:lnTo>
                      <a:pt x="8180" y="4391"/>
                    </a:lnTo>
                    <a:lnTo>
                      <a:pt x="8321" y="4702"/>
                    </a:lnTo>
                    <a:lnTo>
                      <a:pt x="8382" y="4674"/>
                    </a:lnTo>
                    <a:lnTo>
                      <a:pt x="8514" y="4811"/>
                    </a:lnTo>
                    <a:lnTo>
                      <a:pt x="8514" y="4638"/>
                    </a:lnTo>
                    <a:lnTo>
                      <a:pt x="8571" y="4497"/>
                    </a:lnTo>
                    <a:lnTo>
                      <a:pt x="8567" y="4255"/>
                    </a:lnTo>
                    <a:lnTo>
                      <a:pt x="8599" y="4004"/>
                    </a:lnTo>
                    <a:lnTo>
                      <a:pt x="8672" y="3793"/>
                    </a:lnTo>
                    <a:lnTo>
                      <a:pt x="8691" y="4116"/>
                    </a:lnTo>
                    <a:lnTo>
                      <a:pt x="8886" y="4598"/>
                    </a:lnTo>
                    <a:lnTo>
                      <a:pt x="9009" y="4813"/>
                    </a:lnTo>
                    <a:lnTo>
                      <a:pt x="9158" y="5007"/>
                    </a:lnTo>
                    <a:lnTo>
                      <a:pt x="9091" y="4478"/>
                    </a:lnTo>
                    <a:lnTo>
                      <a:pt x="9130" y="4215"/>
                    </a:lnTo>
                    <a:lnTo>
                      <a:pt x="9133" y="3872"/>
                    </a:lnTo>
                    <a:lnTo>
                      <a:pt x="9203" y="3767"/>
                    </a:lnTo>
                    <a:lnTo>
                      <a:pt x="9104" y="3422"/>
                    </a:lnTo>
                    <a:lnTo>
                      <a:pt x="9097" y="3077"/>
                    </a:lnTo>
                    <a:lnTo>
                      <a:pt x="8988" y="2672"/>
                    </a:lnTo>
                    <a:lnTo>
                      <a:pt x="8960" y="2168"/>
                    </a:lnTo>
                    <a:lnTo>
                      <a:pt x="8610" y="1879"/>
                    </a:lnTo>
                    <a:lnTo>
                      <a:pt x="8335" y="1409"/>
                    </a:lnTo>
                    <a:lnTo>
                      <a:pt x="7780" y="1056"/>
                    </a:lnTo>
                    <a:lnTo>
                      <a:pt x="7293" y="448"/>
                    </a:lnTo>
                    <a:lnTo>
                      <a:pt x="7113" y="0"/>
                    </a:lnTo>
                    <a:lnTo>
                      <a:pt x="7036" y="211"/>
                    </a:lnTo>
                    <a:close/>
                    <a:moveTo>
                      <a:pt x="11858" y="1095"/>
                    </a:moveTo>
                    <a:lnTo>
                      <a:pt x="11900" y="1224"/>
                    </a:lnTo>
                    <a:lnTo>
                      <a:pt x="11965" y="1361"/>
                    </a:lnTo>
                    <a:lnTo>
                      <a:pt x="12056" y="1470"/>
                    </a:lnTo>
                    <a:lnTo>
                      <a:pt x="11939" y="1573"/>
                    </a:lnTo>
                    <a:lnTo>
                      <a:pt x="11840" y="1733"/>
                    </a:lnTo>
                    <a:lnTo>
                      <a:pt x="11911" y="1823"/>
                    </a:lnTo>
                    <a:lnTo>
                      <a:pt x="11804" y="2094"/>
                    </a:lnTo>
                    <a:lnTo>
                      <a:pt x="11808" y="2538"/>
                    </a:lnTo>
                    <a:lnTo>
                      <a:pt x="11493" y="2872"/>
                    </a:lnTo>
                    <a:lnTo>
                      <a:pt x="11435" y="2756"/>
                    </a:lnTo>
                    <a:lnTo>
                      <a:pt x="11294" y="2892"/>
                    </a:lnTo>
                    <a:lnTo>
                      <a:pt x="11256" y="3179"/>
                    </a:lnTo>
                    <a:lnTo>
                      <a:pt x="11317" y="3432"/>
                    </a:lnTo>
                    <a:lnTo>
                      <a:pt x="11279" y="3698"/>
                    </a:lnTo>
                    <a:lnTo>
                      <a:pt x="11195" y="3945"/>
                    </a:lnTo>
                    <a:lnTo>
                      <a:pt x="11206" y="4138"/>
                    </a:lnTo>
                    <a:lnTo>
                      <a:pt x="11145" y="4488"/>
                    </a:lnTo>
                    <a:lnTo>
                      <a:pt x="11066" y="4472"/>
                    </a:lnTo>
                    <a:lnTo>
                      <a:pt x="11024" y="4385"/>
                    </a:lnTo>
                    <a:lnTo>
                      <a:pt x="10931" y="4372"/>
                    </a:lnTo>
                    <a:lnTo>
                      <a:pt x="10919" y="4332"/>
                    </a:lnTo>
                    <a:lnTo>
                      <a:pt x="10761" y="4182"/>
                    </a:lnTo>
                    <a:lnTo>
                      <a:pt x="10647" y="4050"/>
                    </a:lnTo>
                    <a:lnTo>
                      <a:pt x="10587" y="3948"/>
                    </a:lnTo>
                    <a:lnTo>
                      <a:pt x="10590" y="3690"/>
                    </a:lnTo>
                    <a:lnTo>
                      <a:pt x="10456" y="3280"/>
                    </a:lnTo>
                    <a:lnTo>
                      <a:pt x="10460" y="2892"/>
                    </a:lnTo>
                    <a:lnTo>
                      <a:pt x="10516" y="2818"/>
                    </a:lnTo>
                    <a:lnTo>
                      <a:pt x="10491" y="2560"/>
                    </a:lnTo>
                    <a:lnTo>
                      <a:pt x="10531" y="2353"/>
                    </a:lnTo>
                    <a:lnTo>
                      <a:pt x="10227" y="2138"/>
                    </a:lnTo>
                    <a:lnTo>
                      <a:pt x="10036" y="1819"/>
                    </a:lnTo>
                    <a:lnTo>
                      <a:pt x="9789" y="1569"/>
                    </a:lnTo>
                    <a:lnTo>
                      <a:pt x="9925" y="1818"/>
                    </a:lnTo>
                    <a:lnTo>
                      <a:pt x="9886" y="1991"/>
                    </a:lnTo>
                    <a:lnTo>
                      <a:pt x="9962" y="2017"/>
                    </a:lnTo>
                    <a:lnTo>
                      <a:pt x="9970" y="2154"/>
                    </a:lnTo>
                    <a:lnTo>
                      <a:pt x="9907" y="2167"/>
                    </a:lnTo>
                    <a:lnTo>
                      <a:pt x="9862" y="2291"/>
                    </a:lnTo>
                    <a:lnTo>
                      <a:pt x="9870" y="2379"/>
                    </a:lnTo>
                    <a:lnTo>
                      <a:pt x="9781" y="2466"/>
                    </a:lnTo>
                    <a:lnTo>
                      <a:pt x="9743" y="2411"/>
                    </a:lnTo>
                    <a:lnTo>
                      <a:pt x="9685" y="2483"/>
                    </a:lnTo>
                    <a:lnTo>
                      <a:pt x="9760" y="2495"/>
                    </a:lnTo>
                    <a:lnTo>
                      <a:pt x="9650" y="2622"/>
                    </a:lnTo>
                    <a:lnTo>
                      <a:pt x="9523" y="2795"/>
                    </a:lnTo>
                    <a:lnTo>
                      <a:pt x="9476" y="2991"/>
                    </a:lnTo>
                    <a:lnTo>
                      <a:pt x="9400" y="3112"/>
                    </a:lnTo>
                    <a:lnTo>
                      <a:pt x="9515" y="3100"/>
                    </a:lnTo>
                    <a:lnTo>
                      <a:pt x="9623" y="3116"/>
                    </a:lnTo>
                    <a:lnTo>
                      <a:pt x="9630" y="3173"/>
                    </a:lnTo>
                    <a:lnTo>
                      <a:pt x="9514" y="3162"/>
                    </a:lnTo>
                    <a:lnTo>
                      <a:pt x="9440" y="3193"/>
                    </a:lnTo>
                    <a:lnTo>
                      <a:pt x="9314" y="3199"/>
                    </a:lnTo>
                    <a:lnTo>
                      <a:pt x="9246" y="3279"/>
                    </a:lnTo>
                    <a:lnTo>
                      <a:pt x="9289" y="3298"/>
                    </a:lnTo>
                    <a:lnTo>
                      <a:pt x="9294" y="3346"/>
                    </a:lnTo>
                    <a:lnTo>
                      <a:pt x="9260" y="3355"/>
                    </a:lnTo>
                    <a:lnTo>
                      <a:pt x="9247" y="3443"/>
                    </a:lnTo>
                    <a:lnTo>
                      <a:pt x="9296" y="3440"/>
                    </a:lnTo>
                    <a:lnTo>
                      <a:pt x="9321" y="3484"/>
                    </a:lnTo>
                    <a:lnTo>
                      <a:pt x="9293" y="3511"/>
                    </a:lnTo>
                    <a:lnTo>
                      <a:pt x="9336" y="3529"/>
                    </a:lnTo>
                    <a:lnTo>
                      <a:pt x="9337" y="3649"/>
                    </a:lnTo>
                    <a:lnTo>
                      <a:pt x="9295" y="3669"/>
                    </a:lnTo>
                    <a:lnTo>
                      <a:pt x="9339" y="3694"/>
                    </a:lnTo>
                    <a:lnTo>
                      <a:pt x="9353" y="3776"/>
                    </a:lnTo>
                    <a:lnTo>
                      <a:pt x="9387" y="3812"/>
                    </a:lnTo>
                    <a:lnTo>
                      <a:pt x="9341" y="3933"/>
                    </a:lnTo>
                    <a:lnTo>
                      <a:pt x="9369" y="4019"/>
                    </a:lnTo>
                    <a:lnTo>
                      <a:pt x="9373" y="3926"/>
                    </a:lnTo>
                    <a:lnTo>
                      <a:pt x="9427" y="3820"/>
                    </a:lnTo>
                    <a:lnTo>
                      <a:pt x="9491" y="3782"/>
                    </a:lnTo>
                    <a:lnTo>
                      <a:pt x="9534" y="3668"/>
                    </a:lnTo>
                    <a:lnTo>
                      <a:pt x="9525" y="3465"/>
                    </a:lnTo>
                    <a:lnTo>
                      <a:pt x="9554" y="3376"/>
                    </a:lnTo>
                    <a:lnTo>
                      <a:pt x="9556" y="3296"/>
                    </a:lnTo>
                    <a:lnTo>
                      <a:pt x="9582" y="3234"/>
                    </a:lnTo>
                    <a:lnTo>
                      <a:pt x="9637" y="3281"/>
                    </a:lnTo>
                    <a:lnTo>
                      <a:pt x="9650" y="3363"/>
                    </a:lnTo>
                    <a:lnTo>
                      <a:pt x="9681" y="3304"/>
                    </a:lnTo>
                    <a:lnTo>
                      <a:pt x="9699" y="3170"/>
                    </a:lnTo>
                    <a:lnTo>
                      <a:pt x="9782" y="2979"/>
                    </a:lnTo>
                    <a:lnTo>
                      <a:pt x="9833" y="3074"/>
                    </a:lnTo>
                    <a:lnTo>
                      <a:pt x="9811" y="3219"/>
                    </a:lnTo>
                    <a:lnTo>
                      <a:pt x="9786" y="3232"/>
                    </a:lnTo>
                    <a:lnTo>
                      <a:pt x="9781" y="3196"/>
                    </a:lnTo>
                    <a:lnTo>
                      <a:pt x="9735" y="3256"/>
                    </a:lnTo>
                    <a:lnTo>
                      <a:pt x="9755" y="3297"/>
                    </a:lnTo>
                    <a:lnTo>
                      <a:pt x="9708" y="3313"/>
                    </a:lnTo>
                    <a:lnTo>
                      <a:pt x="9779" y="3333"/>
                    </a:lnTo>
                    <a:lnTo>
                      <a:pt x="9844" y="3264"/>
                    </a:lnTo>
                    <a:lnTo>
                      <a:pt x="9884" y="3163"/>
                    </a:lnTo>
                    <a:lnTo>
                      <a:pt x="9869" y="3032"/>
                    </a:lnTo>
                    <a:lnTo>
                      <a:pt x="9973" y="3140"/>
                    </a:lnTo>
                    <a:lnTo>
                      <a:pt x="9946" y="3301"/>
                    </a:lnTo>
                    <a:lnTo>
                      <a:pt x="9883" y="3352"/>
                    </a:lnTo>
                    <a:lnTo>
                      <a:pt x="9849" y="3416"/>
                    </a:lnTo>
                    <a:lnTo>
                      <a:pt x="9818" y="3426"/>
                    </a:lnTo>
                    <a:lnTo>
                      <a:pt x="9811" y="3362"/>
                    </a:lnTo>
                    <a:lnTo>
                      <a:pt x="9784" y="3390"/>
                    </a:lnTo>
                    <a:lnTo>
                      <a:pt x="9756" y="3380"/>
                    </a:lnTo>
                    <a:lnTo>
                      <a:pt x="9740" y="3412"/>
                    </a:lnTo>
                    <a:lnTo>
                      <a:pt x="9684" y="3410"/>
                    </a:lnTo>
                    <a:lnTo>
                      <a:pt x="9684" y="3516"/>
                    </a:lnTo>
                    <a:lnTo>
                      <a:pt x="9648" y="3537"/>
                    </a:lnTo>
                    <a:lnTo>
                      <a:pt x="9610" y="3602"/>
                    </a:lnTo>
                    <a:lnTo>
                      <a:pt x="9582" y="3685"/>
                    </a:lnTo>
                    <a:lnTo>
                      <a:pt x="9599" y="3701"/>
                    </a:lnTo>
                    <a:lnTo>
                      <a:pt x="9587" y="3774"/>
                    </a:lnTo>
                    <a:lnTo>
                      <a:pt x="9537" y="3790"/>
                    </a:lnTo>
                    <a:lnTo>
                      <a:pt x="9496" y="3892"/>
                    </a:lnTo>
                    <a:lnTo>
                      <a:pt x="9486" y="4024"/>
                    </a:lnTo>
                    <a:lnTo>
                      <a:pt x="9526" y="3875"/>
                    </a:lnTo>
                    <a:lnTo>
                      <a:pt x="9570" y="3812"/>
                    </a:lnTo>
                    <a:lnTo>
                      <a:pt x="9620" y="3807"/>
                    </a:lnTo>
                    <a:lnTo>
                      <a:pt x="9621" y="3891"/>
                    </a:lnTo>
                    <a:lnTo>
                      <a:pt x="9660" y="3880"/>
                    </a:lnTo>
                    <a:lnTo>
                      <a:pt x="9675" y="3802"/>
                    </a:lnTo>
                    <a:lnTo>
                      <a:pt x="9740" y="3770"/>
                    </a:lnTo>
                    <a:lnTo>
                      <a:pt x="9799" y="3674"/>
                    </a:lnTo>
                    <a:lnTo>
                      <a:pt x="9868" y="3647"/>
                    </a:lnTo>
                    <a:lnTo>
                      <a:pt x="9901" y="3555"/>
                    </a:lnTo>
                    <a:lnTo>
                      <a:pt x="10001" y="3531"/>
                    </a:lnTo>
                    <a:lnTo>
                      <a:pt x="10041" y="3661"/>
                    </a:lnTo>
                    <a:lnTo>
                      <a:pt x="10027" y="3768"/>
                    </a:lnTo>
                    <a:lnTo>
                      <a:pt x="10066" y="3682"/>
                    </a:lnTo>
                    <a:lnTo>
                      <a:pt x="10103" y="3704"/>
                    </a:lnTo>
                    <a:lnTo>
                      <a:pt x="10100" y="3761"/>
                    </a:lnTo>
                    <a:lnTo>
                      <a:pt x="10185" y="3752"/>
                    </a:lnTo>
                    <a:lnTo>
                      <a:pt x="10188" y="3778"/>
                    </a:lnTo>
                    <a:lnTo>
                      <a:pt x="10119" y="3802"/>
                    </a:lnTo>
                    <a:lnTo>
                      <a:pt x="10171" y="3815"/>
                    </a:lnTo>
                    <a:lnTo>
                      <a:pt x="10132" y="3890"/>
                    </a:lnTo>
                    <a:lnTo>
                      <a:pt x="10092" y="3904"/>
                    </a:lnTo>
                    <a:lnTo>
                      <a:pt x="10070" y="3979"/>
                    </a:lnTo>
                    <a:lnTo>
                      <a:pt x="10119" y="3933"/>
                    </a:lnTo>
                    <a:lnTo>
                      <a:pt x="10182" y="4063"/>
                    </a:lnTo>
                    <a:lnTo>
                      <a:pt x="10266" y="4176"/>
                    </a:lnTo>
                    <a:lnTo>
                      <a:pt x="10358" y="4334"/>
                    </a:lnTo>
                    <a:lnTo>
                      <a:pt x="10388" y="4435"/>
                    </a:lnTo>
                    <a:lnTo>
                      <a:pt x="10535" y="4657"/>
                    </a:lnTo>
                    <a:lnTo>
                      <a:pt x="10623" y="4744"/>
                    </a:lnTo>
                    <a:lnTo>
                      <a:pt x="10629" y="4574"/>
                    </a:lnTo>
                    <a:lnTo>
                      <a:pt x="10583" y="4481"/>
                    </a:lnTo>
                    <a:lnTo>
                      <a:pt x="10629" y="4480"/>
                    </a:lnTo>
                    <a:lnTo>
                      <a:pt x="10709" y="4587"/>
                    </a:lnTo>
                    <a:lnTo>
                      <a:pt x="10681" y="4485"/>
                    </a:lnTo>
                    <a:lnTo>
                      <a:pt x="10620" y="4390"/>
                    </a:lnTo>
                    <a:lnTo>
                      <a:pt x="10565" y="4301"/>
                    </a:lnTo>
                    <a:lnTo>
                      <a:pt x="10589" y="4228"/>
                    </a:lnTo>
                    <a:lnTo>
                      <a:pt x="10551" y="4012"/>
                    </a:lnTo>
                    <a:lnTo>
                      <a:pt x="10632" y="4163"/>
                    </a:lnTo>
                    <a:lnTo>
                      <a:pt x="10694" y="4203"/>
                    </a:lnTo>
                    <a:lnTo>
                      <a:pt x="10663" y="4260"/>
                    </a:lnTo>
                    <a:lnTo>
                      <a:pt x="10690" y="4329"/>
                    </a:lnTo>
                    <a:lnTo>
                      <a:pt x="10743" y="4360"/>
                    </a:lnTo>
                    <a:lnTo>
                      <a:pt x="10748" y="4457"/>
                    </a:lnTo>
                    <a:lnTo>
                      <a:pt x="10830" y="4529"/>
                    </a:lnTo>
                    <a:lnTo>
                      <a:pt x="10957" y="4482"/>
                    </a:lnTo>
                    <a:lnTo>
                      <a:pt x="10957" y="4531"/>
                    </a:lnTo>
                    <a:lnTo>
                      <a:pt x="10916" y="4558"/>
                    </a:lnTo>
                    <a:lnTo>
                      <a:pt x="10931" y="4695"/>
                    </a:lnTo>
                    <a:lnTo>
                      <a:pt x="11038" y="4580"/>
                    </a:lnTo>
                    <a:lnTo>
                      <a:pt x="11105" y="4636"/>
                    </a:lnTo>
                    <a:lnTo>
                      <a:pt x="11174" y="4591"/>
                    </a:lnTo>
                    <a:lnTo>
                      <a:pt x="11231" y="4610"/>
                    </a:lnTo>
                    <a:lnTo>
                      <a:pt x="11244" y="4629"/>
                    </a:lnTo>
                    <a:lnTo>
                      <a:pt x="11519" y="4692"/>
                    </a:lnTo>
                    <a:lnTo>
                      <a:pt x="11823" y="5114"/>
                    </a:lnTo>
                    <a:lnTo>
                      <a:pt x="12105" y="5116"/>
                    </a:lnTo>
                    <a:lnTo>
                      <a:pt x="12204" y="5342"/>
                    </a:lnTo>
                    <a:lnTo>
                      <a:pt x="12310" y="5330"/>
                    </a:lnTo>
                    <a:lnTo>
                      <a:pt x="12395" y="5432"/>
                    </a:lnTo>
                    <a:lnTo>
                      <a:pt x="12556" y="5472"/>
                    </a:lnTo>
                    <a:lnTo>
                      <a:pt x="12635" y="5600"/>
                    </a:lnTo>
                    <a:lnTo>
                      <a:pt x="12663" y="5830"/>
                    </a:lnTo>
                    <a:lnTo>
                      <a:pt x="12778" y="6033"/>
                    </a:lnTo>
                    <a:lnTo>
                      <a:pt x="12969" y="6267"/>
                    </a:lnTo>
                    <a:lnTo>
                      <a:pt x="12837" y="5941"/>
                    </a:lnTo>
                    <a:lnTo>
                      <a:pt x="12896" y="5826"/>
                    </a:lnTo>
                    <a:lnTo>
                      <a:pt x="12736" y="5561"/>
                    </a:lnTo>
                    <a:lnTo>
                      <a:pt x="12917" y="5574"/>
                    </a:lnTo>
                    <a:lnTo>
                      <a:pt x="12994" y="5721"/>
                    </a:lnTo>
                    <a:lnTo>
                      <a:pt x="13149" y="5786"/>
                    </a:lnTo>
                    <a:lnTo>
                      <a:pt x="13143" y="5533"/>
                    </a:lnTo>
                    <a:lnTo>
                      <a:pt x="13172" y="5210"/>
                    </a:lnTo>
                    <a:lnTo>
                      <a:pt x="13306" y="4907"/>
                    </a:lnTo>
                    <a:lnTo>
                      <a:pt x="13332" y="4579"/>
                    </a:lnTo>
                    <a:lnTo>
                      <a:pt x="13335" y="4218"/>
                    </a:lnTo>
                    <a:lnTo>
                      <a:pt x="13362" y="4006"/>
                    </a:lnTo>
                    <a:lnTo>
                      <a:pt x="13410" y="3992"/>
                    </a:lnTo>
                    <a:lnTo>
                      <a:pt x="13479" y="4033"/>
                    </a:lnTo>
                    <a:lnTo>
                      <a:pt x="13413" y="4055"/>
                    </a:lnTo>
                    <a:lnTo>
                      <a:pt x="13370" y="4159"/>
                    </a:lnTo>
                    <a:lnTo>
                      <a:pt x="13376" y="4266"/>
                    </a:lnTo>
                    <a:lnTo>
                      <a:pt x="13407" y="4167"/>
                    </a:lnTo>
                    <a:lnTo>
                      <a:pt x="13455" y="4136"/>
                    </a:lnTo>
                    <a:lnTo>
                      <a:pt x="13537" y="4148"/>
                    </a:lnTo>
                    <a:lnTo>
                      <a:pt x="13466" y="4247"/>
                    </a:lnTo>
                    <a:lnTo>
                      <a:pt x="13418" y="4304"/>
                    </a:lnTo>
                    <a:lnTo>
                      <a:pt x="13407" y="4344"/>
                    </a:lnTo>
                    <a:lnTo>
                      <a:pt x="13427" y="4397"/>
                    </a:lnTo>
                    <a:lnTo>
                      <a:pt x="13402" y="4478"/>
                    </a:lnTo>
                    <a:lnTo>
                      <a:pt x="13381" y="4504"/>
                    </a:lnTo>
                    <a:lnTo>
                      <a:pt x="13395" y="4772"/>
                    </a:lnTo>
                    <a:lnTo>
                      <a:pt x="13337" y="4922"/>
                    </a:lnTo>
                    <a:lnTo>
                      <a:pt x="13269" y="5131"/>
                    </a:lnTo>
                    <a:lnTo>
                      <a:pt x="13214" y="5543"/>
                    </a:lnTo>
                    <a:lnTo>
                      <a:pt x="13345" y="5368"/>
                    </a:lnTo>
                    <a:lnTo>
                      <a:pt x="13475" y="5505"/>
                    </a:lnTo>
                    <a:lnTo>
                      <a:pt x="13524" y="5589"/>
                    </a:lnTo>
                    <a:lnTo>
                      <a:pt x="13655" y="5595"/>
                    </a:lnTo>
                    <a:lnTo>
                      <a:pt x="13644" y="5652"/>
                    </a:lnTo>
                    <a:lnTo>
                      <a:pt x="13738" y="5710"/>
                    </a:lnTo>
                    <a:lnTo>
                      <a:pt x="13698" y="5812"/>
                    </a:lnTo>
                    <a:lnTo>
                      <a:pt x="13756" y="5800"/>
                    </a:lnTo>
                    <a:lnTo>
                      <a:pt x="13787" y="5826"/>
                    </a:lnTo>
                    <a:lnTo>
                      <a:pt x="13843" y="5752"/>
                    </a:lnTo>
                    <a:lnTo>
                      <a:pt x="13920" y="5698"/>
                    </a:lnTo>
                    <a:lnTo>
                      <a:pt x="13976" y="5557"/>
                    </a:lnTo>
                    <a:lnTo>
                      <a:pt x="14096" y="5519"/>
                    </a:lnTo>
                    <a:lnTo>
                      <a:pt x="14032" y="5406"/>
                    </a:lnTo>
                    <a:lnTo>
                      <a:pt x="13952" y="5292"/>
                    </a:lnTo>
                    <a:lnTo>
                      <a:pt x="13794" y="5149"/>
                    </a:lnTo>
                    <a:lnTo>
                      <a:pt x="13715" y="5021"/>
                    </a:lnTo>
                    <a:lnTo>
                      <a:pt x="13710" y="4874"/>
                    </a:lnTo>
                    <a:lnTo>
                      <a:pt x="13656" y="4868"/>
                    </a:lnTo>
                    <a:lnTo>
                      <a:pt x="13574" y="4760"/>
                    </a:lnTo>
                    <a:lnTo>
                      <a:pt x="13465" y="4719"/>
                    </a:lnTo>
                    <a:lnTo>
                      <a:pt x="13463" y="4622"/>
                    </a:lnTo>
                    <a:lnTo>
                      <a:pt x="13575" y="4597"/>
                    </a:lnTo>
                    <a:lnTo>
                      <a:pt x="13607" y="4504"/>
                    </a:lnTo>
                    <a:lnTo>
                      <a:pt x="13711" y="4360"/>
                    </a:lnTo>
                    <a:lnTo>
                      <a:pt x="13737" y="4131"/>
                    </a:lnTo>
                    <a:lnTo>
                      <a:pt x="13951" y="4480"/>
                    </a:lnTo>
                    <a:lnTo>
                      <a:pt x="13994" y="4666"/>
                    </a:lnTo>
                    <a:lnTo>
                      <a:pt x="14018" y="4759"/>
                    </a:lnTo>
                    <a:lnTo>
                      <a:pt x="14026" y="4652"/>
                    </a:lnTo>
                    <a:lnTo>
                      <a:pt x="14063" y="4605"/>
                    </a:lnTo>
                    <a:lnTo>
                      <a:pt x="14150" y="4755"/>
                    </a:lnTo>
                    <a:lnTo>
                      <a:pt x="14200" y="4933"/>
                    </a:lnTo>
                    <a:lnTo>
                      <a:pt x="14180" y="5103"/>
                    </a:lnTo>
                    <a:lnTo>
                      <a:pt x="14212" y="5336"/>
                    </a:lnTo>
                    <a:lnTo>
                      <a:pt x="14332" y="5379"/>
                    </a:lnTo>
                    <a:lnTo>
                      <a:pt x="14348" y="5243"/>
                    </a:lnTo>
                    <a:lnTo>
                      <a:pt x="14478" y="5176"/>
                    </a:lnTo>
                    <a:lnTo>
                      <a:pt x="14560" y="5295"/>
                    </a:lnTo>
                    <a:lnTo>
                      <a:pt x="14623" y="5192"/>
                    </a:lnTo>
                    <a:lnTo>
                      <a:pt x="14697" y="5183"/>
                    </a:lnTo>
                    <a:lnTo>
                      <a:pt x="14758" y="5258"/>
                    </a:lnTo>
                    <a:lnTo>
                      <a:pt x="14736" y="5139"/>
                    </a:lnTo>
                    <a:lnTo>
                      <a:pt x="14571" y="4889"/>
                    </a:lnTo>
                    <a:lnTo>
                      <a:pt x="14439" y="4775"/>
                    </a:lnTo>
                    <a:lnTo>
                      <a:pt x="14336" y="4590"/>
                    </a:lnTo>
                    <a:lnTo>
                      <a:pt x="14064" y="4236"/>
                    </a:lnTo>
                    <a:lnTo>
                      <a:pt x="13990" y="3982"/>
                    </a:lnTo>
                    <a:lnTo>
                      <a:pt x="13821" y="3629"/>
                    </a:lnTo>
                    <a:lnTo>
                      <a:pt x="13687" y="3590"/>
                    </a:lnTo>
                    <a:lnTo>
                      <a:pt x="13482" y="3069"/>
                    </a:lnTo>
                    <a:lnTo>
                      <a:pt x="13171" y="2741"/>
                    </a:lnTo>
                    <a:lnTo>
                      <a:pt x="12896" y="2163"/>
                    </a:lnTo>
                    <a:lnTo>
                      <a:pt x="12264" y="1474"/>
                    </a:lnTo>
                    <a:lnTo>
                      <a:pt x="11879" y="931"/>
                    </a:lnTo>
                    <a:lnTo>
                      <a:pt x="11858" y="1095"/>
                    </a:lnTo>
                    <a:close/>
                    <a:moveTo>
                      <a:pt x="5525" y="1560"/>
                    </a:moveTo>
                    <a:lnTo>
                      <a:pt x="5507" y="1638"/>
                    </a:lnTo>
                    <a:lnTo>
                      <a:pt x="5489" y="1698"/>
                    </a:lnTo>
                    <a:lnTo>
                      <a:pt x="5436" y="1685"/>
                    </a:lnTo>
                    <a:lnTo>
                      <a:pt x="5454" y="1733"/>
                    </a:lnTo>
                    <a:lnTo>
                      <a:pt x="5486" y="1750"/>
                    </a:lnTo>
                    <a:lnTo>
                      <a:pt x="5479" y="1814"/>
                    </a:lnTo>
                    <a:lnTo>
                      <a:pt x="5419" y="1819"/>
                    </a:lnTo>
                    <a:lnTo>
                      <a:pt x="5355" y="1857"/>
                    </a:lnTo>
                    <a:lnTo>
                      <a:pt x="5330" y="1892"/>
                    </a:lnTo>
                    <a:lnTo>
                      <a:pt x="5352" y="1926"/>
                    </a:lnTo>
                    <a:lnTo>
                      <a:pt x="5390" y="1939"/>
                    </a:lnTo>
                    <a:lnTo>
                      <a:pt x="5341" y="1957"/>
                    </a:lnTo>
                    <a:lnTo>
                      <a:pt x="5302" y="1957"/>
                    </a:lnTo>
                    <a:lnTo>
                      <a:pt x="5292" y="2030"/>
                    </a:lnTo>
                    <a:lnTo>
                      <a:pt x="5246" y="2069"/>
                    </a:lnTo>
                    <a:lnTo>
                      <a:pt x="5210" y="2138"/>
                    </a:lnTo>
                    <a:lnTo>
                      <a:pt x="5179" y="2198"/>
                    </a:lnTo>
                    <a:lnTo>
                      <a:pt x="5172" y="2267"/>
                    </a:lnTo>
                    <a:lnTo>
                      <a:pt x="5115" y="2276"/>
                    </a:lnTo>
                    <a:lnTo>
                      <a:pt x="5069" y="2332"/>
                    </a:lnTo>
                    <a:lnTo>
                      <a:pt x="5052" y="2426"/>
                    </a:lnTo>
                    <a:lnTo>
                      <a:pt x="5080" y="2409"/>
                    </a:lnTo>
                    <a:lnTo>
                      <a:pt x="5119" y="2426"/>
                    </a:lnTo>
                    <a:lnTo>
                      <a:pt x="5126" y="2530"/>
                    </a:lnTo>
                    <a:lnTo>
                      <a:pt x="5119" y="2586"/>
                    </a:lnTo>
                    <a:lnTo>
                      <a:pt x="5083" y="2586"/>
                    </a:lnTo>
                    <a:lnTo>
                      <a:pt x="5104" y="2642"/>
                    </a:lnTo>
                    <a:lnTo>
                      <a:pt x="5136" y="2668"/>
                    </a:lnTo>
                    <a:lnTo>
                      <a:pt x="5101" y="2719"/>
                    </a:lnTo>
                    <a:lnTo>
                      <a:pt x="5055" y="2810"/>
                    </a:lnTo>
                    <a:lnTo>
                      <a:pt x="4995" y="2810"/>
                    </a:lnTo>
                    <a:lnTo>
                      <a:pt x="4956" y="2801"/>
                    </a:lnTo>
                    <a:lnTo>
                      <a:pt x="4946" y="2732"/>
                    </a:lnTo>
                    <a:lnTo>
                      <a:pt x="4903" y="2784"/>
                    </a:lnTo>
                    <a:lnTo>
                      <a:pt x="4889" y="2844"/>
                    </a:lnTo>
                    <a:lnTo>
                      <a:pt x="4946" y="2810"/>
                    </a:lnTo>
                    <a:lnTo>
                      <a:pt x="4966" y="2825"/>
                    </a:lnTo>
                    <a:lnTo>
                      <a:pt x="4929" y="2888"/>
                    </a:lnTo>
                    <a:lnTo>
                      <a:pt x="4871" y="3009"/>
                    </a:lnTo>
                    <a:lnTo>
                      <a:pt x="4913" y="2992"/>
                    </a:lnTo>
                    <a:lnTo>
                      <a:pt x="4952" y="2925"/>
                    </a:lnTo>
                    <a:lnTo>
                      <a:pt x="4952" y="2998"/>
                    </a:lnTo>
                    <a:lnTo>
                      <a:pt x="4957" y="3044"/>
                    </a:lnTo>
                    <a:lnTo>
                      <a:pt x="4920" y="3098"/>
                    </a:lnTo>
                    <a:lnTo>
                      <a:pt x="4880" y="3154"/>
                    </a:lnTo>
                    <a:lnTo>
                      <a:pt x="4945" y="3141"/>
                    </a:lnTo>
                    <a:lnTo>
                      <a:pt x="4991" y="3154"/>
                    </a:lnTo>
                    <a:lnTo>
                      <a:pt x="5021" y="3080"/>
                    </a:lnTo>
                    <a:lnTo>
                      <a:pt x="5032" y="3003"/>
                    </a:lnTo>
                    <a:lnTo>
                      <a:pt x="5072" y="2931"/>
                    </a:lnTo>
                    <a:lnTo>
                      <a:pt x="5176" y="2929"/>
                    </a:lnTo>
                    <a:lnTo>
                      <a:pt x="5162" y="2895"/>
                    </a:lnTo>
                    <a:lnTo>
                      <a:pt x="5106" y="2882"/>
                    </a:lnTo>
                    <a:lnTo>
                      <a:pt x="5107" y="2836"/>
                    </a:lnTo>
                    <a:lnTo>
                      <a:pt x="5162" y="2812"/>
                    </a:lnTo>
                    <a:lnTo>
                      <a:pt x="5193" y="2888"/>
                    </a:lnTo>
                    <a:lnTo>
                      <a:pt x="5175" y="2987"/>
                    </a:lnTo>
                    <a:lnTo>
                      <a:pt x="5115" y="3008"/>
                    </a:lnTo>
                    <a:lnTo>
                      <a:pt x="5080" y="3112"/>
                    </a:lnTo>
                    <a:lnTo>
                      <a:pt x="5052" y="3224"/>
                    </a:lnTo>
                    <a:lnTo>
                      <a:pt x="5013" y="3250"/>
                    </a:lnTo>
                    <a:lnTo>
                      <a:pt x="5034" y="3319"/>
                    </a:lnTo>
                    <a:lnTo>
                      <a:pt x="4967" y="3387"/>
                    </a:lnTo>
                    <a:lnTo>
                      <a:pt x="4953" y="3482"/>
                    </a:lnTo>
                    <a:lnTo>
                      <a:pt x="4967" y="3573"/>
                    </a:lnTo>
                    <a:lnTo>
                      <a:pt x="4896" y="3581"/>
                    </a:lnTo>
                    <a:lnTo>
                      <a:pt x="4850" y="3517"/>
                    </a:lnTo>
                    <a:lnTo>
                      <a:pt x="4840" y="3469"/>
                    </a:lnTo>
                    <a:lnTo>
                      <a:pt x="4829" y="3573"/>
                    </a:lnTo>
                    <a:lnTo>
                      <a:pt x="4797" y="3646"/>
                    </a:lnTo>
                    <a:lnTo>
                      <a:pt x="4801" y="3749"/>
                    </a:lnTo>
                    <a:lnTo>
                      <a:pt x="4773" y="3801"/>
                    </a:lnTo>
                    <a:lnTo>
                      <a:pt x="4787" y="3883"/>
                    </a:lnTo>
                    <a:lnTo>
                      <a:pt x="4783" y="4017"/>
                    </a:lnTo>
                    <a:lnTo>
                      <a:pt x="4776" y="4172"/>
                    </a:lnTo>
                    <a:lnTo>
                      <a:pt x="4843" y="4094"/>
                    </a:lnTo>
                    <a:lnTo>
                      <a:pt x="4942" y="4073"/>
                    </a:lnTo>
                    <a:lnTo>
                      <a:pt x="4988" y="3978"/>
                    </a:lnTo>
                    <a:lnTo>
                      <a:pt x="5080" y="3952"/>
                    </a:lnTo>
                    <a:lnTo>
                      <a:pt x="5129" y="3909"/>
                    </a:lnTo>
                    <a:lnTo>
                      <a:pt x="5150" y="3827"/>
                    </a:lnTo>
                    <a:lnTo>
                      <a:pt x="5168" y="3719"/>
                    </a:lnTo>
                    <a:lnTo>
                      <a:pt x="5143" y="3668"/>
                    </a:lnTo>
                    <a:lnTo>
                      <a:pt x="5161" y="3556"/>
                    </a:lnTo>
                    <a:lnTo>
                      <a:pt x="5150" y="3469"/>
                    </a:lnTo>
                    <a:lnTo>
                      <a:pt x="5214" y="3405"/>
                    </a:lnTo>
                    <a:lnTo>
                      <a:pt x="5235" y="3353"/>
                    </a:lnTo>
                    <a:lnTo>
                      <a:pt x="5263" y="3254"/>
                    </a:lnTo>
                    <a:lnTo>
                      <a:pt x="5246" y="3159"/>
                    </a:lnTo>
                    <a:lnTo>
                      <a:pt x="5263" y="3060"/>
                    </a:lnTo>
                    <a:lnTo>
                      <a:pt x="5313" y="3038"/>
                    </a:lnTo>
                    <a:lnTo>
                      <a:pt x="5369" y="3107"/>
                    </a:lnTo>
                    <a:lnTo>
                      <a:pt x="5359" y="3163"/>
                    </a:lnTo>
                    <a:lnTo>
                      <a:pt x="5419" y="3181"/>
                    </a:lnTo>
                    <a:lnTo>
                      <a:pt x="5482" y="3146"/>
                    </a:lnTo>
                    <a:lnTo>
                      <a:pt x="5486" y="3086"/>
                    </a:lnTo>
                    <a:lnTo>
                      <a:pt x="5535" y="3064"/>
                    </a:lnTo>
                    <a:lnTo>
                      <a:pt x="5503" y="3034"/>
                    </a:lnTo>
                    <a:lnTo>
                      <a:pt x="5433" y="3038"/>
                    </a:lnTo>
                    <a:lnTo>
                      <a:pt x="5398" y="2978"/>
                    </a:lnTo>
                    <a:lnTo>
                      <a:pt x="5401" y="2922"/>
                    </a:lnTo>
                    <a:lnTo>
                      <a:pt x="5450" y="2991"/>
                    </a:lnTo>
                    <a:lnTo>
                      <a:pt x="5588" y="2991"/>
                    </a:lnTo>
                    <a:lnTo>
                      <a:pt x="5659" y="2961"/>
                    </a:lnTo>
                    <a:lnTo>
                      <a:pt x="5726" y="2857"/>
                    </a:lnTo>
                    <a:lnTo>
                      <a:pt x="5789" y="2853"/>
                    </a:lnTo>
                    <a:lnTo>
                      <a:pt x="5789" y="2788"/>
                    </a:lnTo>
                    <a:lnTo>
                      <a:pt x="5895" y="2750"/>
                    </a:lnTo>
                    <a:lnTo>
                      <a:pt x="5920" y="2638"/>
                    </a:lnTo>
                    <a:lnTo>
                      <a:pt x="5976" y="2577"/>
                    </a:lnTo>
                    <a:lnTo>
                      <a:pt x="6022" y="2590"/>
                    </a:lnTo>
                    <a:lnTo>
                      <a:pt x="6026" y="2633"/>
                    </a:lnTo>
                    <a:lnTo>
                      <a:pt x="6061" y="2582"/>
                    </a:lnTo>
                    <a:lnTo>
                      <a:pt x="6061" y="2500"/>
                    </a:lnTo>
                    <a:lnTo>
                      <a:pt x="6079" y="2413"/>
                    </a:lnTo>
                    <a:lnTo>
                      <a:pt x="6142" y="2401"/>
                    </a:lnTo>
                    <a:lnTo>
                      <a:pt x="6185" y="2444"/>
                    </a:lnTo>
                    <a:lnTo>
                      <a:pt x="6206" y="2413"/>
                    </a:lnTo>
                    <a:lnTo>
                      <a:pt x="6222" y="2498"/>
                    </a:lnTo>
                    <a:lnTo>
                      <a:pt x="6242" y="2432"/>
                    </a:lnTo>
                    <a:lnTo>
                      <a:pt x="6375" y="2383"/>
                    </a:lnTo>
                    <a:lnTo>
                      <a:pt x="6643" y="2333"/>
                    </a:lnTo>
                    <a:lnTo>
                      <a:pt x="6831" y="2210"/>
                    </a:lnTo>
                    <a:lnTo>
                      <a:pt x="6623" y="2301"/>
                    </a:lnTo>
                    <a:lnTo>
                      <a:pt x="6470" y="2309"/>
                    </a:lnTo>
                    <a:lnTo>
                      <a:pt x="6358" y="2293"/>
                    </a:lnTo>
                    <a:lnTo>
                      <a:pt x="6277" y="2301"/>
                    </a:lnTo>
                    <a:lnTo>
                      <a:pt x="6340" y="2172"/>
                    </a:lnTo>
                    <a:lnTo>
                      <a:pt x="6425" y="2081"/>
                    </a:lnTo>
                    <a:lnTo>
                      <a:pt x="6395" y="1956"/>
                    </a:lnTo>
                    <a:lnTo>
                      <a:pt x="6467" y="1827"/>
                    </a:lnTo>
                    <a:lnTo>
                      <a:pt x="6510" y="1741"/>
                    </a:lnTo>
                    <a:lnTo>
                      <a:pt x="6524" y="1633"/>
                    </a:lnTo>
                    <a:lnTo>
                      <a:pt x="6471" y="1660"/>
                    </a:lnTo>
                    <a:lnTo>
                      <a:pt x="6409" y="1733"/>
                    </a:lnTo>
                    <a:lnTo>
                      <a:pt x="6390" y="1625"/>
                    </a:lnTo>
                    <a:lnTo>
                      <a:pt x="6356" y="1696"/>
                    </a:lnTo>
                    <a:lnTo>
                      <a:pt x="6340" y="1780"/>
                    </a:lnTo>
                    <a:lnTo>
                      <a:pt x="6270" y="1857"/>
                    </a:lnTo>
                    <a:lnTo>
                      <a:pt x="6270" y="1952"/>
                    </a:lnTo>
                    <a:lnTo>
                      <a:pt x="6199" y="1974"/>
                    </a:lnTo>
                    <a:lnTo>
                      <a:pt x="6146" y="2090"/>
                    </a:lnTo>
                    <a:lnTo>
                      <a:pt x="6061" y="2151"/>
                    </a:lnTo>
                    <a:lnTo>
                      <a:pt x="6014" y="2251"/>
                    </a:lnTo>
                    <a:lnTo>
                      <a:pt x="5957" y="2380"/>
                    </a:lnTo>
                    <a:lnTo>
                      <a:pt x="5916" y="2423"/>
                    </a:lnTo>
                    <a:lnTo>
                      <a:pt x="5869" y="2522"/>
                    </a:lnTo>
                    <a:lnTo>
                      <a:pt x="5806" y="2503"/>
                    </a:lnTo>
                    <a:lnTo>
                      <a:pt x="5745" y="2508"/>
                    </a:lnTo>
                    <a:lnTo>
                      <a:pt x="5738" y="2435"/>
                    </a:lnTo>
                    <a:lnTo>
                      <a:pt x="5810" y="2391"/>
                    </a:lnTo>
                    <a:lnTo>
                      <a:pt x="5857" y="2306"/>
                    </a:lnTo>
                    <a:lnTo>
                      <a:pt x="5786" y="2389"/>
                    </a:lnTo>
                    <a:lnTo>
                      <a:pt x="5715" y="2417"/>
                    </a:lnTo>
                    <a:lnTo>
                      <a:pt x="5665" y="2505"/>
                    </a:lnTo>
                    <a:lnTo>
                      <a:pt x="5551" y="2584"/>
                    </a:lnTo>
                    <a:lnTo>
                      <a:pt x="5461" y="2611"/>
                    </a:lnTo>
                    <a:lnTo>
                      <a:pt x="5520" y="2557"/>
                    </a:lnTo>
                    <a:lnTo>
                      <a:pt x="5524" y="2484"/>
                    </a:lnTo>
                    <a:lnTo>
                      <a:pt x="5557" y="2475"/>
                    </a:lnTo>
                    <a:lnTo>
                      <a:pt x="5583" y="2389"/>
                    </a:lnTo>
                    <a:lnTo>
                      <a:pt x="5627" y="2285"/>
                    </a:lnTo>
                    <a:lnTo>
                      <a:pt x="5676" y="2263"/>
                    </a:lnTo>
                    <a:lnTo>
                      <a:pt x="5691" y="2189"/>
                    </a:lnTo>
                    <a:lnTo>
                      <a:pt x="5680" y="2096"/>
                    </a:lnTo>
                    <a:lnTo>
                      <a:pt x="5642" y="2116"/>
                    </a:lnTo>
                    <a:lnTo>
                      <a:pt x="5594" y="2113"/>
                    </a:lnTo>
                    <a:lnTo>
                      <a:pt x="5585" y="2170"/>
                    </a:lnTo>
                    <a:lnTo>
                      <a:pt x="5548" y="2168"/>
                    </a:lnTo>
                    <a:lnTo>
                      <a:pt x="5472" y="2185"/>
                    </a:lnTo>
                    <a:lnTo>
                      <a:pt x="5517" y="2086"/>
                    </a:lnTo>
                    <a:lnTo>
                      <a:pt x="5492" y="1970"/>
                    </a:lnTo>
                    <a:lnTo>
                      <a:pt x="5531" y="1888"/>
                    </a:lnTo>
                    <a:lnTo>
                      <a:pt x="5501" y="1825"/>
                    </a:lnTo>
                    <a:lnTo>
                      <a:pt x="5533" y="1752"/>
                    </a:lnTo>
                    <a:lnTo>
                      <a:pt x="5608" y="1711"/>
                    </a:lnTo>
                    <a:lnTo>
                      <a:pt x="5660" y="1686"/>
                    </a:lnTo>
                    <a:lnTo>
                      <a:pt x="5614" y="1682"/>
                    </a:lnTo>
                    <a:lnTo>
                      <a:pt x="5613" y="1629"/>
                    </a:lnTo>
                    <a:lnTo>
                      <a:pt x="5567" y="1590"/>
                    </a:lnTo>
                    <a:lnTo>
                      <a:pt x="5553" y="1513"/>
                    </a:lnTo>
                    <a:lnTo>
                      <a:pt x="5510" y="1491"/>
                    </a:lnTo>
                    <a:lnTo>
                      <a:pt x="5525" y="1560"/>
                    </a:lnTo>
                    <a:close/>
                    <a:moveTo>
                      <a:pt x="3929" y="1801"/>
                    </a:moveTo>
                    <a:lnTo>
                      <a:pt x="4035" y="1944"/>
                    </a:lnTo>
                    <a:lnTo>
                      <a:pt x="3717" y="2344"/>
                    </a:lnTo>
                    <a:lnTo>
                      <a:pt x="3711" y="2519"/>
                    </a:lnTo>
                    <a:lnTo>
                      <a:pt x="3350" y="2819"/>
                    </a:lnTo>
                    <a:lnTo>
                      <a:pt x="3158" y="2856"/>
                    </a:lnTo>
                    <a:lnTo>
                      <a:pt x="3190" y="2940"/>
                    </a:lnTo>
                    <a:lnTo>
                      <a:pt x="3113" y="3047"/>
                    </a:lnTo>
                    <a:lnTo>
                      <a:pt x="2824" y="3189"/>
                    </a:lnTo>
                    <a:lnTo>
                      <a:pt x="2640" y="3326"/>
                    </a:lnTo>
                    <a:lnTo>
                      <a:pt x="2512" y="3454"/>
                    </a:lnTo>
                    <a:lnTo>
                      <a:pt x="2370" y="3681"/>
                    </a:lnTo>
                    <a:lnTo>
                      <a:pt x="2273" y="3680"/>
                    </a:lnTo>
                    <a:lnTo>
                      <a:pt x="2354" y="3552"/>
                    </a:lnTo>
                    <a:lnTo>
                      <a:pt x="2408" y="3544"/>
                    </a:lnTo>
                    <a:lnTo>
                      <a:pt x="2468" y="3454"/>
                    </a:lnTo>
                    <a:lnTo>
                      <a:pt x="2565" y="3336"/>
                    </a:lnTo>
                    <a:lnTo>
                      <a:pt x="2672" y="3232"/>
                    </a:lnTo>
                    <a:lnTo>
                      <a:pt x="2790" y="3149"/>
                    </a:lnTo>
                    <a:lnTo>
                      <a:pt x="2925" y="3036"/>
                    </a:lnTo>
                    <a:lnTo>
                      <a:pt x="2929" y="2975"/>
                    </a:lnTo>
                    <a:lnTo>
                      <a:pt x="2908" y="2935"/>
                    </a:lnTo>
                    <a:lnTo>
                      <a:pt x="2866" y="2934"/>
                    </a:lnTo>
                    <a:lnTo>
                      <a:pt x="2886" y="2962"/>
                    </a:lnTo>
                    <a:lnTo>
                      <a:pt x="2886" y="3007"/>
                    </a:lnTo>
                    <a:lnTo>
                      <a:pt x="2817" y="3033"/>
                    </a:lnTo>
                    <a:lnTo>
                      <a:pt x="2820" y="2962"/>
                    </a:lnTo>
                    <a:lnTo>
                      <a:pt x="2735" y="2980"/>
                    </a:lnTo>
                    <a:lnTo>
                      <a:pt x="2671" y="3023"/>
                    </a:lnTo>
                    <a:lnTo>
                      <a:pt x="2678" y="3070"/>
                    </a:lnTo>
                    <a:lnTo>
                      <a:pt x="2794" y="3039"/>
                    </a:lnTo>
                    <a:lnTo>
                      <a:pt x="2757" y="3077"/>
                    </a:lnTo>
                    <a:lnTo>
                      <a:pt x="2695" y="3096"/>
                    </a:lnTo>
                    <a:lnTo>
                      <a:pt x="2669" y="3118"/>
                    </a:lnTo>
                    <a:lnTo>
                      <a:pt x="2662" y="3077"/>
                    </a:lnTo>
                    <a:lnTo>
                      <a:pt x="2627" y="3036"/>
                    </a:lnTo>
                    <a:lnTo>
                      <a:pt x="2561" y="3109"/>
                    </a:lnTo>
                    <a:lnTo>
                      <a:pt x="2633" y="3121"/>
                    </a:lnTo>
                    <a:lnTo>
                      <a:pt x="2630" y="3164"/>
                    </a:lnTo>
                    <a:lnTo>
                      <a:pt x="2640" y="3235"/>
                    </a:lnTo>
                    <a:lnTo>
                      <a:pt x="2542" y="3305"/>
                    </a:lnTo>
                    <a:lnTo>
                      <a:pt x="2532" y="3278"/>
                    </a:lnTo>
                    <a:lnTo>
                      <a:pt x="2580" y="3215"/>
                    </a:lnTo>
                    <a:lnTo>
                      <a:pt x="2576" y="3173"/>
                    </a:lnTo>
                    <a:lnTo>
                      <a:pt x="2439" y="3179"/>
                    </a:lnTo>
                    <a:lnTo>
                      <a:pt x="2470" y="3203"/>
                    </a:lnTo>
                    <a:lnTo>
                      <a:pt x="2467" y="3232"/>
                    </a:lnTo>
                    <a:lnTo>
                      <a:pt x="2429" y="3240"/>
                    </a:lnTo>
                    <a:lnTo>
                      <a:pt x="2394" y="3265"/>
                    </a:lnTo>
                    <a:lnTo>
                      <a:pt x="2468" y="3280"/>
                    </a:lnTo>
                    <a:lnTo>
                      <a:pt x="2386" y="3348"/>
                    </a:lnTo>
                    <a:lnTo>
                      <a:pt x="2368" y="3413"/>
                    </a:lnTo>
                    <a:lnTo>
                      <a:pt x="2294" y="3430"/>
                    </a:lnTo>
                    <a:lnTo>
                      <a:pt x="2225" y="3530"/>
                    </a:lnTo>
                    <a:lnTo>
                      <a:pt x="2209" y="3511"/>
                    </a:lnTo>
                    <a:lnTo>
                      <a:pt x="2206" y="3461"/>
                    </a:lnTo>
                    <a:lnTo>
                      <a:pt x="2078" y="3564"/>
                    </a:lnTo>
                    <a:lnTo>
                      <a:pt x="2025" y="3653"/>
                    </a:lnTo>
                    <a:lnTo>
                      <a:pt x="1934" y="3708"/>
                    </a:lnTo>
                    <a:lnTo>
                      <a:pt x="1915" y="3755"/>
                    </a:lnTo>
                    <a:lnTo>
                      <a:pt x="1822" y="3788"/>
                    </a:lnTo>
                    <a:lnTo>
                      <a:pt x="1782" y="3886"/>
                    </a:lnTo>
                    <a:lnTo>
                      <a:pt x="1742" y="3996"/>
                    </a:lnTo>
                    <a:lnTo>
                      <a:pt x="1648" y="4086"/>
                    </a:lnTo>
                    <a:lnTo>
                      <a:pt x="1560" y="4258"/>
                    </a:lnTo>
                    <a:lnTo>
                      <a:pt x="1542" y="4374"/>
                    </a:lnTo>
                    <a:lnTo>
                      <a:pt x="1380" y="4530"/>
                    </a:lnTo>
                    <a:lnTo>
                      <a:pt x="1468" y="4528"/>
                    </a:lnTo>
                    <a:lnTo>
                      <a:pt x="1517" y="4488"/>
                    </a:lnTo>
                    <a:lnTo>
                      <a:pt x="1583" y="4544"/>
                    </a:lnTo>
                    <a:lnTo>
                      <a:pt x="1717" y="4403"/>
                    </a:lnTo>
                    <a:lnTo>
                      <a:pt x="1747" y="4295"/>
                    </a:lnTo>
                    <a:lnTo>
                      <a:pt x="1808" y="4149"/>
                    </a:lnTo>
                    <a:lnTo>
                      <a:pt x="1908" y="4115"/>
                    </a:lnTo>
                    <a:lnTo>
                      <a:pt x="1952" y="4019"/>
                    </a:lnTo>
                    <a:lnTo>
                      <a:pt x="2044" y="3911"/>
                    </a:lnTo>
                    <a:lnTo>
                      <a:pt x="2160" y="3806"/>
                    </a:lnTo>
                    <a:lnTo>
                      <a:pt x="2236" y="3732"/>
                    </a:lnTo>
                    <a:lnTo>
                      <a:pt x="2151" y="3853"/>
                    </a:lnTo>
                    <a:lnTo>
                      <a:pt x="2077" y="3989"/>
                    </a:lnTo>
                    <a:lnTo>
                      <a:pt x="2127" y="4010"/>
                    </a:lnTo>
                    <a:lnTo>
                      <a:pt x="2234" y="4007"/>
                    </a:lnTo>
                    <a:lnTo>
                      <a:pt x="2314" y="3950"/>
                    </a:lnTo>
                    <a:lnTo>
                      <a:pt x="2294" y="4009"/>
                    </a:lnTo>
                    <a:lnTo>
                      <a:pt x="2225" y="4053"/>
                    </a:lnTo>
                    <a:lnTo>
                      <a:pt x="2138" y="4053"/>
                    </a:lnTo>
                    <a:lnTo>
                      <a:pt x="2096" y="4085"/>
                    </a:lnTo>
                    <a:lnTo>
                      <a:pt x="2087" y="4139"/>
                    </a:lnTo>
                    <a:lnTo>
                      <a:pt x="2037" y="4144"/>
                    </a:lnTo>
                    <a:lnTo>
                      <a:pt x="1945" y="4203"/>
                    </a:lnTo>
                    <a:lnTo>
                      <a:pt x="1915" y="4269"/>
                    </a:lnTo>
                    <a:lnTo>
                      <a:pt x="1925" y="4362"/>
                    </a:lnTo>
                    <a:lnTo>
                      <a:pt x="1996" y="4415"/>
                    </a:lnTo>
                    <a:lnTo>
                      <a:pt x="2008" y="4463"/>
                    </a:lnTo>
                    <a:lnTo>
                      <a:pt x="2102" y="4530"/>
                    </a:lnTo>
                    <a:lnTo>
                      <a:pt x="2247" y="4530"/>
                    </a:lnTo>
                    <a:lnTo>
                      <a:pt x="2345" y="4461"/>
                    </a:lnTo>
                    <a:lnTo>
                      <a:pt x="2403" y="4373"/>
                    </a:lnTo>
                    <a:lnTo>
                      <a:pt x="2491" y="4282"/>
                    </a:lnTo>
                    <a:lnTo>
                      <a:pt x="2594" y="4285"/>
                    </a:lnTo>
                    <a:lnTo>
                      <a:pt x="2664" y="4317"/>
                    </a:lnTo>
                    <a:lnTo>
                      <a:pt x="2736" y="4334"/>
                    </a:lnTo>
                    <a:lnTo>
                      <a:pt x="2713" y="4373"/>
                    </a:lnTo>
                    <a:lnTo>
                      <a:pt x="2616" y="4359"/>
                    </a:lnTo>
                    <a:lnTo>
                      <a:pt x="2472" y="4346"/>
                    </a:lnTo>
                    <a:lnTo>
                      <a:pt x="2422" y="4405"/>
                    </a:lnTo>
                    <a:lnTo>
                      <a:pt x="2366" y="4538"/>
                    </a:lnTo>
                    <a:lnTo>
                      <a:pt x="2320" y="4612"/>
                    </a:lnTo>
                    <a:lnTo>
                      <a:pt x="2324" y="4659"/>
                    </a:lnTo>
                    <a:lnTo>
                      <a:pt x="2378" y="4653"/>
                    </a:lnTo>
                    <a:lnTo>
                      <a:pt x="2411" y="4642"/>
                    </a:lnTo>
                    <a:lnTo>
                      <a:pt x="2397" y="4607"/>
                    </a:lnTo>
                    <a:lnTo>
                      <a:pt x="2410" y="4546"/>
                    </a:lnTo>
                    <a:lnTo>
                      <a:pt x="2434" y="4545"/>
                    </a:lnTo>
                    <a:lnTo>
                      <a:pt x="2436" y="4604"/>
                    </a:lnTo>
                    <a:lnTo>
                      <a:pt x="2499" y="4665"/>
                    </a:lnTo>
                    <a:lnTo>
                      <a:pt x="2533" y="4662"/>
                    </a:lnTo>
                    <a:lnTo>
                      <a:pt x="2540" y="4713"/>
                    </a:lnTo>
                    <a:lnTo>
                      <a:pt x="2566" y="4776"/>
                    </a:lnTo>
                    <a:lnTo>
                      <a:pt x="2570" y="4856"/>
                    </a:lnTo>
                    <a:lnTo>
                      <a:pt x="2640" y="4860"/>
                    </a:lnTo>
                    <a:lnTo>
                      <a:pt x="2695" y="4835"/>
                    </a:lnTo>
                    <a:lnTo>
                      <a:pt x="2746" y="4774"/>
                    </a:lnTo>
                    <a:lnTo>
                      <a:pt x="2859" y="4718"/>
                    </a:lnTo>
                    <a:lnTo>
                      <a:pt x="2902" y="4629"/>
                    </a:lnTo>
                    <a:lnTo>
                      <a:pt x="2913" y="4476"/>
                    </a:lnTo>
                    <a:lnTo>
                      <a:pt x="2979" y="4368"/>
                    </a:lnTo>
                    <a:lnTo>
                      <a:pt x="3119" y="4355"/>
                    </a:lnTo>
                    <a:lnTo>
                      <a:pt x="3142" y="4466"/>
                    </a:lnTo>
                    <a:lnTo>
                      <a:pt x="3230" y="4541"/>
                    </a:lnTo>
                    <a:lnTo>
                      <a:pt x="3274" y="4519"/>
                    </a:lnTo>
                    <a:lnTo>
                      <a:pt x="3274" y="4395"/>
                    </a:lnTo>
                    <a:lnTo>
                      <a:pt x="3296" y="4269"/>
                    </a:lnTo>
                    <a:lnTo>
                      <a:pt x="3381" y="4186"/>
                    </a:lnTo>
                    <a:lnTo>
                      <a:pt x="3529" y="4125"/>
                    </a:lnTo>
                    <a:lnTo>
                      <a:pt x="3353" y="4279"/>
                    </a:lnTo>
                    <a:lnTo>
                      <a:pt x="3323" y="4374"/>
                    </a:lnTo>
                    <a:lnTo>
                      <a:pt x="3323" y="4595"/>
                    </a:lnTo>
                    <a:lnTo>
                      <a:pt x="3346" y="4788"/>
                    </a:lnTo>
                    <a:lnTo>
                      <a:pt x="3341" y="4910"/>
                    </a:lnTo>
                    <a:lnTo>
                      <a:pt x="3277" y="4976"/>
                    </a:lnTo>
                    <a:lnTo>
                      <a:pt x="3231" y="5043"/>
                    </a:lnTo>
                    <a:lnTo>
                      <a:pt x="3194" y="5147"/>
                    </a:lnTo>
                    <a:lnTo>
                      <a:pt x="3172" y="5294"/>
                    </a:lnTo>
                    <a:lnTo>
                      <a:pt x="3223" y="5149"/>
                    </a:lnTo>
                    <a:lnTo>
                      <a:pt x="3267" y="5069"/>
                    </a:lnTo>
                    <a:lnTo>
                      <a:pt x="3334" y="5035"/>
                    </a:lnTo>
                    <a:lnTo>
                      <a:pt x="3395" y="4982"/>
                    </a:lnTo>
                    <a:lnTo>
                      <a:pt x="3524" y="4928"/>
                    </a:lnTo>
                    <a:lnTo>
                      <a:pt x="3478" y="4885"/>
                    </a:lnTo>
                    <a:lnTo>
                      <a:pt x="3467" y="4811"/>
                    </a:lnTo>
                    <a:lnTo>
                      <a:pt x="3385" y="4615"/>
                    </a:lnTo>
                    <a:lnTo>
                      <a:pt x="3607" y="4559"/>
                    </a:lnTo>
                    <a:lnTo>
                      <a:pt x="3783" y="4628"/>
                    </a:lnTo>
                    <a:lnTo>
                      <a:pt x="3978" y="4585"/>
                    </a:lnTo>
                    <a:lnTo>
                      <a:pt x="3801" y="4547"/>
                    </a:lnTo>
                    <a:lnTo>
                      <a:pt x="3712" y="4423"/>
                    </a:lnTo>
                    <a:lnTo>
                      <a:pt x="3566" y="4332"/>
                    </a:lnTo>
                    <a:lnTo>
                      <a:pt x="3723" y="4321"/>
                    </a:lnTo>
                    <a:lnTo>
                      <a:pt x="3917" y="4422"/>
                    </a:lnTo>
                    <a:lnTo>
                      <a:pt x="4057" y="4577"/>
                    </a:lnTo>
                    <a:lnTo>
                      <a:pt x="4204" y="4595"/>
                    </a:lnTo>
                    <a:lnTo>
                      <a:pt x="4079" y="4376"/>
                    </a:lnTo>
                    <a:lnTo>
                      <a:pt x="4037" y="4206"/>
                    </a:lnTo>
                    <a:lnTo>
                      <a:pt x="3886" y="4065"/>
                    </a:lnTo>
                    <a:lnTo>
                      <a:pt x="4012" y="3906"/>
                    </a:lnTo>
                    <a:lnTo>
                      <a:pt x="4091" y="3879"/>
                    </a:lnTo>
                    <a:lnTo>
                      <a:pt x="4242" y="3645"/>
                    </a:lnTo>
                    <a:lnTo>
                      <a:pt x="4407" y="3650"/>
                    </a:lnTo>
                    <a:lnTo>
                      <a:pt x="4417" y="3510"/>
                    </a:lnTo>
                    <a:lnTo>
                      <a:pt x="4469" y="3488"/>
                    </a:lnTo>
                    <a:lnTo>
                      <a:pt x="4508" y="3258"/>
                    </a:lnTo>
                    <a:lnTo>
                      <a:pt x="4614" y="3073"/>
                    </a:lnTo>
                    <a:lnTo>
                      <a:pt x="4592" y="3010"/>
                    </a:lnTo>
                    <a:lnTo>
                      <a:pt x="4549" y="3023"/>
                    </a:lnTo>
                    <a:lnTo>
                      <a:pt x="4478" y="2957"/>
                    </a:lnTo>
                    <a:lnTo>
                      <a:pt x="4556" y="2841"/>
                    </a:lnTo>
                    <a:lnTo>
                      <a:pt x="4572" y="2771"/>
                    </a:lnTo>
                    <a:lnTo>
                      <a:pt x="4491" y="2684"/>
                    </a:lnTo>
                    <a:lnTo>
                      <a:pt x="4490" y="2641"/>
                    </a:lnTo>
                    <a:lnTo>
                      <a:pt x="4661" y="2599"/>
                    </a:lnTo>
                    <a:lnTo>
                      <a:pt x="4723" y="2512"/>
                    </a:lnTo>
                    <a:lnTo>
                      <a:pt x="4806" y="2334"/>
                    </a:lnTo>
                    <a:lnTo>
                      <a:pt x="4793" y="2257"/>
                    </a:lnTo>
                    <a:lnTo>
                      <a:pt x="4827" y="2139"/>
                    </a:lnTo>
                    <a:lnTo>
                      <a:pt x="4879" y="2094"/>
                    </a:lnTo>
                    <a:lnTo>
                      <a:pt x="4884" y="2012"/>
                    </a:lnTo>
                    <a:lnTo>
                      <a:pt x="4937" y="1986"/>
                    </a:lnTo>
                    <a:lnTo>
                      <a:pt x="5040" y="1859"/>
                    </a:lnTo>
                    <a:lnTo>
                      <a:pt x="5052" y="1818"/>
                    </a:lnTo>
                    <a:lnTo>
                      <a:pt x="5018" y="1814"/>
                    </a:lnTo>
                    <a:lnTo>
                      <a:pt x="5019" y="1781"/>
                    </a:lnTo>
                    <a:lnTo>
                      <a:pt x="5092" y="1686"/>
                    </a:lnTo>
                    <a:lnTo>
                      <a:pt x="5021" y="1694"/>
                    </a:lnTo>
                    <a:lnTo>
                      <a:pt x="4929" y="1785"/>
                    </a:lnTo>
                    <a:lnTo>
                      <a:pt x="4883" y="1893"/>
                    </a:lnTo>
                    <a:lnTo>
                      <a:pt x="4867" y="1965"/>
                    </a:lnTo>
                    <a:lnTo>
                      <a:pt x="4819" y="1984"/>
                    </a:lnTo>
                    <a:lnTo>
                      <a:pt x="4805" y="2037"/>
                    </a:lnTo>
                    <a:lnTo>
                      <a:pt x="4756" y="2057"/>
                    </a:lnTo>
                    <a:lnTo>
                      <a:pt x="4746" y="2122"/>
                    </a:lnTo>
                    <a:lnTo>
                      <a:pt x="4784" y="2140"/>
                    </a:lnTo>
                    <a:lnTo>
                      <a:pt x="4773" y="2211"/>
                    </a:lnTo>
                    <a:lnTo>
                      <a:pt x="4712" y="2212"/>
                    </a:lnTo>
                    <a:lnTo>
                      <a:pt x="4634" y="2228"/>
                    </a:lnTo>
                    <a:lnTo>
                      <a:pt x="4599" y="2259"/>
                    </a:lnTo>
                    <a:lnTo>
                      <a:pt x="4546" y="2226"/>
                    </a:lnTo>
                    <a:lnTo>
                      <a:pt x="4551" y="2157"/>
                    </a:lnTo>
                    <a:lnTo>
                      <a:pt x="4490" y="2152"/>
                    </a:lnTo>
                    <a:lnTo>
                      <a:pt x="4458" y="2084"/>
                    </a:lnTo>
                    <a:lnTo>
                      <a:pt x="4474" y="2223"/>
                    </a:lnTo>
                    <a:lnTo>
                      <a:pt x="4534" y="2341"/>
                    </a:lnTo>
                    <a:lnTo>
                      <a:pt x="4594" y="2371"/>
                    </a:lnTo>
                    <a:lnTo>
                      <a:pt x="4653" y="2346"/>
                    </a:lnTo>
                    <a:lnTo>
                      <a:pt x="4685" y="2275"/>
                    </a:lnTo>
                    <a:lnTo>
                      <a:pt x="4725" y="2274"/>
                    </a:lnTo>
                    <a:lnTo>
                      <a:pt x="4752" y="2335"/>
                    </a:lnTo>
                    <a:lnTo>
                      <a:pt x="4662" y="2455"/>
                    </a:lnTo>
                    <a:lnTo>
                      <a:pt x="4561" y="2496"/>
                    </a:lnTo>
                    <a:lnTo>
                      <a:pt x="4556" y="2465"/>
                    </a:lnTo>
                    <a:lnTo>
                      <a:pt x="4523" y="2448"/>
                    </a:lnTo>
                    <a:lnTo>
                      <a:pt x="4516" y="2398"/>
                    </a:lnTo>
                    <a:lnTo>
                      <a:pt x="4477" y="2402"/>
                    </a:lnTo>
                    <a:lnTo>
                      <a:pt x="4469" y="2473"/>
                    </a:lnTo>
                    <a:lnTo>
                      <a:pt x="4444" y="2474"/>
                    </a:lnTo>
                    <a:lnTo>
                      <a:pt x="4434" y="2412"/>
                    </a:lnTo>
                    <a:lnTo>
                      <a:pt x="4437" y="2297"/>
                    </a:lnTo>
                    <a:lnTo>
                      <a:pt x="4377" y="2142"/>
                    </a:lnTo>
                    <a:lnTo>
                      <a:pt x="4367" y="1978"/>
                    </a:lnTo>
                    <a:lnTo>
                      <a:pt x="4413" y="1913"/>
                    </a:lnTo>
                    <a:lnTo>
                      <a:pt x="4271" y="1707"/>
                    </a:lnTo>
                    <a:lnTo>
                      <a:pt x="4021" y="1543"/>
                    </a:lnTo>
                    <a:lnTo>
                      <a:pt x="3929" y="1801"/>
                    </a:lnTo>
                    <a:close/>
                    <a:moveTo>
                      <a:pt x="15442" y="2855"/>
                    </a:moveTo>
                    <a:lnTo>
                      <a:pt x="15592" y="3305"/>
                    </a:lnTo>
                    <a:lnTo>
                      <a:pt x="15770" y="3437"/>
                    </a:lnTo>
                    <a:lnTo>
                      <a:pt x="15962" y="3770"/>
                    </a:lnTo>
                    <a:lnTo>
                      <a:pt x="16220" y="3925"/>
                    </a:lnTo>
                    <a:lnTo>
                      <a:pt x="16326" y="4143"/>
                    </a:lnTo>
                    <a:lnTo>
                      <a:pt x="16218" y="4249"/>
                    </a:lnTo>
                    <a:lnTo>
                      <a:pt x="15979" y="4332"/>
                    </a:lnTo>
                    <a:lnTo>
                      <a:pt x="15824" y="4320"/>
                    </a:lnTo>
                    <a:lnTo>
                      <a:pt x="15691" y="4218"/>
                    </a:lnTo>
                    <a:lnTo>
                      <a:pt x="15883" y="4451"/>
                    </a:lnTo>
                    <a:lnTo>
                      <a:pt x="16095" y="4496"/>
                    </a:lnTo>
                    <a:lnTo>
                      <a:pt x="16331" y="4569"/>
                    </a:lnTo>
                    <a:lnTo>
                      <a:pt x="16467" y="4492"/>
                    </a:lnTo>
                    <a:lnTo>
                      <a:pt x="16631" y="4474"/>
                    </a:lnTo>
                    <a:lnTo>
                      <a:pt x="16735" y="4562"/>
                    </a:lnTo>
                    <a:lnTo>
                      <a:pt x="16671" y="4657"/>
                    </a:lnTo>
                    <a:lnTo>
                      <a:pt x="16555" y="4695"/>
                    </a:lnTo>
                    <a:lnTo>
                      <a:pt x="16694" y="4719"/>
                    </a:lnTo>
                    <a:lnTo>
                      <a:pt x="16788" y="4626"/>
                    </a:lnTo>
                    <a:lnTo>
                      <a:pt x="16928" y="4792"/>
                    </a:lnTo>
                    <a:lnTo>
                      <a:pt x="16991" y="4934"/>
                    </a:lnTo>
                    <a:lnTo>
                      <a:pt x="16930" y="4946"/>
                    </a:lnTo>
                    <a:lnTo>
                      <a:pt x="16864" y="5020"/>
                    </a:lnTo>
                    <a:lnTo>
                      <a:pt x="16832" y="5107"/>
                    </a:lnTo>
                    <a:lnTo>
                      <a:pt x="16769" y="5192"/>
                    </a:lnTo>
                    <a:lnTo>
                      <a:pt x="16633" y="5257"/>
                    </a:lnTo>
                    <a:lnTo>
                      <a:pt x="16790" y="5235"/>
                    </a:lnTo>
                    <a:lnTo>
                      <a:pt x="16906" y="5095"/>
                    </a:lnTo>
                    <a:lnTo>
                      <a:pt x="17031" y="5024"/>
                    </a:lnTo>
                    <a:lnTo>
                      <a:pt x="17092" y="5039"/>
                    </a:lnTo>
                    <a:lnTo>
                      <a:pt x="17079" y="5106"/>
                    </a:lnTo>
                    <a:lnTo>
                      <a:pt x="17146" y="5088"/>
                    </a:lnTo>
                    <a:lnTo>
                      <a:pt x="17213" y="5243"/>
                    </a:lnTo>
                    <a:lnTo>
                      <a:pt x="17186" y="5359"/>
                    </a:lnTo>
                    <a:lnTo>
                      <a:pt x="17123" y="5363"/>
                    </a:lnTo>
                    <a:lnTo>
                      <a:pt x="17045" y="5537"/>
                    </a:lnTo>
                    <a:lnTo>
                      <a:pt x="17116" y="5457"/>
                    </a:lnTo>
                    <a:lnTo>
                      <a:pt x="17237" y="5412"/>
                    </a:lnTo>
                    <a:lnTo>
                      <a:pt x="17267" y="5266"/>
                    </a:lnTo>
                    <a:lnTo>
                      <a:pt x="17331" y="5367"/>
                    </a:lnTo>
                    <a:lnTo>
                      <a:pt x="17395" y="5345"/>
                    </a:lnTo>
                    <a:lnTo>
                      <a:pt x="17472" y="5468"/>
                    </a:lnTo>
                    <a:lnTo>
                      <a:pt x="17465" y="5540"/>
                    </a:lnTo>
                    <a:lnTo>
                      <a:pt x="17502" y="5625"/>
                    </a:lnTo>
                    <a:lnTo>
                      <a:pt x="17534" y="5808"/>
                    </a:lnTo>
                    <a:lnTo>
                      <a:pt x="17518" y="5900"/>
                    </a:lnTo>
                    <a:lnTo>
                      <a:pt x="17444" y="5998"/>
                    </a:lnTo>
                    <a:lnTo>
                      <a:pt x="17480" y="5985"/>
                    </a:lnTo>
                    <a:lnTo>
                      <a:pt x="17552" y="5886"/>
                    </a:lnTo>
                    <a:lnTo>
                      <a:pt x="17587" y="5923"/>
                    </a:lnTo>
                    <a:lnTo>
                      <a:pt x="17595" y="6040"/>
                    </a:lnTo>
                    <a:lnTo>
                      <a:pt x="17851" y="6398"/>
                    </a:lnTo>
                    <a:lnTo>
                      <a:pt x="18017" y="6394"/>
                    </a:lnTo>
                    <a:lnTo>
                      <a:pt x="18101" y="6429"/>
                    </a:lnTo>
                    <a:lnTo>
                      <a:pt x="18159" y="6422"/>
                    </a:lnTo>
                    <a:lnTo>
                      <a:pt x="18252" y="6550"/>
                    </a:lnTo>
                    <a:lnTo>
                      <a:pt x="18316" y="6618"/>
                    </a:lnTo>
                    <a:lnTo>
                      <a:pt x="18238" y="6442"/>
                    </a:lnTo>
                    <a:lnTo>
                      <a:pt x="18113" y="6293"/>
                    </a:lnTo>
                    <a:lnTo>
                      <a:pt x="18077" y="6188"/>
                    </a:lnTo>
                    <a:lnTo>
                      <a:pt x="18124" y="6131"/>
                    </a:lnTo>
                    <a:lnTo>
                      <a:pt x="18121" y="6020"/>
                    </a:lnTo>
                    <a:lnTo>
                      <a:pt x="18180" y="6081"/>
                    </a:lnTo>
                    <a:lnTo>
                      <a:pt x="18186" y="6284"/>
                    </a:lnTo>
                    <a:lnTo>
                      <a:pt x="18233" y="6224"/>
                    </a:lnTo>
                    <a:lnTo>
                      <a:pt x="18284" y="6088"/>
                    </a:lnTo>
                    <a:lnTo>
                      <a:pt x="18290" y="6181"/>
                    </a:lnTo>
                    <a:lnTo>
                      <a:pt x="18288" y="6303"/>
                    </a:lnTo>
                    <a:lnTo>
                      <a:pt x="18420" y="6269"/>
                    </a:lnTo>
                    <a:lnTo>
                      <a:pt x="18489" y="6364"/>
                    </a:lnTo>
                    <a:lnTo>
                      <a:pt x="18470" y="6461"/>
                    </a:lnTo>
                    <a:lnTo>
                      <a:pt x="18492" y="6543"/>
                    </a:lnTo>
                    <a:lnTo>
                      <a:pt x="18605" y="6455"/>
                    </a:lnTo>
                    <a:lnTo>
                      <a:pt x="18677" y="6349"/>
                    </a:lnTo>
                    <a:lnTo>
                      <a:pt x="18747" y="6337"/>
                    </a:lnTo>
                    <a:lnTo>
                      <a:pt x="18733" y="6410"/>
                    </a:lnTo>
                    <a:lnTo>
                      <a:pt x="18653" y="6476"/>
                    </a:lnTo>
                    <a:lnTo>
                      <a:pt x="18670" y="6528"/>
                    </a:lnTo>
                    <a:lnTo>
                      <a:pt x="18702" y="6511"/>
                    </a:lnTo>
                    <a:lnTo>
                      <a:pt x="18749" y="6616"/>
                    </a:lnTo>
                    <a:lnTo>
                      <a:pt x="18690" y="6667"/>
                    </a:lnTo>
                    <a:lnTo>
                      <a:pt x="18642" y="6633"/>
                    </a:lnTo>
                    <a:lnTo>
                      <a:pt x="18587" y="6633"/>
                    </a:lnTo>
                    <a:lnTo>
                      <a:pt x="18655" y="6723"/>
                    </a:lnTo>
                    <a:lnTo>
                      <a:pt x="18597" y="6755"/>
                    </a:lnTo>
                    <a:lnTo>
                      <a:pt x="18564" y="6713"/>
                    </a:lnTo>
                    <a:lnTo>
                      <a:pt x="18459" y="6702"/>
                    </a:lnTo>
                    <a:lnTo>
                      <a:pt x="18430" y="6816"/>
                    </a:lnTo>
                    <a:lnTo>
                      <a:pt x="18608" y="6835"/>
                    </a:lnTo>
                    <a:lnTo>
                      <a:pt x="18710" y="6814"/>
                    </a:lnTo>
                    <a:lnTo>
                      <a:pt x="18757" y="6908"/>
                    </a:lnTo>
                    <a:lnTo>
                      <a:pt x="18868" y="6885"/>
                    </a:lnTo>
                    <a:lnTo>
                      <a:pt x="18878" y="6963"/>
                    </a:lnTo>
                    <a:lnTo>
                      <a:pt x="18916" y="6992"/>
                    </a:lnTo>
                    <a:lnTo>
                      <a:pt x="18990" y="6860"/>
                    </a:lnTo>
                    <a:lnTo>
                      <a:pt x="19060" y="6814"/>
                    </a:lnTo>
                    <a:lnTo>
                      <a:pt x="19178" y="6843"/>
                    </a:lnTo>
                    <a:lnTo>
                      <a:pt x="19355" y="6847"/>
                    </a:lnTo>
                    <a:lnTo>
                      <a:pt x="19492" y="6956"/>
                    </a:lnTo>
                    <a:lnTo>
                      <a:pt x="19546" y="6863"/>
                    </a:lnTo>
                    <a:lnTo>
                      <a:pt x="19443" y="6664"/>
                    </a:lnTo>
                    <a:lnTo>
                      <a:pt x="19253" y="6591"/>
                    </a:lnTo>
                    <a:lnTo>
                      <a:pt x="19197" y="6625"/>
                    </a:lnTo>
                    <a:lnTo>
                      <a:pt x="19123" y="6595"/>
                    </a:lnTo>
                    <a:lnTo>
                      <a:pt x="19188" y="6583"/>
                    </a:lnTo>
                    <a:lnTo>
                      <a:pt x="19209" y="6557"/>
                    </a:lnTo>
                    <a:lnTo>
                      <a:pt x="19160" y="6521"/>
                    </a:lnTo>
                    <a:lnTo>
                      <a:pt x="19102" y="6507"/>
                    </a:lnTo>
                    <a:lnTo>
                      <a:pt x="19033" y="6341"/>
                    </a:lnTo>
                    <a:lnTo>
                      <a:pt x="18979" y="6136"/>
                    </a:lnTo>
                    <a:lnTo>
                      <a:pt x="19089" y="6308"/>
                    </a:lnTo>
                    <a:lnTo>
                      <a:pt x="19141" y="6420"/>
                    </a:lnTo>
                    <a:lnTo>
                      <a:pt x="19199" y="6460"/>
                    </a:lnTo>
                    <a:lnTo>
                      <a:pt x="19230" y="6529"/>
                    </a:lnTo>
                    <a:lnTo>
                      <a:pt x="19296" y="6543"/>
                    </a:lnTo>
                    <a:lnTo>
                      <a:pt x="19416" y="6587"/>
                    </a:lnTo>
                    <a:lnTo>
                      <a:pt x="19518" y="6574"/>
                    </a:lnTo>
                    <a:lnTo>
                      <a:pt x="19611" y="6692"/>
                    </a:lnTo>
                    <a:lnTo>
                      <a:pt x="19617" y="6736"/>
                    </a:lnTo>
                    <a:lnTo>
                      <a:pt x="19617" y="6168"/>
                    </a:lnTo>
                    <a:lnTo>
                      <a:pt x="19568" y="6137"/>
                    </a:lnTo>
                    <a:lnTo>
                      <a:pt x="19303" y="5745"/>
                    </a:lnTo>
                    <a:lnTo>
                      <a:pt x="19042" y="5663"/>
                    </a:lnTo>
                    <a:lnTo>
                      <a:pt x="18728" y="5094"/>
                    </a:lnTo>
                    <a:lnTo>
                      <a:pt x="18152" y="4534"/>
                    </a:lnTo>
                    <a:lnTo>
                      <a:pt x="18243" y="4746"/>
                    </a:lnTo>
                    <a:lnTo>
                      <a:pt x="18418" y="4898"/>
                    </a:lnTo>
                    <a:lnTo>
                      <a:pt x="18586" y="5154"/>
                    </a:lnTo>
                    <a:lnTo>
                      <a:pt x="18603" y="5293"/>
                    </a:lnTo>
                    <a:lnTo>
                      <a:pt x="18523" y="5423"/>
                    </a:lnTo>
                    <a:lnTo>
                      <a:pt x="18559" y="5621"/>
                    </a:lnTo>
                    <a:lnTo>
                      <a:pt x="18483" y="5731"/>
                    </a:lnTo>
                    <a:lnTo>
                      <a:pt x="18451" y="5896"/>
                    </a:lnTo>
                    <a:lnTo>
                      <a:pt x="18378" y="5920"/>
                    </a:lnTo>
                    <a:lnTo>
                      <a:pt x="18475" y="6003"/>
                    </a:lnTo>
                    <a:lnTo>
                      <a:pt x="18528" y="6220"/>
                    </a:lnTo>
                    <a:lnTo>
                      <a:pt x="18611" y="6310"/>
                    </a:lnTo>
                    <a:lnTo>
                      <a:pt x="18518" y="6327"/>
                    </a:lnTo>
                    <a:lnTo>
                      <a:pt x="18435" y="6194"/>
                    </a:lnTo>
                    <a:lnTo>
                      <a:pt x="18368" y="6042"/>
                    </a:lnTo>
                    <a:lnTo>
                      <a:pt x="18244" y="5914"/>
                    </a:lnTo>
                    <a:lnTo>
                      <a:pt x="18209" y="5836"/>
                    </a:lnTo>
                    <a:lnTo>
                      <a:pt x="18169" y="5904"/>
                    </a:lnTo>
                    <a:lnTo>
                      <a:pt x="18126" y="5770"/>
                    </a:lnTo>
                    <a:lnTo>
                      <a:pt x="17983" y="5681"/>
                    </a:lnTo>
                    <a:lnTo>
                      <a:pt x="17860" y="5697"/>
                    </a:lnTo>
                    <a:lnTo>
                      <a:pt x="17763" y="5576"/>
                    </a:lnTo>
                    <a:lnTo>
                      <a:pt x="17727" y="5485"/>
                    </a:lnTo>
                    <a:lnTo>
                      <a:pt x="17713" y="5590"/>
                    </a:lnTo>
                    <a:lnTo>
                      <a:pt x="17659" y="5458"/>
                    </a:lnTo>
                    <a:lnTo>
                      <a:pt x="17583" y="5350"/>
                    </a:lnTo>
                    <a:lnTo>
                      <a:pt x="17535" y="5254"/>
                    </a:lnTo>
                    <a:lnTo>
                      <a:pt x="17519" y="5183"/>
                    </a:lnTo>
                    <a:lnTo>
                      <a:pt x="17637" y="5292"/>
                    </a:lnTo>
                    <a:lnTo>
                      <a:pt x="17691" y="5283"/>
                    </a:lnTo>
                    <a:lnTo>
                      <a:pt x="17521" y="5107"/>
                    </a:lnTo>
                    <a:lnTo>
                      <a:pt x="17337" y="4922"/>
                    </a:lnTo>
                    <a:lnTo>
                      <a:pt x="17196" y="4581"/>
                    </a:lnTo>
                    <a:lnTo>
                      <a:pt x="16885" y="4232"/>
                    </a:lnTo>
                    <a:lnTo>
                      <a:pt x="16649" y="3840"/>
                    </a:lnTo>
                    <a:lnTo>
                      <a:pt x="16200" y="3663"/>
                    </a:lnTo>
                    <a:lnTo>
                      <a:pt x="15798" y="3232"/>
                    </a:lnTo>
                    <a:lnTo>
                      <a:pt x="15445" y="2620"/>
                    </a:lnTo>
                    <a:lnTo>
                      <a:pt x="15442" y="2855"/>
                    </a:lnTo>
                    <a:close/>
                    <a:moveTo>
                      <a:pt x="16444" y="4267"/>
                    </a:moveTo>
                    <a:lnTo>
                      <a:pt x="16483" y="4163"/>
                    </a:lnTo>
                    <a:lnTo>
                      <a:pt x="16557" y="4107"/>
                    </a:lnTo>
                    <a:lnTo>
                      <a:pt x="16578" y="4004"/>
                    </a:lnTo>
                    <a:lnTo>
                      <a:pt x="16574" y="3905"/>
                    </a:lnTo>
                    <a:lnTo>
                      <a:pt x="16617" y="3961"/>
                    </a:lnTo>
                    <a:lnTo>
                      <a:pt x="16687" y="3999"/>
                    </a:lnTo>
                    <a:lnTo>
                      <a:pt x="16691" y="4060"/>
                    </a:lnTo>
                    <a:lnTo>
                      <a:pt x="16744" y="4077"/>
                    </a:lnTo>
                    <a:lnTo>
                      <a:pt x="16765" y="4142"/>
                    </a:lnTo>
                    <a:lnTo>
                      <a:pt x="16702" y="4168"/>
                    </a:lnTo>
                    <a:lnTo>
                      <a:pt x="16723" y="4228"/>
                    </a:lnTo>
                    <a:lnTo>
                      <a:pt x="16617" y="4241"/>
                    </a:lnTo>
                    <a:lnTo>
                      <a:pt x="16571" y="4185"/>
                    </a:lnTo>
                    <a:lnTo>
                      <a:pt x="16539" y="4202"/>
                    </a:lnTo>
                    <a:lnTo>
                      <a:pt x="16546" y="4236"/>
                    </a:lnTo>
                    <a:lnTo>
                      <a:pt x="16592" y="4267"/>
                    </a:lnTo>
                    <a:lnTo>
                      <a:pt x="16532" y="4275"/>
                    </a:lnTo>
                    <a:lnTo>
                      <a:pt x="16518" y="4224"/>
                    </a:lnTo>
                    <a:lnTo>
                      <a:pt x="16497" y="4275"/>
                    </a:lnTo>
                    <a:lnTo>
                      <a:pt x="16444" y="4267"/>
                    </a:lnTo>
                    <a:close/>
                    <a:moveTo>
                      <a:pt x="6407" y="3344"/>
                    </a:moveTo>
                    <a:lnTo>
                      <a:pt x="6287" y="3465"/>
                    </a:lnTo>
                    <a:lnTo>
                      <a:pt x="6231" y="3560"/>
                    </a:lnTo>
                    <a:lnTo>
                      <a:pt x="6167" y="3672"/>
                    </a:lnTo>
                    <a:lnTo>
                      <a:pt x="6301" y="3646"/>
                    </a:lnTo>
                    <a:lnTo>
                      <a:pt x="6344" y="3491"/>
                    </a:lnTo>
                    <a:lnTo>
                      <a:pt x="6464" y="3379"/>
                    </a:lnTo>
                    <a:lnTo>
                      <a:pt x="6534" y="3224"/>
                    </a:lnTo>
                    <a:lnTo>
                      <a:pt x="6407" y="3344"/>
                    </a:lnTo>
                    <a:close/>
                    <a:moveTo>
                      <a:pt x="321" y="3534"/>
                    </a:moveTo>
                    <a:lnTo>
                      <a:pt x="381" y="3702"/>
                    </a:lnTo>
                    <a:lnTo>
                      <a:pt x="539" y="3780"/>
                    </a:lnTo>
                    <a:lnTo>
                      <a:pt x="623" y="3881"/>
                    </a:lnTo>
                    <a:lnTo>
                      <a:pt x="668" y="3996"/>
                    </a:lnTo>
                    <a:lnTo>
                      <a:pt x="717" y="4049"/>
                    </a:lnTo>
                    <a:lnTo>
                      <a:pt x="732" y="4177"/>
                    </a:lnTo>
                    <a:lnTo>
                      <a:pt x="694" y="4217"/>
                    </a:lnTo>
                    <a:lnTo>
                      <a:pt x="656" y="4181"/>
                    </a:lnTo>
                    <a:lnTo>
                      <a:pt x="671" y="4251"/>
                    </a:lnTo>
                    <a:lnTo>
                      <a:pt x="660" y="4268"/>
                    </a:lnTo>
                    <a:lnTo>
                      <a:pt x="559" y="4262"/>
                    </a:lnTo>
                    <a:lnTo>
                      <a:pt x="494" y="4164"/>
                    </a:lnTo>
                    <a:lnTo>
                      <a:pt x="471" y="4070"/>
                    </a:lnTo>
                    <a:lnTo>
                      <a:pt x="490" y="3984"/>
                    </a:lnTo>
                    <a:lnTo>
                      <a:pt x="447" y="4057"/>
                    </a:lnTo>
                    <a:lnTo>
                      <a:pt x="443" y="4222"/>
                    </a:lnTo>
                    <a:lnTo>
                      <a:pt x="467" y="4267"/>
                    </a:lnTo>
                    <a:lnTo>
                      <a:pt x="355" y="4314"/>
                    </a:lnTo>
                    <a:lnTo>
                      <a:pt x="320" y="4460"/>
                    </a:lnTo>
                    <a:lnTo>
                      <a:pt x="285" y="4537"/>
                    </a:lnTo>
                    <a:lnTo>
                      <a:pt x="206" y="4637"/>
                    </a:lnTo>
                    <a:lnTo>
                      <a:pt x="98" y="4691"/>
                    </a:lnTo>
                    <a:lnTo>
                      <a:pt x="25" y="4804"/>
                    </a:lnTo>
                    <a:lnTo>
                      <a:pt x="0" y="4935"/>
                    </a:lnTo>
                    <a:lnTo>
                      <a:pt x="79" y="4830"/>
                    </a:lnTo>
                    <a:lnTo>
                      <a:pt x="170" y="4809"/>
                    </a:lnTo>
                    <a:lnTo>
                      <a:pt x="226" y="4787"/>
                    </a:lnTo>
                    <a:lnTo>
                      <a:pt x="341" y="4777"/>
                    </a:lnTo>
                    <a:lnTo>
                      <a:pt x="471" y="4770"/>
                    </a:lnTo>
                    <a:lnTo>
                      <a:pt x="537" y="4801"/>
                    </a:lnTo>
                    <a:lnTo>
                      <a:pt x="511" y="4740"/>
                    </a:lnTo>
                    <a:lnTo>
                      <a:pt x="347" y="4721"/>
                    </a:lnTo>
                    <a:lnTo>
                      <a:pt x="311" y="4665"/>
                    </a:lnTo>
                    <a:lnTo>
                      <a:pt x="377" y="4620"/>
                    </a:lnTo>
                    <a:lnTo>
                      <a:pt x="476" y="4588"/>
                    </a:lnTo>
                    <a:lnTo>
                      <a:pt x="504" y="4542"/>
                    </a:lnTo>
                    <a:lnTo>
                      <a:pt x="557" y="4473"/>
                    </a:lnTo>
                    <a:lnTo>
                      <a:pt x="603" y="4434"/>
                    </a:lnTo>
                    <a:lnTo>
                      <a:pt x="620" y="4363"/>
                    </a:lnTo>
                    <a:lnTo>
                      <a:pt x="648" y="4405"/>
                    </a:lnTo>
                    <a:lnTo>
                      <a:pt x="639" y="4474"/>
                    </a:lnTo>
                    <a:lnTo>
                      <a:pt x="590" y="4489"/>
                    </a:lnTo>
                    <a:lnTo>
                      <a:pt x="540" y="4607"/>
                    </a:lnTo>
                    <a:lnTo>
                      <a:pt x="479" y="4660"/>
                    </a:lnTo>
                    <a:lnTo>
                      <a:pt x="506" y="4722"/>
                    </a:lnTo>
                    <a:lnTo>
                      <a:pt x="510" y="4655"/>
                    </a:lnTo>
                    <a:lnTo>
                      <a:pt x="580" y="4614"/>
                    </a:lnTo>
                    <a:lnTo>
                      <a:pt x="671" y="4513"/>
                    </a:lnTo>
                    <a:lnTo>
                      <a:pt x="853" y="4252"/>
                    </a:lnTo>
                    <a:lnTo>
                      <a:pt x="1041" y="4060"/>
                    </a:lnTo>
                    <a:lnTo>
                      <a:pt x="759" y="3672"/>
                    </a:lnTo>
                    <a:lnTo>
                      <a:pt x="349" y="3431"/>
                    </a:lnTo>
                    <a:lnTo>
                      <a:pt x="321" y="3534"/>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lstStyle/>
              <a:p>
                <a:endParaRPr altLang="en-US" lang="zh-CN"/>
              </a:p>
            </p:txBody>
          </p:sp>
        </p:grpSp>
      </p:grpSp>
      <p:grpSp>
        <p:nvGrpSpPr>
          <p:cNvPr id="11666" name="Group 402"/>
          <p:cNvGrpSpPr/>
          <p:nvPr/>
        </p:nvGrpSpPr>
        <p:grpSpPr>
          <a:xfrm>
            <a:off x="377825" y="4430713"/>
            <a:ext cx="509588" cy="744537"/>
            <a:chExt cx="509588" cy="744538"/>
          </a:xfrm>
        </p:grpSpPr>
        <p:sp>
          <p:nvSpPr>
            <p:cNvPr id="9241" name="Freeform 523"/>
            <p:cNvSpPr/>
            <p:nvPr/>
          </p:nvSpPr>
          <p:spPr bwMode="auto">
            <a:xfrm>
              <a:off x="6350" y="0"/>
              <a:ext cx="503238" cy="336550"/>
            </a:xfrm>
            <a:custGeom>
              <a:gdLst>
                <a:gd fmla="*/ 0 w 1166" name="T0"/>
                <a:gd fmla="*/ 2147483647 h 775" name="T1"/>
                <a:gd fmla="*/ 2147483647 w 1166" name="T2"/>
                <a:gd fmla="*/ 2147483647 h 775" name="T3"/>
                <a:gd fmla="*/ 2147483647 w 1166" name="T4"/>
                <a:gd fmla="*/ 2147483647 h 775" name="T5"/>
                <a:gd fmla="*/ 2147483647 w 1166" name="T6"/>
                <a:gd fmla="*/ 2147483647 h 775" name="T7"/>
                <a:gd fmla="*/ 2147483647 w 1166" name="T8"/>
                <a:gd fmla="*/ 2147483647 h 775" name="T9"/>
                <a:gd fmla="*/ 2147483647 w 1166" name="T10"/>
                <a:gd fmla="*/ 2147483647 h 775" name="T11"/>
                <a:gd fmla="*/ 2147483647 w 1166" name="T12"/>
                <a:gd fmla="*/ 2147483647 h 775" name="T13"/>
                <a:gd fmla="*/ 2147483647 w 1166" name="T14"/>
                <a:gd fmla="*/ 2147483647 h 775" name="T15"/>
                <a:gd fmla="*/ 2147483647 w 1166" name="T16"/>
                <a:gd fmla="*/ 2147483647 h 775" name="T17"/>
                <a:gd fmla="*/ 2147483647 w 1166" name="T18"/>
                <a:gd fmla="*/ 2147483647 h 775" name="T19"/>
                <a:gd fmla="*/ 2147483647 w 1166" name="T20"/>
                <a:gd fmla="*/ 2147483647 h 775" name="T21"/>
                <a:gd fmla="*/ 2147483647 w 1166" name="T22"/>
                <a:gd fmla="*/ 2147483647 h 775" name="T23"/>
                <a:gd fmla="*/ 0 w 1166" name="T24"/>
                <a:gd fmla="*/ 2147483647 h 775"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b="b" l="0" r="r" t="0"/>
              <a:pathLst>
                <a:path h="775" w="1166">
                  <a:moveTo>
                    <a:pt x="0" y="98"/>
                  </a:moveTo>
                  <a:cubicBezTo>
                    <a:pt x="182" y="29"/>
                    <a:pt x="339" y="0"/>
                    <a:pt x="448" y="51"/>
                  </a:cubicBezTo>
                  <a:cubicBezTo>
                    <a:pt x="504" y="81"/>
                    <a:pt x="534" y="143"/>
                    <a:pt x="661" y="163"/>
                  </a:cubicBezTo>
                  <a:cubicBezTo>
                    <a:pt x="797" y="188"/>
                    <a:pt x="917" y="164"/>
                    <a:pt x="1024" y="98"/>
                  </a:cubicBezTo>
                  <a:cubicBezTo>
                    <a:pt x="1003" y="168"/>
                    <a:pt x="992" y="233"/>
                    <a:pt x="993" y="308"/>
                  </a:cubicBezTo>
                  <a:cubicBezTo>
                    <a:pt x="994" y="374"/>
                    <a:pt x="1014" y="428"/>
                    <a:pt x="1056" y="475"/>
                  </a:cubicBezTo>
                  <a:cubicBezTo>
                    <a:pt x="1104" y="532"/>
                    <a:pt x="1102" y="582"/>
                    <a:pt x="1097" y="661"/>
                  </a:cubicBezTo>
                  <a:cubicBezTo>
                    <a:pt x="1094" y="693"/>
                    <a:pt x="1113" y="721"/>
                    <a:pt x="1166" y="743"/>
                  </a:cubicBezTo>
                  <a:cubicBezTo>
                    <a:pt x="1044" y="775"/>
                    <a:pt x="925" y="775"/>
                    <a:pt x="805" y="766"/>
                  </a:cubicBezTo>
                  <a:cubicBezTo>
                    <a:pt x="707" y="756"/>
                    <a:pt x="634" y="691"/>
                    <a:pt x="581" y="650"/>
                  </a:cubicBezTo>
                  <a:cubicBezTo>
                    <a:pt x="490" y="603"/>
                    <a:pt x="366" y="603"/>
                    <a:pt x="258" y="628"/>
                  </a:cubicBezTo>
                  <a:cubicBezTo>
                    <a:pt x="178" y="650"/>
                    <a:pt x="104" y="710"/>
                    <a:pt x="27" y="751"/>
                  </a:cubicBezTo>
                  <a:cubicBezTo>
                    <a:pt x="18" y="533"/>
                    <a:pt x="9" y="316"/>
                    <a:pt x="0" y="98"/>
                  </a:cubicBez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42" name="Rectangle 524"/>
            <p:cNvSpPr>
              <a:spLocks noChangeArrowheads="1"/>
            </p:cNvSpPr>
            <p:nvPr/>
          </p:nvSpPr>
          <p:spPr bwMode="auto">
            <a:xfrm>
              <a:off x="0" y="42863"/>
              <a:ext cx="22225" cy="701675"/>
            </a:xfrm>
            <a:prstGeom prst="rect">
              <a:avLst/>
            </a:prstGeom>
            <a:solidFill>
              <a:srgbClr val="24211D"/>
            </a:solidFill>
            <a:ln>
              <a:noFill/>
            </a:ln>
            <a:extLst>
              <a:ext uri="{91240B29-F687-4F45-9708-019B960494DF}">
                <a14:hiddenLine w="9525">
                  <a:solidFill>
                    <a:srgbClr val="000000"/>
                  </a:solidFill>
                  <a:miter lim="800000"/>
                  <a:headEnd/>
                  <a:tailEnd/>
                </a14:hiddenLine>
              </a:ext>
            </a:extLst>
          </p:spPr>
          <p:txBody>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grpSp>
      <p:grpSp>
        <p:nvGrpSpPr>
          <p:cNvPr id="11669" name="Group 405"/>
          <p:cNvGrpSpPr/>
          <p:nvPr/>
        </p:nvGrpSpPr>
        <p:grpSpPr>
          <a:xfrm>
            <a:off x="2614613" y="3584575"/>
            <a:ext cx="509587" cy="744538"/>
            <a:chExt cx="509588" cy="744538"/>
          </a:xfrm>
        </p:grpSpPr>
        <p:sp>
          <p:nvSpPr>
            <p:cNvPr id="9239" name="Freeform 523"/>
            <p:cNvSpPr/>
            <p:nvPr/>
          </p:nvSpPr>
          <p:spPr bwMode="auto">
            <a:xfrm>
              <a:off x="6350" y="0"/>
              <a:ext cx="503238" cy="336550"/>
            </a:xfrm>
            <a:custGeom>
              <a:gdLst>
                <a:gd fmla="*/ 0 w 1166" name="T0"/>
                <a:gd fmla="*/ 2147483647 h 775" name="T1"/>
                <a:gd fmla="*/ 2147483647 w 1166" name="T2"/>
                <a:gd fmla="*/ 2147483647 h 775" name="T3"/>
                <a:gd fmla="*/ 2147483647 w 1166" name="T4"/>
                <a:gd fmla="*/ 2147483647 h 775" name="T5"/>
                <a:gd fmla="*/ 2147483647 w 1166" name="T6"/>
                <a:gd fmla="*/ 2147483647 h 775" name="T7"/>
                <a:gd fmla="*/ 2147483647 w 1166" name="T8"/>
                <a:gd fmla="*/ 2147483647 h 775" name="T9"/>
                <a:gd fmla="*/ 2147483647 w 1166" name="T10"/>
                <a:gd fmla="*/ 2147483647 h 775" name="T11"/>
                <a:gd fmla="*/ 2147483647 w 1166" name="T12"/>
                <a:gd fmla="*/ 2147483647 h 775" name="T13"/>
                <a:gd fmla="*/ 2147483647 w 1166" name="T14"/>
                <a:gd fmla="*/ 2147483647 h 775" name="T15"/>
                <a:gd fmla="*/ 2147483647 w 1166" name="T16"/>
                <a:gd fmla="*/ 2147483647 h 775" name="T17"/>
                <a:gd fmla="*/ 2147483647 w 1166" name="T18"/>
                <a:gd fmla="*/ 2147483647 h 775" name="T19"/>
                <a:gd fmla="*/ 2147483647 w 1166" name="T20"/>
                <a:gd fmla="*/ 2147483647 h 775" name="T21"/>
                <a:gd fmla="*/ 2147483647 w 1166" name="T22"/>
                <a:gd fmla="*/ 2147483647 h 775" name="T23"/>
                <a:gd fmla="*/ 0 w 1166" name="T24"/>
                <a:gd fmla="*/ 2147483647 h 775"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b="b" l="0" r="r" t="0"/>
              <a:pathLst>
                <a:path h="775" w="1166">
                  <a:moveTo>
                    <a:pt x="0" y="98"/>
                  </a:moveTo>
                  <a:cubicBezTo>
                    <a:pt x="182" y="29"/>
                    <a:pt x="339" y="0"/>
                    <a:pt x="448" y="51"/>
                  </a:cubicBezTo>
                  <a:cubicBezTo>
                    <a:pt x="504" y="81"/>
                    <a:pt x="534" y="143"/>
                    <a:pt x="661" y="163"/>
                  </a:cubicBezTo>
                  <a:cubicBezTo>
                    <a:pt x="797" y="188"/>
                    <a:pt x="917" y="164"/>
                    <a:pt x="1024" y="98"/>
                  </a:cubicBezTo>
                  <a:cubicBezTo>
                    <a:pt x="1003" y="168"/>
                    <a:pt x="992" y="233"/>
                    <a:pt x="993" y="308"/>
                  </a:cubicBezTo>
                  <a:cubicBezTo>
                    <a:pt x="994" y="374"/>
                    <a:pt x="1014" y="428"/>
                    <a:pt x="1056" y="475"/>
                  </a:cubicBezTo>
                  <a:cubicBezTo>
                    <a:pt x="1104" y="532"/>
                    <a:pt x="1102" y="582"/>
                    <a:pt x="1097" y="661"/>
                  </a:cubicBezTo>
                  <a:cubicBezTo>
                    <a:pt x="1094" y="693"/>
                    <a:pt x="1113" y="721"/>
                    <a:pt x="1166" y="743"/>
                  </a:cubicBezTo>
                  <a:cubicBezTo>
                    <a:pt x="1044" y="775"/>
                    <a:pt x="925" y="775"/>
                    <a:pt x="805" y="766"/>
                  </a:cubicBezTo>
                  <a:cubicBezTo>
                    <a:pt x="707" y="756"/>
                    <a:pt x="634" y="691"/>
                    <a:pt x="581" y="650"/>
                  </a:cubicBezTo>
                  <a:cubicBezTo>
                    <a:pt x="490" y="603"/>
                    <a:pt x="366" y="603"/>
                    <a:pt x="258" y="628"/>
                  </a:cubicBezTo>
                  <a:cubicBezTo>
                    <a:pt x="178" y="650"/>
                    <a:pt x="104" y="710"/>
                    <a:pt x="27" y="751"/>
                  </a:cubicBezTo>
                  <a:cubicBezTo>
                    <a:pt x="18" y="533"/>
                    <a:pt x="9" y="316"/>
                    <a:pt x="0" y="98"/>
                  </a:cubicBez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40" name="Rectangle 524"/>
            <p:cNvSpPr>
              <a:spLocks noChangeArrowheads="1"/>
            </p:cNvSpPr>
            <p:nvPr/>
          </p:nvSpPr>
          <p:spPr bwMode="auto">
            <a:xfrm>
              <a:off x="0" y="42863"/>
              <a:ext cx="22225" cy="701675"/>
            </a:xfrm>
            <a:prstGeom prst="rect">
              <a:avLst/>
            </a:prstGeom>
            <a:solidFill>
              <a:srgbClr val="24211D"/>
            </a:solidFill>
            <a:ln>
              <a:noFill/>
            </a:ln>
            <a:extLst>
              <a:ext uri="{91240B29-F687-4F45-9708-019B960494DF}">
                <a14:hiddenLine w="9525">
                  <a:solidFill>
                    <a:srgbClr val="000000"/>
                  </a:solidFill>
                  <a:miter lim="800000"/>
                  <a:headEnd/>
                  <a:tailEnd/>
                </a14:hiddenLine>
              </a:ext>
            </a:extLst>
          </p:spPr>
          <p:txBody>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grpSp>
      <p:grpSp>
        <p:nvGrpSpPr>
          <p:cNvPr id="11672" name="Group 408"/>
          <p:cNvGrpSpPr/>
          <p:nvPr/>
        </p:nvGrpSpPr>
        <p:grpSpPr>
          <a:xfrm>
            <a:off x="4510088" y="2833688"/>
            <a:ext cx="509587" cy="744537"/>
            <a:chExt cx="509588" cy="744538"/>
          </a:xfrm>
        </p:grpSpPr>
        <p:sp>
          <p:nvSpPr>
            <p:cNvPr id="9237" name="Freeform 523"/>
            <p:cNvSpPr/>
            <p:nvPr/>
          </p:nvSpPr>
          <p:spPr bwMode="auto">
            <a:xfrm>
              <a:off x="6350" y="0"/>
              <a:ext cx="503238" cy="336550"/>
            </a:xfrm>
            <a:custGeom>
              <a:gdLst>
                <a:gd fmla="*/ 0 w 1166" name="T0"/>
                <a:gd fmla="*/ 2147483647 h 775" name="T1"/>
                <a:gd fmla="*/ 2147483647 w 1166" name="T2"/>
                <a:gd fmla="*/ 2147483647 h 775" name="T3"/>
                <a:gd fmla="*/ 2147483647 w 1166" name="T4"/>
                <a:gd fmla="*/ 2147483647 h 775" name="T5"/>
                <a:gd fmla="*/ 2147483647 w 1166" name="T6"/>
                <a:gd fmla="*/ 2147483647 h 775" name="T7"/>
                <a:gd fmla="*/ 2147483647 w 1166" name="T8"/>
                <a:gd fmla="*/ 2147483647 h 775" name="T9"/>
                <a:gd fmla="*/ 2147483647 w 1166" name="T10"/>
                <a:gd fmla="*/ 2147483647 h 775" name="T11"/>
                <a:gd fmla="*/ 2147483647 w 1166" name="T12"/>
                <a:gd fmla="*/ 2147483647 h 775" name="T13"/>
                <a:gd fmla="*/ 2147483647 w 1166" name="T14"/>
                <a:gd fmla="*/ 2147483647 h 775" name="T15"/>
                <a:gd fmla="*/ 2147483647 w 1166" name="T16"/>
                <a:gd fmla="*/ 2147483647 h 775" name="T17"/>
                <a:gd fmla="*/ 2147483647 w 1166" name="T18"/>
                <a:gd fmla="*/ 2147483647 h 775" name="T19"/>
                <a:gd fmla="*/ 2147483647 w 1166" name="T20"/>
                <a:gd fmla="*/ 2147483647 h 775" name="T21"/>
                <a:gd fmla="*/ 2147483647 w 1166" name="T22"/>
                <a:gd fmla="*/ 2147483647 h 775" name="T23"/>
                <a:gd fmla="*/ 0 w 1166" name="T24"/>
                <a:gd fmla="*/ 2147483647 h 775"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b="b" l="0" r="r" t="0"/>
              <a:pathLst>
                <a:path h="775" w="1166">
                  <a:moveTo>
                    <a:pt x="0" y="98"/>
                  </a:moveTo>
                  <a:cubicBezTo>
                    <a:pt x="182" y="29"/>
                    <a:pt x="339" y="0"/>
                    <a:pt x="448" y="51"/>
                  </a:cubicBezTo>
                  <a:cubicBezTo>
                    <a:pt x="504" y="81"/>
                    <a:pt x="534" y="143"/>
                    <a:pt x="661" y="163"/>
                  </a:cubicBezTo>
                  <a:cubicBezTo>
                    <a:pt x="797" y="188"/>
                    <a:pt x="917" y="164"/>
                    <a:pt x="1024" y="98"/>
                  </a:cubicBezTo>
                  <a:cubicBezTo>
                    <a:pt x="1003" y="168"/>
                    <a:pt x="992" y="233"/>
                    <a:pt x="993" y="308"/>
                  </a:cubicBezTo>
                  <a:cubicBezTo>
                    <a:pt x="994" y="374"/>
                    <a:pt x="1014" y="428"/>
                    <a:pt x="1056" y="475"/>
                  </a:cubicBezTo>
                  <a:cubicBezTo>
                    <a:pt x="1104" y="532"/>
                    <a:pt x="1102" y="582"/>
                    <a:pt x="1097" y="661"/>
                  </a:cubicBezTo>
                  <a:cubicBezTo>
                    <a:pt x="1094" y="693"/>
                    <a:pt x="1113" y="721"/>
                    <a:pt x="1166" y="743"/>
                  </a:cubicBezTo>
                  <a:cubicBezTo>
                    <a:pt x="1044" y="775"/>
                    <a:pt x="925" y="775"/>
                    <a:pt x="805" y="766"/>
                  </a:cubicBezTo>
                  <a:cubicBezTo>
                    <a:pt x="707" y="756"/>
                    <a:pt x="634" y="691"/>
                    <a:pt x="581" y="650"/>
                  </a:cubicBezTo>
                  <a:cubicBezTo>
                    <a:pt x="490" y="603"/>
                    <a:pt x="366" y="603"/>
                    <a:pt x="258" y="628"/>
                  </a:cubicBezTo>
                  <a:cubicBezTo>
                    <a:pt x="178" y="650"/>
                    <a:pt x="104" y="710"/>
                    <a:pt x="27" y="751"/>
                  </a:cubicBezTo>
                  <a:cubicBezTo>
                    <a:pt x="18" y="533"/>
                    <a:pt x="9" y="316"/>
                    <a:pt x="0" y="98"/>
                  </a:cubicBez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38" name="Rectangle 524"/>
            <p:cNvSpPr>
              <a:spLocks noChangeArrowheads="1"/>
            </p:cNvSpPr>
            <p:nvPr/>
          </p:nvSpPr>
          <p:spPr bwMode="auto">
            <a:xfrm>
              <a:off x="0" y="42863"/>
              <a:ext cx="22225" cy="701675"/>
            </a:xfrm>
            <a:prstGeom prst="rect">
              <a:avLst/>
            </a:prstGeom>
            <a:solidFill>
              <a:srgbClr val="24211D"/>
            </a:solidFill>
            <a:ln>
              <a:noFill/>
            </a:ln>
            <a:extLst>
              <a:ext uri="{91240B29-F687-4F45-9708-019B960494DF}">
                <a14:hiddenLine w="9525">
                  <a:solidFill>
                    <a:srgbClr val="000000"/>
                  </a:solidFill>
                  <a:miter lim="800000"/>
                  <a:headEnd/>
                  <a:tailEnd/>
                </a14:hiddenLine>
              </a:ext>
            </a:extLst>
          </p:spPr>
          <p:txBody>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grpSp>
      <p:grpSp>
        <p:nvGrpSpPr>
          <p:cNvPr id="11675" name="Group 411"/>
          <p:cNvGrpSpPr/>
          <p:nvPr/>
        </p:nvGrpSpPr>
        <p:grpSpPr>
          <a:xfrm>
            <a:off x="7443788" y="3255963"/>
            <a:ext cx="509587" cy="744537"/>
            <a:chExt cx="509588" cy="744538"/>
          </a:xfrm>
        </p:grpSpPr>
        <p:sp>
          <p:nvSpPr>
            <p:cNvPr id="9235" name="Freeform 523"/>
            <p:cNvSpPr/>
            <p:nvPr/>
          </p:nvSpPr>
          <p:spPr bwMode="auto">
            <a:xfrm>
              <a:off x="6350" y="0"/>
              <a:ext cx="503238" cy="336550"/>
            </a:xfrm>
            <a:custGeom>
              <a:gdLst>
                <a:gd fmla="*/ 0 w 1166" name="T0"/>
                <a:gd fmla="*/ 2147483647 h 775" name="T1"/>
                <a:gd fmla="*/ 2147483647 w 1166" name="T2"/>
                <a:gd fmla="*/ 2147483647 h 775" name="T3"/>
                <a:gd fmla="*/ 2147483647 w 1166" name="T4"/>
                <a:gd fmla="*/ 2147483647 h 775" name="T5"/>
                <a:gd fmla="*/ 2147483647 w 1166" name="T6"/>
                <a:gd fmla="*/ 2147483647 h 775" name="T7"/>
                <a:gd fmla="*/ 2147483647 w 1166" name="T8"/>
                <a:gd fmla="*/ 2147483647 h 775" name="T9"/>
                <a:gd fmla="*/ 2147483647 w 1166" name="T10"/>
                <a:gd fmla="*/ 2147483647 h 775" name="T11"/>
                <a:gd fmla="*/ 2147483647 w 1166" name="T12"/>
                <a:gd fmla="*/ 2147483647 h 775" name="T13"/>
                <a:gd fmla="*/ 2147483647 w 1166" name="T14"/>
                <a:gd fmla="*/ 2147483647 h 775" name="T15"/>
                <a:gd fmla="*/ 2147483647 w 1166" name="T16"/>
                <a:gd fmla="*/ 2147483647 h 775" name="T17"/>
                <a:gd fmla="*/ 2147483647 w 1166" name="T18"/>
                <a:gd fmla="*/ 2147483647 h 775" name="T19"/>
                <a:gd fmla="*/ 2147483647 w 1166" name="T20"/>
                <a:gd fmla="*/ 2147483647 h 775" name="T21"/>
                <a:gd fmla="*/ 2147483647 w 1166" name="T22"/>
                <a:gd fmla="*/ 2147483647 h 775" name="T23"/>
                <a:gd fmla="*/ 0 w 1166" name="T24"/>
                <a:gd fmla="*/ 2147483647 h 775"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b="b" l="0" r="r" t="0"/>
              <a:pathLst>
                <a:path h="775" w="1166">
                  <a:moveTo>
                    <a:pt x="0" y="98"/>
                  </a:moveTo>
                  <a:cubicBezTo>
                    <a:pt x="182" y="29"/>
                    <a:pt x="339" y="0"/>
                    <a:pt x="448" y="51"/>
                  </a:cubicBezTo>
                  <a:cubicBezTo>
                    <a:pt x="504" y="81"/>
                    <a:pt x="534" y="143"/>
                    <a:pt x="661" y="163"/>
                  </a:cubicBezTo>
                  <a:cubicBezTo>
                    <a:pt x="797" y="188"/>
                    <a:pt x="917" y="164"/>
                    <a:pt x="1024" y="98"/>
                  </a:cubicBezTo>
                  <a:cubicBezTo>
                    <a:pt x="1003" y="168"/>
                    <a:pt x="992" y="233"/>
                    <a:pt x="993" y="308"/>
                  </a:cubicBezTo>
                  <a:cubicBezTo>
                    <a:pt x="994" y="374"/>
                    <a:pt x="1014" y="428"/>
                    <a:pt x="1056" y="475"/>
                  </a:cubicBezTo>
                  <a:cubicBezTo>
                    <a:pt x="1104" y="532"/>
                    <a:pt x="1102" y="582"/>
                    <a:pt x="1097" y="661"/>
                  </a:cubicBezTo>
                  <a:cubicBezTo>
                    <a:pt x="1094" y="693"/>
                    <a:pt x="1113" y="721"/>
                    <a:pt x="1166" y="743"/>
                  </a:cubicBezTo>
                  <a:cubicBezTo>
                    <a:pt x="1044" y="775"/>
                    <a:pt x="925" y="775"/>
                    <a:pt x="805" y="766"/>
                  </a:cubicBezTo>
                  <a:cubicBezTo>
                    <a:pt x="707" y="756"/>
                    <a:pt x="634" y="691"/>
                    <a:pt x="581" y="650"/>
                  </a:cubicBezTo>
                  <a:cubicBezTo>
                    <a:pt x="490" y="603"/>
                    <a:pt x="366" y="603"/>
                    <a:pt x="258" y="628"/>
                  </a:cubicBezTo>
                  <a:cubicBezTo>
                    <a:pt x="178" y="650"/>
                    <a:pt x="104" y="710"/>
                    <a:pt x="27" y="751"/>
                  </a:cubicBezTo>
                  <a:cubicBezTo>
                    <a:pt x="18" y="533"/>
                    <a:pt x="9" y="316"/>
                    <a:pt x="0" y="98"/>
                  </a:cubicBez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36" name="Rectangle 524"/>
            <p:cNvSpPr>
              <a:spLocks noChangeArrowheads="1"/>
            </p:cNvSpPr>
            <p:nvPr/>
          </p:nvSpPr>
          <p:spPr bwMode="auto">
            <a:xfrm>
              <a:off x="0" y="42863"/>
              <a:ext cx="22225" cy="701675"/>
            </a:xfrm>
            <a:prstGeom prst="rect">
              <a:avLst/>
            </a:prstGeom>
            <a:solidFill>
              <a:srgbClr val="24211D"/>
            </a:solidFill>
            <a:ln>
              <a:noFill/>
            </a:ln>
            <a:extLst>
              <a:ext uri="{91240B29-F687-4F45-9708-019B960494DF}">
                <a14:hiddenLine w="9525">
                  <a:solidFill>
                    <a:srgbClr val="000000"/>
                  </a:solidFill>
                  <a:miter lim="800000"/>
                  <a:headEnd/>
                  <a:tailEnd/>
                </a14:hiddenLine>
              </a:ext>
            </a:extLst>
          </p:spPr>
          <p:txBody>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grpSp>
      <p:grpSp>
        <p:nvGrpSpPr>
          <p:cNvPr id="11678" name="Group 414"/>
          <p:cNvGrpSpPr/>
          <p:nvPr/>
        </p:nvGrpSpPr>
        <p:grpSpPr>
          <a:xfrm>
            <a:off x="9615488" y="4035425"/>
            <a:ext cx="509587" cy="744538"/>
            <a:chExt cx="509588" cy="744538"/>
          </a:xfrm>
        </p:grpSpPr>
        <p:sp>
          <p:nvSpPr>
            <p:cNvPr id="9233" name="Freeform 523"/>
            <p:cNvSpPr/>
            <p:nvPr/>
          </p:nvSpPr>
          <p:spPr bwMode="auto">
            <a:xfrm>
              <a:off x="6350" y="0"/>
              <a:ext cx="503238" cy="336550"/>
            </a:xfrm>
            <a:custGeom>
              <a:gdLst>
                <a:gd fmla="*/ 0 w 1166" name="T0"/>
                <a:gd fmla="*/ 2147483647 h 775" name="T1"/>
                <a:gd fmla="*/ 2147483647 w 1166" name="T2"/>
                <a:gd fmla="*/ 2147483647 h 775" name="T3"/>
                <a:gd fmla="*/ 2147483647 w 1166" name="T4"/>
                <a:gd fmla="*/ 2147483647 h 775" name="T5"/>
                <a:gd fmla="*/ 2147483647 w 1166" name="T6"/>
                <a:gd fmla="*/ 2147483647 h 775" name="T7"/>
                <a:gd fmla="*/ 2147483647 w 1166" name="T8"/>
                <a:gd fmla="*/ 2147483647 h 775" name="T9"/>
                <a:gd fmla="*/ 2147483647 w 1166" name="T10"/>
                <a:gd fmla="*/ 2147483647 h 775" name="T11"/>
                <a:gd fmla="*/ 2147483647 w 1166" name="T12"/>
                <a:gd fmla="*/ 2147483647 h 775" name="T13"/>
                <a:gd fmla="*/ 2147483647 w 1166" name="T14"/>
                <a:gd fmla="*/ 2147483647 h 775" name="T15"/>
                <a:gd fmla="*/ 2147483647 w 1166" name="T16"/>
                <a:gd fmla="*/ 2147483647 h 775" name="T17"/>
                <a:gd fmla="*/ 2147483647 w 1166" name="T18"/>
                <a:gd fmla="*/ 2147483647 h 775" name="T19"/>
                <a:gd fmla="*/ 2147483647 w 1166" name="T20"/>
                <a:gd fmla="*/ 2147483647 h 775" name="T21"/>
                <a:gd fmla="*/ 2147483647 w 1166" name="T22"/>
                <a:gd fmla="*/ 2147483647 h 775" name="T23"/>
                <a:gd fmla="*/ 0 w 1166" name="T24"/>
                <a:gd fmla="*/ 2147483647 h 775"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b="b" l="0" r="r" t="0"/>
              <a:pathLst>
                <a:path h="775" w="1166">
                  <a:moveTo>
                    <a:pt x="0" y="98"/>
                  </a:moveTo>
                  <a:cubicBezTo>
                    <a:pt x="182" y="29"/>
                    <a:pt x="339" y="0"/>
                    <a:pt x="448" y="51"/>
                  </a:cubicBezTo>
                  <a:cubicBezTo>
                    <a:pt x="504" y="81"/>
                    <a:pt x="534" y="143"/>
                    <a:pt x="661" y="163"/>
                  </a:cubicBezTo>
                  <a:cubicBezTo>
                    <a:pt x="797" y="188"/>
                    <a:pt x="917" y="164"/>
                    <a:pt x="1024" y="98"/>
                  </a:cubicBezTo>
                  <a:cubicBezTo>
                    <a:pt x="1003" y="168"/>
                    <a:pt x="992" y="233"/>
                    <a:pt x="993" y="308"/>
                  </a:cubicBezTo>
                  <a:cubicBezTo>
                    <a:pt x="994" y="374"/>
                    <a:pt x="1014" y="428"/>
                    <a:pt x="1056" y="475"/>
                  </a:cubicBezTo>
                  <a:cubicBezTo>
                    <a:pt x="1104" y="532"/>
                    <a:pt x="1102" y="582"/>
                    <a:pt x="1097" y="661"/>
                  </a:cubicBezTo>
                  <a:cubicBezTo>
                    <a:pt x="1094" y="693"/>
                    <a:pt x="1113" y="721"/>
                    <a:pt x="1166" y="743"/>
                  </a:cubicBezTo>
                  <a:cubicBezTo>
                    <a:pt x="1044" y="775"/>
                    <a:pt x="925" y="775"/>
                    <a:pt x="805" y="766"/>
                  </a:cubicBezTo>
                  <a:cubicBezTo>
                    <a:pt x="707" y="756"/>
                    <a:pt x="634" y="691"/>
                    <a:pt x="581" y="650"/>
                  </a:cubicBezTo>
                  <a:cubicBezTo>
                    <a:pt x="490" y="603"/>
                    <a:pt x="366" y="603"/>
                    <a:pt x="258" y="628"/>
                  </a:cubicBezTo>
                  <a:cubicBezTo>
                    <a:pt x="178" y="650"/>
                    <a:pt x="104" y="710"/>
                    <a:pt x="27" y="751"/>
                  </a:cubicBezTo>
                  <a:cubicBezTo>
                    <a:pt x="18" y="533"/>
                    <a:pt x="9" y="316"/>
                    <a:pt x="0" y="98"/>
                  </a:cubicBez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9234" name="Rectangle 524"/>
            <p:cNvSpPr>
              <a:spLocks noChangeArrowheads="1"/>
            </p:cNvSpPr>
            <p:nvPr/>
          </p:nvSpPr>
          <p:spPr bwMode="auto">
            <a:xfrm>
              <a:off x="0" y="42863"/>
              <a:ext cx="22225" cy="701675"/>
            </a:xfrm>
            <a:prstGeom prst="rect">
              <a:avLst/>
            </a:prstGeom>
            <a:solidFill>
              <a:srgbClr val="24211D"/>
            </a:solidFill>
            <a:ln>
              <a:noFill/>
            </a:ln>
            <a:extLst>
              <a:ext uri="{91240B29-F687-4F45-9708-019B960494DF}">
                <a14:hiddenLine w="9525">
                  <a:solidFill>
                    <a:srgbClr val="000000"/>
                  </a:solidFill>
                  <a:miter lim="800000"/>
                  <a:headEnd/>
                  <a:tailEnd/>
                </a14:hiddenLine>
              </a:ext>
            </a:extLst>
          </p:spPr>
          <p:txBody>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p>
          </p:txBody>
        </p:sp>
      </p:grpSp>
      <p:sp>
        <p:nvSpPr>
          <p:cNvPr id="11681" name="文本框 180"/>
          <p:cNvSpPr txBox="1">
            <a:spLocks noChangeArrowheads="1"/>
          </p:cNvSpPr>
          <p:nvPr/>
        </p:nvSpPr>
        <p:spPr bwMode="auto">
          <a:xfrm>
            <a:off x="155575" y="3525838"/>
            <a:ext cx="1046163" cy="6400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r>
              <a:rPr altLang="en-US" lang="zh-CN">
                <a:solidFill>
                  <a:srgbClr val="2B2E30"/>
                </a:solidFill>
                <a:latin charset="-122" panose="020b0503020204020204" pitchFamily="34" typeface="微软雅黑"/>
                <a:ea charset="-122" pitchFamily="34" typeface="微软雅黑"/>
              </a:rPr>
              <a:t>东南区</a:t>
            </a:r>
          </a:p>
          <a:p>
            <a:pPr algn="ctr" eaLnBrk="1" hangingPunct="1"/>
            <a:r>
              <a:rPr altLang="en-US" lang="zh-CN">
                <a:solidFill>
                  <a:srgbClr val="2B2E30"/>
                </a:solidFill>
                <a:latin charset="-122" panose="020b0503020204020204" pitchFamily="34" typeface="微软雅黑"/>
                <a:ea charset="-122" pitchFamily="34" typeface="微软雅黑"/>
              </a:rPr>
              <a:t>59万</a:t>
            </a:r>
          </a:p>
        </p:txBody>
      </p:sp>
      <p:sp>
        <p:nvSpPr>
          <p:cNvPr id="11682" name="文本框 180"/>
          <p:cNvSpPr txBox="1">
            <a:spLocks noChangeArrowheads="1"/>
          </p:cNvSpPr>
          <p:nvPr/>
        </p:nvSpPr>
        <p:spPr bwMode="auto">
          <a:xfrm>
            <a:off x="2217738" y="2816225"/>
            <a:ext cx="1044575" cy="6400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r>
              <a:rPr altLang="en-US" lang="zh-CN">
                <a:solidFill>
                  <a:srgbClr val="2B2E30"/>
                </a:solidFill>
                <a:latin charset="-122" panose="020b0503020204020204" pitchFamily="34" typeface="微软雅黑"/>
                <a:ea charset="-122" pitchFamily="34" typeface="微软雅黑"/>
              </a:rPr>
              <a:t>华中区</a:t>
            </a:r>
          </a:p>
          <a:p>
            <a:pPr algn="ctr" eaLnBrk="1" hangingPunct="1"/>
            <a:r>
              <a:rPr altLang="en-US" lang="zh-CN">
                <a:solidFill>
                  <a:srgbClr val="2B2E30"/>
                </a:solidFill>
                <a:latin charset="-122" panose="020b0503020204020204" pitchFamily="34" typeface="微软雅黑"/>
                <a:ea charset="-122" pitchFamily="34" typeface="微软雅黑"/>
              </a:rPr>
              <a:t>86万</a:t>
            </a:r>
          </a:p>
        </p:txBody>
      </p:sp>
      <p:sp>
        <p:nvSpPr>
          <p:cNvPr id="11683" name="文本框 180"/>
          <p:cNvSpPr txBox="1">
            <a:spLocks noChangeArrowheads="1"/>
          </p:cNvSpPr>
          <p:nvPr/>
        </p:nvSpPr>
        <p:spPr bwMode="auto">
          <a:xfrm>
            <a:off x="4127500" y="2120900"/>
            <a:ext cx="1044575" cy="6400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r>
              <a:rPr altLang="en-US" lang="zh-CN">
                <a:solidFill>
                  <a:srgbClr val="2B2E30"/>
                </a:solidFill>
                <a:latin charset="-122" panose="020b0503020204020204" pitchFamily="34" typeface="微软雅黑"/>
                <a:ea charset="-122" pitchFamily="34" typeface="微软雅黑"/>
              </a:rPr>
              <a:t>华东区</a:t>
            </a:r>
          </a:p>
          <a:p>
            <a:pPr algn="ctr" eaLnBrk="1" hangingPunct="1"/>
            <a:r>
              <a:rPr altLang="en-US" lang="zh-CN">
                <a:solidFill>
                  <a:srgbClr val="2B2E30"/>
                </a:solidFill>
                <a:latin charset="-122" panose="020b0503020204020204" pitchFamily="34" typeface="微软雅黑"/>
                <a:ea charset="-122" pitchFamily="34" typeface="微软雅黑"/>
              </a:rPr>
              <a:t>146万</a:t>
            </a:r>
          </a:p>
        </p:txBody>
      </p:sp>
      <p:sp>
        <p:nvSpPr>
          <p:cNvPr id="11684" name="文本框 180"/>
          <p:cNvSpPr txBox="1">
            <a:spLocks noChangeArrowheads="1"/>
          </p:cNvSpPr>
          <p:nvPr/>
        </p:nvSpPr>
        <p:spPr bwMode="auto">
          <a:xfrm>
            <a:off x="7061199" y="2570163"/>
            <a:ext cx="1046163" cy="6400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r>
              <a:rPr altLang="en-US" lang="zh-CN">
                <a:solidFill>
                  <a:srgbClr val="2B2E30"/>
                </a:solidFill>
                <a:latin charset="-122" panose="020b0503020204020204" pitchFamily="34" typeface="微软雅黑"/>
                <a:ea charset="-122" pitchFamily="34" typeface="微软雅黑"/>
              </a:rPr>
              <a:t>华南区</a:t>
            </a:r>
          </a:p>
          <a:p>
            <a:pPr algn="ctr" eaLnBrk="1" hangingPunct="1"/>
            <a:r>
              <a:rPr altLang="en-US" lang="zh-CN">
                <a:solidFill>
                  <a:srgbClr val="2B2E30"/>
                </a:solidFill>
                <a:latin charset="-122" panose="020b0503020204020204" pitchFamily="34" typeface="微软雅黑"/>
                <a:ea charset="-122" pitchFamily="34" typeface="微软雅黑"/>
              </a:rPr>
              <a:t>122万</a:t>
            </a:r>
          </a:p>
        </p:txBody>
      </p:sp>
      <p:sp>
        <p:nvSpPr>
          <p:cNvPr id="11685" name="文本框 180"/>
          <p:cNvSpPr txBox="1">
            <a:spLocks noChangeArrowheads="1"/>
          </p:cNvSpPr>
          <p:nvPr/>
        </p:nvSpPr>
        <p:spPr bwMode="auto">
          <a:xfrm>
            <a:off x="9259889" y="3348038"/>
            <a:ext cx="1044575" cy="6400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r>
              <a:rPr altLang="en-US" lang="zh-CN">
                <a:solidFill>
                  <a:srgbClr val="2B2E30"/>
                </a:solidFill>
                <a:latin charset="-122" panose="020b0503020204020204" pitchFamily="34" typeface="微软雅黑"/>
                <a:ea charset="-122" pitchFamily="34" typeface="微软雅黑"/>
              </a:rPr>
              <a:t>华南区</a:t>
            </a:r>
          </a:p>
          <a:p>
            <a:pPr algn="ctr" eaLnBrk="1" hangingPunct="1"/>
            <a:r>
              <a:rPr altLang="en-US" lang="zh-CN">
                <a:solidFill>
                  <a:srgbClr val="2B2E30"/>
                </a:solidFill>
                <a:latin charset="-122" panose="020b0503020204020204" pitchFamily="34" typeface="微软雅黑"/>
                <a:ea charset="-122" pitchFamily="34" typeface="微软雅黑"/>
              </a:rPr>
              <a:t>94万</a:t>
            </a:r>
          </a:p>
        </p:txBody>
      </p:sp>
      <p:sp>
        <p:nvSpPr>
          <p:cNvPr id="11686" name="TextBox 427"/>
          <p:cNvSpPr txBox="1">
            <a:spLocks noChangeArrowheads="1"/>
          </p:cNvSpPr>
          <p:nvPr/>
        </p:nvSpPr>
        <p:spPr bwMode="auto">
          <a:xfrm>
            <a:off x="6702424" y="1196975"/>
            <a:ext cx="4729163" cy="9144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lnSpc>
                <a:spcPct val="150000"/>
              </a:lnSpc>
            </a:pPr>
            <a:r>
              <a:rPr altLang="en-US" lang="zh-CN">
                <a:latin charset="-122" panose="020b0503020204020204" pitchFamily="34" typeface="微软雅黑"/>
                <a:ea charset="-122" pitchFamily="34" typeface="微软雅黑"/>
              </a:rPr>
              <a:t>这里输入您的文字这里输入您的文字这里输入您的文字这里输入您的文字这里输入您</a:t>
            </a:r>
          </a:p>
        </p:txBody>
      </p:sp>
      <p:sp>
        <p:nvSpPr>
          <p:cNvPr id="11687" name="Freeform 5"/>
          <p:cNvSpPr/>
          <p:nvPr/>
        </p:nvSpPr>
        <p:spPr bwMode="auto">
          <a:xfrm>
            <a:off x="0" y="311150"/>
            <a:ext cx="892175" cy="604838"/>
          </a:xfrm>
          <a:custGeom>
            <a:gdLst>
              <a:gd fmla="*/ 2147483647 w 1172" name="T0"/>
              <a:gd fmla="*/ 2147483647 h 774" name="T1"/>
              <a:gd fmla="*/ 2147483647 w 1172" name="T2"/>
              <a:gd fmla="*/ 0 h 774" name="T3"/>
              <a:gd fmla="*/ 2147483647 w 1172" name="T4"/>
              <a:gd fmla="*/ 2147483647 h 774" name="T5"/>
              <a:gd fmla="*/ 2147483647 w 1172" name="T6"/>
              <a:gd fmla="*/ 2147483647 h 774" name="T7"/>
              <a:gd fmla="*/ 2147483647 w 1172" name="T8"/>
              <a:gd fmla="*/ 2147483647 h 774" name="T9"/>
              <a:gd fmla="*/ 2147483647 w 1172" name="T10"/>
              <a:gd fmla="*/ 2147483647 h 774" name="T11"/>
              <a:gd fmla="*/ 0 w 1172" name="T12"/>
              <a:gd fmla="*/ 2147483647 h 774" name="T13"/>
              <a:gd fmla="*/ 0 w 1172" name="T14"/>
              <a:gd fmla="*/ 2147483647 h 774" name="T15"/>
              <a:gd fmla="*/ 2147483647 w 1172" name="T16"/>
              <a:gd fmla="*/ 2147483647 h 774"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b" l="0" r="r" t="0"/>
            <a:pathLst>
              <a:path h="774" w="1172">
                <a:moveTo>
                  <a:pt x="854" y="5"/>
                </a:moveTo>
                <a:lnTo>
                  <a:pt x="858" y="0"/>
                </a:lnTo>
                <a:lnTo>
                  <a:pt x="1172" y="384"/>
                </a:lnTo>
                <a:lnTo>
                  <a:pt x="858" y="769"/>
                </a:lnTo>
                <a:lnTo>
                  <a:pt x="858" y="768"/>
                </a:lnTo>
                <a:lnTo>
                  <a:pt x="858" y="774"/>
                </a:lnTo>
                <a:lnTo>
                  <a:pt x="0" y="774"/>
                </a:lnTo>
                <a:lnTo>
                  <a:pt x="0" y="5"/>
                </a:lnTo>
                <a:lnTo>
                  <a:pt x="854" y="5"/>
                </a:lnTo>
                <a:close/>
              </a:path>
            </a:pathLst>
          </a:custGeom>
          <a:solidFill>
            <a:schemeClr val="accent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11688" name="Freeform 6"/>
          <p:cNvSpPr/>
          <p:nvPr/>
        </p:nvSpPr>
        <p:spPr bwMode="auto">
          <a:xfrm>
            <a:off x="781050" y="317500"/>
            <a:ext cx="11415713" cy="598488"/>
          </a:xfrm>
          <a:custGeom>
            <a:gdLst>
              <a:gd fmla="*/ 2147483647 w 15011" name="T0"/>
              <a:gd fmla="*/ 0 h 769" name="T1"/>
              <a:gd fmla="*/ 2147483647 w 15011" name="T2"/>
              <a:gd fmla="*/ 0 h 769" name="T3"/>
              <a:gd fmla="*/ 2147483647 w 15011" name="T4"/>
              <a:gd fmla="*/ 2147483647 h 769" name="T5"/>
              <a:gd fmla="*/ 0 w 15011" name="T6"/>
              <a:gd fmla="*/ 2147483647 h 769" name="T7"/>
              <a:gd fmla="*/ 0 w 15011" name="T8"/>
              <a:gd fmla="*/ 2147483647 h 769" name="T9"/>
              <a:gd fmla="*/ 0 w 15011" name="T10"/>
              <a:gd fmla="*/ 2147483647 h 769" name="T11"/>
              <a:gd fmla="*/ 2147483647 w 15011" name="T12"/>
              <a:gd fmla="*/ 2147483647 h 769" name="T13"/>
              <a:gd fmla="*/ 2147483647 w 15011" name="T14"/>
              <a:gd fmla="*/ 0 h 769"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769" w="15011">
                <a:moveTo>
                  <a:pt x="15011" y="0"/>
                </a:moveTo>
                <a:lnTo>
                  <a:pt x="5" y="0"/>
                </a:lnTo>
                <a:lnTo>
                  <a:pt x="314" y="379"/>
                </a:lnTo>
                <a:lnTo>
                  <a:pt x="0" y="763"/>
                </a:lnTo>
                <a:lnTo>
                  <a:pt x="0" y="769"/>
                </a:lnTo>
                <a:lnTo>
                  <a:pt x="15011" y="769"/>
                </a:lnTo>
                <a:lnTo>
                  <a:pt x="15011" y="0"/>
                </a:lnTo>
                <a:close/>
              </a:path>
            </a:pathLst>
          </a:custGeom>
          <a:solidFill>
            <a:schemeClr val="bg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11689" name="TextBox 100"/>
          <p:cNvSpPr txBox="1">
            <a:spLocks noChangeArrowheads="1"/>
          </p:cNvSpPr>
          <p:nvPr/>
        </p:nvSpPr>
        <p:spPr bwMode="auto">
          <a:xfrm>
            <a:off x="1027113" y="431800"/>
            <a:ext cx="2321242" cy="39624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lang="en-US" sz="2000">
                <a:solidFill>
                  <a:srgbClr val="F8F8F8"/>
                </a:solidFill>
                <a:latin charset="-122" panose="020b0503020204020204" pitchFamily="34" typeface="微软雅黑"/>
                <a:ea charset="-122" pitchFamily="34" typeface="微软雅黑"/>
              </a:rPr>
              <a:t>1.1请输入您的标题</a:t>
            </a:r>
          </a:p>
        </p:txBody>
      </p:sp>
    </p:spTree>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11687"/>
                                        </p:tgtEl>
                                        <p:attrNameLst>
                                          <p:attrName>style.visibility</p:attrName>
                                        </p:attrNameLst>
                                      </p:cBhvr>
                                      <p:to>
                                        <p:strVal val="visible"/>
                                      </p:to>
                                    </p:set>
                                    <p:anim calcmode="lin" valueType="num">
                                      <p:cBhvr additive="base">
                                        <p:cTn dur="500" fill="hold" id="7"/>
                                        <p:tgtEl>
                                          <p:spTgt spid="11687"/>
                                        </p:tgtEl>
                                        <p:attrNameLst>
                                          <p:attrName>ppt_x</p:attrName>
                                        </p:attrNameLst>
                                      </p:cBhvr>
                                      <p:tavLst>
                                        <p:tav tm="0">
                                          <p:val>
                                            <p:strVal val="0-#ppt_w/2"/>
                                          </p:val>
                                        </p:tav>
                                        <p:tav tm="100000">
                                          <p:val>
                                            <p:strVal val="#ppt_x"/>
                                          </p:val>
                                        </p:tav>
                                      </p:tavLst>
                                    </p:anim>
                                    <p:anim calcmode="lin" valueType="num">
                                      <p:cBhvr additive="base">
                                        <p:cTn dur="500" fill="hold" id="8"/>
                                        <p:tgtEl>
                                          <p:spTgt spid="11687"/>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8">
                                  <p:stCondLst>
                                    <p:cond delay="0"/>
                                  </p:stCondLst>
                                  <p:childTnLst>
                                    <p:set>
                                      <p:cBhvr>
                                        <p:cTn dur="1" fill="hold" id="11">
                                          <p:stCondLst>
                                            <p:cond delay="0"/>
                                          </p:stCondLst>
                                        </p:cTn>
                                        <p:tgtEl>
                                          <p:spTgt spid="11688"/>
                                        </p:tgtEl>
                                        <p:attrNameLst>
                                          <p:attrName>style.visibility</p:attrName>
                                        </p:attrNameLst>
                                      </p:cBhvr>
                                      <p:to>
                                        <p:strVal val="visible"/>
                                      </p:to>
                                    </p:set>
                                    <p:animEffect filter="wipe(left)" transition="in">
                                      <p:cBhvr>
                                        <p:cTn dur="500" id="12"/>
                                        <p:tgtEl>
                                          <p:spTgt spid="11688"/>
                                        </p:tgtEl>
                                      </p:cBhvr>
                                    </p:animEffect>
                                  </p:childTnLst>
                                </p:cTn>
                              </p:par>
                            </p:childTnLst>
                          </p:cTn>
                        </p:par>
                        <p:par>
                          <p:cTn fill="hold" id="13" nodeType="afterGroup">
                            <p:stCondLst>
                              <p:cond delay="1000"/>
                            </p:stCondLst>
                            <p:childTnLst>
                              <p:par>
                                <p:cTn fill="hold" grpId="0" id="14" nodeType="afterEffect" presetClass="entr" presetID="41" presetSubtype="0">
                                  <p:stCondLst>
                                    <p:cond delay="0"/>
                                  </p:stCondLst>
                                  <p:iterate type="lt">
                                    <p:tmPct val="10000"/>
                                  </p:iterate>
                                  <p:childTnLst>
                                    <p:set>
                                      <p:cBhvr>
                                        <p:cTn dur="1" fill="hold" id="15">
                                          <p:stCondLst>
                                            <p:cond delay="0"/>
                                          </p:stCondLst>
                                        </p:cTn>
                                        <p:tgtEl>
                                          <p:spTgt spid="11689"/>
                                        </p:tgtEl>
                                        <p:attrNameLst>
                                          <p:attrName>style.visibility</p:attrName>
                                        </p:attrNameLst>
                                      </p:cBhvr>
                                      <p:to>
                                        <p:strVal val="visible"/>
                                      </p:to>
                                    </p:set>
                                    <p:anim calcmode="lin" valueType="num">
                                      <p:cBhvr>
                                        <p:cTn dur="300" fill="hold" id="16"/>
                                        <p:tgtEl>
                                          <p:spTgt spid="11689"/>
                                        </p:tgtEl>
                                        <p:attrNameLst>
                                          <p:attrName>ppt_x</p:attrName>
                                        </p:attrNameLst>
                                      </p:cBhvr>
                                      <p:tavLst>
                                        <p:tav tm="0">
                                          <p:val>
                                            <p:strVal val="#ppt_x"/>
                                          </p:val>
                                        </p:tav>
                                        <p:tav tm="50000">
                                          <p:val>
                                            <p:strVal val="#ppt_x+.1"/>
                                          </p:val>
                                        </p:tav>
                                        <p:tav tm="100000">
                                          <p:val>
                                            <p:strVal val="#ppt_x"/>
                                          </p:val>
                                        </p:tav>
                                      </p:tavLst>
                                    </p:anim>
                                    <p:anim calcmode="lin" valueType="num">
                                      <p:cBhvr>
                                        <p:cTn dur="300" fill="hold" id="17"/>
                                        <p:tgtEl>
                                          <p:spTgt spid="11689"/>
                                        </p:tgtEl>
                                        <p:attrNameLst>
                                          <p:attrName>ppt_y</p:attrName>
                                        </p:attrNameLst>
                                      </p:cBhvr>
                                      <p:tavLst>
                                        <p:tav tm="0">
                                          <p:val>
                                            <p:strVal val="#ppt_y"/>
                                          </p:val>
                                        </p:tav>
                                        <p:tav tm="100000">
                                          <p:val>
                                            <p:strVal val="#ppt_y"/>
                                          </p:val>
                                        </p:tav>
                                      </p:tavLst>
                                    </p:anim>
                                    <p:anim calcmode="lin" valueType="num">
                                      <p:cBhvr>
                                        <p:cTn dur="300" fill="hold" id="18"/>
                                        <p:tgtEl>
                                          <p:spTgt spid="11689"/>
                                        </p:tgtEl>
                                        <p:attrNameLst>
                                          <p:attrName>ppt_h</p:attrName>
                                        </p:attrNameLst>
                                      </p:cBhvr>
                                      <p:tavLst>
                                        <p:tav tm="0">
                                          <p:val>
                                            <p:strVal val="#ppt_h/10"/>
                                          </p:val>
                                        </p:tav>
                                        <p:tav tm="50000">
                                          <p:val>
                                            <p:strVal val="#ppt_h+.01"/>
                                          </p:val>
                                        </p:tav>
                                        <p:tav tm="100000">
                                          <p:val>
                                            <p:strVal val="#ppt_h"/>
                                          </p:val>
                                        </p:tav>
                                      </p:tavLst>
                                    </p:anim>
                                    <p:anim calcmode="lin" valueType="num">
                                      <p:cBhvr>
                                        <p:cTn dur="300" fill="hold" id="19"/>
                                        <p:tgtEl>
                                          <p:spTgt spid="11689"/>
                                        </p:tgtEl>
                                        <p:attrNameLst>
                                          <p:attrName>ppt_w</p:attrName>
                                        </p:attrNameLst>
                                      </p:cBhvr>
                                      <p:tavLst>
                                        <p:tav tm="0">
                                          <p:val>
                                            <p:strVal val="#ppt_w/10"/>
                                          </p:val>
                                        </p:tav>
                                        <p:tav tm="50000">
                                          <p:val>
                                            <p:strVal val="#ppt_w+.01"/>
                                          </p:val>
                                        </p:tav>
                                        <p:tav tm="100000">
                                          <p:val>
                                            <p:strVal val="#ppt_w"/>
                                          </p:val>
                                        </p:tav>
                                      </p:tavLst>
                                    </p:anim>
                                    <p:animEffect filter="fade" transition="in">
                                      <p:cBhvr>
                                        <p:cTn dur="300" id="20" tmFilter="0,0; .5, 1; 1, 1"/>
                                        <p:tgtEl>
                                          <p:spTgt spid="11689"/>
                                        </p:tgtEl>
                                      </p:cBhvr>
                                    </p:animEffect>
                                  </p:childTnLst>
                                </p:cTn>
                              </p:par>
                            </p:childTnLst>
                          </p:cTn>
                        </p:par>
                        <p:par>
                          <p:cTn fill="hold" id="21" nodeType="afterGroup">
                            <p:stCondLst>
                              <p:cond delay="1300"/>
                            </p:stCondLst>
                            <p:childTnLst>
                              <p:par>
                                <p:cTn fill="hold" id="22" nodeType="afterEffect" presetClass="entr" presetID="22" presetSubtype="8">
                                  <p:stCondLst>
                                    <p:cond delay="0"/>
                                  </p:stCondLst>
                                  <p:childTnLst>
                                    <p:set>
                                      <p:cBhvr>
                                        <p:cTn dur="1" fill="hold" id="23">
                                          <p:stCondLst>
                                            <p:cond delay="0"/>
                                          </p:stCondLst>
                                        </p:cTn>
                                        <p:tgtEl>
                                          <p:spTgt spid="11266"/>
                                        </p:tgtEl>
                                        <p:attrNameLst>
                                          <p:attrName>style.visibility</p:attrName>
                                        </p:attrNameLst>
                                      </p:cBhvr>
                                      <p:to>
                                        <p:strVal val="visible"/>
                                      </p:to>
                                    </p:set>
                                    <p:animEffect filter="wipe(left)" transition="in">
                                      <p:cBhvr>
                                        <p:cTn dur="1000" id="24"/>
                                        <p:tgtEl>
                                          <p:spTgt spid="11266"/>
                                        </p:tgtEl>
                                      </p:cBhvr>
                                    </p:animEffect>
                                  </p:childTnLst>
                                </p:cTn>
                              </p:par>
                            </p:childTnLst>
                          </p:cTn>
                        </p:par>
                      </p:childTnLst>
                    </p:cTn>
                  </p:par>
                  <p:par>
                    <p:cTn fill="hold" id="25" nodeType="clickPar">
                      <p:stCondLst>
                        <p:cond delay="indefinite"/>
                        <p:cond delay="0" evt="onBegin">
                          <p:tn val="24"/>
                        </p:cond>
                      </p:stCondLst>
                      <p:childTnLst>
                        <p:par>
                          <p:cTn fill="hold" id="26" nodeType="afterGroup">
                            <p:stCondLst>
                              <p:cond delay="0"/>
                            </p:stCondLst>
                            <p:childTnLst>
                              <p:par>
                                <p:cTn fill="hold" id="27" nodeType="clickEffect" presetClass="entr" presetID="42" presetSubtype="0">
                                  <p:stCondLst>
                                    <p:cond delay="0"/>
                                  </p:stCondLst>
                                  <p:childTnLst>
                                    <p:set>
                                      <p:cBhvr>
                                        <p:cTn dur="1" fill="hold" id="28">
                                          <p:stCondLst>
                                            <p:cond delay="0"/>
                                          </p:stCondLst>
                                        </p:cTn>
                                        <p:tgtEl>
                                          <p:spTgt spid="11666"/>
                                        </p:tgtEl>
                                        <p:attrNameLst>
                                          <p:attrName>style.visibility</p:attrName>
                                        </p:attrNameLst>
                                      </p:cBhvr>
                                      <p:to>
                                        <p:strVal val="visible"/>
                                      </p:to>
                                    </p:set>
                                    <p:animEffect filter="fade" transition="in">
                                      <p:cBhvr>
                                        <p:cTn dur="1000" id="29"/>
                                        <p:tgtEl>
                                          <p:spTgt spid="11666"/>
                                        </p:tgtEl>
                                      </p:cBhvr>
                                    </p:animEffect>
                                    <p:anim calcmode="lin" valueType="num">
                                      <p:cBhvr>
                                        <p:cTn dur="1000" fill="hold" id="30"/>
                                        <p:tgtEl>
                                          <p:spTgt spid="11666"/>
                                        </p:tgtEl>
                                        <p:attrNameLst>
                                          <p:attrName>ppt_x</p:attrName>
                                        </p:attrNameLst>
                                      </p:cBhvr>
                                      <p:tavLst>
                                        <p:tav tm="0">
                                          <p:val>
                                            <p:strVal val="#ppt_x"/>
                                          </p:val>
                                        </p:tav>
                                        <p:tav tm="100000">
                                          <p:val>
                                            <p:strVal val="#ppt_x"/>
                                          </p:val>
                                        </p:tav>
                                      </p:tavLst>
                                    </p:anim>
                                    <p:anim calcmode="lin" valueType="num">
                                      <p:cBhvr>
                                        <p:cTn dur="1000" fill="hold" id="31"/>
                                        <p:tgtEl>
                                          <p:spTgt spid="11666"/>
                                        </p:tgtEl>
                                        <p:attrNameLst>
                                          <p:attrName>ppt_y</p:attrName>
                                        </p:attrNameLst>
                                      </p:cBhvr>
                                      <p:tavLst>
                                        <p:tav tm="0">
                                          <p:val>
                                            <p:strVal val="#ppt_y+.1"/>
                                          </p:val>
                                        </p:tav>
                                        <p:tav tm="100000">
                                          <p:val>
                                            <p:strVal val="#ppt_y"/>
                                          </p:val>
                                        </p:tav>
                                      </p:tavLst>
                                    </p:anim>
                                  </p:childTnLst>
                                </p:cTn>
                              </p:par>
                              <p:par>
                                <p:cTn fill="hold" id="32" nodeType="withEffect" presetClass="entr" presetID="42" presetSubtype="0">
                                  <p:stCondLst>
                                    <p:cond delay="0"/>
                                  </p:stCondLst>
                                  <p:childTnLst>
                                    <p:set>
                                      <p:cBhvr>
                                        <p:cTn dur="1" fill="hold" id="33">
                                          <p:stCondLst>
                                            <p:cond delay="0"/>
                                          </p:stCondLst>
                                        </p:cTn>
                                        <p:tgtEl>
                                          <p:spTgt spid="11669"/>
                                        </p:tgtEl>
                                        <p:attrNameLst>
                                          <p:attrName>style.visibility</p:attrName>
                                        </p:attrNameLst>
                                      </p:cBhvr>
                                      <p:to>
                                        <p:strVal val="visible"/>
                                      </p:to>
                                    </p:set>
                                    <p:animEffect filter="fade" transition="in">
                                      <p:cBhvr>
                                        <p:cTn dur="1000" id="34"/>
                                        <p:tgtEl>
                                          <p:spTgt spid="11669"/>
                                        </p:tgtEl>
                                      </p:cBhvr>
                                    </p:animEffect>
                                    <p:anim calcmode="lin" valueType="num">
                                      <p:cBhvr>
                                        <p:cTn dur="1000" fill="hold" id="35"/>
                                        <p:tgtEl>
                                          <p:spTgt spid="11669"/>
                                        </p:tgtEl>
                                        <p:attrNameLst>
                                          <p:attrName>ppt_x</p:attrName>
                                        </p:attrNameLst>
                                      </p:cBhvr>
                                      <p:tavLst>
                                        <p:tav tm="0">
                                          <p:val>
                                            <p:strVal val="#ppt_x"/>
                                          </p:val>
                                        </p:tav>
                                        <p:tav tm="100000">
                                          <p:val>
                                            <p:strVal val="#ppt_x"/>
                                          </p:val>
                                        </p:tav>
                                      </p:tavLst>
                                    </p:anim>
                                    <p:anim calcmode="lin" valueType="num">
                                      <p:cBhvr>
                                        <p:cTn dur="1000" fill="hold" id="36"/>
                                        <p:tgtEl>
                                          <p:spTgt spid="11669"/>
                                        </p:tgtEl>
                                        <p:attrNameLst>
                                          <p:attrName>ppt_y</p:attrName>
                                        </p:attrNameLst>
                                      </p:cBhvr>
                                      <p:tavLst>
                                        <p:tav tm="0">
                                          <p:val>
                                            <p:strVal val="#ppt_y+.1"/>
                                          </p:val>
                                        </p:tav>
                                        <p:tav tm="100000">
                                          <p:val>
                                            <p:strVal val="#ppt_y"/>
                                          </p:val>
                                        </p:tav>
                                      </p:tavLst>
                                    </p:anim>
                                  </p:childTnLst>
                                </p:cTn>
                              </p:par>
                              <p:par>
                                <p:cTn fill="hold" id="37" nodeType="withEffect" presetClass="entr" presetID="42" presetSubtype="0">
                                  <p:stCondLst>
                                    <p:cond delay="0"/>
                                  </p:stCondLst>
                                  <p:childTnLst>
                                    <p:set>
                                      <p:cBhvr>
                                        <p:cTn dur="1" fill="hold" id="38">
                                          <p:stCondLst>
                                            <p:cond delay="0"/>
                                          </p:stCondLst>
                                        </p:cTn>
                                        <p:tgtEl>
                                          <p:spTgt spid="11672"/>
                                        </p:tgtEl>
                                        <p:attrNameLst>
                                          <p:attrName>style.visibility</p:attrName>
                                        </p:attrNameLst>
                                      </p:cBhvr>
                                      <p:to>
                                        <p:strVal val="visible"/>
                                      </p:to>
                                    </p:set>
                                    <p:animEffect filter="fade" transition="in">
                                      <p:cBhvr>
                                        <p:cTn dur="1000" id="39"/>
                                        <p:tgtEl>
                                          <p:spTgt spid="11672"/>
                                        </p:tgtEl>
                                      </p:cBhvr>
                                    </p:animEffect>
                                    <p:anim calcmode="lin" valueType="num">
                                      <p:cBhvr>
                                        <p:cTn dur="1000" fill="hold" id="40"/>
                                        <p:tgtEl>
                                          <p:spTgt spid="11672"/>
                                        </p:tgtEl>
                                        <p:attrNameLst>
                                          <p:attrName>ppt_x</p:attrName>
                                        </p:attrNameLst>
                                      </p:cBhvr>
                                      <p:tavLst>
                                        <p:tav tm="0">
                                          <p:val>
                                            <p:strVal val="#ppt_x"/>
                                          </p:val>
                                        </p:tav>
                                        <p:tav tm="100000">
                                          <p:val>
                                            <p:strVal val="#ppt_x"/>
                                          </p:val>
                                        </p:tav>
                                      </p:tavLst>
                                    </p:anim>
                                    <p:anim calcmode="lin" valueType="num">
                                      <p:cBhvr>
                                        <p:cTn dur="1000" fill="hold" id="41"/>
                                        <p:tgtEl>
                                          <p:spTgt spid="11672"/>
                                        </p:tgtEl>
                                        <p:attrNameLst>
                                          <p:attrName>ppt_y</p:attrName>
                                        </p:attrNameLst>
                                      </p:cBhvr>
                                      <p:tavLst>
                                        <p:tav tm="0">
                                          <p:val>
                                            <p:strVal val="#ppt_y+.1"/>
                                          </p:val>
                                        </p:tav>
                                        <p:tav tm="100000">
                                          <p:val>
                                            <p:strVal val="#ppt_y"/>
                                          </p:val>
                                        </p:tav>
                                      </p:tavLst>
                                    </p:anim>
                                  </p:childTnLst>
                                </p:cTn>
                              </p:par>
                              <p:par>
                                <p:cTn fill="hold" id="42" nodeType="withEffect" presetClass="entr" presetID="42" presetSubtype="0">
                                  <p:stCondLst>
                                    <p:cond delay="0"/>
                                  </p:stCondLst>
                                  <p:childTnLst>
                                    <p:set>
                                      <p:cBhvr>
                                        <p:cTn dur="1" fill="hold" id="43">
                                          <p:stCondLst>
                                            <p:cond delay="0"/>
                                          </p:stCondLst>
                                        </p:cTn>
                                        <p:tgtEl>
                                          <p:spTgt spid="11675"/>
                                        </p:tgtEl>
                                        <p:attrNameLst>
                                          <p:attrName>style.visibility</p:attrName>
                                        </p:attrNameLst>
                                      </p:cBhvr>
                                      <p:to>
                                        <p:strVal val="visible"/>
                                      </p:to>
                                    </p:set>
                                    <p:animEffect filter="fade" transition="in">
                                      <p:cBhvr>
                                        <p:cTn dur="1000" id="44"/>
                                        <p:tgtEl>
                                          <p:spTgt spid="11675"/>
                                        </p:tgtEl>
                                      </p:cBhvr>
                                    </p:animEffect>
                                    <p:anim calcmode="lin" valueType="num">
                                      <p:cBhvr>
                                        <p:cTn dur="1000" fill="hold" id="45"/>
                                        <p:tgtEl>
                                          <p:spTgt spid="11675"/>
                                        </p:tgtEl>
                                        <p:attrNameLst>
                                          <p:attrName>ppt_x</p:attrName>
                                        </p:attrNameLst>
                                      </p:cBhvr>
                                      <p:tavLst>
                                        <p:tav tm="0">
                                          <p:val>
                                            <p:strVal val="#ppt_x"/>
                                          </p:val>
                                        </p:tav>
                                        <p:tav tm="100000">
                                          <p:val>
                                            <p:strVal val="#ppt_x"/>
                                          </p:val>
                                        </p:tav>
                                      </p:tavLst>
                                    </p:anim>
                                    <p:anim calcmode="lin" valueType="num">
                                      <p:cBhvr>
                                        <p:cTn dur="1000" fill="hold" id="46"/>
                                        <p:tgtEl>
                                          <p:spTgt spid="11675"/>
                                        </p:tgtEl>
                                        <p:attrNameLst>
                                          <p:attrName>ppt_y</p:attrName>
                                        </p:attrNameLst>
                                      </p:cBhvr>
                                      <p:tavLst>
                                        <p:tav tm="0">
                                          <p:val>
                                            <p:strVal val="#ppt_y+.1"/>
                                          </p:val>
                                        </p:tav>
                                        <p:tav tm="100000">
                                          <p:val>
                                            <p:strVal val="#ppt_y"/>
                                          </p:val>
                                        </p:tav>
                                      </p:tavLst>
                                    </p:anim>
                                  </p:childTnLst>
                                </p:cTn>
                              </p:par>
                              <p:par>
                                <p:cTn fill="hold" id="47" nodeType="withEffect" presetClass="entr" presetID="42" presetSubtype="0">
                                  <p:stCondLst>
                                    <p:cond delay="0"/>
                                  </p:stCondLst>
                                  <p:childTnLst>
                                    <p:set>
                                      <p:cBhvr>
                                        <p:cTn dur="1" fill="hold" id="48">
                                          <p:stCondLst>
                                            <p:cond delay="0"/>
                                          </p:stCondLst>
                                        </p:cTn>
                                        <p:tgtEl>
                                          <p:spTgt spid="11678"/>
                                        </p:tgtEl>
                                        <p:attrNameLst>
                                          <p:attrName>style.visibility</p:attrName>
                                        </p:attrNameLst>
                                      </p:cBhvr>
                                      <p:to>
                                        <p:strVal val="visible"/>
                                      </p:to>
                                    </p:set>
                                    <p:animEffect filter="fade" transition="in">
                                      <p:cBhvr>
                                        <p:cTn dur="1000" id="49"/>
                                        <p:tgtEl>
                                          <p:spTgt spid="11678"/>
                                        </p:tgtEl>
                                      </p:cBhvr>
                                    </p:animEffect>
                                    <p:anim calcmode="lin" valueType="num">
                                      <p:cBhvr>
                                        <p:cTn dur="1000" fill="hold" id="50"/>
                                        <p:tgtEl>
                                          <p:spTgt spid="11678"/>
                                        </p:tgtEl>
                                        <p:attrNameLst>
                                          <p:attrName>ppt_x</p:attrName>
                                        </p:attrNameLst>
                                      </p:cBhvr>
                                      <p:tavLst>
                                        <p:tav tm="0">
                                          <p:val>
                                            <p:strVal val="#ppt_x"/>
                                          </p:val>
                                        </p:tav>
                                        <p:tav tm="100000">
                                          <p:val>
                                            <p:strVal val="#ppt_x"/>
                                          </p:val>
                                        </p:tav>
                                      </p:tavLst>
                                    </p:anim>
                                    <p:anim calcmode="lin" valueType="num">
                                      <p:cBhvr>
                                        <p:cTn dur="1000" fill="hold" id="51"/>
                                        <p:tgtEl>
                                          <p:spTgt spid="11678"/>
                                        </p:tgtEl>
                                        <p:attrNameLst>
                                          <p:attrName>ppt_y</p:attrName>
                                        </p:attrNameLst>
                                      </p:cBhvr>
                                      <p:tavLst>
                                        <p:tav tm="0">
                                          <p:val>
                                            <p:strVal val="#ppt_y+.1"/>
                                          </p:val>
                                        </p:tav>
                                        <p:tav tm="100000">
                                          <p:val>
                                            <p:strVal val="#ppt_y"/>
                                          </p:val>
                                        </p:tav>
                                      </p:tavLst>
                                    </p:anim>
                                  </p:childTnLst>
                                </p:cTn>
                              </p:par>
                            </p:childTnLst>
                          </p:cTn>
                        </p:par>
                      </p:childTnLst>
                    </p:cTn>
                  </p:par>
                  <p:par>
                    <p:cTn fill="hold" id="52" nodeType="clickPar">
                      <p:stCondLst>
                        <p:cond delay="indefinite"/>
                        <p:cond delay="0" evt="onBegin">
                          <p:tn val="51"/>
                        </p:cond>
                      </p:stCondLst>
                      <p:childTnLst>
                        <p:par>
                          <p:cTn fill="hold" id="53" nodeType="afterGroup">
                            <p:stCondLst>
                              <p:cond delay="0"/>
                            </p:stCondLst>
                            <p:childTnLst>
                              <p:par>
                                <p:cTn fill="hold" grpId="0" id="54" nodeType="clickEffect" presetClass="entr" presetID="47" presetSubtype="0">
                                  <p:stCondLst>
                                    <p:cond delay="0"/>
                                  </p:stCondLst>
                                  <p:childTnLst>
                                    <p:set>
                                      <p:cBhvr>
                                        <p:cTn dur="1" fill="hold" id="55">
                                          <p:stCondLst>
                                            <p:cond delay="0"/>
                                          </p:stCondLst>
                                        </p:cTn>
                                        <p:tgtEl>
                                          <p:spTgt spid="11681"/>
                                        </p:tgtEl>
                                        <p:attrNameLst>
                                          <p:attrName>style.visibility</p:attrName>
                                        </p:attrNameLst>
                                      </p:cBhvr>
                                      <p:to>
                                        <p:strVal val="visible"/>
                                      </p:to>
                                    </p:set>
                                    <p:animEffect filter="fade" transition="in">
                                      <p:cBhvr>
                                        <p:cTn dur="1000" id="56"/>
                                        <p:tgtEl>
                                          <p:spTgt spid="11681"/>
                                        </p:tgtEl>
                                      </p:cBhvr>
                                    </p:animEffect>
                                    <p:anim calcmode="lin" valueType="num">
                                      <p:cBhvr>
                                        <p:cTn dur="1000" fill="hold" id="57"/>
                                        <p:tgtEl>
                                          <p:spTgt spid="11681"/>
                                        </p:tgtEl>
                                        <p:attrNameLst>
                                          <p:attrName>ppt_x</p:attrName>
                                        </p:attrNameLst>
                                      </p:cBhvr>
                                      <p:tavLst>
                                        <p:tav tm="0">
                                          <p:val>
                                            <p:strVal val="#ppt_x"/>
                                          </p:val>
                                        </p:tav>
                                        <p:tav tm="100000">
                                          <p:val>
                                            <p:strVal val="#ppt_x"/>
                                          </p:val>
                                        </p:tav>
                                      </p:tavLst>
                                    </p:anim>
                                    <p:anim calcmode="lin" valueType="num">
                                      <p:cBhvr>
                                        <p:cTn dur="1000" fill="hold" id="58"/>
                                        <p:tgtEl>
                                          <p:spTgt spid="11681"/>
                                        </p:tgtEl>
                                        <p:attrNameLst>
                                          <p:attrName>ppt_y</p:attrName>
                                        </p:attrNameLst>
                                      </p:cBhvr>
                                      <p:tavLst>
                                        <p:tav tm="0">
                                          <p:val>
                                            <p:strVal val="#ppt_y-.1"/>
                                          </p:val>
                                        </p:tav>
                                        <p:tav tm="100000">
                                          <p:val>
                                            <p:strVal val="#ppt_y"/>
                                          </p:val>
                                        </p:tav>
                                      </p:tavLst>
                                    </p:anim>
                                  </p:childTnLst>
                                </p:cTn>
                              </p:par>
                              <p:par>
                                <p:cTn fill="hold" grpId="0" id="59" nodeType="withEffect" presetClass="entr" presetID="47" presetSubtype="0">
                                  <p:stCondLst>
                                    <p:cond delay="0"/>
                                  </p:stCondLst>
                                  <p:childTnLst>
                                    <p:set>
                                      <p:cBhvr>
                                        <p:cTn dur="1" fill="hold" id="60">
                                          <p:stCondLst>
                                            <p:cond delay="0"/>
                                          </p:stCondLst>
                                        </p:cTn>
                                        <p:tgtEl>
                                          <p:spTgt spid="11682"/>
                                        </p:tgtEl>
                                        <p:attrNameLst>
                                          <p:attrName>style.visibility</p:attrName>
                                        </p:attrNameLst>
                                      </p:cBhvr>
                                      <p:to>
                                        <p:strVal val="visible"/>
                                      </p:to>
                                    </p:set>
                                    <p:animEffect filter="fade" transition="in">
                                      <p:cBhvr>
                                        <p:cTn dur="1000" id="61"/>
                                        <p:tgtEl>
                                          <p:spTgt spid="11682"/>
                                        </p:tgtEl>
                                      </p:cBhvr>
                                    </p:animEffect>
                                    <p:anim calcmode="lin" valueType="num">
                                      <p:cBhvr>
                                        <p:cTn dur="1000" fill="hold" id="62"/>
                                        <p:tgtEl>
                                          <p:spTgt spid="11682"/>
                                        </p:tgtEl>
                                        <p:attrNameLst>
                                          <p:attrName>ppt_x</p:attrName>
                                        </p:attrNameLst>
                                      </p:cBhvr>
                                      <p:tavLst>
                                        <p:tav tm="0">
                                          <p:val>
                                            <p:strVal val="#ppt_x"/>
                                          </p:val>
                                        </p:tav>
                                        <p:tav tm="100000">
                                          <p:val>
                                            <p:strVal val="#ppt_x"/>
                                          </p:val>
                                        </p:tav>
                                      </p:tavLst>
                                    </p:anim>
                                    <p:anim calcmode="lin" valueType="num">
                                      <p:cBhvr>
                                        <p:cTn dur="1000" fill="hold" id="63"/>
                                        <p:tgtEl>
                                          <p:spTgt spid="11682"/>
                                        </p:tgtEl>
                                        <p:attrNameLst>
                                          <p:attrName>ppt_y</p:attrName>
                                        </p:attrNameLst>
                                      </p:cBhvr>
                                      <p:tavLst>
                                        <p:tav tm="0">
                                          <p:val>
                                            <p:strVal val="#ppt_y-.1"/>
                                          </p:val>
                                        </p:tav>
                                        <p:tav tm="100000">
                                          <p:val>
                                            <p:strVal val="#ppt_y"/>
                                          </p:val>
                                        </p:tav>
                                      </p:tavLst>
                                    </p:anim>
                                  </p:childTnLst>
                                </p:cTn>
                              </p:par>
                              <p:par>
                                <p:cTn fill="hold" grpId="0" id="64" nodeType="withEffect" presetClass="entr" presetID="47" presetSubtype="0">
                                  <p:stCondLst>
                                    <p:cond delay="0"/>
                                  </p:stCondLst>
                                  <p:childTnLst>
                                    <p:set>
                                      <p:cBhvr>
                                        <p:cTn dur="1" fill="hold" id="65">
                                          <p:stCondLst>
                                            <p:cond delay="0"/>
                                          </p:stCondLst>
                                        </p:cTn>
                                        <p:tgtEl>
                                          <p:spTgt spid="11683"/>
                                        </p:tgtEl>
                                        <p:attrNameLst>
                                          <p:attrName>style.visibility</p:attrName>
                                        </p:attrNameLst>
                                      </p:cBhvr>
                                      <p:to>
                                        <p:strVal val="visible"/>
                                      </p:to>
                                    </p:set>
                                    <p:animEffect filter="fade" transition="in">
                                      <p:cBhvr>
                                        <p:cTn dur="1000" id="66"/>
                                        <p:tgtEl>
                                          <p:spTgt spid="11683"/>
                                        </p:tgtEl>
                                      </p:cBhvr>
                                    </p:animEffect>
                                    <p:anim calcmode="lin" valueType="num">
                                      <p:cBhvr>
                                        <p:cTn dur="1000" fill="hold" id="67"/>
                                        <p:tgtEl>
                                          <p:spTgt spid="11683"/>
                                        </p:tgtEl>
                                        <p:attrNameLst>
                                          <p:attrName>ppt_x</p:attrName>
                                        </p:attrNameLst>
                                      </p:cBhvr>
                                      <p:tavLst>
                                        <p:tav tm="0">
                                          <p:val>
                                            <p:strVal val="#ppt_x"/>
                                          </p:val>
                                        </p:tav>
                                        <p:tav tm="100000">
                                          <p:val>
                                            <p:strVal val="#ppt_x"/>
                                          </p:val>
                                        </p:tav>
                                      </p:tavLst>
                                    </p:anim>
                                    <p:anim calcmode="lin" valueType="num">
                                      <p:cBhvr>
                                        <p:cTn dur="1000" fill="hold" id="68"/>
                                        <p:tgtEl>
                                          <p:spTgt spid="11683"/>
                                        </p:tgtEl>
                                        <p:attrNameLst>
                                          <p:attrName>ppt_y</p:attrName>
                                        </p:attrNameLst>
                                      </p:cBhvr>
                                      <p:tavLst>
                                        <p:tav tm="0">
                                          <p:val>
                                            <p:strVal val="#ppt_y-.1"/>
                                          </p:val>
                                        </p:tav>
                                        <p:tav tm="100000">
                                          <p:val>
                                            <p:strVal val="#ppt_y"/>
                                          </p:val>
                                        </p:tav>
                                      </p:tavLst>
                                    </p:anim>
                                  </p:childTnLst>
                                </p:cTn>
                              </p:par>
                              <p:par>
                                <p:cTn fill="hold" grpId="0" id="69" nodeType="withEffect" presetClass="entr" presetID="47" presetSubtype="0">
                                  <p:stCondLst>
                                    <p:cond delay="0"/>
                                  </p:stCondLst>
                                  <p:childTnLst>
                                    <p:set>
                                      <p:cBhvr>
                                        <p:cTn dur="1" fill="hold" id="70">
                                          <p:stCondLst>
                                            <p:cond delay="0"/>
                                          </p:stCondLst>
                                        </p:cTn>
                                        <p:tgtEl>
                                          <p:spTgt spid="11684"/>
                                        </p:tgtEl>
                                        <p:attrNameLst>
                                          <p:attrName>style.visibility</p:attrName>
                                        </p:attrNameLst>
                                      </p:cBhvr>
                                      <p:to>
                                        <p:strVal val="visible"/>
                                      </p:to>
                                    </p:set>
                                    <p:animEffect filter="fade" transition="in">
                                      <p:cBhvr>
                                        <p:cTn dur="1000" id="71"/>
                                        <p:tgtEl>
                                          <p:spTgt spid="11684"/>
                                        </p:tgtEl>
                                      </p:cBhvr>
                                    </p:animEffect>
                                    <p:anim calcmode="lin" valueType="num">
                                      <p:cBhvr>
                                        <p:cTn dur="1000" fill="hold" id="72"/>
                                        <p:tgtEl>
                                          <p:spTgt spid="11684"/>
                                        </p:tgtEl>
                                        <p:attrNameLst>
                                          <p:attrName>ppt_x</p:attrName>
                                        </p:attrNameLst>
                                      </p:cBhvr>
                                      <p:tavLst>
                                        <p:tav tm="0">
                                          <p:val>
                                            <p:strVal val="#ppt_x"/>
                                          </p:val>
                                        </p:tav>
                                        <p:tav tm="100000">
                                          <p:val>
                                            <p:strVal val="#ppt_x"/>
                                          </p:val>
                                        </p:tav>
                                      </p:tavLst>
                                    </p:anim>
                                    <p:anim calcmode="lin" valueType="num">
                                      <p:cBhvr>
                                        <p:cTn dur="1000" fill="hold" id="73"/>
                                        <p:tgtEl>
                                          <p:spTgt spid="11684"/>
                                        </p:tgtEl>
                                        <p:attrNameLst>
                                          <p:attrName>ppt_y</p:attrName>
                                        </p:attrNameLst>
                                      </p:cBhvr>
                                      <p:tavLst>
                                        <p:tav tm="0">
                                          <p:val>
                                            <p:strVal val="#ppt_y-.1"/>
                                          </p:val>
                                        </p:tav>
                                        <p:tav tm="100000">
                                          <p:val>
                                            <p:strVal val="#ppt_y"/>
                                          </p:val>
                                        </p:tav>
                                      </p:tavLst>
                                    </p:anim>
                                  </p:childTnLst>
                                </p:cTn>
                              </p:par>
                              <p:par>
                                <p:cTn fill="hold" grpId="0" id="74" nodeType="withEffect" presetClass="entr" presetID="47" presetSubtype="0">
                                  <p:stCondLst>
                                    <p:cond delay="0"/>
                                  </p:stCondLst>
                                  <p:childTnLst>
                                    <p:set>
                                      <p:cBhvr>
                                        <p:cTn dur="1" fill="hold" id="75">
                                          <p:stCondLst>
                                            <p:cond delay="0"/>
                                          </p:stCondLst>
                                        </p:cTn>
                                        <p:tgtEl>
                                          <p:spTgt spid="11685"/>
                                        </p:tgtEl>
                                        <p:attrNameLst>
                                          <p:attrName>style.visibility</p:attrName>
                                        </p:attrNameLst>
                                      </p:cBhvr>
                                      <p:to>
                                        <p:strVal val="visible"/>
                                      </p:to>
                                    </p:set>
                                    <p:animEffect filter="fade" transition="in">
                                      <p:cBhvr>
                                        <p:cTn dur="1000" id="76"/>
                                        <p:tgtEl>
                                          <p:spTgt spid="11685"/>
                                        </p:tgtEl>
                                      </p:cBhvr>
                                    </p:animEffect>
                                    <p:anim calcmode="lin" valueType="num">
                                      <p:cBhvr>
                                        <p:cTn dur="1000" fill="hold" id="77"/>
                                        <p:tgtEl>
                                          <p:spTgt spid="11685"/>
                                        </p:tgtEl>
                                        <p:attrNameLst>
                                          <p:attrName>ppt_x</p:attrName>
                                        </p:attrNameLst>
                                      </p:cBhvr>
                                      <p:tavLst>
                                        <p:tav tm="0">
                                          <p:val>
                                            <p:strVal val="#ppt_x"/>
                                          </p:val>
                                        </p:tav>
                                        <p:tav tm="100000">
                                          <p:val>
                                            <p:strVal val="#ppt_x"/>
                                          </p:val>
                                        </p:tav>
                                      </p:tavLst>
                                    </p:anim>
                                    <p:anim calcmode="lin" valueType="num">
                                      <p:cBhvr>
                                        <p:cTn dur="1000" fill="hold" id="78"/>
                                        <p:tgtEl>
                                          <p:spTgt spid="11685"/>
                                        </p:tgtEl>
                                        <p:attrNameLst>
                                          <p:attrName>ppt_y</p:attrName>
                                        </p:attrNameLst>
                                      </p:cBhvr>
                                      <p:tavLst>
                                        <p:tav tm="0">
                                          <p:val>
                                            <p:strVal val="#ppt_y-.1"/>
                                          </p:val>
                                        </p:tav>
                                        <p:tav tm="100000">
                                          <p:val>
                                            <p:strVal val="#ppt_y"/>
                                          </p:val>
                                        </p:tav>
                                      </p:tavLst>
                                    </p:anim>
                                  </p:childTnLst>
                                </p:cTn>
                              </p:par>
                            </p:childTnLst>
                          </p:cTn>
                        </p:par>
                        <p:par>
                          <p:cTn fill="hold" id="79" nodeType="afterGroup">
                            <p:stCondLst>
                              <p:cond delay="1000"/>
                            </p:stCondLst>
                            <p:childTnLst>
                              <p:par>
                                <p:cTn fill="hold" grpId="0" id="80" nodeType="afterEffect" presetClass="entr" presetID="42" presetSubtype="0">
                                  <p:stCondLst>
                                    <p:cond delay="0"/>
                                  </p:stCondLst>
                                  <p:childTnLst>
                                    <p:set>
                                      <p:cBhvr>
                                        <p:cTn dur="1" fill="hold" id="81">
                                          <p:stCondLst>
                                            <p:cond delay="0"/>
                                          </p:stCondLst>
                                        </p:cTn>
                                        <p:tgtEl>
                                          <p:spTgt spid="11686"/>
                                        </p:tgtEl>
                                        <p:attrNameLst>
                                          <p:attrName>style.visibility</p:attrName>
                                        </p:attrNameLst>
                                      </p:cBhvr>
                                      <p:to>
                                        <p:strVal val="visible"/>
                                      </p:to>
                                    </p:set>
                                    <p:animEffect filter="fade" transition="in">
                                      <p:cBhvr>
                                        <p:cTn dur="500" id="82"/>
                                        <p:tgtEl>
                                          <p:spTgt spid="11686"/>
                                        </p:tgtEl>
                                      </p:cBhvr>
                                    </p:animEffect>
                                    <p:anim calcmode="lin" valueType="num">
                                      <p:cBhvr>
                                        <p:cTn dur="500" fill="hold" id="83"/>
                                        <p:tgtEl>
                                          <p:spTgt spid="11686"/>
                                        </p:tgtEl>
                                        <p:attrNameLst>
                                          <p:attrName>ppt_x</p:attrName>
                                        </p:attrNameLst>
                                      </p:cBhvr>
                                      <p:tavLst>
                                        <p:tav tm="0">
                                          <p:val>
                                            <p:strVal val="#ppt_x"/>
                                          </p:val>
                                        </p:tav>
                                        <p:tav tm="100000">
                                          <p:val>
                                            <p:strVal val="#ppt_x"/>
                                          </p:val>
                                        </p:tav>
                                      </p:tavLst>
                                    </p:anim>
                                    <p:anim calcmode="lin" valueType="num">
                                      <p:cBhvr>
                                        <p:cTn dur="500" fill="hold" id="84"/>
                                        <p:tgtEl>
                                          <p:spTgt spid="11686"/>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1681"/>
      <p:bldP grpId="0" spid="11682"/>
      <p:bldP grpId="0" spid="11683"/>
      <p:bldP grpId="0" spid="11684"/>
      <p:bldP grpId="0" spid="11685"/>
      <p:bldP grpId="0" spid="11686"/>
      <p:bldP grpId="0" spid="11687"/>
      <p:bldP grpId="0" spid="11688"/>
      <p:bldP grpId="0" spid="11689"/>
    </p:bld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2290" name="Group 2"/>
          <p:cNvGrpSpPr/>
          <p:nvPr/>
        </p:nvGrpSpPr>
        <p:grpSpPr>
          <a:xfrm>
            <a:off x="3506788" y="2114550"/>
            <a:ext cx="5665787" cy="2320925"/>
            <a:chExt cx="8922" cy="3654"/>
          </a:xfrm>
        </p:grpSpPr>
        <p:sp>
          <p:nvSpPr>
            <p:cNvPr id="10248" name="TextBox 15"/>
            <p:cNvSpPr txBox="1">
              <a:spLocks noChangeArrowheads="1"/>
            </p:cNvSpPr>
            <p:nvPr/>
          </p:nvSpPr>
          <p:spPr bwMode="auto">
            <a:xfrm>
              <a:off x="50" y="2638"/>
              <a:ext cx="8640" cy="100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lang="zh-CN">
                  <a:solidFill>
                    <a:srgbClr val="000000"/>
                  </a:solidFill>
                  <a:latin charset="-122" panose="020b0503020204020204" pitchFamily="34" typeface="微软雅黑"/>
                  <a:ea charset="-122" pitchFamily="34" typeface="微软雅黑"/>
                </a:rPr>
                <a:t>章节导语。这里可以用几句话描述本章的主要内容，也能给观众思维一个缓冲的时间。</a:t>
              </a:r>
            </a:p>
          </p:txBody>
        </p:sp>
        <p:sp>
          <p:nvSpPr>
            <p:cNvPr id="10249" name="TextBox 9"/>
            <p:cNvSpPr txBox="1">
              <a:spLocks noChangeArrowheads="1"/>
            </p:cNvSpPr>
            <p:nvPr/>
          </p:nvSpPr>
          <p:spPr bwMode="auto">
            <a:xfrm>
              <a:off x="77" y="0"/>
              <a:ext cx="3298" cy="76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b="1" lang="zh-CN" sz="2600">
                  <a:solidFill>
                    <a:srgbClr val="2B2E30"/>
                  </a:solidFill>
                  <a:latin charset="-122" panose="020b0503020204020204" pitchFamily="34" typeface="微软雅黑"/>
                  <a:ea charset="-122" pitchFamily="34" typeface="微软雅黑"/>
                </a:rPr>
                <a:t>存在的问题</a:t>
              </a:r>
            </a:p>
          </p:txBody>
        </p:sp>
        <p:sp>
          <p:nvSpPr>
            <p:cNvPr id="10250" name="TextBox 10"/>
            <p:cNvSpPr txBox="1">
              <a:spLocks noChangeArrowheads="1"/>
            </p:cNvSpPr>
            <p:nvPr/>
          </p:nvSpPr>
          <p:spPr bwMode="auto">
            <a:xfrm>
              <a:off x="0" y="808"/>
              <a:ext cx="8922" cy="57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lang="en-US">
                  <a:solidFill>
                    <a:srgbClr val="2B2E30"/>
                  </a:solidFill>
                  <a:ea charset="-122" pitchFamily="34" typeface="微软雅黑"/>
                </a:rPr>
                <a:t>●区域发展不均 ●新措施落实不到位●管理存在漏洞</a:t>
              </a:r>
            </a:p>
          </p:txBody>
        </p:sp>
      </p:grpSp>
      <p:sp>
        <p:nvSpPr>
          <p:cNvPr id="12294" name="TextBox 4"/>
          <p:cNvSpPr txBox="1">
            <a:spLocks noChangeArrowheads="1"/>
          </p:cNvSpPr>
          <p:nvPr/>
        </p:nvSpPr>
        <p:spPr bwMode="auto">
          <a:xfrm>
            <a:off x="2032000" y="1555750"/>
            <a:ext cx="1435417" cy="252984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en-US" b="1" lang="zh-CN" sz="16000">
                <a:solidFill>
                  <a:schemeClr val="accent1"/>
                </a:solidFill>
                <a:latin charset="-122" panose="020b0503020204020204" pitchFamily="34" typeface="微软雅黑"/>
                <a:ea charset="-122" pitchFamily="34" typeface="微软雅黑"/>
              </a:rPr>
              <a:t>2</a:t>
            </a:r>
          </a:p>
        </p:txBody>
      </p:sp>
      <p:sp>
        <p:nvSpPr>
          <p:cNvPr id="12295" name="TextBox 5"/>
          <p:cNvSpPr txBox="1">
            <a:spLocks noChangeArrowheads="1"/>
          </p:cNvSpPr>
          <p:nvPr/>
        </p:nvSpPr>
        <p:spPr bwMode="auto">
          <a:xfrm>
            <a:off x="973138" y="2974975"/>
            <a:ext cx="1059180" cy="70104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lang="en-US" sz="4000">
                <a:solidFill>
                  <a:schemeClr val="bg1"/>
                </a:solidFill>
              </a:rPr>
              <a:t>part</a:t>
            </a:r>
          </a:p>
        </p:txBody>
      </p:sp>
      <p:grpSp>
        <p:nvGrpSpPr>
          <p:cNvPr id="12296" name="Group 8"/>
          <p:cNvGrpSpPr/>
          <p:nvPr/>
        </p:nvGrpSpPr>
        <p:grpSpPr>
          <a:xfrm>
            <a:off x="3540125" y="3114675"/>
            <a:ext cx="8658225" cy="485775"/>
            <a:chExt cx="12350750" cy="487362"/>
          </a:xfrm>
        </p:grpSpPr>
        <p:sp>
          <p:nvSpPr>
            <p:cNvPr id="10246" name="Freeform 15"/>
            <p:cNvSpPr/>
            <p:nvPr/>
          </p:nvSpPr>
          <p:spPr bwMode="auto">
            <a:xfrm>
              <a:off x="0" y="0"/>
              <a:ext cx="3582988" cy="487362"/>
            </a:xfrm>
            <a:custGeom>
              <a:gdLst>
                <a:gd fmla="*/ 2147483647 w 4641" name="T0"/>
                <a:gd fmla="*/ 1842733486 h 631" name="T1"/>
                <a:gd fmla="*/ 2147483647 w 4641" name="T2"/>
                <a:gd fmla="*/ 0 h 631" name="T3"/>
                <a:gd fmla="*/ 2147483647 w 4641" name="T4"/>
                <a:gd fmla="*/ 2147483647 h 631" name="T5"/>
                <a:gd fmla="*/ 2147483647 w 4641" name="T6"/>
                <a:gd fmla="*/ 2147483647 h 631" name="T7"/>
                <a:gd fmla="*/ 2147483647 w 4641" name="T8"/>
                <a:gd fmla="*/ 2147483647 h 631" name="T9"/>
                <a:gd fmla="*/ 2147483647 w 4641" name="T10"/>
                <a:gd fmla="*/ 2147483647 h 631" name="T11"/>
                <a:gd fmla="*/ 0 w 4641" name="T12"/>
                <a:gd fmla="*/ 2147483647 h 631" name="T13"/>
                <a:gd fmla="*/ 0 w 4641" name="T14"/>
                <a:gd fmla="*/ 1842733486 h 631" name="T15"/>
                <a:gd fmla="*/ 2147483647 w 4641" name="T16"/>
                <a:gd fmla="*/ 1842733486 h 631"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b" l="0" r="r" t="0"/>
              <a:pathLst>
                <a:path h="631" w="4641">
                  <a:moveTo>
                    <a:pt x="4323" y="4"/>
                  </a:moveTo>
                  <a:lnTo>
                    <a:pt x="4327" y="0"/>
                  </a:lnTo>
                  <a:lnTo>
                    <a:pt x="4641" y="313"/>
                  </a:lnTo>
                  <a:lnTo>
                    <a:pt x="4327" y="627"/>
                  </a:lnTo>
                  <a:lnTo>
                    <a:pt x="4327" y="626"/>
                  </a:lnTo>
                  <a:lnTo>
                    <a:pt x="4327" y="631"/>
                  </a:lnTo>
                  <a:lnTo>
                    <a:pt x="0" y="631"/>
                  </a:lnTo>
                  <a:lnTo>
                    <a:pt x="0" y="4"/>
                  </a:lnTo>
                  <a:lnTo>
                    <a:pt x="4323" y="4"/>
                  </a:lnTo>
                  <a:close/>
                </a:path>
              </a:pathLst>
            </a:custGeom>
            <a:solidFill>
              <a:schemeClr val="accent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10247" name="Freeform 16"/>
            <p:cNvSpPr/>
            <p:nvPr/>
          </p:nvSpPr>
          <p:spPr bwMode="auto">
            <a:xfrm>
              <a:off x="3438525" y="3175"/>
              <a:ext cx="8912225" cy="484187"/>
            </a:xfrm>
            <a:custGeom>
              <a:gdLst>
                <a:gd fmla="*/ 2147483647 w 11546" name="T0"/>
                <a:gd fmla="*/ 0 h 627" name="T1"/>
                <a:gd fmla="*/ 2147483647 w 11546" name="T2"/>
                <a:gd fmla="*/ 0 h 627" name="T3"/>
                <a:gd fmla="*/ 2147483647 w 11546" name="T4"/>
                <a:gd fmla="*/ 2147483647 h 627" name="T5"/>
                <a:gd fmla="*/ 0 w 11546" name="T6"/>
                <a:gd fmla="*/ 2147483647 h 627" name="T7"/>
                <a:gd fmla="*/ 0 w 11546" name="T8"/>
                <a:gd fmla="*/ 2147483647 h 627" name="T9"/>
                <a:gd fmla="*/ 0 w 11546" name="T10"/>
                <a:gd fmla="*/ 2147483647 h 627" name="T11"/>
                <a:gd fmla="*/ 2147483647 w 11546" name="T12"/>
                <a:gd fmla="*/ 2147483647 h 627" name="T13"/>
                <a:gd fmla="*/ 2147483647 w 11546" name="T14"/>
                <a:gd fmla="*/ 0 h 627"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627" w="11546">
                  <a:moveTo>
                    <a:pt x="11546" y="0"/>
                  </a:moveTo>
                  <a:lnTo>
                    <a:pt x="5" y="0"/>
                  </a:lnTo>
                  <a:lnTo>
                    <a:pt x="314" y="309"/>
                  </a:lnTo>
                  <a:lnTo>
                    <a:pt x="0" y="623"/>
                  </a:lnTo>
                  <a:lnTo>
                    <a:pt x="0" y="622"/>
                  </a:lnTo>
                  <a:lnTo>
                    <a:pt x="0" y="627"/>
                  </a:lnTo>
                  <a:lnTo>
                    <a:pt x="11546" y="627"/>
                  </a:lnTo>
                  <a:lnTo>
                    <a:pt x="11546" y="0"/>
                  </a:lnTo>
                  <a:close/>
                </a:path>
              </a:pathLst>
            </a:custGeom>
            <a:solidFill>
              <a:schemeClr val="bg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grpSp>
    </p:spTree>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12294"/>
                                        </p:tgtEl>
                                        <p:attrNameLst>
                                          <p:attrName>style.visibility</p:attrName>
                                        </p:attrNameLst>
                                      </p:cBhvr>
                                      <p:to>
                                        <p:strVal val="visible"/>
                                      </p:to>
                                    </p:set>
                                    <p:anim calcmode="lin" valueType="num">
                                      <p:cBhvr>
                                        <p:cTn dur="500" fill="hold" id="7"/>
                                        <p:tgtEl>
                                          <p:spTgt spid="12294"/>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12294"/>
                                        </p:tgtEl>
                                        <p:attrNameLst>
                                          <p:attrName>ppt_y</p:attrName>
                                        </p:attrNameLst>
                                      </p:cBhvr>
                                      <p:tavLst>
                                        <p:tav tm="0">
                                          <p:val>
                                            <p:strVal val="#ppt_y"/>
                                          </p:val>
                                        </p:tav>
                                        <p:tav tm="100000">
                                          <p:val>
                                            <p:strVal val="#ppt_y"/>
                                          </p:val>
                                        </p:tav>
                                      </p:tavLst>
                                    </p:anim>
                                    <p:anim calcmode="lin" valueType="num">
                                      <p:cBhvr>
                                        <p:cTn dur="500" fill="hold" id="9"/>
                                        <p:tgtEl>
                                          <p:spTgt spid="12294"/>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12294"/>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p:tgtEl>
                                          <p:spTgt spid="12294"/>
                                        </p:tgtEl>
                                      </p:cBhvr>
                                    </p:animEffect>
                                  </p:childTnLst>
                                </p:cTn>
                              </p:par>
                              <p:par>
                                <p:cTn fill="hold" grpId="0" id="12" nodeType="withEffect" presetClass="entr" presetID="41" presetSubtype="0">
                                  <p:stCondLst>
                                    <p:cond delay="0"/>
                                  </p:stCondLst>
                                  <p:iterate type="lt">
                                    <p:tmPct val="10000"/>
                                  </p:iterate>
                                  <p:childTnLst>
                                    <p:set>
                                      <p:cBhvr>
                                        <p:cTn dur="1" fill="hold" id="13">
                                          <p:stCondLst>
                                            <p:cond delay="0"/>
                                          </p:stCondLst>
                                        </p:cTn>
                                        <p:tgtEl>
                                          <p:spTgt spid="12295"/>
                                        </p:tgtEl>
                                        <p:attrNameLst>
                                          <p:attrName>style.visibility</p:attrName>
                                        </p:attrNameLst>
                                      </p:cBhvr>
                                      <p:to>
                                        <p:strVal val="visible"/>
                                      </p:to>
                                    </p:set>
                                    <p:anim calcmode="lin" valueType="num">
                                      <p:cBhvr>
                                        <p:cTn dur="500" fill="hold" id="14"/>
                                        <p:tgtEl>
                                          <p:spTgt spid="12295"/>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5"/>
                                        <p:tgtEl>
                                          <p:spTgt spid="12295"/>
                                        </p:tgtEl>
                                        <p:attrNameLst>
                                          <p:attrName>ppt_y</p:attrName>
                                        </p:attrNameLst>
                                      </p:cBhvr>
                                      <p:tavLst>
                                        <p:tav tm="0">
                                          <p:val>
                                            <p:strVal val="#ppt_y"/>
                                          </p:val>
                                        </p:tav>
                                        <p:tav tm="100000">
                                          <p:val>
                                            <p:strVal val="#ppt_y"/>
                                          </p:val>
                                        </p:tav>
                                      </p:tavLst>
                                    </p:anim>
                                    <p:anim calcmode="lin" valueType="num">
                                      <p:cBhvr>
                                        <p:cTn dur="500" fill="hold" id="16"/>
                                        <p:tgtEl>
                                          <p:spTgt spid="12295"/>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7"/>
                                        <p:tgtEl>
                                          <p:spTgt spid="12295"/>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8"/>
                                        <p:tgtEl>
                                          <p:spTgt spid="12295"/>
                                        </p:tgtEl>
                                      </p:cBhvr>
                                    </p:animEffect>
                                  </p:childTnLst>
                                </p:cTn>
                              </p:par>
                            </p:childTnLst>
                          </p:cTn>
                        </p:par>
                        <p:par>
                          <p:cTn fill="hold" id="19" nodeType="afterGroup">
                            <p:stCondLst>
                              <p:cond delay="500"/>
                            </p:stCondLst>
                            <p:childTnLst>
                              <p:par>
                                <p:cTn fill="hold" id="20" nodeType="afterEffect" presetClass="entr" presetID="22" presetSubtype="8">
                                  <p:stCondLst>
                                    <p:cond delay="0"/>
                                  </p:stCondLst>
                                  <p:childTnLst>
                                    <p:set>
                                      <p:cBhvr>
                                        <p:cTn dur="1" fill="hold" id="21">
                                          <p:stCondLst>
                                            <p:cond delay="0"/>
                                          </p:stCondLst>
                                        </p:cTn>
                                        <p:tgtEl>
                                          <p:spTgt spid="12296"/>
                                        </p:tgtEl>
                                        <p:attrNameLst>
                                          <p:attrName>style.visibility</p:attrName>
                                        </p:attrNameLst>
                                      </p:cBhvr>
                                      <p:to>
                                        <p:strVal val="visible"/>
                                      </p:to>
                                    </p:set>
                                    <p:animEffect filter="wipe(left)" transition="in">
                                      <p:cBhvr>
                                        <p:cTn dur="1000" id="22"/>
                                        <p:tgtEl>
                                          <p:spTgt spid="12296"/>
                                        </p:tgtEl>
                                      </p:cBhvr>
                                    </p:animEffect>
                                  </p:childTnLst>
                                </p:cTn>
                              </p:par>
                            </p:childTnLst>
                          </p:cTn>
                        </p:par>
                        <p:par>
                          <p:cTn fill="hold" id="23" nodeType="afterGroup">
                            <p:stCondLst>
                              <p:cond delay="1500"/>
                            </p:stCondLst>
                            <p:childTnLst>
                              <p:par>
                                <p:cTn fill="hold" id="24" nodeType="afterEffect" presetClass="entr" presetID="16" presetSubtype="42">
                                  <p:stCondLst>
                                    <p:cond delay="0"/>
                                  </p:stCondLst>
                                  <p:childTnLst>
                                    <p:set>
                                      <p:cBhvr>
                                        <p:cTn dur="1" fill="hold" id="25">
                                          <p:stCondLst>
                                            <p:cond delay="0"/>
                                          </p:stCondLst>
                                        </p:cTn>
                                        <p:tgtEl>
                                          <p:spTgt spid="12290"/>
                                        </p:tgtEl>
                                        <p:attrNameLst>
                                          <p:attrName>style.visibility</p:attrName>
                                        </p:attrNameLst>
                                      </p:cBhvr>
                                      <p:to>
                                        <p:strVal val="visible"/>
                                      </p:to>
                                    </p:set>
                                    <p:animEffect filter="barn(outHorizontal)" transition="in">
                                      <p:cBhvr>
                                        <p:cTn dur="1000" id="26"/>
                                        <p:tgtEl>
                                          <p:spTgt spid="1229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294"/>
      <p:bldP grpId="0" spid="12295"/>
    </p:bld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3314" name="AutoShape 2"/>
          <p:cNvSpPr>
            <a:spLocks noChangeArrowheads="1"/>
          </p:cNvSpPr>
          <p:nvPr/>
        </p:nvSpPr>
        <p:spPr bwMode="auto">
          <a:xfrm>
            <a:off x="6088063" y="2035175"/>
            <a:ext cx="3970337" cy="3727450"/>
          </a:xfrm>
          <a:prstGeom prst="roundRect">
            <a:avLst>
              <a:gd fmla="val 2259" name="adj"/>
            </a:avLst>
          </a:prstGeom>
          <a:solidFill>
            <a:schemeClr val="bg1"/>
          </a:solidFill>
          <a:ln w="3175">
            <a:solidFill>
              <a:srgbClr val="D7D7D7"/>
            </a:solidFill>
            <a:round/>
          </a:ln>
        </p:spPr>
        <p:txBody>
          <a:bodyPr anchor="ctr" lIns="180000"/>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lnSpc>
                <a:spcPct val="150000"/>
              </a:lnSpc>
            </a:pPr>
            <a:r>
              <a:rPr altLang="en-US" lang="zh-CN">
                <a:solidFill>
                  <a:srgbClr val="F8F8F8"/>
                </a:solidFill>
                <a:latin charset="-122" panose="020b0503020204020204" pitchFamily="34" typeface="微软雅黑"/>
                <a:ea charset="-122" pitchFamily="34" typeface="微软雅黑"/>
              </a:rPr>
              <a:t>单击此处添加段落文字</a:t>
            </a:r>
          </a:p>
          <a:p>
            <a:pPr algn="ctr" eaLnBrk="1" hangingPunct="1">
              <a:lnSpc>
                <a:spcPct val="150000"/>
              </a:lnSpc>
            </a:pPr>
            <a:r>
              <a:rPr altLang="en-US" lang="zh-CN">
                <a:solidFill>
                  <a:srgbClr val="F8F8F8"/>
                </a:solidFill>
                <a:latin charset="-122" panose="020b0503020204020204" pitchFamily="34" typeface="微软雅黑"/>
                <a:ea charset="-122" pitchFamily="34" typeface="微软雅黑"/>
              </a:rPr>
              <a:t>单击此处添加段落文字</a:t>
            </a:r>
          </a:p>
          <a:p>
            <a:pPr algn="ctr" eaLnBrk="1" hangingPunct="1">
              <a:lnSpc>
                <a:spcPct val="150000"/>
              </a:lnSpc>
            </a:pPr>
            <a:r>
              <a:rPr altLang="en-US" lang="zh-CN">
                <a:solidFill>
                  <a:srgbClr val="F8F8F8"/>
                </a:solidFill>
                <a:latin charset="-122" panose="020b0503020204020204" pitchFamily="34" typeface="微软雅黑"/>
                <a:ea charset="-122" pitchFamily="34" typeface="微软雅黑"/>
              </a:rPr>
              <a:t>单击此处添加段落文字</a:t>
            </a:r>
          </a:p>
          <a:p>
            <a:pPr algn="ctr" eaLnBrk="1" hangingPunct="1">
              <a:lnSpc>
                <a:spcPct val="150000"/>
              </a:lnSpc>
            </a:pPr>
            <a:r>
              <a:rPr altLang="en-US" lang="zh-CN">
                <a:solidFill>
                  <a:srgbClr val="F8F8F8"/>
                </a:solidFill>
                <a:latin charset="-122" panose="020b0503020204020204" pitchFamily="34" typeface="微软雅黑"/>
                <a:ea charset="-122" pitchFamily="34" typeface="微软雅黑"/>
              </a:rPr>
              <a:t>单击此处添加段落文字</a:t>
            </a:r>
          </a:p>
          <a:p>
            <a:pPr algn="ctr" eaLnBrk="1" hangingPunct="1">
              <a:lnSpc>
                <a:spcPct val="150000"/>
              </a:lnSpc>
            </a:pPr>
            <a:r>
              <a:rPr altLang="en-US" lang="zh-CN">
                <a:solidFill>
                  <a:srgbClr val="F8F8F8"/>
                </a:solidFill>
                <a:latin charset="-122" panose="020b0503020204020204" pitchFamily="34" typeface="微软雅黑"/>
                <a:ea charset="-122" pitchFamily="34" typeface="微软雅黑"/>
              </a:rPr>
              <a:t>单击此处添加段落文字</a:t>
            </a:r>
          </a:p>
        </p:txBody>
      </p:sp>
      <p:sp>
        <p:nvSpPr>
          <p:cNvPr id="13315" name="Oval 4"/>
          <p:cNvSpPr>
            <a:spLocks noChangeArrowheads="1"/>
          </p:cNvSpPr>
          <p:nvPr/>
        </p:nvSpPr>
        <p:spPr bwMode="auto">
          <a:xfrm>
            <a:off x="1779588" y="1925638"/>
            <a:ext cx="3355975" cy="3355975"/>
          </a:xfrm>
          <a:prstGeom prst="ellipse">
            <a:avLst/>
          </a:prstGeom>
          <a:noFill/>
          <a:ln w="12700">
            <a:solidFill>
              <a:srgbClr val="2B2E30"/>
            </a:solidFill>
            <a:prstDash val="dash"/>
            <a:round/>
          </a:ln>
          <a:extLst>
            <a:ext uri="{909E8E84-426E-40DD-AFC4-6F175D3DCCD1}">
              <a14:hiddenFill>
                <a:solidFill>
                  <a:srgbClr val="FFFFFF"/>
                </a:solidFill>
              </a14:hiddenFill>
            </a:ext>
          </a:extLst>
        </p:spPr>
        <p:txBody>
          <a:bodyPr anchor="ctr" wrap="none"/>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endParaRPr altLang="en-US" lang="zh-CN">
              <a:solidFill>
                <a:srgbClr val="000000"/>
              </a:solidFill>
              <a:latin charset="0" panose="020b0806030902050204" pitchFamily="34" typeface="Impact"/>
              <a:ea charset="-122" pitchFamily="34" typeface="微软雅黑"/>
            </a:endParaRPr>
          </a:p>
        </p:txBody>
      </p:sp>
      <p:sp>
        <p:nvSpPr>
          <p:cNvPr id="13316" name="Oval 5"/>
          <p:cNvSpPr>
            <a:spLocks noChangeArrowheads="1"/>
          </p:cNvSpPr>
          <p:nvPr/>
        </p:nvSpPr>
        <p:spPr bwMode="auto">
          <a:xfrm>
            <a:off x="1466850" y="2173288"/>
            <a:ext cx="1143000" cy="1143000"/>
          </a:xfrm>
          <a:prstGeom prst="ellipse">
            <a:avLst/>
          </a:prstGeom>
          <a:solidFill>
            <a:schemeClr val="accent1"/>
          </a:solidFill>
          <a:ln w="38100">
            <a:solidFill>
              <a:srgbClr val="EBF5FF"/>
            </a:solidFill>
            <a:round/>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r>
              <a:rPr altLang="en-US" lang="zh-CN">
                <a:solidFill>
                  <a:srgbClr val="FFFFFF"/>
                </a:solidFill>
                <a:latin charset="-122" panose="020b0503020204020204" pitchFamily="34" typeface="微软雅黑"/>
                <a:ea charset="-122" pitchFamily="34" typeface="微软雅黑"/>
              </a:rPr>
              <a:t>添加文本3</a:t>
            </a:r>
          </a:p>
        </p:txBody>
      </p:sp>
      <p:sp>
        <p:nvSpPr>
          <p:cNvPr id="13317" name="Oval 6"/>
          <p:cNvSpPr>
            <a:spLocks noChangeArrowheads="1"/>
          </p:cNvSpPr>
          <p:nvPr/>
        </p:nvSpPr>
        <p:spPr bwMode="auto">
          <a:xfrm>
            <a:off x="4262438" y="2173288"/>
            <a:ext cx="1143000" cy="1143000"/>
          </a:xfrm>
          <a:prstGeom prst="ellipse">
            <a:avLst/>
          </a:prstGeom>
          <a:solidFill>
            <a:schemeClr val="accent1"/>
          </a:solidFill>
          <a:ln w="38100">
            <a:solidFill>
              <a:srgbClr val="EBF5FF"/>
            </a:solidFill>
            <a:round/>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r>
              <a:rPr altLang="en-US" lang="zh-CN">
                <a:solidFill>
                  <a:srgbClr val="FFFFFF"/>
                </a:solidFill>
                <a:latin charset="-122" panose="020b0503020204020204" pitchFamily="34" typeface="微软雅黑"/>
                <a:ea charset="-122" pitchFamily="34" typeface="微软雅黑"/>
              </a:rPr>
              <a:t>添加文本1</a:t>
            </a:r>
          </a:p>
        </p:txBody>
      </p:sp>
      <p:sp>
        <p:nvSpPr>
          <p:cNvPr id="13318" name="Oval 7"/>
          <p:cNvSpPr>
            <a:spLocks noChangeArrowheads="1"/>
          </p:cNvSpPr>
          <p:nvPr/>
        </p:nvSpPr>
        <p:spPr bwMode="auto">
          <a:xfrm>
            <a:off x="2916238" y="4686300"/>
            <a:ext cx="1143000" cy="1143000"/>
          </a:xfrm>
          <a:prstGeom prst="ellipse">
            <a:avLst/>
          </a:prstGeom>
          <a:solidFill>
            <a:schemeClr val="accent1"/>
          </a:solidFill>
          <a:ln w="38100">
            <a:solidFill>
              <a:srgbClr val="EBF5FF"/>
            </a:solidFill>
            <a:round/>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r>
              <a:rPr altLang="en-US" lang="zh-CN">
                <a:solidFill>
                  <a:srgbClr val="FFFFFF"/>
                </a:solidFill>
                <a:latin charset="-122" panose="020b0503020204020204" pitchFamily="34" typeface="微软雅黑"/>
                <a:ea charset="-122" pitchFamily="34" typeface="微软雅黑"/>
              </a:rPr>
              <a:t>添加文本2</a:t>
            </a:r>
          </a:p>
        </p:txBody>
      </p:sp>
      <p:sp>
        <p:nvSpPr>
          <p:cNvPr id="13319" name="Oval 8"/>
          <p:cNvSpPr>
            <a:spLocks noChangeArrowheads="1"/>
          </p:cNvSpPr>
          <p:nvPr/>
        </p:nvSpPr>
        <p:spPr bwMode="auto">
          <a:xfrm>
            <a:off x="3049588" y="1584325"/>
            <a:ext cx="777875" cy="777875"/>
          </a:xfrm>
          <a:prstGeom prst="ellipse">
            <a:avLst/>
          </a:prstGeom>
          <a:solidFill>
            <a:schemeClr val="bg1"/>
          </a:solidFill>
          <a:ln>
            <a:noFill/>
          </a:ln>
          <a:extLst>
            <a:ext uri="{91240B29-F687-4F45-9708-019B960494DF}">
              <a14:hiddenLine w="9525">
                <a:solidFill>
                  <a:srgbClr val="000000"/>
                </a:solidFill>
                <a:round/>
                <a:headEnd/>
                <a:tailEnd/>
              </a14:hiddenLine>
            </a:ext>
          </a:extLst>
        </p:spPr>
        <p:txBody>
          <a:bodyPr anchor="ctr" wrap="none"/>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r>
              <a:rPr altLang="en-US" lang="zh-CN" sz="1600">
                <a:solidFill>
                  <a:srgbClr val="FFFFFF"/>
                </a:solidFill>
                <a:latin charset="-122" panose="020b0503020204020204" pitchFamily="34" typeface="微软雅黑"/>
                <a:ea charset="-122" pitchFamily="34" typeface="微软雅黑"/>
              </a:rPr>
              <a:t>文本1</a:t>
            </a:r>
          </a:p>
        </p:txBody>
      </p:sp>
      <p:sp>
        <p:nvSpPr>
          <p:cNvPr id="13320" name="Oval 9"/>
          <p:cNvSpPr>
            <a:spLocks noChangeArrowheads="1"/>
          </p:cNvSpPr>
          <p:nvPr/>
        </p:nvSpPr>
        <p:spPr bwMode="auto">
          <a:xfrm>
            <a:off x="4506913" y="3956050"/>
            <a:ext cx="777875" cy="777875"/>
          </a:xfrm>
          <a:prstGeom prst="ellipse">
            <a:avLst/>
          </a:prstGeom>
          <a:solidFill>
            <a:schemeClr val="bg1"/>
          </a:solidFill>
          <a:ln>
            <a:noFill/>
          </a:ln>
          <a:extLst>
            <a:ext uri="{91240B29-F687-4F45-9708-019B960494DF}">
              <a14:hiddenLine w="9525">
                <a:solidFill>
                  <a:srgbClr val="000000"/>
                </a:solidFill>
                <a:round/>
                <a:headEnd/>
                <a:tailEnd/>
              </a14:hiddenLine>
            </a:ext>
          </a:extLst>
        </p:spPr>
        <p:txBody>
          <a:bodyPr anchor="ctr" wrap="none"/>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r>
              <a:rPr altLang="en-US" lang="zh-CN" sz="1600">
                <a:solidFill>
                  <a:srgbClr val="FFFFFF"/>
                </a:solidFill>
                <a:latin charset="-122" panose="020b0503020204020204" pitchFamily="34" typeface="微软雅黑"/>
                <a:ea charset="-122" pitchFamily="34" typeface="微软雅黑"/>
              </a:rPr>
              <a:t>文本2</a:t>
            </a:r>
          </a:p>
        </p:txBody>
      </p:sp>
      <p:sp>
        <p:nvSpPr>
          <p:cNvPr id="13321" name="Oval 10"/>
          <p:cNvSpPr>
            <a:spLocks noChangeArrowheads="1"/>
          </p:cNvSpPr>
          <p:nvPr/>
        </p:nvSpPr>
        <p:spPr bwMode="auto">
          <a:xfrm>
            <a:off x="1584325" y="3994150"/>
            <a:ext cx="777875" cy="777875"/>
          </a:xfrm>
          <a:prstGeom prst="ellipse">
            <a:avLst/>
          </a:prstGeom>
          <a:solidFill>
            <a:schemeClr val="bg1"/>
          </a:solidFill>
          <a:ln>
            <a:noFill/>
          </a:ln>
          <a:extLst>
            <a:ext uri="{91240B29-F687-4F45-9708-019B960494DF}">
              <a14:hiddenLine w="9525">
                <a:solidFill>
                  <a:srgbClr val="000000"/>
                </a:solidFill>
                <a:round/>
                <a:headEnd/>
                <a:tailEnd/>
              </a14:hiddenLine>
            </a:ext>
          </a:extLst>
        </p:spPr>
        <p:txBody>
          <a:bodyPr anchor="ctr" wrap="none"/>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r>
              <a:rPr altLang="en-US" lang="zh-CN" sz="1600">
                <a:solidFill>
                  <a:srgbClr val="FFFFFF"/>
                </a:solidFill>
                <a:latin charset="-122" panose="020b0503020204020204" pitchFamily="34" typeface="微软雅黑"/>
                <a:ea charset="-122" pitchFamily="34" typeface="微软雅黑"/>
              </a:rPr>
              <a:t>文本3</a:t>
            </a:r>
          </a:p>
        </p:txBody>
      </p:sp>
      <p:cxnSp>
        <p:nvCxnSpPr>
          <p:cNvPr id="13322" name="AutoShape 11"/>
          <p:cNvCxnSpPr>
            <a:cxnSpLocks noChangeShapeType="1"/>
            <a:stCxn id="13318" idx="0"/>
          </p:cNvCxnSpPr>
          <p:nvPr/>
        </p:nvCxnSpPr>
        <p:spPr bwMode="auto">
          <a:xfrm flipH="1" flipV="1">
            <a:off x="3478213" y="4214813"/>
            <a:ext cx="9525" cy="452437"/>
          </a:xfrm>
          <a:prstGeom prst="straightConnector1">
            <a:avLst/>
          </a:prstGeom>
          <a:noFill/>
          <a:ln w="9525">
            <a:solidFill>
              <a:srgbClr val="2B2E30"/>
            </a:solidFill>
            <a:round/>
          </a:ln>
          <a:extLst>
            <a:ext uri="{909E8E84-426E-40DD-AFC4-6F175D3DCCD1}">
              <a14:hiddenFill>
                <a:noFill/>
              </a14:hiddenFill>
            </a:ext>
          </a:extLst>
        </p:spPr>
      </p:cxnSp>
      <p:cxnSp>
        <p:nvCxnSpPr>
          <p:cNvPr id="13323" name="AutoShape 12"/>
          <p:cNvCxnSpPr>
            <a:cxnSpLocks noChangeShapeType="1"/>
          </p:cNvCxnSpPr>
          <p:nvPr/>
        </p:nvCxnSpPr>
        <p:spPr bwMode="auto">
          <a:xfrm flipH="1">
            <a:off x="4017963" y="3033713"/>
            <a:ext cx="357187" cy="244475"/>
          </a:xfrm>
          <a:prstGeom prst="straightConnector1">
            <a:avLst/>
          </a:prstGeom>
          <a:noFill/>
          <a:ln w="9525">
            <a:solidFill>
              <a:srgbClr val="2B2E30"/>
            </a:solidFill>
            <a:round/>
          </a:ln>
          <a:extLst>
            <a:ext uri="{909E8E84-426E-40DD-AFC4-6F175D3DCCD1}">
              <a14:hiddenFill>
                <a:noFill/>
              </a14:hiddenFill>
            </a:ext>
          </a:extLst>
        </p:spPr>
      </p:cxnSp>
      <p:cxnSp>
        <p:nvCxnSpPr>
          <p:cNvPr id="13324" name="AutoShape 13"/>
          <p:cNvCxnSpPr>
            <a:cxnSpLocks noChangeShapeType="1"/>
          </p:cNvCxnSpPr>
          <p:nvPr/>
        </p:nvCxnSpPr>
        <p:spPr bwMode="auto">
          <a:xfrm>
            <a:off x="2524125" y="3033713"/>
            <a:ext cx="414338" cy="244475"/>
          </a:xfrm>
          <a:prstGeom prst="straightConnector1">
            <a:avLst/>
          </a:prstGeom>
          <a:noFill/>
          <a:ln w="9525">
            <a:solidFill>
              <a:srgbClr val="2B2E30"/>
            </a:solidFill>
            <a:round/>
          </a:ln>
          <a:extLst>
            <a:ext uri="{909E8E84-426E-40DD-AFC4-6F175D3DCCD1}">
              <a14:hiddenFill>
                <a:noFill/>
              </a14:hiddenFill>
            </a:ext>
          </a:extLst>
        </p:spPr>
      </p:cxnSp>
      <p:sp>
        <p:nvSpPr>
          <p:cNvPr id="13325" name="AutoShape 22"/>
          <p:cNvSpPr>
            <a:spLocks noChangeArrowheads="1"/>
          </p:cNvSpPr>
          <p:nvPr/>
        </p:nvSpPr>
        <p:spPr bwMode="auto">
          <a:xfrm>
            <a:off x="6229350" y="1757363"/>
            <a:ext cx="3686175" cy="501650"/>
          </a:xfrm>
          <a:prstGeom prst="roundRect">
            <a:avLst>
              <a:gd fmla="val 0" name="adj"/>
            </a:avLst>
          </a:prstGeom>
          <a:solidFill>
            <a:schemeClr val="accent1"/>
          </a:solidFill>
          <a:ln w="3175">
            <a:solidFill>
              <a:srgbClr val="D7D7D7"/>
            </a:solidFill>
            <a:round/>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lnSpc>
                <a:spcPct val="120000"/>
              </a:lnSpc>
            </a:pPr>
            <a:r>
              <a:rPr altLang="en-US" b="1" lang="zh-CN">
                <a:solidFill>
                  <a:srgbClr val="FFFFFF"/>
                </a:solidFill>
                <a:latin charset="-122" panose="020b0503020204020204" pitchFamily="34" typeface="微软雅黑"/>
                <a:ea charset="-122" pitchFamily="34" typeface="微软雅黑"/>
              </a:rPr>
              <a:t>单击此处添加文本</a:t>
            </a:r>
          </a:p>
        </p:txBody>
      </p:sp>
      <p:sp>
        <p:nvSpPr>
          <p:cNvPr id="13326" name="Oval 16"/>
          <p:cNvSpPr>
            <a:spLocks noChangeArrowheads="1"/>
          </p:cNvSpPr>
          <p:nvPr/>
        </p:nvSpPr>
        <p:spPr bwMode="auto">
          <a:xfrm>
            <a:off x="2722563" y="2792413"/>
            <a:ext cx="1471612" cy="1439862"/>
          </a:xfrm>
          <a:prstGeom prst="ellipse">
            <a:avLst/>
          </a:prstGeom>
          <a:solidFill>
            <a:schemeClr val="bg1"/>
          </a:solidFill>
          <a:ln>
            <a:noFill/>
          </a:ln>
          <a:extLst>
            <a:ext uri="{91240B29-F687-4F45-9708-019B960494DF}">
              <a14:hiddenLine w="9525">
                <a:solidFill>
                  <a:srgbClr val="000000"/>
                </a:solidFill>
                <a:round/>
                <a:headEnd/>
                <a:tailEnd/>
              </a14:hiddenLine>
            </a:ext>
          </a:extLst>
        </p:spPr>
        <p:txBody>
          <a:bodyPr anchor="ctr" wrap="none"/>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r>
              <a:rPr altLang="en-US" b="1" lang="zh-CN" sz="2400">
                <a:solidFill>
                  <a:srgbClr val="FFFFFF"/>
                </a:solidFill>
                <a:latin charset="0" panose="020b0806030902050204" pitchFamily="34" typeface="Impact"/>
                <a:ea charset="-122" pitchFamily="34" typeface="微软雅黑"/>
              </a:rPr>
              <a:t>标题</a:t>
            </a:r>
          </a:p>
        </p:txBody>
      </p:sp>
      <p:sp>
        <p:nvSpPr>
          <p:cNvPr id="13327" name="Freeform 5"/>
          <p:cNvSpPr/>
          <p:nvPr/>
        </p:nvSpPr>
        <p:spPr bwMode="auto">
          <a:xfrm>
            <a:off x="0" y="311150"/>
            <a:ext cx="892175" cy="604838"/>
          </a:xfrm>
          <a:custGeom>
            <a:gdLst>
              <a:gd fmla="*/ 2147483647 w 1172" name="T0"/>
              <a:gd fmla="*/ 2147483647 h 774" name="T1"/>
              <a:gd fmla="*/ 2147483647 w 1172" name="T2"/>
              <a:gd fmla="*/ 0 h 774" name="T3"/>
              <a:gd fmla="*/ 2147483647 w 1172" name="T4"/>
              <a:gd fmla="*/ 2147483647 h 774" name="T5"/>
              <a:gd fmla="*/ 2147483647 w 1172" name="T6"/>
              <a:gd fmla="*/ 2147483647 h 774" name="T7"/>
              <a:gd fmla="*/ 2147483647 w 1172" name="T8"/>
              <a:gd fmla="*/ 2147483647 h 774" name="T9"/>
              <a:gd fmla="*/ 2147483647 w 1172" name="T10"/>
              <a:gd fmla="*/ 2147483647 h 774" name="T11"/>
              <a:gd fmla="*/ 0 w 1172" name="T12"/>
              <a:gd fmla="*/ 2147483647 h 774" name="T13"/>
              <a:gd fmla="*/ 0 w 1172" name="T14"/>
              <a:gd fmla="*/ 2147483647 h 774" name="T15"/>
              <a:gd fmla="*/ 2147483647 w 1172" name="T16"/>
              <a:gd fmla="*/ 2147483647 h 774"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b" l="0" r="r" t="0"/>
            <a:pathLst>
              <a:path h="774" w="1172">
                <a:moveTo>
                  <a:pt x="854" y="5"/>
                </a:moveTo>
                <a:lnTo>
                  <a:pt x="858" y="0"/>
                </a:lnTo>
                <a:lnTo>
                  <a:pt x="1172" y="384"/>
                </a:lnTo>
                <a:lnTo>
                  <a:pt x="858" y="769"/>
                </a:lnTo>
                <a:lnTo>
                  <a:pt x="858" y="768"/>
                </a:lnTo>
                <a:lnTo>
                  <a:pt x="858" y="774"/>
                </a:lnTo>
                <a:lnTo>
                  <a:pt x="0" y="774"/>
                </a:lnTo>
                <a:lnTo>
                  <a:pt x="0" y="5"/>
                </a:lnTo>
                <a:lnTo>
                  <a:pt x="854" y="5"/>
                </a:lnTo>
                <a:close/>
              </a:path>
            </a:pathLst>
          </a:custGeom>
          <a:solidFill>
            <a:schemeClr val="accent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13328" name="Freeform 6"/>
          <p:cNvSpPr/>
          <p:nvPr/>
        </p:nvSpPr>
        <p:spPr bwMode="auto">
          <a:xfrm>
            <a:off x="781050" y="317500"/>
            <a:ext cx="11415713" cy="598488"/>
          </a:xfrm>
          <a:custGeom>
            <a:gdLst>
              <a:gd fmla="*/ 2147483647 w 15011" name="T0"/>
              <a:gd fmla="*/ 0 h 769" name="T1"/>
              <a:gd fmla="*/ 2147483647 w 15011" name="T2"/>
              <a:gd fmla="*/ 0 h 769" name="T3"/>
              <a:gd fmla="*/ 2147483647 w 15011" name="T4"/>
              <a:gd fmla="*/ 2147483647 h 769" name="T5"/>
              <a:gd fmla="*/ 0 w 15011" name="T6"/>
              <a:gd fmla="*/ 2147483647 h 769" name="T7"/>
              <a:gd fmla="*/ 0 w 15011" name="T8"/>
              <a:gd fmla="*/ 2147483647 h 769" name="T9"/>
              <a:gd fmla="*/ 0 w 15011" name="T10"/>
              <a:gd fmla="*/ 2147483647 h 769" name="T11"/>
              <a:gd fmla="*/ 2147483647 w 15011" name="T12"/>
              <a:gd fmla="*/ 2147483647 h 769" name="T13"/>
              <a:gd fmla="*/ 2147483647 w 15011" name="T14"/>
              <a:gd fmla="*/ 0 h 769"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769" w="15011">
                <a:moveTo>
                  <a:pt x="15011" y="0"/>
                </a:moveTo>
                <a:lnTo>
                  <a:pt x="5" y="0"/>
                </a:lnTo>
                <a:lnTo>
                  <a:pt x="314" y="379"/>
                </a:lnTo>
                <a:lnTo>
                  <a:pt x="0" y="763"/>
                </a:lnTo>
                <a:lnTo>
                  <a:pt x="0" y="769"/>
                </a:lnTo>
                <a:lnTo>
                  <a:pt x="15011" y="769"/>
                </a:lnTo>
                <a:lnTo>
                  <a:pt x="15011" y="0"/>
                </a:lnTo>
                <a:close/>
              </a:path>
            </a:pathLst>
          </a:custGeom>
          <a:solidFill>
            <a:schemeClr val="bg1"/>
          </a:soli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13329" name="TextBox 100"/>
          <p:cNvSpPr txBox="1">
            <a:spLocks noChangeArrowheads="1"/>
          </p:cNvSpPr>
          <p:nvPr/>
        </p:nvSpPr>
        <p:spPr bwMode="auto">
          <a:xfrm>
            <a:off x="1027113" y="431800"/>
            <a:ext cx="2321242" cy="39624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rgbClr val="808080"/>
                  </a:outerShdw>
                </a:effectLst>
              </a14:hiddenEffects>
            </a:ext>
          </a:extLst>
        </p:spPr>
        <p:txBody>
          <a:bodyPr wrap="none">
            <a:spAutoFit/>
          </a:bodyP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eaLnBrk="1" hangingPunct="1"/>
            <a:r>
              <a:rPr altLang="zh-CN" lang="en-US" sz="2000">
                <a:solidFill>
                  <a:srgbClr val="F8F8F8"/>
                </a:solidFill>
                <a:latin charset="-122" panose="020b0503020204020204" pitchFamily="34" typeface="微软雅黑"/>
                <a:ea charset="-122" pitchFamily="34" typeface="微软雅黑"/>
              </a:rPr>
              <a:t>1.1请输入您的标题</a:t>
            </a:r>
          </a:p>
        </p:txBody>
      </p:sp>
    </p:spTree>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13327"/>
                                        </p:tgtEl>
                                        <p:attrNameLst>
                                          <p:attrName>style.visibility</p:attrName>
                                        </p:attrNameLst>
                                      </p:cBhvr>
                                      <p:to>
                                        <p:strVal val="visible"/>
                                      </p:to>
                                    </p:set>
                                    <p:anim calcmode="lin" valueType="num">
                                      <p:cBhvr additive="base">
                                        <p:cTn dur="500" fill="hold" id="7"/>
                                        <p:tgtEl>
                                          <p:spTgt spid="13327"/>
                                        </p:tgtEl>
                                        <p:attrNameLst>
                                          <p:attrName>ppt_x</p:attrName>
                                        </p:attrNameLst>
                                      </p:cBhvr>
                                      <p:tavLst>
                                        <p:tav tm="0">
                                          <p:val>
                                            <p:strVal val="0-#ppt_w/2"/>
                                          </p:val>
                                        </p:tav>
                                        <p:tav tm="100000">
                                          <p:val>
                                            <p:strVal val="#ppt_x"/>
                                          </p:val>
                                        </p:tav>
                                      </p:tavLst>
                                    </p:anim>
                                    <p:anim calcmode="lin" valueType="num">
                                      <p:cBhvr additive="base">
                                        <p:cTn dur="500" fill="hold" id="8"/>
                                        <p:tgtEl>
                                          <p:spTgt spid="13327"/>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8">
                                  <p:stCondLst>
                                    <p:cond delay="0"/>
                                  </p:stCondLst>
                                  <p:childTnLst>
                                    <p:set>
                                      <p:cBhvr>
                                        <p:cTn dur="1" fill="hold" id="11">
                                          <p:stCondLst>
                                            <p:cond delay="0"/>
                                          </p:stCondLst>
                                        </p:cTn>
                                        <p:tgtEl>
                                          <p:spTgt spid="13328"/>
                                        </p:tgtEl>
                                        <p:attrNameLst>
                                          <p:attrName>style.visibility</p:attrName>
                                        </p:attrNameLst>
                                      </p:cBhvr>
                                      <p:to>
                                        <p:strVal val="visible"/>
                                      </p:to>
                                    </p:set>
                                    <p:animEffect filter="wipe(left)" transition="in">
                                      <p:cBhvr>
                                        <p:cTn dur="500" id="12"/>
                                        <p:tgtEl>
                                          <p:spTgt spid="13328"/>
                                        </p:tgtEl>
                                      </p:cBhvr>
                                    </p:animEffect>
                                  </p:childTnLst>
                                </p:cTn>
                              </p:par>
                            </p:childTnLst>
                          </p:cTn>
                        </p:par>
                        <p:par>
                          <p:cTn fill="hold" id="13" nodeType="afterGroup">
                            <p:stCondLst>
                              <p:cond delay="1000"/>
                            </p:stCondLst>
                            <p:childTnLst>
                              <p:par>
                                <p:cTn fill="hold" grpId="0" id="14" nodeType="afterEffect" presetClass="entr" presetID="41" presetSubtype="0">
                                  <p:stCondLst>
                                    <p:cond delay="0"/>
                                  </p:stCondLst>
                                  <p:iterate type="lt">
                                    <p:tmPct val="10000"/>
                                  </p:iterate>
                                  <p:childTnLst>
                                    <p:set>
                                      <p:cBhvr>
                                        <p:cTn dur="1" fill="hold" id="15">
                                          <p:stCondLst>
                                            <p:cond delay="0"/>
                                          </p:stCondLst>
                                        </p:cTn>
                                        <p:tgtEl>
                                          <p:spTgt spid="13329"/>
                                        </p:tgtEl>
                                        <p:attrNameLst>
                                          <p:attrName>style.visibility</p:attrName>
                                        </p:attrNameLst>
                                      </p:cBhvr>
                                      <p:to>
                                        <p:strVal val="visible"/>
                                      </p:to>
                                    </p:set>
                                    <p:anim calcmode="lin" valueType="num">
                                      <p:cBhvr>
                                        <p:cTn dur="300" fill="hold" id="16"/>
                                        <p:tgtEl>
                                          <p:spTgt spid="13329"/>
                                        </p:tgtEl>
                                        <p:attrNameLst>
                                          <p:attrName>ppt_x</p:attrName>
                                        </p:attrNameLst>
                                      </p:cBhvr>
                                      <p:tavLst>
                                        <p:tav tm="0">
                                          <p:val>
                                            <p:strVal val="#ppt_x"/>
                                          </p:val>
                                        </p:tav>
                                        <p:tav tm="50000">
                                          <p:val>
                                            <p:strVal val="#ppt_x+.1"/>
                                          </p:val>
                                        </p:tav>
                                        <p:tav tm="100000">
                                          <p:val>
                                            <p:strVal val="#ppt_x"/>
                                          </p:val>
                                        </p:tav>
                                      </p:tavLst>
                                    </p:anim>
                                    <p:anim calcmode="lin" valueType="num">
                                      <p:cBhvr>
                                        <p:cTn dur="300" fill="hold" id="17"/>
                                        <p:tgtEl>
                                          <p:spTgt spid="13329"/>
                                        </p:tgtEl>
                                        <p:attrNameLst>
                                          <p:attrName>ppt_y</p:attrName>
                                        </p:attrNameLst>
                                      </p:cBhvr>
                                      <p:tavLst>
                                        <p:tav tm="0">
                                          <p:val>
                                            <p:strVal val="#ppt_y"/>
                                          </p:val>
                                        </p:tav>
                                        <p:tav tm="100000">
                                          <p:val>
                                            <p:strVal val="#ppt_y"/>
                                          </p:val>
                                        </p:tav>
                                      </p:tavLst>
                                    </p:anim>
                                    <p:anim calcmode="lin" valueType="num">
                                      <p:cBhvr>
                                        <p:cTn dur="300" fill="hold" id="18"/>
                                        <p:tgtEl>
                                          <p:spTgt spid="13329"/>
                                        </p:tgtEl>
                                        <p:attrNameLst>
                                          <p:attrName>ppt_h</p:attrName>
                                        </p:attrNameLst>
                                      </p:cBhvr>
                                      <p:tavLst>
                                        <p:tav tm="0">
                                          <p:val>
                                            <p:strVal val="#ppt_h/10"/>
                                          </p:val>
                                        </p:tav>
                                        <p:tav tm="50000">
                                          <p:val>
                                            <p:strVal val="#ppt_h+.01"/>
                                          </p:val>
                                        </p:tav>
                                        <p:tav tm="100000">
                                          <p:val>
                                            <p:strVal val="#ppt_h"/>
                                          </p:val>
                                        </p:tav>
                                      </p:tavLst>
                                    </p:anim>
                                    <p:anim calcmode="lin" valueType="num">
                                      <p:cBhvr>
                                        <p:cTn dur="300" fill="hold" id="19"/>
                                        <p:tgtEl>
                                          <p:spTgt spid="13329"/>
                                        </p:tgtEl>
                                        <p:attrNameLst>
                                          <p:attrName>ppt_w</p:attrName>
                                        </p:attrNameLst>
                                      </p:cBhvr>
                                      <p:tavLst>
                                        <p:tav tm="0">
                                          <p:val>
                                            <p:strVal val="#ppt_w/10"/>
                                          </p:val>
                                        </p:tav>
                                        <p:tav tm="50000">
                                          <p:val>
                                            <p:strVal val="#ppt_w+.01"/>
                                          </p:val>
                                        </p:tav>
                                        <p:tav tm="100000">
                                          <p:val>
                                            <p:strVal val="#ppt_w"/>
                                          </p:val>
                                        </p:tav>
                                      </p:tavLst>
                                    </p:anim>
                                    <p:animEffect filter="fade" transition="in">
                                      <p:cBhvr>
                                        <p:cTn dur="300" id="20" tmFilter="0,0; .5, 1; 1, 1"/>
                                        <p:tgtEl>
                                          <p:spTgt spid="13329"/>
                                        </p:tgtEl>
                                      </p:cBhvr>
                                    </p:animEffect>
                                  </p:childTnLst>
                                </p:cTn>
                              </p:par>
                            </p:childTnLst>
                          </p:cTn>
                        </p:par>
                        <p:par>
                          <p:cTn fill="hold" id="21" nodeType="afterGroup">
                            <p:stCondLst>
                              <p:cond delay="1300"/>
                            </p:stCondLst>
                            <p:childTnLst>
                              <p:par>
                                <p:cTn fill="hold" grpId="0" id="22" nodeType="afterEffect" presetClass="entr" presetID="21" presetSubtype="1">
                                  <p:stCondLst>
                                    <p:cond delay="0"/>
                                  </p:stCondLst>
                                  <p:childTnLst>
                                    <p:set>
                                      <p:cBhvr>
                                        <p:cTn dur="1" fill="hold" id="23">
                                          <p:stCondLst>
                                            <p:cond delay="0"/>
                                          </p:stCondLst>
                                        </p:cTn>
                                        <p:tgtEl>
                                          <p:spTgt spid="13315"/>
                                        </p:tgtEl>
                                        <p:attrNameLst>
                                          <p:attrName>style.visibility</p:attrName>
                                        </p:attrNameLst>
                                      </p:cBhvr>
                                      <p:to>
                                        <p:strVal val="visible"/>
                                      </p:to>
                                    </p:set>
                                    <p:animEffect filter="wheel(1)" transition="in">
                                      <p:cBhvr>
                                        <p:cTn dur="1000" id="24"/>
                                        <p:tgtEl>
                                          <p:spTgt spid="13315"/>
                                        </p:tgtEl>
                                      </p:cBhvr>
                                    </p:animEffect>
                                  </p:childTnLst>
                                </p:cTn>
                              </p:par>
                            </p:childTnLst>
                          </p:cTn>
                        </p:par>
                        <p:par>
                          <p:cTn fill="hold" id="25" nodeType="afterGroup">
                            <p:stCondLst>
                              <p:cond delay="2300"/>
                            </p:stCondLst>
                            <p:childTnLst>
                              <p:par>
                                <p:cTn fill="hold" grpId="1" id="26" nodeType="afterEffect" presetClass="entr" presetID="1" presetSubtype="0">
                                  <p:stCondLst>
                                    <p:cond delay="0"/>
                                  </p:stCondLst>
                                  <p:childTnLst>
                                    <p:set>
                                      <p:cBhvr>
                                        <p:cTn dur="1" fill="hold" id="27">
                                          <p:stCondLst>
                                            <p:cond delay="0"/>
                                          </p:stCondLst>
                                        </p:cTn>
                                        <p:tgtEl>
                                          <p:spTgt spid="13320"/>
                                        </p:tgtEl>
                                        <p:attrNameLst>
                                          <p:attrName>style.visibility</p:attrName>
                                        </p:attrNameLst>
                                      </p:cBhvr>
                                      <p:to>
                                        <p:strVal val="visible"/>
                                      </p:to>
                                    </p:set>
                                  </p:childTnLst>
                                </p:cTn>
                              </p:par>
                              <p:par>
                                <p:cTn accel="50000" decel="50000" fill="hold" grpId="0" id="28" nodeType="withEffect" presetClass="path" presetID="56" presetSubtype="0">
                                  <p:stCondLst>
                                    <p:cond delay="0"/>
                                  </p:stCondLst>
                                  <p:childTnLst>
                                    <p:animMotion origin="layout" path="M 1.5873E-06 3.395E-06 L 0.34088 0.44889" pathEditMode="relative" ptsTypes="AA" rAng="0">
                                      <p:cBhvr>
                                        <p:cTn dur="500" fill="hold" id="29" spd="-99600"/>
                                        <p:tgtEl>
                                          <p:spTgt spid="13320"/>
                                        </p:tgtEl>
                                        <p:attrNameLst>
                                          <p:attrName>ppt_x,ppt_y</p:attrName>
                                        </p:attrNameLst>
                                      </p:cBhvr>
                                      <p:rCtr x="17000" y="22400"/>
                                    </p:animMotion>
                                  </p:childTnLst>
                                </p:cTn>
                              </p:par>
                              <p:par>
                                <p:cTn fill="hold" grpId="1" id="30" nodeType="withEffect" presetClass="entr" presetID="1" presetSubtype="0">
                                  <p:stCondLst>
                                    <p:cond delay="0"/>
                                  </p:stCondLst>
                                  <p:childTnLst>
                                    <p:set>
                                      <p:cBhvr>
                                        <p:cTn dur="1" fill="hold" id="31">
                                          <p:stCondLst>
                                            <p:cond delay="0"/>
                                          </p:stCondLst>
                                        </p:cTn>
                                        <p:tgtEl>
                                          <p:spTgt spid="13319"/>
                                        </p:tgtEl>
                                        <p:attrNameLst>
                                          <p:attrName>style.visibility</p:attrName>
                                        </p:attrNameLst>
                                      </p:cBhvr>
                                      <p:to>
                                        <p:strVal val="visible"/>
                                      </p:to>
                                    </p:set>
                                  </p:childTnLst>
                                </p:cTn>
                              </p:par>
                              <p:par>
                                <p:cTn accel="50000" decel="50000" fill="hold" grpId="0" id="32" nodeType="withEffect" presetClass="path" presetID="42" presetSubtype="0">
                                  <p:stCondLst>
                                    <p:cond delay="0"/>
                                  </p:stCondLst>
                                  <p:childTnLst>
                                    <p:animMotion origin="layout" path="M -4.73588E-07 -0.39871 L -4.73588E-07 2.01665E-06" pathEditMode="relative" ptsTypes="AA" rAng="0">
                                      <p:cBhvr>
                                        <p:cTn dur="500" fill="hold" id="33"/>
                                        <p:tgtEl>
                                          <p:spTgt spid="13319"/>
                                        </p:tgtEl>
                                        <p:attrNameLst>
                                          <p:attrName>ppt_x,ppt_y</p:attrName>
                                        </p:attrNameLst>
                                      </p:cBhvr>
                                      <p:rCtr x="0" y="19900"/>
                                    </p:animMotion>
                                  </p:childTnLst>
                                </p:cTn>
                              </p:par>
                              <p:par>
                                <p:cTn fill="hold" grpId="1" id="34" nodeType="withEffect" presetClass="entr" presetID="1" presetSubtype="0">
                                  <p:stCondLst>
                                    <p:cond delay="0"/>
                                  </p:stCondLst>
                                  <p:childTnLst>
                                    <p:set>
                                      <p:cBhvr>
                                        <p:cTn dur="1" fill="hold" id="35">
                                          <p:stCondLst>
                                            <p:cond delay="0"/>
                                          </p:stCondLst>
                                        </p:cTn>
                                        <p:tgtEl>
                                          <p:spTgt spid="13321"/>
                                        </p:tgtEl>
                                        <p:attrNameLst>
                                          <p:attrName>style.visibility</p:attrName>
                                        </p:attrNameLst>
                                      </p:cBhvr>
                                      <p:to>
                                        <p:strVal val="visible"/>
                                      </p:to>
                                    </p:set>
                                  </p:childTnLst>
                                </p:cTn>
                              </p:par>
                              <p:par>
                                <p:cTn accel="50000" decel="50000" fill="hold" grpId="0" id="36" nodeType="withEffect" presetClass="path" presetID="42" presetSubtype="0">
                                  <p:stCondLst>
                                    <p:cond delay="0"/>
                                  </p:stCondLst>
                                  <p:childTnLst>
                                    <p:animMotion origin="layout" path="M -0.24577 0.40703 L -2.00104E-06 2.97872E-06" pathEditMode="relative" ptsTypes="AA" rAng="0">
                                      <p:cBhvr>
                                        <p:cTn dur="500" fill="hold" id="37"/>
                                        <p:tgtEl>
                                          <p:spTgt spid="13321"/>
                                        </p:tgtEl>
                                        <p:attrNameLst>
                                          <p:attrName>ppt_x,ppt_y</p:attrName>
                                        </p:attrNameLst>
                                      </p:cBhvr>
                                      <p:rCtr x="12300" y="-20000"/>
                                    </p:animMotion>
                                  </p:childTnLst>
                                </p:cTn>
                              </p:par>
                            </p:childTnLst>
                          </p:cTn>
                        </p:par>
                        <p:par>
                          <p:cTn fill="hold" id="38" nodeType="afterGroup">
                            <p:stCondLst>
                              <p:cond delay="2800"/>
                            </p:stCondLst>
                            <p:childTnLst>
                              <p:par>
                                <p:cTn fill="hold" grpId="0" id="39" nodeType="afterEffect" presetClass="entr" presetID="31" presetSubtype="0">
                                  <p:stCondLst>
                                    <p:cond delay="0"/>
                                  </p:stCondLst>
                                  <p:childTnLst>
                                    <p:set>
                                      <p:cBhvr>
                                        <p:cTn dur="1" fill="hold" id="40">
                                          <p:stCondLst>
                                            <p:cond delay="0"/>
                                          </p:stCondLst>
                                        </p:cTn>
                                        <p:tgtEl>
                                          <p:spTgt spid="13326"/>
                                        </p:tgtEl>
                                        <p:attrNameLst>
                                          <p:attrName>style.visibility</p:attrName>
                                        </p:attrNameLst>
                                      </p:cBhvr>
                                      <p:to>
                                        <p:strVal val="visible"/>
                                      </p:to>
                                    </p:set>
                                    <p:anim calcmode="lin" valueType="num">
                                      <p:cBhvr>
                                        <p:cTn dur="1000" fill="hold" id="41"/>
                                        <p:tgtEl>
                                          <p:spTgt spid="13326"/>
                                        </p:tgtEl>
                                        <p:attrNameLst>
                                          <p:attrName>ppt_w</p:attrName>
                                        </p:attrNameLst>
                                      </p:cBhvr>
                                      <p:tavLst>
                                        <p:tav tm="0">
                                          <p:val>
                                            <p:fltVal val="0"/>
                                          </p:val>
                                        </p:tav>
                                        <p:tav tm="100000">
                                          <p:val>
                                            <p:strVal val="#ppt_w"/>
                                          </p:val>
                                        </p:tav>
                                      </p:tavLst>
                                    </p:anim>
                                    <p:anim calcmode="lin" valueType="num">
                                      <p:cBhvr>
                                        <p:cTn dur="1000" fill="hold" id="42"/>
                                        <p:tgtEl>
                                          <p:spTgt spid="13326"/>
                                        </p:tgtEl>
                                        <p:attrNameLst>
                                          <p:attrName>ppt_h</p:attrName>
                                        </p:attrNameLst>
                                      </p:cBhvr>
                                      <p:tavLst>
                                        <p:tav tm="0">
                                          <p:val>
                                            <p:fltVal val="0"/>
                                          </p:val>
                                        </p:tav>
                                        <p:tav tm="100000">
                                          <p:val>
                                            <p:strVal val="#ppt_h"/>
                                          </p:val>
                                        </p:tav>
                                      </p:tavLst>
                                    </p:anim>
                                    <p:anim calcmode="lin" valueType="num">
                                      <p:cBhvr>
                                        <p:cTn dur="1000" fill="hold" id="43"/>
                                        <p:tgtEl>
                                          <p:spTgt spid="13326"/>
                                        </p:tgtEl>
                                        <p:attrNameLst>
                                          <p:attrName>style.rotation</p:attrName>
                                        </p:attrNameLst>
                                      </p:cBhvr>
                                      <p:tavLst>
                                        <p:tav tm="0">
                                          <p:val>
                                            <p:fltVal val="90"/>
                                          </p:val>
                                        </p:tav>
                                        <p:tav tm="100000">
                                          <p:val>
                                            <p:fltVal val="0"/>
                                          </p:val>
                                        </p:tav>
                                      </p:tavLst>
                                    </p:anim>
                                    <p:animEffect filter="fade" transition="in">
                                      <p:cBhvr>
                                        <p:cTn dur="1000" id="44"/>
                                        <p:tgtEl>
                                          <p:spTgt spid="13326"/>
                                        </p:tgtEl>
                                      </p:cBhvr>
                                    </p:animEffect>
                                  </p:childTnLst>
                                </p:cTn>
                              </p:par>
                            </p:childTnLst>
                          </p:cTn>
                        </p:par>
                        <p:par>
                          <p:cTn fill="hold" id="45" nodeType="afterGroup">
                            <p:stCondLst>
                              <p:cond delay="3800"/>
                            </p:stCondLst>
                            <p:childTnLst>
                              <p:par>
                                <p:cTn fill="hold" id="46" nodeType="afterEffect" presetClass="entr" presetID="22" presetSubtype="4">
                                  <p:stCondLst>
                                    <p:cond delay="0"/>
                                  </p:stCondLst>
                                  <p:childTnLst>
                                    <p:set>
                                      <p:cBhvr>
                                        <p:cTn dur="1" fill="hold" id="47">
                                          <p:stCondLst>
                                            <p:cond delay="0"/>
                                          </p:stCondLst>
                                        </p:cTn>
                                        <p:tgtEl>
                                          <p:spTgt spid="13324"/>
                                        </p:tgtEl>
                                        <p:attrNameLst>
                                          <p:attrName>style.visibility</p:attrName>
                                        </p:attrNameLst>
                                      </p:cBhvr>
                                      <p:to>
                                        <p:strVal val="visible"/>
                                      </p:to>
                                    </p:set>
                                    <p:animEffect filter="wipe(down)" transition="in">
                                      <p:cBhvr>
                                        <p:cTn dur="500" id="48"/>
                                        <p:tgtEl>
                                          <p:spTgt spid="13324"/>
                                        </p:tgtEl>
                                      </p:cBhvr>
                                    </p:animEffect>
                                  </p:childTnLst>
                                </p:cTn>
                              </p:par>
                            </p:childTnLst>
                          </p:cTn>
                        </p:par>
                        <p:par>
                          <p:cTn fill="hold" id="49" nodeType="afterGroup">
                            <p:stCondLst>
                              <p:cond delay="4300"/>
                            </p:stCondLst>
                            <p:childTnLst>
                              <p:par>
                                <p:cTn fill="hold" grpId="0" id="50" nodeType="afterEffect" presetClass="entr" presetID="21" presetSubtype="1">
                                  <p:stCondLst>
                                    <p:cond delay="0"/>
                                  </p:stCondLst>
                                  <p:childTnLst>
                                    <p:set>
                                      <p:cBhvr>
                                        <p:cTn dur="1" fill="hold" id="51">
                                          <p:stCondLst>
                                            <p:cond delay="0"/>
                                          </p:stCondLst>
                                        </p:cTn>
                                        <p:tgtEl>
                                          <p:spTgt spid="13316"/>
                                        </p:tgtEl>
                                        <p:attrNameLst>
                                          <p:attrName>style.visibility</p:attrName>
                                        </p:attrNameLst>
                                      </p:cBhvr>
                                      <p:to>
                                        <p:strVal val="visible"/>
                                      </p:to>
                                    </p:set>
                                    <p:animEffect filter="wheel(1)" transition="in">
                                      <p:cBhvr>
                                        <p:cTn dur="500" id="52"/>
                                        <p:tgtEl>
                                          <p:spTgt spid="13316"/>
                                        </p:tgtEl>
                                      </p:cBhvr>
                                    </p:animEffect>
                                  </p:childTnLst>
                                </p:cTn>
                              </p:par>
                            </p:childTnLst>
                          </p:cTn>
                        </p:par>
                        <p:par>
                          <p:cTn fill="hold" id="53" nodeType="afterGroup">
                            <p:stCondLst>
                              <p:cond delay="4800"/>
                            </p:stCondLst>
                            <p:childTnLst>
                              <p:par>
                                <p:cTn fill="hold" id="54" nodeType="afterEffect" presetClass="entr" presetID="22" presetSubtype="4">
                                  <p:stCondLst>
                                    <p:cond delay="0"/>
                                  </p:stCondLst>
                                  <p:childTnLst>
                                    <p:set>
                                      <p:cBhvr>
                                        <p:cTn dur="1" fill="hold" id="55">
                                          <p:stCondLst>
                                            <p:cond delay="0"/>
                                          </p:stCondLst>
                                        </p:cTn>
                                        <p:tgtEl>
                                          <p:spTgt spid="13323"/>
                                        </p:tgtEl>
                                        <p:attrNameLst>
                                          <p:attrName>style.visibility</p:attrName>
                                        </p:attrNameLst>
                                      </p:cBhvr>
                                      <p:to>
                                        <p:strVal val="visible"/>
                                      </p:to>
                                    </p:set>
                                    <p:animEffect filter="wipe(down)" transition="in">
                                      <p:cBhvr>
                                        <p:cTn dur="500" id="56"/>
                                        <p:tgtEl>
                                          <p:spTgt spid="13323"/>
                                        </p:tgtEl>
                                      </p:cBhvr>
                                    </p:animEffect>
                                  </p:childTnLst>
                                </p:cTn>
                              </p:par>
                            </p:childTnLst>
                          </p:cTn>
                        </p:par>
                        <p:par>
                          <p:cTn fill="hold" id="57" nodeType="afterGroup">
                            <p:stCondLst>
                              <p:cond delay="5300"/>
                            </p:stCondLst>
                            <p:childTnLst>
                              <p:par>
                                <p:cTn fill="hold" grpId="0" id="58" nodeType="afterEffect" presetClass="entr" presetID="21" presetSubtype="1">
                                  <p:stCondLst>
                                    <p:cond delay="0"/>
                                  </p:stCondLst>
                                  <p:childTnLst>
                                    <p:set>
                                      <p:cBhvr>
                                        <p:cTn dur="1" fill="hold" id="59">
                                          <p:stCondLst>
                                            <p:cond delay="0"/>
                                          </p:stCondLst>
                                        </p:cTn>
                                        <p:tgtEl>
                                          <p:spTgt spid="13317"/>
                                        </p:tgtEl>
                                        <p:attrNameLst>
                                          <p:attrName>style.visibility</p:attrName>
                                        </p:attrNameLst>
                                      </p:cBhvr>
                                      <p:to>
                                        <p:strVal val="visible"/>
                                      </p:to>
                                    </p:set>
                                    <p:animEffect filter="wheel(1)" transition="in">
                                      <p:cBhvr>
                                        <p:cTn dur="500" id="60"/>
                                        <p:tgtEl>
                                          <p:spTgt spid="13317"/>
                                        </p:tgtEl>
                                      </p:cBhvr>
                                    </p:animEffect>
                                  </p:childTnLst>
                                </p:cTn>
                              </p:par>
                            </p:childTnLst>
                          </p:cTn>
                        </p:par>
                        <p:par>
                          <p:cTn fill="hold" id="61" nodeType="afterGroup">
                            <p:stCondLst>
                              <p:cond delay="5800"/>
                            </p:stCondLst>
                            <p:childTnLst>
                              <p:par>
                                <p:cTn fill="hold" id="62" nodeType="afterEffect" presetClass="entr" presetID="22" presetSubtype="1">
                                  <p:stCondLst>
                                    <p:cond delay="0"/>
                                  </p:stCondLst>
                                  <p:childTnLst>
                                    <p:set>
                                      <p:cBhvr>
                                        <p:cTn dur="1" fill="hold" id="63">
                                          <p:stCondLst>
                                            <p:cond delay="0"/>
                                          </p:stCondLst>
                                        </p:cTn>
                                        <p:tgtEl>
                                          <p:spTgt spid="13322"/>
                                        </p:tgtEl>
                                        <p:attrNameLst>
                                          <p:attrName>style.visibility</p:attrName>
                                        </p:attrNameLst>
                                      </p:cBhvr>
                                      <p:to>
                                        <p:strVal val="visible"/>
                                      </p:to>
                                    </p:set>
                                    <p:animEffect filter="wipe(up)" transition="in">
                                      <p:cBhvr>
                                        <p:cTn dur="500" id="64"/>
                                        <p:tgtEl>
                                          <p:spTgt spid="13322"/>
                                        </p:tgtEl>
                                      </p:cBhvr>
                                    </p:animEffect>
                                  </p:childTnLst>
                                </p:cTn>
                              </p:par>
                            </p:childTnLst>
                          </p:cTn>
                        </p:par>
                        <p:par>
                          <p:cTn fill="hold" id="65" nodeType="afterGroup">
                            <p:stCondLst>
                              <p:cond delay="6300"/>
                            </p:stCondLst>
                            <p:childTnLst>
                              <p:par>
                                <p:cTn fill="hold" grpId="0" id="66" nodeType="afterEffect" presetClass="entr" presetID="21" presetSubtype="1">
                                  <p:stCondLst>
                                    <p:cond delay="0"/>
                                  </p:stCondLst>
                                  <p:childTnLst>
                                    <p:set>
                                      <p:cBhvr>
                                        <p:cTn dur="1" fill="hold" id="67">
                                          <p:stCondLst>
                                            <p:cond delay="0"/>
                                          </p:stCondLst>
                                        </p:cTn>
                                        <p:tgtEl>
                                          <p:spTgt spid="13318"/>
                                        </p:tgtEl>
                                        <p:attrNameLst>
                                          <p:attrName>style.visibility</p:attrName>
                                        </p:attrNameLst>
                                      </p:cBhvr>
                                      <p:to>
                                        <p:strVal val="visible"/>
                                      </p:to>
                                    </p:set>
                                    <p:animEffect filter="wheel(1)" transition="in">
                                      <p:cBhvr>
                                        <p:cTn dur="500" id="68"/>
                                        <p:tgtEl>
                                          <p:spTgt spid="13318"/>
                                        </p:tgtEl>
                                      </p:cBhvr>
                                    </p:animEffect>
                                  </p:childTnLst>
                                </p:cTn>
                              </p:par>
                            </p:childTnLst>
                          </p:cTn>
                        </p:par>
                        <p:par>
                          <p:cTn fill="hold" id="69" nodeType="afterGroup">
                            <p:stCondLst>
                              <p:cond delay="6800"/>
                            </p:stCondLst>
                            <p:childTnLst>
                              <p:par>
                                <p:cTn fill="hold" grpId="0" id="70" nodeType="afterEffect" presetClass="entr" presetID="22" presetSubtype="1">
                                  <p:stCondLst>
                                    <p:cond delay="0"/>
                                  </p:stCondLst>
                                  <p:childTnLst>
                                    <p:set>
                                      <p:cBhvr>
                                        <p:cTn dur="1" fill="hold" id="71">
                                          <p:stCondLst>
                                            <p:cond delay="0"/>
                                          </p:stCondLst>
                                        </p:cTn>
                                        <p:tgtEl>
                                          <p:spTgt spid="13325"/>
                                        </p:tgtEl>
                                        <p:attrNameLst>
                                          <p:attrName>style.visibility</p:attrName>
                                        </p:attrNameLst>
                                      </p:cBhvr>
                                      <p:to>
                                        <p:strVal val="visible"/>
                                      </p:to>
                                    </p:set>
                                    <p:animEffect filter="wipe(up)" transition="in">
                                      <p:cBhvr>
                                        <p:cTn dur="500" id="72"/>
                                        <p:tgtEl>
                                          <p:spTgt spid="13325"/>
                                        </p:tgtEl>
                                      </p:cBhvr>
                                    </p:animEffect>
                                  </p:childTnLst>
                                </p:cTn>
                              </p:par>
                            </p:childTnLst>
                          </p:cTn>
                        </p:par>
                        <p:par>
                          <p:cTn fill="hold" id="73" nodeType="afterGroup">
                            <p:stCondLst>
                              <p:cond delay="7300"/>
                            </p:stCondLst>
                            <p:childTnLst>
                              <p:par>
                                <p:cTn fill="hold" grpId="0" id="74" nodeType="afterEffect" presetClass="entr" presetID="22" presetSubtype="1">
                                  <p:stCondLst>
                                    <p:cond delay="0"/>
                                  </p:stCondLst>
                                  <p:childTnLst>
                                    <p:set>
                                      <p:cBhvr>
                                        <p:cTn dur="1" fill="hold" id="75">
                                          <p:stCondLst>
                                            <p:cond delay="0"/>
                                          </p:stCondLst>
                                        </p:cTn>
                                        <p:tgtEl>
                                          <p:spTgt spid="13314"/>
                                        </p:tgtEl>
                                        <p:attrNameLst>
                                          <p:attrName>style.visibility</p:attrName>
                                        </p:attrNameLst>
                                      </p:cBhvr>
                                      <p:to>
                                        <p:strVal val="visible"/>
                                      </p:to>
                                    </p:set>
                                    <p:animEffect filter="wipe(up)" transition="in">
                                      <p:cBhvr>
                                        <p:cTn dur="1000" id="76"/>
                                        <p:tgtEl>
                                          <p:spTgt spid="13314"/>
                                        </p:tgtEl>
                                      </p:cBhvr>
                                    </p:animEffect>
                                  </p:childTnLst>
                                </p:cTn>
                              </p:par>
                            </p:childTnLst>
                          </p:cTn>
                        </p:par>
                        <p:par>
                          <p:cTn fill="hold" id="77" nodeType="afterGroup">
                            <p:stCondLst>
                              <p:cond delay="8300"/>
                            </p:stCondLst>
                            <p:childTnLst>
                              <p:par>
                                <p:cTn fill="hold" id="78" nodeType="afterEffect" presetClass="entr" presetID="41" presetSubtype="0">
                                  <p:stCondLst>
                                    <p:cond delay="0"/>
                                  </p:stCondLst>
                                  <p:iterate type="lt">
                                    <p:tmPct val="10000"/>
                                  </p:iterate>
                                  <p:childTnLst>
                                    <p:set>
                                      <p:cBhvr>
                                        <p:cTn dur="1" fill="hold" id="79">
                                          <p:stCondLst>
                                            <p:cond delay="0"/>
                                          </p:stCondLst>
                                        </p:cTn>
                                        <p:tgtEl>
                                          <p:spTgt spid="13314">
                                            <p:txEl>
                                              <p:pRg end="0" st="0"/>
                                            </p:txEl>
                                          </p:spTgt>
                                        </p:tgtEl>
                                        <p:attrNameLst>
                                          <p:attrName>style.visibility</p:attrName>
                                        </p:attrNameLst>
                                      </p:cBhvr>
                                      <p:to>
                                        <p:strVal val="visible"/>
                                      </p:to>
                                    </p:set>
                                    <p:anim calcmode="lin" valueType="num">
                                      <p:cBhvr>
                                        <p:cTn dur="500" fill="hold" id="80"/>
                                        <p:tgtEl>
                                          <p:spTgt spid="13314">
                                            <p:txEl>
                                              <p:pRg end="0" st="0"/>
                                            </p:txEl>
                                          </p:spTgt>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1"/>
                                        <p:tgtEl>
                                          <p:spTgt spid="13314">
                                            <p:txEl>
                                              <p:pRg end="0" st="0"/>
                                            </p:txEl>
                                          </p:spTgt>
                                        </p:tgtEl>
                                        <p:attrNameLst>
                                          <p:attrName>ppt_y</p:attrName>
                                        </p:attrNameLst>
                                      </p:cBhvr>
                                      <p:tavLst>
                                        <p:tav tm="0">
                                          <p:val>
                                            <p:strVal val="#ppt_y"/>
                                          </p:val>
                                        </p:tav>
                                        <p:tav tm="100000">
                                          <p:val>
                                            <p:strVal val="#ppt_y"/>
                                          </p:val>
                                        </p:tav>
                                      </p:tavLst>
                                    </p:anim>
                                    <p:anim calcmode="lin" valueType="num">
                                      <p:cBhvr>
                                        <p:cTn dur="500" fill="hold" id="82"/>
                                        <p:tgtEl>
                                          <p:spTgt spid="13314">
                                            <p:txEl>
                                              <p:pRg end="0" st="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83"/>
                                        <p:tgtEl>
                                          <p:spTgt spid="13314">
                                            <p:txEl>
                                              <p:pRg end="0" st="0"/>
                                            </p:txEl>
                                          </p:spTgt>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84" tmFilter="0,0; .5, 1; 1, 1"/>
                                        <p:tgtEl>
                                          <p:spTgt spid="13314">
                                            <p:txEl>
                                              <p:pRg end="0" st="0"/>
                                            </p:txEl>
                                          </p:spTgt>
                                        </p:tgtEl>
                                      </p:cBhvr>
                                    </p:animEffect>
                                  </p:childTnLst>
                                </p:cTn>
                              </p:par>
                              <p:par>
                                <p:cTn fill="hold" id="85" nodeType="withEffect" presetClass="entr" presetID="41" presetSubtype="0">
                                  <p:stCondLst>
                                    <p:cond delay="200"/>
                                  </p:stCondLst>
                                  <p:iterate type="lt">
                                    <p:tmPct val="10000"/>
                                  </p:iterate>
                                  <p:childTnLst>
                                    <p:set>
                                      <p:cBhvr>
                                        <p:cTn dur="1" fill="hold" id="86">
                                          <p:stCondLst>
                                            <p:cond delay="0"/>
                                          </p:stCondLst>
                                        </p:cTn>
                                        <p:tgtEl>
                                          <p:spTgt spid="13314">
                                            <p:txEl>
                                              <p:pRg end="1" st="1"/>
                                            </p:txEl>
                                          </p:spTgt>
                                        </p:tgtEl>
                                        <p:attrNameLst>
                                          <p:attrName>style.visibility</p:attrName>
                                        </p:attrNameLst>
                                      </p:cBhvr>
                                      <p:to>
                                        <p:strVal val="visible"/>
                                      </p:to>
                                    </p:set>
                                    <p:anim calcmode="lin" valueType="num">
                                      <p:cBhvr>
                                        <p:cTn dur="500" fill="hold" id="87"/>
                                        <p:tgtEl>
                                          <p:spTgt spid="13314">
                                            <p:txEl>
                                              <p:pRg end="1" st="1"/>
                                            </p:txEl>
                                          </p:spTgt>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8"/>
                                        <p:tgtEl>
                                          <p:spTgt spid="13314">
                                            <p:txEl>
                                              <p:pRg end="1" st="1"/>
                                            </p:txEl>
                                          </p:spTgt>
                                        </p:tgtEl>
                                        <p:attrNameLst>
                                          <p:attrName>ppt_y</p:attrName>
                                        </p:attrNameLst>
                                      </p:cBhvr>
                                      <p:tavLst>
                                        <p:tav tm="0">
                                          <p:val>
                                            <p:strVal val="#ppt_y"/>
                                          </p:val>
                                        </p:tav>
                                        <p:tav tm="100000">
                                          <p:val>
                                            <p:strVal val="#ppt_y"/>
                                          </p:val>
                                        </p:tav>
                                      </p:tavLst>
                                    </p:anim>
                                    <p:anim calcmode="lin" valueType="num">
                                      <p:cBhvr>
                                        <p:cTn dur="500" fill="hold" id="89"/>
                                        <p:tgtEl>
                                          <p:spTgt spid="13314">
                                            <p:txEl>
                                              <p:pRg end="1" st="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90"/>
                                        <p:tgtEl>
                                          <p:spTgt spid="13314">
                                            <p:txEl>
                                              <p:pRg end="1" st="1"/>
                                            </p:txEl>
                                          </p:spTgt>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91" tmFilter="0,0; .5, 1; 1, 1"/>
                                        <p:tgtEl>
                                          <p:spTgt spid="13314">
                                            <p:txEl>
                                              <p:pRg end="1" st="1"/>
                                            </p:txEl>
                                          </p:spTgt>
                                        </p:tgtEl>
                                      </p:cBhvr>
                                    </p:animEffect>
                                  </p:childTnLst>
                                </p:cTn>
                              </p:par>
                              <p:par>
                                <p:cTn fill="hold" id="92" nodeType="withEffect" presetClass="entr" presetID="41" presetSubtype="0">
                                  <p:stCondLst>
                                    <p:cond delay="400"/>
                                  </p:stCondLst>
                                  <p:iterate type="lt">
                                    <p:tmPct val="10000"/>
                                  </p:iterate>
                                  <p:childTnLst>
                                    <p:set>
                                      <p:cBhvr>
                                        <p:cTn dur="1" fill="hold" id="93">
                                          <p:stCondLst>
                                            <p:cond delay="0"/>
                                          </p:stCondLst>
                                        </p:cTn>
                                        <p:tgtEl>
                                          <p:spTgt spid="13314">
                                            <p:txEl>
                                              <p:pRg end="2" st="2"/>
                                            </p:txEl>
                                          </p:spTgt>
                                        </p:tgtEl>
                                        <p:attrNameLst>
                                          <p:attrName>style.visibility</p:attrName>
                                        </p:attrNameLst>
                                      </p:cBhvr>
                                      <p:to>
                                        <p:strVal val="visible"/>
                                      </p:to>
                                    </p:set>
                                    <p:anim calcmode="lin" valueType="num">
                                      <p:cBhvr>
                                        <p:cTn dur="500" fill="hold" id="94"/>
                                        <p:tgtEl>
                                          <p:spTgt spid="13314">
                                            <p:txEl>
                                              <p:pRg end="2" st="2"/>
                                            </p:txEl>
                                          </p:spTgt>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95"/>
                                        <p:tgtEl>
                                          <p:spTgt spid="13314">
                                            <p:txEl>
                                              <p:pRg end="2" st="2"/>
                                            </p:txEl>
                                          </p:spTgt>
                                        </p:tgtEl>
                                        <p:attrNameLst>
                                          <p:attrName>ppt_y</p:attrName>
                                        </p:attrNameLst>
                                      </p:cBhvr>
                                      <p:tavLst>
                                        <p:tav tm="0">
                                          <p:val>
                                            <p:strVal val="#ppt_y"/>
                                          </p:val>
                                        </p:tav>
                                        <p:tav tm="100000">
                                          <p:val>
                                            <p:strVal val="#ppt_y"/>
                                          </p:val>
                                        </p:tav>
                                      </p:tavLst>
                                    </p:anim>
                                    <p:anim calcmode="lin" valueType="num">
                                      <p:cBhvr>
                                        <p:cTn dur="500" fill="hold" id="96"/>
                                        <p:tgtEl>
                                          <p:spTgt spid="13314">
                                            <p:txEl>
                                              <p:pRg end="2" st="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97"/>
                                        <p:tgtEl>
                                          <p:spTgt spid="13314">
                                            <p:txEl>
                                              <p:pRg end="2" st="2"/>
                                            </p:txEl>
                                          </p:spTgt>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98" tmFilter="0,0; .5, 1; 1, 1"/>
                                        <p:tgtEl>
                                          <p:spTgt spid="13314">
                                            <p:txEl>
                                              <p:pRg end="2" st="2"/>
                                            </p:txEl>
                                          </p:spTgt>
                                        </p:tgtEl>
                                      </p:cBhvr>
                                    </p:animEffect>
                                  </p:childTnLst>
                                </p:cTn>
                              </p:par>
                              <p:par>
                                <p:cTn fill="hold" id="99" nodeType="withEffect" presetClass="entr" presetID="41" presetSubtype="0">
                                  <p:stCondLst>
                                    <p:cond delay="600"/>
                                  </p:stCondLst>
                                  <p:iterate type="lt">
                                    <p:tmPct val="10000"/>
                                  </p:iterate>
                                  <p:childTnLst>
                                    <p:set>
                                      <p:cBhvr>
                                        <p:cTn dur="1" fill="hold" id="100">
                                          <p:stCondLst>
                                            <p:cond delay="0"/>
                                          </p:stCondLst>
                                        </p:cTn>
                                        <p:tgtEl>
                                          <p:spTgt spid="13314">
                                            <p:txEl>
                                              <p:pRg end="3" st="3"/>
                                            </p:txEl>
                                          </p:spTgt>
                                        </p:tgtEl>
                                        <p:attrNameLst>
                                          <p:attrName>style.visibility</p:attrName>
                                        </p:attrNameLst>
                                      </p:cBhvr>
                                      <p:to>
                                        <p:strVal val="visible"/>
                                      </p:to>
                                    </p:set>
                                    <p:anim calcmode="lin" valueType="num">
                                      <p:cBhvr>
                                        <p:cTn dur="500" fill="hold" id="101"/>
                                        <p:tgtEl>
                                          <p:spTgt spid="13314">
                                            <p:txEl>
                                              <p:pRg end="3" st="3"/>
                                            </p:txEl>
                                          </p:spTgt>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02"/>
                                        <p:tgtEl>
                                          <p:spTgt spid="13314">
                                            <p:txEl>
                                              <p:pRg end="3" st="3"/>
                                            </p:txEl>
                                          </p:spTgt>
                                        </p:tgtEl>
                                        <p:attrNameLst>
                                          <p:attrName>ppt_y</p:attrName>
                                        </p:attrNameLst>
                                      </p:cBhvr>
                                      <p:tavLst>
                                        <p:tav tm="0">
                                          <p:val>
                                            <p:strVal val="#ppt_y"/>
                                          </p:val>
                                        </p:tav>
                                        <p:tav tm="100000">
                                          <p:val>
                                            <p:strVal val="#ppt_y"/>
                                          </p:val>
                                        </p:tav>
                                      </p:tavLst>
                                    </p:anim>
                                    <p:anim calcmode="lin" valueType="num">
                                      <p:cBhvr>
                                        <p:cTn dur="500" fill="hold" id="103"/>
                                        <p:tgtEl>
                                          <p:spTgt spid="13314">
                                            <p:txEl>
                                              <p:pRg end="3" st="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4"/>
                                        <p:tgtEl>
                                          <p:spTgt spid="13314">
                                            <p:txEl>
                                              <p:pRg end="3" st="3"/>
                                            </p:txEl>
                                          </p:spTgt>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05" tmFilter="0,0; .5, 1; 1, 1"/>
                                        <p:tgtEl>
                                          <p:spTgt spid="13314">
                                            <p:txEl>
                                              <p:pRg end="3" st="3"/>
                                            </p:txEl>
                                          </p:spTgt>
                                        </p:tgtEl>
                                      </p:cBhvr>
                                    </p:animEffect>
                                  </p:childTnLst>
                                </p:cTn>
                              </p:par>
                              <p:par>
                                <p:cTn fill="hold" id="106" nodeType="withEffect" presetClass="entr" presetID="41" presetSubtype="0">
                                  <p:stCondLst>
                                    <p:cond delay="800"/>
                                  </p:stCondLst>
                                  <p:iterate type="lt">
                                    <p:tmPct val="10000"/>
                                  </p:iterate>
                                  <p:childTnLst>
                                    <p:set>
                                      <p:cBhvr>
                                        <p:cTn dur="1" fill="hold" id="107">
                                          <p:stCondLst>
                                            <p:cond delay="0"/>
                                          </p:stCondLst>
                                        </p:cTn>
                                        <p:tgtEl>
                                          <p:spTgt spid="13314">
                                            <p:txEl>
                                              <p:pRg end="4" st="4"/>
                                            </p:txEl>
                                          </p:spTgt>
                                        </p:tgtEl>
                                        <p:attrNameLst>
                                          <p:attrName>style.visibility</p:attrName>
                                        </p:attrNameLst>
                                      </p:cBhvr>
                                      <p:to>
                                        <p:strVal val="visible"/>
                                      </p:to>
                                    </p:set>
                                    <p:anim calcmode="lin" valueType="num">
                                      <p:cBhvr>
                                        <p:cTn dur="500" fill="hold" id="108"/>
                                        <p:tgtEl>
                                          <p:spTgt spid="13314">
                                            <p:txEl>
                                              <p:pRg end="4" st="4"/>
                                            </p:txEl>
                                          </p:spTgt>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09"/>
                                        <p:tgtEl>
                                          <p:spTgt spid="13314">
                                            <p:txEl>
                                              <p:pRg end="4" st="4"/>
                                            </p:txEl>
                                          </p:spTgt>
                                        </p:tgtEl>
                                        <p:attrNameLst>
                                          <p:attrName>ppt_y</p:attrName>
                                        </p:attrNameLst>
                                      </p:cBhvr>
                                      <p:tavLst>
                                        <p:tav tm="0">
                                          <p:val>
                                            <p:strVal val="#ppt_y"/>
                                          </p:val>
                                        </p:tav>
                                        <p:tav tm="100000">
                                          <p:val>
                                            <p:strVal val="#ppt_y"/>
                                          </p:val>
                                        </p:tav>
                                      </p:tavLst>
                                    </p:anim>
                                    <p:anim calcmode="lin" valueType="num">
                                      <p:cBhvr>
                                        <p:cTn dur="500" fill="hold" id="110"/>
                                        <p:tgtEl>
                                          <p:spTgt spid="13314">
                                            <p:txEl>
                                              <p:pRg end="4" st="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11"/>
                                        <p:tgtEl>
                                          <p:spTgt spid="13314">
                                            <p:txEl>
                                              <p:pRg end="4" st="4"/>
                                            </p:txEl>
                                          </p:spTgt>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2" tmFilter="0,0; .5, 1; 1, 1"/>
                                        <p:tgtEl>
                                          <p:spTgt spid="13314">
                                            <p:txEl>
                                              <p:pRg end="4" st="4"/>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3314"/>
      <p:bldP grpId="0" spid="13315"/>
      <p:bldP grpId="0" spid="13316"/>
      <p:bldP grpId="0" spid="13317"/>
      <p:bldP grpId="0" spid="13318"/>
      <p:bldP grpId="0" spid="13319"/>
      <p:bldP grpId="1" spid="13319"/>
      <p:bldP grpId="0" spid="13320"/>
      <p:bldP grpId="1" spid="13320"/>
      <p:bldP grpId="0" spid="13321"/>
      <p:bldP grpId="1" spid="13321"/>
      <p:bldP grpId="0" spid="13325"/>
      <p:bldP grpId="0" spid="13326"/>
      <p:bldP grpId="0" spid="13327"/>
      <p:bldP grpId="0" spid="13328"/>
      <p:bldP grpId="0" spid="13329"/>
    </p:bldLst>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
      <a:dk1>
        <a:srgbClr val="000000"/>
      </a:dk1>
      <a:lt1>
        <a:srgbClr val="000000"/>
      </a:lt1>
      <a:dk2>
        <a:srgbClr val="2B2E30"/>
      </a:dk2>
      <a:lt2>
        <a:srgbClr val="777777"/>
      </a:lt2>
      <a:accent1>
        <a:srgbClr val="C4261D"/>
      </a:accent1>
      <a:accent2>
        <a:srgbClr val="C4261D"/>
      </a:accent2>
      <a:accent3>
        <a:srgbClr val="AAAAAA"/>
      </a:accent3>
      <a:accent4>
        <a:srgbClr val="000000"/>
      </a:accent4>
      <a:accent5>
        <a:srgbClr val="DEACAB"/>
      </a:accent5>
      <a:accent6>
        <a:srgbClr val="B12119"/>
      </a:accent6>
      <a:hlink>
        <a:srgbClr val="C4261D"/>
      </a:hlink>
      <a:folHlink>
        <a:srgbClr val="C4261D"/>
      </a:folHlink>
    </a:clrScheme>
    <a:fontScheme name="2_默认设计模板">
      <a:majorFont>
        <a:latin typeface="Arial"/>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b="0" l="0" r="0" t="0"/>
          <a:pathLst/>
        </a:custGeom>
        <a:solidFill>
          <a:schemeClr val="accent1"/>
        </a:solidFill>
        <a:ln algn="ctr" cap="flat" cmpd="sng" w="9525">
          <a:solidFill>
            <a:schemeClr val="tx1"/>
          </a:solidFill>
          <a:prstDash val="solid"/>
          <a:round/>
          <a:headEnd len="med" type="none" w="med"/>
          <a:tailEnd len="med" type="none" w="med"/>
        </a:ln>
        <a:effectLst/>
        <a:extLst>
          <a:ext uri="{AF507438-7753-43E0-B8FC-AC1667EBCBE1}">
            <a14:hiddenEffects xmlns:a14="http://schemas.microsoft.com/office/drawing/2010/main">
              <a:effectLst>
                <a:outerShdw algn="ctr" dir="2700000" dist="35921" rotWithShape="0">
                  <a:schemeClr val="bg2"/>
                </a:outerShdw>
              </a:effectLst>
            </a14:hiddenEffects>
          </a:ext>
        </a:extLst>
      </a:spPr>
      <a:bodyPr anchor="t" anchorCtr="0" bIns="45720" compatLnSpc="1" lIns="91440" numCol="1" rIns="91440" tIns="45720" vert="horz" wrap="square">
        <a:prstTxWarp prst="textNoShape">
          <a:avLst/>
        </a:prstTxWarp>
      </a:bodyPr>
      <a:lstStyle>
        <a:defPPr algn="l" defTabSz="914400" eaLnBrk="1" fontAlgn="base" hangingPunct="1" indent="0" latinLnBrk="0" marL="0" marR="0" rtl="0">
          <a:lnSpc>
            <a:spcPct val="100000"/>
          </a:lnSpc>
          <a:spcBef>
            <a:spcPct val="0"/>
          </a:spcBef>
          <a:spcAft>
            <a:spcPct val="0"/>
          </a:spcAft>
          <a:buClrTx/>
          <a:buSzTx/>
          <a:buFont charset="0" pitchFamily="34" typeface="Arial"/>
          <a:buNone/>
          <a:tabLst/>
          <a:defRPr b="0" baseline="0" cap="none" i="0" kumimoji="0" lang="zh-CN" normalizeH="0" smtClean="0" strike="noStrike" sz="1800" u="none">
            <a:ln>
              <a:noFill/>
            </a:ln>
            <a:solidFill>
              <a:schemeClr val="tx1"/>
            </a:solidFill>
            <a:effectLst/>
            <a:latin charset="0" pitchFamily="34" typeface="Arial"/>
            <a:ea charset="-122" pitchFamily="2" typeface="宋体"/>
          </a:defRPr>
        </a:defPPr>
      </a:lstStyle>
    </a:spDef>
    <a:lnDef>
      <a:spPr bwMode="auto">
        <a:xfrm>
          <a:off x="0" y="0"/>
          <a:ext cx="1" cy="1"/>
        </a:xfrm>
        <a:custGeom>
          <a:avLst/>
          <a:gdLst/>
          <a:ahLst/>
          <a:cxnLst/>
          <a:rect b="0" l="0" r="0" t="0"/>
          <a:pathLst/>
        </a:custGeom>
        <a:solidFill>
          <a:schemeClr val="accent1"/>
        </a:solidFill>
        <a:ln algn="ctr" cap="flat" cmpd="sng" w="9525">
          <a:solidFill>
            <a:schemeClr val="tx1"/>
          </a:solidFill>
          <a:prstDash val="solid"/>
          <a:round/>
          <a:headEnd len="med" type="none" w="med"/>
          <a:tailEnd len="med" type="none" w="med"/>
        </a:ln>
        <a:effectLst/>
        <a:extLst>
          <a:ext uri="{AF507438-7753-43E0-B8FC-AC1667EBCBE1}">
            <a14:hiddenEffects xmlns:a14="http://schemas.microsoft.com/office/drawing/2010/main">
              <a:effectLst>
                <a:outerShdw algn="ctr" dir="2700000" dist="35921" rotWithShape="0">
                  <a:schemeClr val="bg2"/>
                </a:outerShdw>
              </a:effectLst>
            </a14:hiddenEffects>
          </a:ext>
        </a:extLst>
      </a:spPr>
      <a:bodyPr anchor="t" anchorCtr="0" bIns="45720" compatLnSpc="1" lIns="91440" numCol="1" rIns="91440" tIns="45720" vert="horz" wrap="square">
        <a:prstTxWarp prst="textNoShape">
          <a:avLst/>
        </a:prstTxWarp>
      </a:bodyPr>
      <a:lstStyle>
        <a:defPPr algn="l" defTabSz="914400" eaLnBrk="1" fontAlgn="base" hangingPunct="1" indent="0" latinLnBrk="0" marL="0" marR="0" rtl="0">
          <a:lnSpc>
            <a:spcPct val="100000"/>
          </a:lnSpc>
          <a:spcBef>
            <a:spcPct val="0"/>
          </a:spcBef>
          <a:spcAft>
            <a:spcPct val="0"/>
          </a:spcAft>
          <a:buClrTx/>
          <a:buSzTx/>
          <a:buFont charset="0" pitchFamily="34" typeface="Arial"/>
          <a:buNone/>
          <a:tabLst/>
          <a:defRPr b="0" baseline="0" cap="none" i="0" kumimoji="0" lang="zh-CN" normalizeH="0" smtClean="0" strike="noStrike" sz="1800" u="none">
            <a:ln>
              <a:noFill/>
            </a:ln>
            <a:solidFill>
              <a:schemeClr val="tx1"/>
            </a:solidFill>
            <a:effectLst/>
            <a:latin charset="0" pitchFamily="34" typeface="Arial"/>
            <a:ea charset="-122" pitchFamily="2" typeface="宋体"/>
          </a:defRPr>
        </a:defPPr>
      </a:lstStyle>
    </a:lnDef>
  </a:objectDefaults>
  <a:extraClrSchemeLst>
    <a:extraClrScheme>
      <a:clrScheme name="2_默认设计模板 1">
        <a:dk1>
          <a:srgbClr val="000000"/>
        </a:dk1>
        <a:lt1>
          <a:srgbClr val="FFFFFF"/>
        </a:lt1>
        <a:dk2>
          <a:srgbClr val="000000"/>
        </a:dk2>
        <a:lt2>
          <a:srgbClr val="808080"/>
        </a:lt2>
        <a:accent1>
          <a:srgbClr val="CFDEF3"/>
        </a:accent1>
        <a:accent2>
          <a:srgbClr val="333399"/>
        </a:accent2>
        <a:accent3>
          <a:srgbClr val="FFFFFF"/>
        </a:accent3>
        <a:accent4>
          <a:srgbClr val="000000"/>
        </a:accent4>
        <a:accent5>
          <a:srgbClr val="E4ECF8"/>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默认设计模板 3">
        <a:dk1>
          <a:srgbClr val="000000"/>
        </a:dk1>
        <a:lt1>
          <a:srgbClr val="FFFFFF"/>
        </a:lt1>
        <a:dk2>
          <a:srgbClr val="000000"/>
        </a:dk2>
        <a:lt2>
          <a:srgbClr val="808080"/>
        </a:lt2>
        <a:accent1>
          <a:srgbClr val="97CCFF"/>
        </a:accent1>
        <a:accent2>
          <a:srgbClr val="CCCCFF"/>
        </a:accent2>
        <a:accent3>
          <a:srgbClr val="FFFFFF"/>
        </a:accent3>
        <a:accent4>
          <a:srgbClr val="000000"/>
        </a:accent4>
        <a:accent5>
          <a:srgbClr val="C9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2_默认设计模板 13">
        <a:dk1>
          <a:srgbClr val="000000"/>
        </a:dk1>
        <a:lt1>
          <a:srgbClr val="FFFFD9"/>
        </a:lt1>
        <a:dk2>
          <a:srgbClr val="2B2E30"/>
        </a:dk2>
        <a:lt2>
          <a:srgbClr val="777777"/>
        </a:lt2>
        <a:accent1>
          <a:srgbClr val="7FBA00"/>
        </a:accent1>
        <a:accent2>
          <a:srgbClr val="FCDB00"/>
        </a:accent2>
        <a:accent3>
          <a:srgbClr val="FFFFE9"/>
        </a:accent3>
        <a:accent4>
          <a:srgbClr val="000000"/>
        </a:accent4>
        <a:accent5>
          <a:srgbClr val="C0D9AA"/>
        </a:accent5>
        <a:accent6>
          <a:srgbClr val="E4C600"/>
        </a:accent6>
        <a:hlink>
          <a:srgbClr val="21A3D0"/>
        </a:hlink>
        <a:folHlink>
          <a:srgbClr val="DA251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r="http://schemas.openxmlformats.org/officeDocument/2006/relationships" xmlns:a="http://schemas.openxmlformats.org/drawingml/2006/main" name="">
  <a:themeElements>
    <a:clrScheme name="">
      <a:dk1>
        <a:srgbClr val="000000"/>
      </a:dk1>
      <a:lt1>
        <a:srgbClr val="000000"/>
      </a:lt1>
      <a:dk2>
        <a:srgbClr val="2B2E30"/>
      </a:dk2>
      <a:lt2>
        <a:srgbClr val="777777"/>
      </a:lt2>
      <a:accent1>
        <a:srgbClr val="C4261D"/>
      </a:accent1>
      <a:accent2>
        <a:srgbClr val="C4261D"/>
      </a:accent2>
      <a:accent3>
        <a:srgbClr val="AAAAAA"/>
      </a:accent3>
      <a:accent4>
        <a:srgbClr val="000000"/>
      </a:accent4>
      <a:accent5>
        <a:srgbClr val="DEACAB"/>
      </a:accent5>
      <a:accent6>
        <a:srgbClr val="B12119"/>
      </a:accent6>
      <a:hlink>
        <a:srgbClr val="C4261D"/>
      </a:hlink>
      <a:folHlink>
        <a:srgbClr val="C4261D"/>
      </a:folHlink>
    </a:clrScheme>
    <a:fontScheme name="3_默认设计模板">
      <a:majorFont>
        <a:latin typeface="Arial"/>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b="0" l="0" r="0" t="0"/>
          <a:pathLst/>
        </a:custGeom>
        <a:solidFill>
          <a:schemeClr val="accent1"/>
        </a:solidFill>
        <a:ln algn="ctr" cap="flat" cmpd="sng" w="9525">
          <a:solidFill>
            <a:schemeClr val="tx1"/>
          </a:solidFill>
          <a:prstDash val="solid"/>
          <a:round/>
          <a:headEnd len="med" type="none" w="med"/>
          <a:tailEnd len="med" type="none" w="med"/>
        </a:ln>
        <a:effectLst/>
        <a:extLst>
          <a:ext uri="{AF507438-7753-43E0-B8FC-AC1667EBCBE1}">
            <a14:hiddenEffects xmlns:a14="http://schemas.microsoft.com/office/drawing/2010/main">
              <a:effectLst>
                <a:outerShdw algn="ctr" dir="2700000" dist="35921" rotWithShape="0">
                  <a:schemeClr val="bg2"/>
                </a:outerShdw>
              </a:effectLst>
            </a14:hiddenEffects>
          </a:ext>
        </a:extLst>
      </a:spPr>
      <a:bodyPr anchor="t" anchorCtr="0" bIns="45720" compatLnSpc="1" lIns="91440" numCol="1" rIns="91440" tIns="45720" vert="horz" wrap="square">
        <a:prstTxWarp prst="textNoShape">
          <a:avLst/>
        </a:prstTxWarp>
      </a:bodyPr>
      <a:lstStyle>
        <a:defPPr algn="l" defTabSz="914400" eaLnBrk="1" fontAlgn="base" hangingPunct="1" indent="0" latinLnBrk="0" marL="0" marR="0" rtl="0">
          <a:lnSpc>
            <a:spcPct val="100000"/>
          </a:lnSpc>
          <a:spcBef>
            <a:spcPct val="0"/>
          </a:spcBef>
          <a:spcAft>
            <a:spcPct val="0"/>
          </a:spcAft>
          <a:buClrTx/>
          <a:buSzTx/>
          <a:buFont charset="0" pitchFamily="34" typeface="Arial"/>
          <a:buNone/>
          <a:tabLst/>
          <a:defRPr b="0" baseline="0" cap="none" i="0" kumimoji="0" lang="zh-CN" normalizeH="0" smtClean="0" strike="noStrike" sz="1800" u="none">
            <a:ln>
              <a:noFill/>
            </a:ln>
            <a:solidFill>
              <a:schemeClr val="tx1"/>
            </a:solidFill>
            <a:effectLst/>
            <a:latin charset="0" pitchFamily="34" typeface="Arial"/>
            <a:ea charset="-122" pitchFamily="2" typeface="宋体"/>
          </a:defRPr>
        </a:defPPr>
      </a:lstStyle>
    </a:spDef>
    <a:lnDef>
      <a:spPr bwMode="auto">
        <a:xfrm>
          <a:off x="0" y="0"/>
          <a:ext cx="1" cy="1"/>
        </a:xfrm>
        <a:custGeom>
          <a:avLst/>
          <a:gdLst/>
          <a:ahLst/>
          <a:cxnLst/>
          <a:rect b="0" l="0" r="0" t="0"/>
          <a:pathLst/>
        </a:custGeom>
        <a:solidFill>
          <a:schemeClr val="accent1"/>
        </a:solidFill>
        <a:ln algn="ctr" cap="flat" cmpd="sng" w="9525">
          <a:solidFill>
            <a:schemeClr val="tx1"/>
          </a:solidFill>
          <a:prstDash val="solid"/>
          <a:round/>
          <a:headEnd len="med" type="none" w="med"/>
          <a:tailEnd len="med" type="none" w="med"/>
        </a:ln>
        <a:effectLst/>
        <a:extLst>
          <a:ext uri="{AF507438-7753-43E0-B8FC-AC1667EBCBE1}">
            <a14:hiddenEffects xmlns:a14="http://schemas.microsoft.com/office/drawing/2010/main">
              <a:effectLst>
                <a:outerShdw algn="ctr" dir="2700000" dist="35921" rotWithShape="0">
                  <a:schemeClr val="bg2"/>
                </a:outerShdw>
              </a:effectLst>
            </a14:hiddenEffects>
          </a:ext>
        </a:extLst>
      </a:spPr>
      <a:bodyPr anchor="t" anchorCtr="0" bIns="45720" compatLnSpc="1" lIns="91440" numCol="1" rIns="91440" tIns="45720" vert="horz" wrap="square">
        <a:prstTxWarp prst="textNoShape">
          <a:avLst/>
        </a:prstTxWarp>
      </a:bodyPr>
      <a:lstStyle>
        <a:defPPr algn="l" defTabSz="914400" eaLnBrk="1" fontAlgn="base" hangingPunct="1" indent="0" latinLnBrk="0" marL="0" marR="0" rtl="0">
          <a:lnSpc>
            <a:spcPct val="100000"/>
          </a:lnSpc>
          <a:spcBef>
            <a:spcPct val="0"/>
          </a:spcBef>
          <a:spcAft>
            <a:spcPct val="0"/>
          </a:spcAft>
          <a:buClrTx/>
          <a:buSzTx/>
          <a:buFont charset="0" pitchFamily="34" typeface="Arial"/>
          <a:buNone/>
          <a:tabLst/>
          <a:defRPr b="0" baseline="0" cap="none" i="0" kumimoji="0" lang="zh-CN" normalizeH="0" smtClean="0" strike="noStrike" sz="1800" u="none">
            <a:ln>
              <a:noFill/>
            </a:ln>
            <a:solidFill>
              <a:schemeClr val="tx1"/>
            </a:solidFill>
            <a:effectLst/>
            <a:latin charset="0" pitchFamily="34" typeface="Arial"/>
            <a:ea charset="-122" pitchFamily="2" typeface="宋体"/>
          </a:defRPr>
        </a:defPPr>
      </a:lstStyle>
    </a:lnDef>
  </a:objectDefaults>
  <a:extraClrSchemeLst>
    <a:extraClrScheme>
      <a:clrScheme name="3_默认设计模板 1">
        <a:dk1>
          <a:srgbClr val="000000"/>
        </a:dk1>
        <a:lt1>
          <a:srgbClr val="FFFFFF"/>
        </a:lt1>
        <a:dk2>
          <a:srgbClr val="000000"/>
        </a:dk2>
        <a:lt2>
          <a:srgbClr val="808080"/>
        </a:lt2>
        <a:accent1>
          <a:srgbClr val="CFDEF3"/>
        </a:accent1>
        <a:accent2>
          <a:srgbClr val="333399"/>
        </a:accent2>
        <a:accent3>
          <a:srgbClr val="FFFFFF"/>
        </a:accent3>
        <a:accent4>
          <a:srgbClr val="000000"/>
        </a:accent4>
        <a:accent5>
          <a:srgbClr val="E4ECF8"/>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默认设计模板 3">
        <a:dk1>
          <a:srgbClr val="000000"/>
        </a:dk1>
        <a:lt1>
          <a:srgbClr val="FFFFFF"/>
        </a:lt1>
        <a:dk2>
          <a:srgbClr val="000000"/>
        </a:dk2>
        <a:lt2>
          <a:srgbClr val="808080"/>
        </a:lt2>
        <a:accent1>
          <a:srgbClr val="97CCFF"/>
        </a:accent1>
        <a:accent2>
          <a:srgbClr val="CCCCFF"/>
        </a:accent2>
        <a:accent3>
          <a:srgbClr val="FFFFFF"/>
        </a:accent3>
        <a:accent4>
          <a:srgbClr val="000000"/>
        </a:accent4>
        <a:accent5>
          <a:srgbClr val="C9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3_默认设计模板 13">
        <a:dk1>
          <a:srgbClr val="000000"/>
        </a:dk1>
        <a:lt1>
          <a:srgbClr val="FFFFD9"/>
        </a:lt1>
        <a:dk2>
          <a:srgbClr val="2B2E30"/>
        </a:dk2>
        <a:lt2>
          <a:srgbClr val="777777"/>
        </a:lt2>
        <a:accent1>
          <a:srgbClr val="7FBA00"/>
        </a:accent1>
        <a:accent2>
          <a:srgbClr val="FCDB00"/>
        </a:accent2>
        <a:accent3>
          <a:srgbClr val="FFFFE9"/>
        </a:accent3>
        <a:accent4>
          <a:srgbClr val="000000"/>
        </a:accent4>
        <a:accent5>
          <a:srgbClr val="C0D9AA"/>
        </a:accent5>
        <a:accent6>
          <a:srgbClr val="E4C600"/>
        </a:accent6>
        <a:hlink>
          <a:srgbClr val="21A3D0"/>
        </a:hlink>
        <a:folHlink>
          <a:srgbClr val="DA251D"/>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4.xml><?xml version="1.0" encoding="utf-8"?>
<a:theme xmlns:r="http://schemas.openxmlformats.org/officeDocument/2006/relationships"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panose="020f05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Company>http://www.ypppt.com/</Company>
  <PresentationFormat>自定义</PresentationFormat>
  <Paragraphs>235</Paragraphs>
  <Slides>23</Slides>
  <Notes>0</Notes>
  <TotalTime>10</TotalTime>
  <HiddenSlides>0</HiddenSlides>
  <MMClips>0</MMClips>
  <ScaleCrop>0</ScaleCrop>
  <HeadingPairs>
    <vt:vector baseType="variant" size="6">
      <vt:variant>
        <vt:lpstr>Fonts used</vt:lpstr>
      </vt:variant>
      <vt:variant>
        <vt:i4>10</vt:i4>
      </vt:variant>
      <vt:variant>
        <vt:lpstr>Theme</vt:lpstr>
      </vt:variant>
      <vt:variant>
        <vt:i4>1</vt:i4>
      </vt:variant>
      <vt:variant>
        <vt:lpstr>Slide Titles</vt:lpstr>
      </vt:variant>
      <vt:variant>
        <vt:i4>23</vt:i4>
      </vt:variant>
    </vt:vector>
  </HeadingPairs>
  <TitlesOfParts>
    <vt:vector baseType="lpstr" size="34">
      <vt:lpstr>Arial</vt:lpstr>
      <vt:lpstr>微软雅黑</vt:lpstr>
      <vt:lpstr>仿宋_GB2312</vt:lpstr>
      <vt:lpstr>宋体</vt:lpstr>
      <vt:lpstr>Calibri</vt:lpstr>
      <vt:lpstr>Calibri Light</vt:lpstr>
      <vt:lpstr>Wingdings</vt:lpstr>
      <vt:lpstr>Impact</vt:lpstr>
      <vt:lpstr>Broadway BT</vt:lpstr>
      <vt:lpstr>楷体_GB2312</vt:lpstr>
      <vt:lpstr>2_默认设计模板</vt:lpstr>
      <vt:lpstr>明确目标 精准出击</vt:lpstr>
      <vt:lpstr>明确目标 精准出击</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2013-01-25T01:44:32Z</dcterms:created>
  <cp:lastModifiedBy>ypppt</cp:lastModifiedBy>
  <dcterms:modified xsi:type="dcterms:W3CDTF">2021-08-20T10:58:48Z</dcterms:modified>
  <cp:revision>125</cp:revision>
  <dc:title>明确目标 精准出击</dc:title>
</cp:coreProperties>
</file>

<file path=docProps/custom.xml><?xml version="1.0" encoding="utf-8"?>
<Properties xmlns:vt="http://schemas.openxmlformats.org/officeDocument/2006/docPropsVTypes" xmlns="http://schemas.openxmlformats.org/officeDocument/2006/custom-properties">
  <property fmtid="{D5CDD505-2E9C-101B-9397-08002B2CF9AE}" pid="2" name="KSOProductBuildVer">
    <vt:lpwstr>2052-9.1.0.4468</vt:lpwstr>
  </property>
</Properties>
</file>