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"/>
  </p:notesMasterIdLst>
  <p:sldIdLst>
    <p:sldId id="258" r:id="rId4"/>
    <p:sldId id="257" r:id="rId5"/>
    <p:sldId id="260" r:id="rId6"/>
    <p:sldId id="264" r:id="rId7"/>
    <p:sldId id="259" r:id="rId8"/>
    <p:sldId id="261" r:id="rId9"/>
    <p:sldId id="262" r:id="rId10"/>
    <p:sldId id="263" r:id="rId11"/>
  </p:sldIdLst>
  <p:sldSz cx="10160000" cy="5715000"/>
  <p:notesSz cx="6858000" cy="9144000"/>
  <p:custDataLst>
    <p:tags r:id="rId12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99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9" d="100"/>
          <a:sy n="129" d="100"/>
        </p:scale>
        <p:origin x="732" y="114"/>
      </p:cViewPr>
      <p:guideLst>
        <p:guide orient="horz" pos="3599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tags/tag1.xml" Type="http://schemas.openxmlformats.org/officeDocument/2006/relationships/tags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7A419-A220-48A0-ACF1-103CE006D63D}" type="datetimeFigureOut">
              <a:rPr lang="zh-CN" altLang="en-US" smtClean="0"/>
              <a:t>2017/2/19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6C6F5-8472-447A-97B2-D9F9451189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48217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12C943-2A5B-4E04-9A75-44189D6B27EF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0A670-49F7-4B1F-971F-EBF82539017D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3615295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D9E410-FC85-4FB4-8FF2-E4268A4A6921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BAE83-D800-43F7-8691-EECBF686B79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6946769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64A5D6-AFD0-4235-AF24-331B2471C824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7CE9C-C3C0-43E6-9759-398E4FB440F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7670428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4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35" indent="0" algn="ctr">
              <a:buNone/>
              <a:defRPr sz="1666"/>
            </a:lvl2pPr>
            <a:lvl3pPr marL="761871" indent="0" algn="ctr">
              <a:buNone/>
              <a:defRPr sz="1500"/>
            </a:lvl3pPr>
            <a:lvl4pPr marL="1142806" indent="0" algn="ctr">
              <a:buNone/>
              <a:defRPr sz="1333"/>
            </a:lvl4pPr>
            <a:lvl5pPr marL="1523741" indent="0" algn="ctr">
              <a:buNone/>
              <a:defRPr sz="1333"/>
            </a:lvl5pPr>
            <a:lvl6pPr marL="1904676" indent="0" algn="ctr">
              <a:buNone/>
              <a:defRPr sz="1333"/>
            </a:lvl6pPr>
            <a:lvl7pPr marL="2285611" indent="0" algn="ctr">
              <a:buNone/>
              <a:defRPr sz="1333"/>
            </a:lvl7pPr>
            <a:lvl8pPr marL="2666547" indent="0" algn="ctr">
              <a:buNone/>
              <a:defRPr sz="1333"/>
            </a:lvl8pPr>
            <a:lvl9pPr marL="3047482" indent="0" algn="ctr">
              <a:buNone/>
              <a:defRPr sz="1333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274142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0077976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9" y="1424782"/>
            <a:ext cx="8763000" cy="2377281"/>
          </a:xfrm>
        </p:spPr>
        <p:txBody>
          <a:bodyPr anchor="b"/>
          <a:lstStyle>
            <a:lvl1pPr>
              <a:defRPr sz="4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9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35" indent="0">
              <a:buNone/>
              <a:defRPr sz="1666">
                <a:solidFill>
                  <a:schemeClr val="tx1">
                    <a:tint val="75000"/>
                  </a:schemeClr>
                </a:solidFill>
              </a:defRPr>
            </a:lvl2pPr>
            <a:lvl3pPr marL="76187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80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74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67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61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54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482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4736255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2987817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04271"/>
            <a:ext cx="8763000" cy="110463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3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35" indent="0">
              <a:buNone/>
              <a:defRPr sz="1666" b="1"/>
            </a:lvl2pPr>
            <a:lvl3pPr marL="761871" indent="0">
              <a:buNone/>
              <a:defRPr sz="1500" b="1"/>
            </a:lvl3pPr>
            <a:lvl4pPr marL="1142806" indent="0">
              <a:buNone/>
              <a:defRPr sz="1333" b="1"/>
            </a:lvl4pPr>
            <a:lvl5pPr marL="1523741" indent="0">
              <a:buNone/>
              <a:defRPr sz="1333" b="1"/>
            </a:lvl5pPr>
            <a:lvl6pPr marL="1904676" indent="0">
              <a:buNone/>
              <a:defRPr sz="1333" b="1"/>
            </a:lvl6pPr>
            <a:lvl7pPr marL="2285611" indent="0">
              <a:buNone/>
              <a:defRPr sz="1333" b="1"/>
            </a:lvl7pPr>
            <a:lvl8pPr marL="2666547" indent="0">
              <a:buNone/>
              <a:defRPr sz="1333" b="1"/>
            </a:lvl8pPr>
            <a:lvl9pPr marL="3047482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3" y="2087563"/>
            <a:ext cx="4298156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35" indent="0">
              <a:buNone/>
              <a:defRPr sz="1666" b="1"/>
            </a:lvl2pPr>
            <a:lvl3pPr marL="761871" indent="0">
              <a:buNone/>
              <a:defRPr sz="1500" b="1"/>
            </a:lvl3pPr>
            <a:lvl4pPr marL="1142806" indent="0">
              <a:buNone/>
              <a:defRPr sz="1333" b="1"/>
            </a:lvl4pPr>
            <a:lvl5pPr marL="1523741" indent="0">
              <a:buNone/>
              <a:defRPr sz="1333" b="1"/>
            </a:lvl5pPr>
            <a:lvl6pPr marL="1904676" indent="0">
              <a:buNone/>
              <a:defRPr sz="1333" b="1"/>
            </a:lvl6pPr>
            <a:lvl7pPr marL="2285611" indent="0">
              <a:buNone/>
              <a:defRPr sz="1333" b="1"/>
            </a:lvl7pPr>
            <a:lvl8pPr marL="2666547" indent="0">
              <a:buNone/>
              <a:defRPr sz="1333" b="1"/>
            </a:lvl8pPr>
            <a:lvl9pPr marL="3047482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7955246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9831428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493584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6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4" y="822855"/>
            <a:ext cx="5143500" cy="4061354"/>
          </a:xfrm>
        </p:spPr>
        <p:txBody>
          <a:bodyPr/>
          <a:lstStyle>
            <a:lvl1pPr>
              <a:defRPr sz="2666"/>
            </a:lvl1pPr>
            <a:lvl2pPr>
              <a:defRPr sz="2333"/>
            </a:lvl2pPr>
            <a:lvl3pPr>
              <a:defRPr sz="2000"/>
            </a:lvl3pPr>
            <a:lvl4pPr>
              <a:defRPr sz="1666"/>
            </a:lvl4pPr>
            <a:lvl5pPr>
              <a:defRPr sz="1666"/>
            </a:lvl5pPr>
            <a:lvl6pPr>
              <a:defRPr sz="1666"/>
            </a:lvl6pPr>
            <a:lvl7pPr>
              <a:defRPr sz="1666"/>
            </a:lvl7pPr>
            <a:lvl8pPr>
              <a:defRPr sz="1666"/>
            </a:lvl8pPr>
            <a:lvl9pPr>
              <a:defRPr sz="1666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35" indent="0">
              <a:buNone/>
              <a:defRPr sz="1166"/>
            </a:lvl2pPr>
            <a:lvl3pPr marL="761871" indent="0">
              <a:buNone/>
              <a:defRPr sz="1000"/>
            </a:lvl3pPr>
            <a:lvl4pPr marL="1142806" indent="0">
              <a:buNone/>
              <a:defRPr sz="833"/>
            </a:lvl4pPr>
            <a:lvl5pPr marL="1523741" indent="0">
              <a:buNone/>
              <a:defRPr sz="833"/>
            </a:lvl5pPr>
            <a:lvl6pPr marL="1904676" indent="0">
              <a:buNone/>
              <a:defRPr sz="833"/>
            </a:lvl6pPr>
            <a:lvl7pPr marL="2285611" indent="0">
              <a:buNone/>
              <a:defRPr sz="833"/>
            </a:lvl7pPr>
            <a:lvl8pPr marL="2666547" indent="0">
              <a:buNone/>
              <a:defRPr sz="833"/>
            </a:lvl8pPr>
            <a:lvl9pPr marL="3047482" indent="0">
              <a:buNone/>
              <a:defRPr sz="8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6168713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0592EF-5DC6-43DF-BB79-D08C0D88462E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F6924F-BE63-4E67-AFA6-6DEB1F5B76B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4086140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6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4" y="822855"/>
            <a:ext cx="5143500" cy="4061354"/>
          </a:xfrm>
        </p:spPr>
        <p:txBody>
          <a:bodyPr anchor="t"/>
          <a:lstStyle>
            <a:lvl1pPr marL="0" indent="0">
              <a:buNone/>
              <a:defRPr sz="2666"/>
            </a:lvl1pPr>
            <a:lvl2pPr marL="380935" indent="0">
              <a:buNone/>
              <a:defRPr sz="2333"/>
            </a:lvl2pPr>
            <a:lvl3pPr marL="761871" indent="0">
              <a:buNone/>
              <a:defRPr sz="2000"/>
            </a:lvl3pPr>
            <a:lvl4pPr marL="1142806" indent="0">
              <a:buNone/>
              <a:defRPr sz="1666"/>
            </a:lvl4pPr>
            <a:lvl5pPr marL="1523741" indent="0">
              <a:buNone/>
              <a:defRPr sz="1666"/>
            </a:lvl5pPr>
            <a:lvl6pPr marL="1904676" indent="0">
              <a:buNone/>
              <a:defRPr sz="1666"/>
            </a:lvl6pPr>
            <a:lvl7pPr marL="2285611" indent="0">
              <a:buNone/>
              <a:defRPr sz="1666"/>
            </a:lvl7pPr>
            <a:lvl8pPr marL="2666547" indent="0">
              <a:buNone/>
              <a:defRPr sz="1666"/>
            </a:lvl8pPr>
            <a:lvl9pPr marL="3047482" indent="0">
              <a:buNone/>
              <a:defRPr sz="1666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35" indent="0">
              <a:buNone/>
              <a:defRPr sz="1166"/>
            </a:lvl2pPr>
            <a:lvl3pPr marL="761871" indent="0">
              <a:buNone/>
              <a:defRPr sz="1000"/>
            </a:lvl3pPr>
            <a:lvl4pPr marL="1142806" indent="0">
              <a:buNone/>
              <a:defRPr sz="833"/>
            </a:lvl4pPr>
            <a:lvl5pPr marL="1523741" indent="0">
              <a:buNone/>
              <a:defRPr sz="833"/>
            </a:lvl5pPr>
            <a:lvl6pPr marL="1904676" indent="0">
              <a:buNone/>
              <a:defRPr sz="833"/>
            </a:lvl6pPr>
            <a:lvl7pPr marL="2285611" indent="0">
              <a:buNone/>
              <a:defRPr sz="833"/>
            </a:lvl7pPr>
            <a:lvl8pPr marL="2666547" indent="0">
              <a:buNone/>
              <a:defRPr sz="833"/>
            </a:lvl8pPr>
            <a:lvl9pPr marL="3047482" indent="0">
              <a:buNone/>
              <a:defRPr sz="8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743726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5254788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2814916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F05ACB-9446-4063-BFF2-D95500DB3DD1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B5389-BC3B-450F-B1B3-12D999EB3F2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7920118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8663D3-A637-47B3-B88E-941283DA62B3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8E2F9E-5F7A-4421-BAE6-BB2B7FA8F49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1550471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265D46-D9D1-48CF-9B17-8F2520AC80D7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E88D5-8092-4154-A3DF-826F4EFE9CB8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6195324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4C167A-D1F8-4616-BB9E-D0C7F7762CA6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02531E-4DCF-4B47-BB30-91AC55B7096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609668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E75831-B818-4059-B3BD-37A0EC7377C2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C1FBD-28B0-4975-9766-981FE7723BD6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7970113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0151FB-9223-40D6-A3A8-C83111F8FF1F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CC98F-D265-450E-B8C1-7386BEF03CF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2448978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BE6EA8-BDE4-42CE-9C42-103B53957725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23D27-8BB9-49BE-9860-A7A5AAA4BAE6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6790468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4BA7AF-B223-407A-B10F-C70776EA7535}" type="datetimeFigureOut">
              <a:rPr lang="zh-CN" altLang="en-US" smtClean="0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A37E4A-1E01-49D7-B935-A520B552641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4881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871"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761871" eaLnBrk="1" fontAlgn="auto" hangingPunct="1">
                <a:spcBef>
                  <a:spcPct val="0"/>
                </a:spcBef>
                <a:spcAft>
                  <a:spcPct val="0"/>
                </a:spcAft>
              </a:pPr>
              <a:t>2017/2/19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871"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871"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761871"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val="22711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761871" rtl="0" eaLnBrk="1" latinLnBrk="0" hangingPunct="1">
        <a:lnSpc>
          <a:spcPct val="90000"/>
        </a:lnSpc>
        <a:spcBef>
          <a:spcPct val="0"/>
        </a:spcBef>
        <a:buNone/>
        <a:defRPr sz="36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68" indent="-190468" algn="l" defTabSz="761871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03" indent="-190468" algn="l" defTabSz="7618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338" indent="-190468" algn="l" defTabSz="7618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6" kern="1200">
          <a:solidFill>
            <a:schemeClr val="tx1"/>
          </a:solidFill>
          <a:latin typeface="+mn-lt"/>
          <a:ea typeface="+mn-ea"/>
          <a:cs typeface="+mn-cs"/>
        </a:defRPr>
      </a:lvl3pPr>
      <a:lvl4pPr marL="1333273" indent="-190468" algn="l" defTabSz="7618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08" indent="-190468" algn="l" defTabSz="7618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144" indent="-190468" algn="l" defTabSz="7618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079" indent="-190468" algn="l" defTabSz="7618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14" indent="-190468" algn="l" defTabSz="7618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7949" indent="-190468" algn="l" defTabSz="7618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35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871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806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41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676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611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547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482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Relationship Id="rId3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2.png" id="2051" name="图片 3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06914" y="1"/>
            <a:ext cx="4967287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矩形 25"/>
          <p:cNvSpPr>
            <a:spLocks noChangeArrowheads="1"/>
          </p:cNvSpPr>
          <p:nvPr/>
        </p:nvSpPr>
        <p:spPr bwMode="auto">
          <a:xfrm>
            <a:off x="774700" y="1"/>
            <a:ext cx="1498600" cy="117475"/>
          </a:xfrm>
          <a:prstGeom prst="rect">
            <a:avLst/>
          </a:prstGeom>
          <a:solidFill>
            <a:srgbClr val="00BED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pic>
        <p:nvPicPr>
          <p:cNvPr descr="4.png" id="2053" name="图片 29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23175" y="0"/>
            <a:ext cx="151288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Box 31"/>
          <p:cNvSpPr txBox="1">
            <a:spLocks noChangeArrowheads="1"/>
          </p:cNvSpPr>
          <p:nvPr/>
        </p:nvSpPr>
        <p:spPr bwMode="auto">
          <a:xfrm>
            <a:off x="660401" y="2713039"/>
            <a:ext cx="36369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5400">
                <a:solidFill>
                  <a:srgbClr val="2B2B2B"/>
                </a:solidFill>
                <a:latin charset="-122" panose="03000509000000000000" pitchFamily="65" typeface="方正大黑简体"/>
                <a:ea charset="-122" panose="03000509000000000000" pitchFamily="65" typeface="方正大黑简体"/>
              </a:rPr>
              <a:t>HI-HOO</a:t>
            </a:r>
          </a:p>
        </p:txBody>
      </p:sp>
      <p:sp>
        <p:nvSpPr>
          <p:cNvPr id="2055" name="TextBox 32"/>
          <p:cNvSpPr txBox="1">
            <a:spLocks noChangeArrowheads="1"/>
          </p:cNvSpPr>
          <p:nvPr/>
        </p:nvSpPr>
        <p:spPr bwMode="auto">
          <a:xfrm>
            <a:off x="712788" y="1776414"/>
            <a:ext cx="30670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b="1" lang="en-US" sz="1800">
                <a:solidFill>
                  <a:srgbClr val="2B2B2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POWER POINT 模板</a:t>
            </a:r>
          </a:p>
        </p:txBody>
      </p:sp>
      <p:pic>
        <p:nvPicPr>
          <p:cNvPr descr="6.png" id="2056" name="图片 4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2638" y="3495676"/>
            <a:ext cx="2921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7" name="Group 9"/>
          <p:cNvGrpSpPr/>
          <p:nvPr/>
        </p:nvGrpSpPr>
        <p:grpSpPr>
          <a:xfrm>
            <a:off x="0" y="5394740"/>
            <a:ext cx="10160000" cy="320259"/>
            <a:chOff x="0" y="351012"/>
            <a:chExt cx="9144000" cy="320040"/>
          </a:xfrm>
        </p:grpSpPr>
        <p:sp>
          <p:nvSpPr>
            <p:cNvPr id="2059" name="矩形 28"/>
            <p:cNvSpPr>
              <a:spLocks noChangeArrowheads="1"/>
            </p:cNvSpPr>
            <p:nvPr/>
          </p:nvSpPr>
          <p:spPr bwMode="auto">
            <a:xfrm>
              <a:off x="0" y="351012"/>
              <a:ext cx="9144000" cy="32004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060" name="矩形 3"/>
            <p:cNvSpPr>
              <a:spLocks noChangeArrowheads="1"/>
            </p:cNvSpPr>
            <p:nvPr/>
          </p:nvSpPr>
          <p:spPr bwMode="auto">
            <a:xfrm>
              <a:off x="0" y="385300"/>
              <a:ext cx="1333500" cy="285752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061" name="矩形 6"/>
            <p:cNvSpPr>
              <a:spLocks noChangeArrowheads="1"/>
            </p:cNvSpPr>
            <p:nvPr/>
          </p:nvSpPr>
          <p:spPr bwMode="auto">
            <a:xfrm>
              <a:off x="1301750" y="385300"/>
              <a:ext cx="1333500" cy="285752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062" name="矩形 7"/>
            <p:cNvSpPr>
              <a:spLocks noChangeArrowheads="1"/>
            </p:cNvSpPr>
            <p:nvPr/>
          </p:nvSpPr>
          <p:spPr bwMode="auto">
            <a:xfrm>
              <a:off x="2603500" y="385300"/>
              <a:ext cx="1333500" cy="285752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063" name="矩形 8"/>
            <p:cNvSpPr>
              <a:spLocks noChangeArrowheads="1"/>
            </p:cNvSpPr>
            <p:nvPr/>
          </p:nvSpPr>
          <p:spPr bwMode="auto">
            <a:xfrm>
              <a:off x="3905250" y="385300"/>
              <a:ext cx="1333500" cy="28575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064" name="矩形 9"/>
            <p:cNvSpPr>
              <a:spLocks noChangeArrowheads="1"/>
            </p:cNvSpPr>
            <p:nvPr/>
          </p:nvSpPr>
          <p:spPr bwMode="auto">
            <a:xfrm>
              <a:off x="5207000" y="385300"/>
              <a:ext cx="1333500" cy="285752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065" name="矩形 10"/>
            <p:cNvSpPr>
              <a:spLocks noChangeArrowheads="1"/>
            </p:cNvSpPr>
            <p:nvPr/>
          </p:nvSpPr>
          <p:spPr bwMode="auto">
            <a:xfrm>
              <a:off x="6508750" y="385300"/>
              <a:ext cx="1333500" cy="285752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066" name="矩形 11"/>
            <p:cNvSpPr>
              <a:spLocks noChangeArrowheads="1"/>
            </p:cNvSpPr>
            <p:nvPr/>
          </p:nvSpPr>
          <p:spPr bwMode="auto">
            <a:xfrm>
              <a:off x="7810500" y="385300"/>
              <a:ext cx="1333500" cy="285752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</p:grpSp>
      <p:sp>
        <p:nvSpPr>
          <p:cNvPr id="2058" name="TextBox 30"/>
          <p:cNvSpPr txBox="1">
            <a:spLocks noChangeArrowheads="1"/>
          </p:cNvSpPr>
          <p:nvPr/>
        </p:nvSpPr>
        <p:spPr bwMode="auto">
          <a:xfrm>
            <a:off x="660400" y="1941514"/>
            <a:ext cx="4527550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6600">
                <a:solidFill>
                  <a:srgbClr val="00BED1"/>
                </a:solidFill>
                <a:latin charset="-122" panose="03000509000000000000" pitchFamily="65" typeface="方正大黑简体"/>
                <a:ea charset="-122" panose="03000509000000000000" pitchFamily="65" typeface="方正大黑简体"/>
              </a:rPr>
              <a:t>SUCCESS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素材\素材\2656x2856_18802204.jpg" id="3074" name="Picture 5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t="35371"/>
          <a:stretch>
            <a:fillRect/>
          </a:stretch>
        </p:blipFill>
        <p:spPr bwMode="auto">
          <a:xfrm>
            <a:off x="508001" y="1722439"/>
            <a:ext cx="5267325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矩形 26"/>
          <p:cNvSpPr>
            <a:spLocks noChangeArrowheads="1"/>
          </p:cNvSpPr>
          <p:nvPr/>
        </p:nvSpPr>
        <p:spPr bwMode="auto">
          <a:xfrm>
            <a:off x="774700" y="1"/>
            <a:ext cx="1498600" cy="117475"/>
          </a:xfrm>
          <a:prstGeom prst="rect">
            <a:avLst/>
          </a:prstGeom>
          <a:solidFill>
            <a:srgbClr val="00BED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3085" name="TextBox 29"/>
          <p:cNvSpPr txBox="1">
            <a:spLocks noChangeArrowheads="1"/>
          </p:cNvSpPr>
          <p:nvPr/>
        </p:nvSpPr>
        <p:spPr bwMode="auto">
          <a:xfrm>
            <a:off x="5892799" y="215901"/>
            <a:ext cx="3067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altLang="en-US" lang="zh-CN" sz="2400">
                <a:solidFill>
                  <a:srgbClr val="00BE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pic>
        <p:nvPicPr>
          <p:cNvPr descr="6.png" id="3086" name="图片 43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951914" y="288926"/>
            <a:ext cx="5222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7" name="TextBox 97"/>
          <p:cNvSpPr txBox="1">
            <a:spLocks noChangeArrowheads="1"/>
          </p:cNvSpPr>
          <p:nvPr/>
        </p:nvSpPr>
        <p:spPr bwMode="auto">
          <a:xfrm>
            <a:off x="6108700" y="1992314"/>
            <a:ext cx="4527550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6600">
                <a:solidFill>
                  <a:srgbClr val="00BED1"/>
                </a:solidFill>
                <a:latin charset="-122" panose="03000509000000000000" pitchFamily="65" typeface="方正大黑简体"/>
                <a:ea charset="-122" panose="03000509000000000000" pitchFamily="65" typeface="方正大黑简体"/>
              </a:rPr>
              <a:t>LIFE TIME</a:t>
            </a:r>
          </a:p>
        </p:txBody>
      </p:sp>
      <p:sp>
        <p:nvSpPr>
          <p:cNvPr id="3088" name="TextBox 98"/>
          <p:cNvSpPr txBox="1">
            <a:spLocks noChangeArrowheads="1"/>
          </p:cNvSpPr>
          <p:nvPr/>
        </p:nvSpPr>
        <p:spPr bwMode="auto">
          <a:xfrm>
            <a:off x="6197600" y="3111500"/>
            <a:ext cx="3073400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altLang="zh-CN" lang="en-US" sz="1400">
                <a:solidFill>
                  <a:srgbClr val="75757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hi-hoo瀚合网络科技有限公司，专注为客户提供高质量的服务，坚持创新，不断提升发展，形成了以PPT专业制作为中心的综合性服务的供应商，以国际化的设计观和实务运作享誉业界。</a:t>
            </a:r>
          </a:p>
        </p:txBody>
      </p:sp>
      <p:sp>
        <p:nvSpPr>
          <p:cNvPr id="3089" name="TextBox 99"/>
          <p:cNvSpPr txBox="1">
            <a:spLocks noChangeArrowheads="1"/>
          </p:cNvSpPr>
          <p:nvPr/>
        </p:nvSpPr>
        <p:spPr bwMode="auto">
          <a:xfrm>
            <a:off x="7918452" y="5102225"/>
            <a:ext cx="172561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1000">
                <a:solidFill>
                  <a:schemeClr val="bg1"/>
                </a:solidFill>
              </a:rPr>
              <a:t>http://www.ppthi-hoo.com</a:t>
            </a:r>
          </a:p>
        </p:txBody>
      </p:sp>
      <p:grpSp>
        <p:nvGrpSpPr>
          <p:cNvPr id="18" name="Group 9"/>
          <p:cNvGrpSpPr/>
          <p:nvPr/>
        </p:nvGrpSpPr>
        <p:grpSpPr>
          <a:xfrm>
            <a:off x="0" y="5394740"/>
            <a:ext cx="10160000" cy="320259"/>
            <a:chOff x="0" y="351012"/>
            <a:chExt cx="9144000" cy="320040"/>
          </a:xfrm>
        </p:grpSpPr>
        <p:sp>
          <p:nvSpPr>
            <p:cNvPr id="19" name="矩形 28"/>
            <p:cNvSpPr>
              <a:spLocks noChangeArrowheads="1"/>
            </p:cNvSpPr>
            <p:nvPr/>
          </p:nvSpPr>
          <p:spPr bwMode="auto">
            <a:xfrm>
              <a:off x="0" y="351012"/>
              <a:ext cx="9144000" cy="32004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0" name="矩形 3"/>
            <p:cNvSpPr>
              <a:spLocks noChangeArrowheads="1"/>
            </p:cNvSpPr>
            <p:nvPr/>
          </p:nvSpPr>
          <p:spPr bwMode="auto">
            <a:xfrm>
              <a:off x="0" y="385300"/>
              <a:ext cx="1333500" cy="285752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1" name="矩形 6"/>
            <p:cNvSpPr>
              <a:spLocks noChangeArrowheads="1"/>
            </p:cNvSpPr>
            <p:nvPr/>
          </p:nvSpPr>
          <p:spPr bwMode="auto">
            <a:xfrm>
              <a:off x="1301750" y="385300"/>
              <a:ext cx="1333500" cy="285752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2" name="矩形 7"/>
            <p:cNvSpPr>
              <a:spLocks noChangeArrowheads="1"/>
            </p:cNvSpPr>
            <p:nvPr/>
          </p:nvSpPr>
          <p:spPr bwMode="auto">
            <a:xfrm>
              <a:off x="2603500" y="385300"/>
              <a:ext cx="1333500" cy="285752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3" name="矩形 8"/>
            <p:cNvSpPr>
              <a:spLocks noChangeArrowheads="1"/>
            </p:cNvSpPr>
            <p:nvPr/>
          </p:nvSpPr>
          <p:spPr bwMode="auto">
            <a:xfrm>
              <a:off x="3905250" y="385300"/>
              <a:ext cx="1333500" cy="28575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4" name="矩形 9"/>
            <p:cNvSpPr>
              <a:spLocks noChangeArrowheads="1"/>
            </p:cNvSpPr>
            <p:nvPr/>
          </p:nvSpPr>
          <p:spPr bwMode="auto">
            <a:xfrm>
              <a:off x="5207000" y="385300"/>
              <a:ext cx="1333500" cy="285752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5" name="矩形 10"/>
            <p:cNvSpPr>
              <a:spLocks noChangeArrowheads="1"/>
            </p:cNvSpPr>
            <p:nvPr/>
          </p:nvSpPr>
          <p:spPr bwMode="auto">
            <a:xfrm>
              <a:off x="6508750" y="385300"/>
              <a:ext cx="1333500" cy="285752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6" name="矩形 11"/>
            <p:cNvSpPr>
              <a:spLocks noChangeArrowheads="1"/>
            </p:cNvSpPr>
            <p:nvPr/>
          </p:nvSpPr>
          <p:spPr bwMode="auto">
            <a:xfrm>
              <a:off x="7810500" y="385300"/>
              <a:ext cx="1333500" cy="285752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07" name="矩形 26"/>
          <p:cNvSpPr>
            <a:spLocks noChangeArrowheads="1"/>
          </p:cNvSpPr>
          <p:nvPr/>
        </p:nvSpPr>
        <p:spPr bwMode="auto">
          <a:xfrm>
            <a:off x="774700" y="1"/>
            <a:ext cx="1498600" cy="117475"/>
          </a:xfrm>
          <a:prstGeom prst="rect">
            <a:avLst/>
          </a:prstGeom>
          <a:solidFill>
            <a:srgbClr val="00BED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4108" name="TextBox 29"/>
          <p:cNvSpPr txBox="1">
            <a:spLocks noChangeArrowheads="1"/>
          </p:cNvSpPr>
          <p:nvPr/>
        </p:nvSpPr>
        <p:spPr bwMode="auto">
          <a:xfrm>
            <a:off x="5892799" y="215901"/>
            <a:ext cx="3067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altLang="en-US" lang="zh-CN" sz="2400">
                <a:solidFill>
                  <a:srgbClr val="00BE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pic>
        <p:nvPicPr>
          <p:cNvPr descr="6.png" id="4109" name="图片 4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951914" y="288926"/>
            <a:ext cx="5222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AutoShape 3"/>
          <p:cNvSpPr>
            <a:spLocks noChangeArrowheads="1"/>
          </p:cNvSpPr>
          <p:nvPr/>
        </p:nvSpPr>
        <p:spPr bwMode="auto">
          <a:xfrm>
            <a:off x="1798639" y="1492251"/>
            <a:ext cx="6562725" cy="354013"/>
          </a:xfrm>
          <a:prstGeom prst="rect">
            <a:avLst/>
          </a:prstGeom>
          <a:solidFill>
            <a:srgbClr val="595959"/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4111" name="AutoShape 3"/>
          <p:cNvSpPr>
            <a:spLocks noChangeArrowheads="1"/>
          </p:cNvSpPr>
          <p:nvPr/>
        </p:nvSpPr>
        <p:spPr bwMode="auto">
          <a:xfrm>
            <a:off x="1863725" y="1300163"/>
            <a:ext cx="6432550" cy="482600"/>
          </a:xfrm>
          <a:prstGeom prst="rect">
            <a:avLst/>
          </a:prstGeom>
          <a:solidFill>
            <a:srgbClr val="00BED1">
              <a:alpha val="79999"/>
            </a:srgbClr>
          </a:solidFill>
          <a:ln w="12700">
            <a:solidFill>
              <a:schemeClr val="bg1"/>
            </a:solidFill>
            <a:miter lim="800000"/>
          </a:ln>
        </p:spPr>
        <p:txBody>
          <a:bodyPr anchor="ctr" wrap="none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altLang="en-US" lang="zh-CN" sz="2000">
              <a:solidFill>
                <a:schemeClr val="tx2"/>
              </a:solidFill>
              <a:ea charset="-122" panose="020b0503020204020204" pitchFamily="34" typeface="微软雅黑"/>
            </a:endParaRPr>
          </a:p>
        </p:txBody>
      </p:sp>
      <p:sp>
        <p:nvSpPr>
          <p:cNvPr id="4112" name="Rectangle 13"/>
          <p:cNvSpPr>
            <a:spLocks noChangeArrowheads="1"/>
          </p:cNvSpPr>
          <p:nvPr/>
        </p:nvSpPr>
        <p:spPr bwMode="auto">
          <a:xfrm>
            <a:off x="3659189" y="1385888"/>
            <a:ext cx="2841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4113" name="AutoShape 3"/>
          <p:cNvSpPr>
            <a:spLocks noChangeArrowheads="1"/>
          </p:cNvSpPr>
          <p:nvPr/>
        </p:nvSpPr>
        <p:spPr bwMode="auto">
          <a:xfrm>
            <a:off x="1798639" y="2363788"/>
            <a:ext cx="6562725" cy="354012"/>
          </a:xfrm>
          <a:prstGeom prst="rect">
            <a:avLst/>
          </a:prstGeom>
          <a:solidFill>
            <a:srgbClr val="595959"/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4114" name="AutoShape 3"/>
          <p:cNvSpPr>
            <a:spLocks noChangeArrowheads="1"/>
          </p:cNvSpPr>
          <p:nvPr/>
        </p:nvSpPr>
        <p:spPr bwMode="auto">
          <a:xfrm>
            <a:off x="1863725" y="2171700"/>
            <a:ext cx="6432550" cy="482600"/>
          </a:xfrm>
          <a:prstGeom prst="rect">
            <a:avLst/>
          </a:prstGeom>
          <a:solidFill>
            <a:srgbClr val="7F7F7F">
              <a:alpha val="87842"/>
            </a:srgbClr>
          </a:solidFill>
          <a:ln w="12700">
            <a:solidFill>
              <a:schemeClr val="bg1"/>
            </a:solidFill>
            <a:miter lim="800000"/>
          </a:ln>
        </p:spPr>
        <p:txBody>
          <a:bodyPr anchor="ctr" wrap="none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altLang="en-US" lang="zh-CN" sz="2000">
              <a:solidFill>
                <a:schemeClr val="tx2"/>
              </a:solidFill>
              <a:ea charset="-122" panose="020b0503020204020204" pitchFamily="34" typeface="微软雅黑"/>
            </a:endParaRPr>
          </a:p>
        </p:txBody>
      </p:sp>
      <p:sp>
        <p:nvSpPr>
          <p:cNvPr id="4115" name="Rectangle 13"/>
          <p:cNvSpPr>
            <a:spLocks noChangeArrowheads="1"/>
          </p:cNvSpPr>
          <p:nvPr/>
        </p:nvSpPr>
        <p:spPr bwMode="auto">
          <a:xfrm>
            <a:off x="3659189" y="2257425"/>
            <a:ext cx="2841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4116" name="AutoShape 3"/>
          <p:cNvSpPr>
            <a:spLocks noChangeArrowheads="1"/>
          </p:cNvSpPr>
          <p:nvPr/>
        </p:nvSpPr>
        <p:spPr bwMode="auto">
          <a:xfrm>
            <a:off x="1798639" y="3236913"/>
            <a:ext cx="6562725" cy="354012"/>
          </a:xfrm>
          <a:prstGeom prst="rect">
            <a:avLst/>
          </a:prstGeom>
          <a:solidFill>
            <a:srgbClr val="595959"/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4117" name="AutoShape 3"/>
          <p:cNvSpPr>
            <a:spLocks noChangeArrowheads="1"/>
          </p:cNvSpPr>
          <p:nvPr/>
        </p:nvSpPr>
        <p:spPr bwMode="auto">
          <a:xfrm>
            <a:off x="1863725" y="3044825"/>
            <a:ext cx="6432550" cy="482600"/>
          </a:xfrm>
          <a:prstGeom prst="rect">
            <a:avLst/>
          </a:prstGeom>
          <a:solidFill>
            <a:srgbClr val="00BED1">
              <a:alpha val="79999"/>
            </a:srgbClr>
          </a:solidFill>
          <a:ln w="12700">
            <a:solidFill>
              <a:schemeClr val="bg1"/>
            </a:solidFill>
            <a:miter lim="800000"/>
          </a:ln>
        </p:spPr>
        <p:txBody>
          <a:bodyPr anchor="ctr" wrap="none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altLang="en-US" lang="zh-CN" sz="2000">
              <a:solidFill>
                <a:schemeClr val="tx2"/>
              </a:solidFill>
              <a:ea charset="-122" panose="020b0503020204020204" pitchFamily="34" typeface="微软雅黑"/>
            </a:endParaRPr>
          </a:p>
        </p:txBody>
      </p:sp>
      <p:sp>
        <p:nvSpPr>
          <p:cNvPr id="4118" name="Rectangle 13"/>
          <p:cNvSpPr>
            <a:spLocks noChangeArrowheads="1"/>
          </p:cNvSpPr>
          <p:nvPr/>
        </p:nvSpPr>
        <p:spPr bwMode="auto">
          <a:xfrm>
            <a:off x="3659189" y="3130550"/>
            <a:ext cx="2841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4119" name="AutoShape 3"/>
          <p:cNvSpPr>
            <a:spLocks noChangeArrowheads="1"/>
          </p:cNvSpPr>
          <p:nvPr/>
        </p:nvSpPr>
        <p:spPr bwMode="auto">
          <a:xfrm>
            <a:off x="1798639" y="4108451"/>
            <a:ext cx="6562725" cy="354013"/>
          </a:xfrm>
          <a:prstGeom prst="rect">
            <a:avLst/>
          </a:prstGeom>
          <a:solidFill>
            <a:srgbClr val="595959"/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4120" name="AutoShape 3"/>
          <p:cNvSpPr>
            <a:spLocks noChangeArrowheads="1"/>
          </p:cNvSpPr>
          <p:nvPr/>
        </p:nvSpPr>
        <p:spPr bwMode="auto">
          <a:xfrm>
            <a:off x="1863725" y="3916363"/>
            <a:ext cx="6432550" cy="482600"/>
          </a:xfrm>
          <a:prstGeom prst="rect">
            <a:avLst/>
          </a:prstGeom>
          <a:solidFill>
            <a:srgbClr val="7F7F7F">
              <a:alpha val="87842"/>
            </a:srgbClr>
          </a:solidFill>
          <a:ln w="12700">
            <a:solidFill>
              <a:schemeClr val="bg1"/>
            </a:solidFill>
            <a:miter lim="800000"/>
          </a:ln>
        </p:spPr>
        <p:txBody>
          <a:bodyPr anchor="ctr" wrap="none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altLang="en-US" lang="zh-CN" sz="2000">
              <a:solidFill>
                <a:schemeClr val="tx2"/>
              </a:solidFill>
              <a:ea charset="-122" panose="020b0503020204020204" pitchFamily="34" typeface="微软雅黑"/>
            </a:endParaRPr>
          </a:p>
        </p:txBody>
      </p:sp>
      <p:sp>
        <p:nvSpPr>
          <p:cNvPr id="4121" name="Rectangle 13"/>
          <p:cNvSpPr>
            <a:spLocks noChangeArrowheads="1"/>
          </p:cNvSpPr>
          <p:nvPr/>
        </p:nvSpPr>
        <p:spPr bwMode="auto">
          <a:xfrm>
            <a:off x="3659189" y="4002088"/>
            <a:ext cx="2841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4122" name="TextBox 40"/>
          <p:cNvSpPr txBox="1">
            <a:spLocks noChangeArrowheads="1"/>
          </p:cNvSpPr>
          <p:nvPr/>
        </p:nvSpPr>
        <p:spPr bwMode="auto">
          <a:xfrm>
            <a:off x="7918452" y="5102225"/>
            <a:ext cx="172561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1000">
                <a:solidFill>
                  <a:schemeClr val="bg1"/>
                </a:solidFill>
              </a:rPr>
              <a:t>http://www.ppthi-hoo.com</a:t>
            </a:r>
          </a:p>
        </p:txBody>
      </p:sp>
      <p:grpSp>
        <p:nvGrpSpPr>
          <p:cNvPr id="27" name="Group 9"/>
          <p:cNvGrpSpPr/>
          <p:nvPr/>
        </p:nvGrpSpPr>
        <p:grpSpPr>
          <a:xfrm>
            <a:off x="0" y="5394740"/>
            <a:ext cx="10160000" cy="320259"/>
            <a:chOff x="0" y="351012"/>
            <a:chExt cx="9144000" cy="320040"/>
          </a:xfrm>
        </p:grpSpPr>
        <p:sp>
          <p:nvSpPr>
            <p:cNvPr id="28" name="矩形 28"/>
            <p:cNvSpPr>
              <a:spLocks noChangeArrowheads="1"/>
            </p:cNvSpPr>
            <p:nvPr/>
          </p:nvSpPr>
          <p:spPr bwMode="auto">
            <a:xfrm>
              <a:off x="0" y="351012"/>
              <a:ext cx="9144000" cy="32004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9" name="矩形 3"/>
            <p:cNvSpPr>
              <a:spLocks noChangeArrowheads="1"/>
            </p:cNvSpPr>
            <p:nvPr/>
          </p:nvSpPr>
          <p:spPr bwMode="auto">
            <a:xfrm>
              <a:off x="0" y="385300"/>
              <a:ext cx="1333500" cy="285752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30" name="矩形 6"/>
            <p:cNvSpPr>
              <a:spLocks noChangeArrowheads="1"/>
            </p:cNvSpPr>
            <p:nvPr/>
          </p:nvSpPr>
          <p:spPr bwMode="auto">
            <a:xfrm>
              <a:off x="1301750" y="385300"/>
              <a:ext cx="1333500" cy="285752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31" name="矩形 7"/>
            <p:cNvSpPr>
              <a:spLocks noChangeArrowheads="1"/>
            </p:cNvSpPr>
            <p:nvPr/>
          </p:nvSpPr>
          <p:spPr bwMode="auto">
            <a:xfrm>
              <a:off x="2603500" y="385300"/>
              <a:ext cx="1333500" cy="285752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32" name="矩形 8"/>
            <p:cNvSpPr>
              <a:spLocks noChangeArrowheads="1"/>
            </p:cNvSpPr>
            <p:nvPr/>
          </p:nvSpPr>
          <p:spPr bwMode="auto">
            <a:xfrm>
              <a:off x="3905250" y="385300"/>
              <a:ext cx="1333500" cy="28575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33" name="矩形 9"/>
            <p:cNvSpPr>
              <a:spLocks noChangeArrowheads="1"/>
            </p:cNvSpPr>
            <p:nvPr/>
          </p:nvSpPr>
          <p:spPr bwMode="auto">
            <a:xfrm>
              <a:off x="5207000" y="385300"/>
              <a:ext cx="1333500" cy="285752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34" name="矩形 10"/>
            <p:cNvSpPr>
              <a:spLocks noChangeArrowheads="1"/>
            </p:cNvSpPr>
            <p:nvPr/>
          </p:nvSpPr>
          <p:spPr bwMode="auto">
            <a:xfrm>
              <a:off x="6508750" y="385300"/>
              <a:ext cx="1333500" cy="285752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35" name="矩形 11"/>
            <p:cNvSpPr>
              <a:spLocks noChangeArrowheads="1"/>
            </p:cNvSpPr>
            <p:nvPr/>
          </p:nvSpPr>
          <p:spPr bwMode="auto">
            <a:xfrm>
              <a:off x="7810500" y="385300"/>
              <a:ext cx="1333500" cy="285752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31" name="矩形 26"/>
          <p:cNvSpPr>
            <a:spLocks noChangeArrowheads="1"/>
          </p:cNvSpPr>
          <p:nvPr/>
        </p:nvSpPr>
        <p:spPr bwMode="auto">
          <a:xfrm>
            <a:off x="774700" y="1"/>
            <a:ext cx="1498600" cy="117475"/>
          </a:xfrm>
          <a:prstGeom prst="rect">
            <a:avLst/>
          </a:prstGeom>
          <a:solidFill>
            <a:srgbClr val="00BED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5132" name="TextBox 29"/>
          <p:cNvSpPr txBox="1">
            <a:spLocks noChangeArrowheads="1"/>
          </p:cNvSpPr>
          <p:nvPr/>
        </p:nvSpPr>
        <p:spPr bwMode="auto">
          <a:xfrm>
            <a:off x="5892799" y="215901"/>
            <a:ext cx="3067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altLang="en-US" lang="zh-CN" sz="2400">
                <a:solidFill>
                  <a:srgbClr val="00BE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pic>
        <p:nvPicPr>
          <p:cNvPr descr="6.png" id="5133" name="图片 4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951914" y="288926"/>
            <a:ext cx="5222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直角三角形 52"/>
          <p:cNvSpPr>
            <a:spLocks noChangeArrowheads="1"/>
          </p:cNvSpPr>
          <p:nvPr/>
        </p:nvSpPr>
        <p:spPr bwMode="auto">
          <a:xfrm rot="2685126">
            <a:off x="871538" y="2620964"/>
            <a:ext cx="290512" cy="288925"/>
          </a:xfrm>
          <a:prstGeom prst="rtTriangle">
            <a:avLst/>
          </a:prstGeom>
          <a:solidFill>
            <a:srgbClr val="7F7F7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5135" name="直角三角形 53"/>
          <p:cNvSpPr>
            <a:spLocks noChangeArrowheads="1"/>
          </p:cNvSpPr>
          <p:nvPr/>
        </p:nvSpPr>
        <p:spPr bwMode="auto">
          <a:xfrm flipH="1" rot="18914874">
            <a:off x="9012238" y="2620964"/>
            <a:ext cx="290512" cy="288925"/>
          </a:xfrm>
          <a:prstGeom prst="rtTriangle">
            <a:avLst/>
          </a:prstGeom>
          <a:solidFill>
            <a:srgbClr val="7F7F7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grpSp>
        <p:nvGrpSpPr>
          <p:cNvPr id="5136" name="Group 16"/>
          <p:cNvGrpSpPr/>
          <p:nvPr/>
        </p:nvGrpSpPr>
        <p:grpSpPr>
          <a:xfrm rot="18533932">
            <a:off x="1216025" y="1755775"/>
            <a:ext cx="2051050" cy="2051050"/>
            <a:chExt cx="2644144" cy="2644140"/>
          </a:xfrm>
        </p:grpSpPr>
        <p:sp>
          <p:nvSpPr>
            <p:cNvPr id="5164" name="空心弧 64"/>
            <p:cNvSpPr>
              <a:spLocks noChangeArrowheads="1"/>
            </p:cNvSpPr>
            <p:nvPr/>
          </p:nvSpPr>
          <p:spPr bwMode="auto">
            <a:xfrm>
              <a:off x="0" y="0"/>
              <a:ext cx="2644144" cy="2644140"/>
            </a:xfrm>
            <a:custGeom>
              <a:gdLst>
                <a:gd fmla="*/ 1192096 w 2644144" name="T0"/>
                <a:gd fmla="*/ 2553998 h 2644140" name="T1"/>
                <a:gd fmla="*/ 2560217 w 2644144" name="T2"/>
                <a:gd fmla="*/ 1282810 h 2644140" name="T3"/>
                <a:gd fmla="*/ 1322072 w 2644144" name="T4"/>
                <a:gd fmla="*/ 1322070 h 2644140" name="T5"/>
                <a:gd fmla="*/ 0 60000 65536" name="T6"/>
                <a:gd fmla="*/ 5898240 60000 65536" name="T7"/>
                <a:gd fmla="*/ 17694720 60000 65536" name="T8"/>
                <a:gd fmla="*/ 0 w 2644144" name="T9"/>
                <a:gd fmla="*/ 0 h 2644140" name="T10"/>
                <a:gd fmla="*/ 2643480 w 2644144" name="T11"/>
                <a:gd fmla="*/ 2636843 h 2644140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644140" w="2644144">
                  <a:moveTo>
                    <a:pt x="1183356" y="2636843"/>
                  </a:moveTo>
                  <a:lnTo>
                    <a:pt x="1183356" y="2636842"/>
                  </a:lnTo>
                  <a:cubicBezTo>
                    <a:pt x="510629" y="2565866"/>
                    <a:pt x="0" y="1998529"/>
                    <a:pt x="0" y="1322070"/>
                  </a:cubicBezTo>
                  <a:cubicBezTo>
                    <a:pt x="0" y="591910"/>
                    <a:pt x="591911" y="0"/>
                    <a:pt x="1322072" y="0"/>
                  </a:cubicBezTo>
                  <a:cubicBezTo>
                    <a:pt x="2035920" y="-1"/>
                    <a:pt x="2620856" y="566682"/>
                    <a:pt x="2643479" y="1280171"/>
                  </a:cubicBezTo>
                  <a:lnTo>
                    <a:pt x="2476956" y="1285451"/>
                  </a:lnTo>
                  <a:lnTo>
                    <a:pt x="2476955" y="1285451"/>
                  </a:lnTo>
                  <a:cubicBezTo>
                    <a:pt x="2457183" y="661876"/>
                    <a:pt x="1945960" y="166607"/>
                    <a:pt x="1322071" y="166607"/>
                  </a:cubicBezTo>
                  <a:cubicBezTo>
                    <a:pt x="683925" y="166607"/>
                    <a:pt x="166606" y="683925"/>
                    <a:pt x="166606" y="1322070"/>
                  </a:cubicBezTo>
                  <a:cubicBezTo>
                    <a:pt x="166605" y="1913282"/>
                    <a:pt x="612886" y="2409123"/>
                    <a:pt x="1200835" y="2471155"/>
                  </a:cubicBezTo>
                  <a:lnTo>
                    <a:pt x="1183356" y="2636843"/>
                  </a:lnTo>
                  <a:close/>
                </a:path>
              </a:pathLst>
            </a:cu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5" name="空心弧 65"/>
            <p:cNvSpPr>
              <a:spLocks noChangeArrowheads="1"/>
            </p:cNvSpPr>
            <p:nvPr/>
          </p:nvSpPr>
          <p:spPr bwMode="auto">
            <a:xfrm>
              <a:off x="188596" y="188596"/>
              <a:ext cx="2266952" cy="2266948"/>
            </a:xfrm>
            <a:custGeom>
              <a:gdLst>
                <a:gd fmla="*/ 1028434 w 2266952" name="T0"/>
                <a:gd fmla="*/ 2171216 h 2266948" name="T1"/>
                <a:gd fmla="*/ 2175956 w 2266952" name="T2"/>
                <a:gd fmla="*/ 1099097 h 2266948" name="T3"/>
                <a:gd fmla="*/ 1133476 w 2266952" name="T4"/>
                <a:gd fmla="*/ 1133474 h 2266948" name="T5"/>
                <a:gd fmla="*/ 0 60000 65536" name="T6"/>
                <a:gd fmla="*/ 5898240 60000 65536" name="T7"/>
                <a:gd fmla="*/ 17694720 60000 65536" name="T8"/>
                <a:gd fmla="*/ 0 w 2266952" name="T9"/>
                <a:gd fmla="*/ 0 h 2266948" name="T10"/>
                <a:gd fmla="*/ 2266336 w 2266952" name="T11"/>
                <a:gd fmla="*/ 2261186 h 2266948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266948" w="2266952">
                  <a:moveTo>
                    <a:pt x="1019328" y="2261186"/>
                  </a:moveTo>
                  <a:lnTo>
                    <a:pt x="1019328" y="2261185"/>
                  </a:lnTo>
                  <a:cubicBezTo>
                    <a:pt x="440485" y="2202594"/>
                    <a:pt x="0" y="1715273"/>
                    <a:pt x="0" y="1133474"/>
                  </a:cubicBezTo>
                  <a:cubicBezTo>
                    <a:pt x="0" y="507473"/>
                    <a:pt x="507474" y="0"/>
                    <a:pt x="1133476" y="0"/>
                  </a:cubicBezTo>
                  <a:cubicBezTo>
                    <a:pt x="1744935" y="-1"/>
                    <a:pt x="2246184" y="484991"/>
                    <a:pt x="2266336" y="1096117"/>
                  </a:cubicBezTo>
                  <a:lnTo>
                    <a:pt x="2085577" y="1102078"/>
                  </a:lnTo>
                  <a:lnTo>
                    <a:pt x="2085577" y="1102077"/>
                  </a:lnTo>
                  <a:cubicBezTo>
                    <a:pt x="2068640" y="588463"/>
                    <a:pt x="1647371" y="180857"/>
                    <a:pt x="1133476" y="180857"/>
                  </a:cubicBezTo>
                  <a:cubicBezTo>
                    <a:pt x="607359" y="180857"/>
                    <a:pt x="180857" y="607358"/>
                    <a:pt x="180857" y="1133474"/>
                  </a:cubicBezTo>
                  <a:cubicBezTo>
                    <a:pt x="180856" y="1622441"/>
                    <a:pt x="551058" y="2032005"/>
                    <a:pt x="1037540" y="2081248"/>
                  </a:cubicBezTo>
                  <a:lnTo>
                    <a:pt x="1019328" y="2261186"/>
                  </a:lnTo>
                  <a:close/>
                </a:path>
              </a:pathLst>
            </a:custGeom>
            <a:solidFill>
              <a:srgbClr val="00BED1">
                <a:alpha val="76077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6" name="空心弧 66"/>
            <p:cNvSpPr>
              <a:spLocks noChangeArrowheads="1"/>
            </p:cNvSpPr>
            <p:nvPr/>
          </p:nvSpPr>
          <p:spPr bwMode="auto">
            <a:xfrm>
              <a:off x="379097" y="379097"/>
              <a:ext cx="1885949" cy="1885946"/>
            </a:xfrm>
            <a:custGeom>
              <a:gdLst>
                <a:gd fmla="*/ 855872 w 1885949" name="T0"/>
                <a:gd fmla="*/ 1806332 h 1885946" name="T1"/>
                <a:gd fmla="*/ 1810246 w 1885949" name="T2"/>
                <a:gd fmla="*/ 914374 h 1885946" name="T3"/>
                <a:gd fmla="*/ 942975 w 1885949" name="T4"/>
                <a:gd fmla="*/ 942973 h 1885946" name="T5"/>
                <a:gd fmla="*/ 0 60000 65536" name="T6"/>
                <a:gd fmla="*/ 5898240 60000 65536" name="T7"/>
                <a:gd fmla="*/ 17694720 60000 65536" name="T8"/>
                <a:gd fmla="*/ 0 w 1885949" name="T9"/>
                <a:gd fmla="*/ 0 h 1885946" name="T10"/>
                <a:gd fmla="*/ 1885437 w 1885949" name="T11"/>
                <a:gd fmla="*/ 1881183 h 188594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885946" w="1885949">
                  <a:moveTo>
                    <a:pt x="848321" y="1881183"/>
                  </a:moveTo>
                  <a:lnTo>
                    <a:pt x="848320" y="1881183"/>
                  </a:lnTo>
                  <a:cubicBezTo>
                    <a:pt x="366628" y="1832587"/>
                    <a:pt x="-1" y="1427109"/>
                    <a:pt x="-1" y="942973"/>
                  </a:cubicBezTo>
                  <a:cubicBezTo>
                    <a:pt x="-1" y="422183"/>
                    <a:pt x="422183" y="0"/>
                    <a:pt x="942974" y="0"/>
                  </a:cubicBezTo>
                  <a:cubicBezTo>
                    <a:pt x="1451666" y="-1"/>
                    <a:pt x="1868670" y="403479"/>
                    <a:pt x="1885436" y="911894"/>
                  </a:cubicBezTo>
                  <a:lnTo>
                    <a:pt x="1735058" y="916854"/>
                  </a:lnTo>
                  <a:lnTo>
                    <a:pt x="1735058" y="916853"/>
                  </a:lnTo>
                  <a:cubicBezTo>
                    <a:pt x="1720968" y="489561"/>
                    <a:pt x="1370500" y="150461"/>
                    <a:pt x="942975" y="150461"/>
                  </a:cubicBezTo>
                  <a:cubicBezTo>
                    <a:pt x="505281" y="150461"/>
                    <a:pt x="150461" y="505280"/>
                    <a:pt x="150461" y="942973"/>
                  </a:cubicBezTo>
                  <a:cubicBezTo>
                    <a:pt x="150460" y="1349860"/>
                    <a:pt x="458590" y="1690639"/>
                    <a:pt x="863424" y="1731482"/>
                  </a:cubicBezTo>
                  <a:lnTo>
                    <a:pt x="848321" y="1881183"/>
                  </a:lnTo>
                  <a:close/>
                </a:path>
              </a:pathLst>
            </a:custGeom>
            <a:solidFill>
              <a:srgbClr val="00BED1">
                <a:alpha val="56862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7" name="空心弧 67"/>
            <p:cNvSpPr>
              <a:spLocks noChangeArrowheads="1"/>
            </p:cNvSpPr>
            <p:nvPr/>
          </p:nvSpPr>
          <p:spPr bwMode="auto">
            <a:xfrm>
              <a:off x="541022" y="541022"/>
              <a:ext cx="1562101" cy="1562096"/>
            </a:xfrm>
            <a:custGeom>
              <a:gdLst>
                <a:gd fmla="*/ 708022 w 1562101" name="T0"/>
                <a:gd fmla="*/ 1496064 h 1562096" name="T1"/>
                <a:gd fmla="*/ 1499398 w 1562101" name="T2"/>
                <a:gd fmla="*/ 757360 h 1562096" name="T3"/>
                <a:gd fmla="*/ 781051 w 1562101" name="T4"/>
                <a:gd fmla="*/ 781048 h 1562096" name="T5"/>
                <a:gd fmla="*/ 0 60000 65536" name="T6"/>
                <a:gd fmla="*/ 5898240 60000 65536" name="T7"/>
                <a:gd fmla="*/ 17694720 60000 65536" name="T8"/>
                <a:gd fmla="*/ 0 w 1562101" name="T9"/>
                <a:gd fmla="*/ 0 h 1562096" name="T10"/>
                <a:gd fmla="*/ 1561677 w 1562101" name="T11"/>
                <a:gd fmla="*/ 1558054 h 15620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562096" w="1562101">
                  <a:moveTo>
                    <a:pt x="701691" y="1558054"/>
                  </a:moveTo>
                  <a:lnTo>
                    <a:pt x="701691" y="1558053"/>
                  </a:lnTo>
                  <a:cubicBezTo>
                    <a:pt x="303130" y="1517346"/>
                    <a:pt x="0" y="1181680"/>
                    <a:pt x="0" y="781048"/>
                  </a:cubicBezTo>
                  <a:cubicBezTo>
                    <a:pt x="0" y="349687"/>
                    <a:pt x="349688" y="0"/>
                    <a:pt x="781051" y="0"/>
                  </a:cubicBezTo>
                  <a:cubicBezTo>
                    <a:pt x="1202393" y="-1"/>
                    <a:pt x="1547791" y="334195"/>
                    <a:pt x="1561677" y="755306"/>
                  </a:cubicBezTo>
                  <a:lnTo>
                    <a:pt x="1437120" y="759414"/>
                  </a:lnTo>
                  <a:lnTo>
                    <a:pt x="1437120" y="759413"/>
                  </a:lnTo>
                  <a:cubicBezTo>
                    <a:pt x="1425449" y="405494"/>
                    <a:pt x="1135163" y="124624"/>
                    <a:pt x="781051" y="124624"/>
                  </a:cubicBezTo>
                  <a:cubicBezTo>
                    <a:pt x="418516" y="124624"/>
                    <a:pt x="124625" y="418515"/>
                    <a:pt x="124625" y="781048"/>
                  </a:cubicBezTo>
                  <a:cubicBezTo>
                    <a:pt x="124624" y="1117755"/>
                    <a:pt x="379387" y="1399863"/>
                    <a:pt x="714354" y="1434074"/>
                  </a:cubicBezTo>
                  <a:lnTo>
                    <a:pt x="701691" y="1558054"/>
                  </a:lnTo>
                  <a:close/>
                </a:path>
              </a:pathLst>
            </a:custGeom>
            <a:solidFill>
              <a:srgbClr val="00BED1">
                <a:alpha val="36078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8" name="空心弧 68"/>
            <p:cNvSpPr>
              <a:spLocks noChangeArrowheads="1"/>
            </p:cNvSpPr>
            <p:nvPr/>
          </p:nvSpPr>
          <p:spPr bwMode="auto">
            <a:xfrm>
              <a:off x="674372" y="674372"/>
              <a:ext cx="1295400" cy="1295396"/>
            </a:xfrm>
            <a:custGeom>
              <a:gdLst>
                <a:gd fmla="*/ 588907 w 1295400" name="T0"/>
                <a:gd fmla="*/ 1240815 h 1295396" name="T1"/>
                <a:gd fmla="*/ 1243402 w 1295400" name="T2"/>
                <a:gd fmla="*/ 628054 h 1295396" name="T3"/>
                <a:gd fmla="*/ 647700 w 1295400" name="T4"/>
                <a:gd fmla="*/ 647698 h 1295396" name="T5"/>
                <a:gd fmla="*/ 0 60000 65536" name="T6"/>
                <a:gd fmla="*/ 5898240 60000 65536" name="T7"/>
                <a:gd fmla="*/ 17694720 60000 65536" name="T8"/>
                <a:gd fmla="*/ 0 w 1295400" name="T9"/>
                <a:gd fmla="*/ 0 h 1295396" name="T10"/>
                <a:gd fmla="*/ 1295048 w 1295400" name="T11"/>
                <a:gd fmla="*/ 1292237 h 12953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295396" w="1295400">
                  <a:moveTo>
                    <a:pt x="583811" y="1292237"/>
                  </a:moveTo>
                  <a:lnTo>
                    <a:pt x="583810" y="1292237"/>
                  </a:lnTo>
                  <a:cubicBezTo>
                    <a:pt x="252462" y="1259393"/>
                    <a:pt x="0" y="980669"/>
                    <a:pt x="0" y="647698"/>
                  </a:cubicBezTo>
                  <a:cubicBezTo>
                    <a:pt x="0" y="289984"/>
                    <a:pt x="289985" y="0"/>
                    <a:pt x="647700" y="0"/>
                  </a:cubicBezTo>
                  <a:cubicBezTo>
                    <a:pt x="997104" y="-1"/>
                    <a:pt x="1283532" y="277136"/>
                    <a:pt x="1295048" y="626351"/>
                  </a:cubicBezTo>
                  <a:lnTo>
                    <a:pt x="1191758" y="629757"/>
                  </a:lnTo>
                  <a:lnTo>
                    <a:pt x="1191758" y="629756"/>
                  </a:lnTo>
                  <a:cubicBezTo>
                    <a:pt x="1182079" y="336263"/>
                    <a:pt x="941354" y="103347"/>
                    <a:pt x="647701" y="103347"/>
                  </a:cubicBezTo>
                  <a:cubicBezTo>
                    <a:pt x="347063" y="103347"/>
                    <a:pt x="103348" y="347061"/>
                    <a:pt x="103348" y="647698"/>
                  </a:cubicBezTo>
                  <a:cubicBezTo>
                    <a:pt x="103347" y="927539"/>
                    <a:pt x="315527" y="1161790"/>
                    <a:pt x="594005" y="1189394"/>
                  </a:cubicBezTo>
                  <a:lnTo>
                    <a:pt x="583811" y="1292237"/>
                  </a:lnTo>
                  <a:close/>
                </a:path>
              </a:pathLst>
            </a:custGeom>
            <a:solidFill>
              <a:srgbClr val="00BED1">
                <a:alpha val="23137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9" name="空心弧 69"/>
            <p:cNvSpPr>
              <a:spLocks noChangeArrowheads="1"/>
            </p:cNvSpPr>
            <p:nvPr/>
          </p:nvSpPr>
          <p:spPr bwMode="auto">
            <a:xfrm>
              <a:off x="788672" y="788672"/>
              <a:ext cx="1066800" cy="1066796"/>
            </a:xfrm>
            <a:custGeom>
              <a:gdLst>
                <a:gd fmla="*/ 483166 w 1066800" name="T0"/>
                <a:gd fmla="*/ 1021664 h 1066796" name="T1"/>
                <a:gd fmla="*/ 1023978 w 1066800" name="T2"/>
                <a:gd fmla="*/ 517221 h 1066796" name="T3"/>
                <a:gd fmla="*/ 533400 w 1066800" name="T4"/>
                <a:gd fmla="*/ 533398 h 1066796" name="T5"/>
                <a:gd fmla="*/ 0 60000 65536" name="T6"/>
                <a:gd fmla="*/ 5898240 60000 65536" name="T7"/>
                <a:gd fmla="*/ 17694720 60000 65536" name="T8"/>
                <a:gd fmla="*/ 0 w 1066800" name="T9"/>
                <a:gd fmla="*/ 0 h 1066796" name="T10"/>
                <a:gd fmla="*/ 1066510 w 1066800" name="T11"/>
                <a:gd fmla="*/ 1063995 h 10667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066796" w="1066800">
                  <a:moveTo>
                    <a:pt x="478811" y="1063995"/>
                  </a:moveTo>
                  <a:lnTo>
                    <a:pt x="478810" y="1063995"/>
                  </a:lnTo>
                  <a:cubicBezTo>
                    <a:pt x="206794" y="1036009"/>
                    <a:pt x="0" y="806849"/>
                    <a:pt x="0" y="533398"/>
                  </a:cubicBezTo>
                  <a:cubicBezTo>
                    <a:pt x="0" y="238810"/>
                    <a:pt x="238811" y="0"/>
                    <a:pt x="533400" y="0"/>
                  </a:cubicBezTo>
                  <a:cubicBezTo>
                    <a:pt x="821145" y="-1"/>
                    <a:pt x="1057026" y="228230"/>
                    <a:pt x="1066510" y="515817"/>
                  </a:cubicBezTo>
                  <a:lnTo>
                    <a:pt x="981447" y="518623"/>
                  </a:lnTo>
                  <a:lnTo>
                    <a:pt x="981447" y="518622"/>
                  </a:lnTo>
                  <a:cubicBezTo>
                    <a:pt x="973476" y="276922"/>
                    <a:pt x="775232" y="85109"/>
                    <a:pt x="533400" y="85109"/>
                  </a:cubicBezTo>
                  <a:cubicBezTo>
                    <a:pt x="285815" y="85109"/>
                    <a:pt x="85109" y="285814"/>
                    <a:pt x="85109" y="533398"/>
                  </a:cubicBezTo>
                  <a:cubicBezTo>
                    <a:pt x="85108" y="763217"/>
                    <a:pt x="258907" y="955812"/>
                    <a:pt x="487520" y="979333"/>
                  </a:cubicBezTo>
                  <a:lnTo>
                    <a:pt x="478811" y="1063995"/>
                  </a:lnTo>
                  <a:close/>
                </a:path>
              </a:pathLst>
            </a:custGeom>
            <a:solidFill>
              <a:srgbClr val="00BED1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</p:grpSp>
      <p:grpSp>
        <p:nvGrpSpPr>
          <p:cNvPr id="5137" name="Group 23"/>
          <p:cNvGrpSpPr/>
          <p:nvPr/>
        </p:nvGrpSpPr>
        <p:grpSpPr>
          <a:xfrm rot="19563176">
            <a:off x="3756025" y="1755775"/>
            <a:ext cx="2051050" cy="2051050"/>
            <a:chExt cx="2644144" cy="2644140"/>
          </a:xfrm>
        </p:grpSpPr>
        <p:sp>
          <p:nvSpPr>
            <p:cNvPr id="5158" name="空心弧 72"/>
            <p:cNvSpPr>
              <a:spLocks noChangeArrowheads="1"/>
            </p:cNvSpPr>
            <p:nvPr/>
          </p:nvSpPr>
          <p:spPr bwMode="auto">
            <a:xfrm>
              <a:off x="0" y="0"/>
              <a:ext cx="2644144" cy="2644140"/>
            </a:xfrm>
            <a:custGeom>
              <a:gdLst>
                <a:gd fmla="*/ 1924774 w 2644144" name="T0"/>
                <a:gd fmla="*/ 2404331 h 2644140" name="T1"/>
                <a:gd fmla="*/ 2560217 w 2644144" name="T2"/>
                <a:gd fmla="*/ 1282810 h 2644140" name="T3"/>
                <a:gd fmla="*/ 1322072 w 2644144" name="T4"/>
                <a:gd fmla="*/ 1322070 h 2644140" name="T5"/>
                <a:gd fmla="*/ 0 60000 65536" name="T6"/>
                <a:gd fmla="*/ 5898240 60000 65536" name="T7"/>
                <a:gd fmla="*/ 11796480 60000 65536" name="T8"/>
                <a:gd fmla="*/ 0 w 2644144" name="T9"/>
                <a:gd fmla="*/ 0 h 2644140" name="T10"/>
                <a:gd fmla="*/ 2643480 w 2644144" name="T11"/>
                <a:gd fmla="*/ 2644140 h 2644140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644140" w="2644144">
                  <a:moveTo>
                    <a:pt x="1965305" y="2477112"/>
                  </a:moveTo>
                  <a:lnTo>
                    <a:pt x="1965304" y="2477111"/>
                  </a:lnTo>
                  <a:cubicBezTo>
                    <a:pt x="1768612" y="2586647"/>
                    <a:pt x="1547207" y="2644139"/>
                    <a:pt x="1322072" y="2644140"/>
                  </a:cubicBezTo>
                  <a:cubicBezTo>
                    <a:pt x="591911" y="2644140"/>
                    <a:pt x="0" y="2052229"/>
                    <a:pt x="0" y="1322070"/>
                  </a:cubicBezTo>
                  <a:cubicBezTo>
                    <a:pt x="0" y="591910"/>
                    <a:pt x="591911" y="0"/>
                    <a:pt x="1322072" y="0"/>
                  </a:cubicBezTo>
                  <a:cubicBezTo>
                    <a:pt x="2035920" y="-1"/>
                    <a:pt x="2620856" y="566682"/>
                    <a:pt x="2643479" y="1280170"/>
                  </a:cubicBezTo>
                  <a:lnTo>
                    <a:pt x="2476956" y="1285451"/>
                  </a:lnTo>
                  <a:lnTo>
                    <a:pt x="2476955" y="1285451"/>
                  </a:lnTo>
                  <a:cubicBezTo>
                    <a:pt x="2457183" y="661876"/>
                    <a:pt x="1945960" y="166607"/>
                    <a:pt x="1322071" y="166607"/>
                  </a:cubicBezTo>
                  <a:cubicBezTo>
                    <a:pt x="683925" y="166607"/>
                    <a:pt x="166606" y="683925"/>
                    <a:pt x="166606" y="1322070"/>
                  </a:cubicBezTo>
                  <a:cubicBezTo>
                    <a:pt x="166606" y="1960214"/>
                    <a:pt x="683925" y="2477533"/>
                    <a:pt x="1322071" y="2477533"/>
                  </a:cubicBezTo>
                  <a:cubicBezTo>
                    <a:pt x="1518834" y="2477533"/>
                    <a:pt x="1712339" y="2427285"/>
                    <a:pt x="1884244" y="2331553"/>
                  </a:cubicBezTo>
                  <a:lnTo>
                    <a:pt x="1965305" y="2477112"/>
                  </a:lnTo>
                  <a:close/>
                </a:path>
              </a:pathLst>
            </a:cu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59" name="空心弧 73"/>
            <p:cNvSpPr>
              <a:spLocks noChangeArrowheads="1"/>
            </p:cNvSpPr>
            <p:nvPr/>
          </p:nvSpPr>
          <p:spPr bwMode="auto">
            <a:xfrm>
              <a:off x="188596" y="188596"/>
              <a:ext cx="2266952" cy="2266948"/>
            </a:xfrm>
            <a:custGeom>
              <a:gdLst>
                <a:gd fmla="*/ 1643785 w 2266952" name="T0"/>
                <a:gd fmla="*/ 2043159 h 2266948" name="T1"/>
                <a:gd fmla="*/ 2175956 w 2266952" name="T2"/>
                <a:gd fmla="*/ 1099097 h 2266948" name="T3"/>
                <a:gd fmla="*/ 1133476 w 2266952" name="T4"/>
                <a:gd fmla="*/ 1133474 h 2266948" name="T5"/>
                <a:gd fmla="*/ 0 60000 65536" name="T6"/>
                <a:gd fmla="*/ 5898240 60000 65536" name="T7"/>
                <a:gd fmla="*/ 11796480 60000 65536" name="T8"/>
                <a:gd fmla="*/ 0 w 2266952" name="T9"/>
                <a:gd fmla="*/ 0 h 2266948" name="T10"/>
                <a:gd fmla="*/ 2266336 w 2266952" name="T11"/>
                <a:gd fmla="*/ 2266948 h 2266948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266948" w="2266952">
                  <a:moveTo>
                    <a:pt x="1688028" y="2122027"/>
                  </a:moveTo>
                  <a:lnTo>
                    <a:pt x="1688027" y="2122026"/>
                  </a:lnTo>
                  <a:cubicBezTo>
                    <a:pt x="1518645" y="2217045"/>
                    <a:pt x="1327689" y="2266947"/>
                    <a:pt x="1133476" y="2266948"/>
                  </a:cubicBezTo>
                  <a:cubicBezTo>
                    <a:pt x="507474" y="2266948"/>
                    <a:pt x="0" y="1759474"/>
                    <a:pt x="0" y="1133474"/>
                  </a:cubicBezTo>
                  <a:cubicBezTo>
                    <a:pt x="0" y="507473"/>
                    <a:pt x="507474" y="0"/>
                    <a:pt x="1133476" y="0"/>
                  </a:cubicBezTo>
                  <a:cubicBezTo>
                    <a:pt x="1744935" y="-1"/>
                    <a:pt x="2246184" y="484991"/>
                    <a:pt x="2266336" y="1096117"/>
                  </a:cubicBezTo>
                  <a:lnTo>
                    <a:pt x="2085577" y="1102078"/>
                  </a:lnTo>
                  <a:lnTo>
                    <a:pt x="2085577" y="1102077"/>
                  </a:lnTo>
                  <a:cubicBezTo>
                    <a:pt x="2068640" y="588463"/>
                    <a:pt x="1647371" y="180857"/>
                    <a:pt x="1133476" y="180857"/>
                  </a:cubicBezTo>
                  <a:cubicBezTo>
                    <a:pt x="607359" y="180857"/>
                    <a:pt x="180857" y="607358"/>
                    <a:pt x="180857" y="1133474"/>
                  </a:cubicBezTo>
                  <a:cubicBezTo>
                    <a:pt x="180857" y="1659589"/>
                    <a:pt x="607359" y="2086091"/>
                    <a:pt x="1133476" y="2086091"/>
                  </a:cubicBezTo>
                  <a:cubicBezTo>
                    <a:pt x="1296700" y="2086091"/>
                    <a:pt x="1457187" y="2044150"/>
                    <a:pt x="1599543" y="1964293"/>
                  </a:cubicBezTo>
                  <a:lnTo>
                    <a:pt x="1688028" y="2122027"/>
                  </a:lnTo>
                  <a:close/>
                </a:path>
              </a:pathLst>
            </a:custGeom>
            <a:solidFill>
              <a:srgbClr val="9EA809">
                <a:alpha val="76077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0" name="空心弧 74"/>
            <p:cNvSpPr>
              <a:spLocks noChangeArrowheads="1"/>
            </p:cNvSpPr>
            <p:nvPr/>
          </p:nvSpPr>
          <p:spPr bwMode="auto">
            <a:xfrm>
              <a:off x="379097" y="379097"/>
              <a:ext cx="1885949" cy="1885946"/>
            </a:xfrm>
            <a:custGeom>
              <a:gdLst>
                <a:gd fmla="*/ 1368712 w 1885949" name="T0"/>
                <a:gd fmla="*/ 1699097 h 1885946" name="T1"/>
                <a:gd fmla="*/ 1810246 w 1885949" name="T2"/>
                <a:gd fmla="*/ 914374 h 1885946" name="T3"/>
                <a:gd fmla="*/ 942975 w 1885949" name="T4"/>
                <a:gd fmla="*/ 942973 h 1885946" name="T5"/>
                <a:gd fmla="*/ 0 60000 65536" name="T6"/>
                <a:gd fmla="*/ 5898240 60000 65536" name="T7"/>
                <a:gd fmla="*/ 11796480 60000 65536" name="T8"/>
                <a:gd fmla="*/ 0 w 1885949" name="T9"/>
                <a:gd fmla="*/ 0 h 1885946" name="T10"/>
                <a:gd fmla="*/ 1885437 w 1885949" name="T11"/>
                <a:gd fmla="*/ 1885946 h 188594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885946" w="1885949">
                  <a:moveTo>
                    <a:pt x="1405623" y="1764651"/>
                  </a:moveTo>
                  <a:lnTo>
                    <a:pt x="1405623" y="1764651"/>
                  </a:lnTo>
                  <a:cubicBezTo>
                    <a:pt x="1264393" y="1844170"/>
                    <a:pt x="1105052" y="1885945"/>
                    <a:pt x="942975" y="1885946"/>
                  </a:cubicBezTo>
                  <a:cubicBezTo>
                    <a:pt x="422184" y="1885946"/>
                    <a:pt x="0" y="1463762"/>
                    <a:pt x="0" y="942973"/>
                  </a:cubicBezTo>
                  <a:cubicBezTo>
                    <a:pt x="0" y="422183"/>
                    <a:pt x="422184" y="0"/>
                    <a:pt x="942975" y="0"/>
                  </a:cubicBezTo>
                  <a:cubicBezTo>
                    <a:pt x="1451667" y="-1"/>
                    <a:pt x="1868672" y="403479"/>
                    <a:pt x="1885437" y="911894"/>
                  </a:cubicBezTo>
                  <a:lnTo>
                    <a:pt x="1735058" y="916854"/>
                  </a:lnTo>
                  <a:lnTo>
                    <a:pt x="1735058" y="916853"/>
                  </a:lnTo>
                  <a:cubicBezTo>
                    <a:pt x="1720968" y="489561"/>
                    <a:pt x="1370500" y="150461"/>
                    <a:pt x="942975" y="150461"/>
                  </a:cubicBezTo>
                  <a:cubicBezTo>
                    <a:pt x="505281" y="150461"/>
                    <a:pt x="150461" y="505280"/>
                    <a:pt x="150461" y="942973"/>
                  </a:cubicBezTo>
                  <a:cubicBezTo>
                    <a:pt x="150461" y="1380665"/>
                    <a:pt x="505281" y="1735485"/>
                    <a:pt x="942975" y="1735485"/>
                  </a:cubicBezTo>
                  <a:cubicBezTo>
                    <a:pt x="1079191" y="1735485"/>
                    <a:pt x="1213107" y="1700375"/>
                    <a:pt x="1331802" y="1633544"/>
                  </a:cubicBezTo>
                  <a:lnTo>
                    <a:pt x="1405623" y="1764651"/>
                  </a:lnTo>
                  <a:close/>
                </a:path>
              </a:pathLst>
            </a:custGeom>
            <a:solidFill>
              <a:srgbClr val="9EA809">
                <a:alpha val="56862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1" name="空心弧 75"/>
            <p:cNvSpPr>
              <a:spLocks noChangeArrowheads="1"/>
            </p:cNvSpPr>
            <p:nvPr/>
          </p:nvSpPr>
          <p:spPr bwMode="auto">
            <a:xfrm>
              <a:off x="541022" y="541022"/>
              <a:ext cx="1562101" cy="1562096"/>
            </a:xfrm>
            <a:custGeom>
              <a:gdLst>
                <a:gd fmla="*/ 1131248 w 1562101" name="T0"/>
                <a:gd fmla="*/ 1408697 h 1562096" name="T1"/>
                <a:gd fmla="*/ 1499398 w 1562101" name="T2"/>
                <a:gd fmla="*/ 757360 h 1562096" name="T3"/>
                <a:gd fmla="*/ 781051 w 1562101" name="T4"/>
                <a:gd fmla="*/ 781048 h 1562096" name="T5"/>
                <a:gd fmla="*/ 0 60000 65536" name="T6"/>
                <a:gd fmla="*/ 5898240 60000 65536" name="T7"/>
                <a:gd fmla="*/ 11796480 60000 65536" name="T8"/>
                <a:gd fmla="*/ 0 w 1562101" name="T9"/>
                <a:gd fmla="*/ 0 h 1562096" name="T10"/>
                <a:gd fmla="*/ 1561677 w 1562101" name="T11"/>
                <a:gd fmla="*/ 1562096 h 15620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562096" w="1562101">
                  <a:moveTo>
                    <a:pt x="1161609" y="1463113"/>
                  </a:moveTo>
                  <a:lnTo>
                    <a:pt x="1161608" y="1463112"/>
                  </a:lnTo>
                  <a:cubicBezTo>
                    <a:pt x="1045273" y="1528021"/>
                    <a:pt x="914268" y="1562095"/>
                    <a:pt x="781050" y="1562096"/>
                  </a:cubicBezTo>
                  <a:cubicBezTo>
                    <a:pt x="349687" y="1562096"/>
                    <a:pt x="-1" y="1212408"/>
                    <a:pt x="-1" y="781048"/>
                  </a:cubicBezTo>
                  <a:cubicBezTo>
                    <a:pt x="-1" y="349687"/>
                    <a:pt x="349687" y="0"/>
                    <a:pt x="781050" y="0"/>
                  </a:cubicBezTo>
                  <a:cubicBezTo>
                    <a:pt x="1202392" y="-1"/>
                    <a:pt x="1547790" y="334195"/>
                    <a:pt x="1561676" y="755307"/>
                  </a:cubicBezTo>
                  <a:lnTo>
                    <a:pt x="1437120" y="759414"/>
                  </a:lnTo>
                  <a:lnTo>
                    <a:pt x="1437120" y="759413"/>
                  </a:lnTo>
                  <a:cubicBezTo>
                    <a:pt x="1425449" y="405494"/>
                    <a:pt x="1135163" y="124624"/>
                    <a:pt x="781051" y="124624"/>
                  </a:cubicBezTo>
                  <a:cubicBezTo>
                    <a:pt x="418516" y="124624"/>
                    <a:pt x="124625" y="418515"/>
                    <a:pt x="124625" y="781048"/>
                  </a:cubicBezTo>
                  <a:cubicBezTo>
                    <a:pt x="124625" y="1143580"/>
                    <a:pt x="418516" y="1437472"/>
                    <a:pt x="781051" y="1437472"/>
                  </a:cubicBezTo>
                  <a:cubicBezTo>
                    <a:pt x="893013" y="1437472"/>
                    <a:pt x="1003114" y="1408834"/>
                    <a:pt x="1100887" y="1354282"/>
                  </a:cubicBezTo>
                  <a:lnTo>
                    <a:pt x="1161609" y="1463113"/>
                  </a:lnTo>
                  <a:close/>
                </a:path>
              </a:pathLst>
            </a:custGeom>
            <a:solidFill>
              <a:srgbClr val="9EA809">
                <a:alpha val="36078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2" name="空心弧 76"/>
            <p:cNvSpPr>
              <a:spLocks noChangeArrowheads="1"/>
            </p:cNvSpPr>
            <p:nvPr/>
          </p:nvSpPr>
          <p:spPr bwMode="auto">
            <a:xfrm>
              <a:off x="674372" y="674372"/>
              <a:ext cx="1295400" cy="1295396"/>
            </a:xfrm>
            <a:custGeom>
              <a:gdLst>
                <a:gd fmla="*/ 935962 w 1295400" name="T0"/>
                <a:gd fmla="*/ 1169378 h 1295396" name="T1"/>
                <a:gd fmla="*/ 1243402 w 1295400" name="T2"/>
                <a:gd fmla="*/ 628054 h 1295396" name="T3"/>
                <a:gd fmla="*/ 647700 w 1295400" name="T4"/>
                <a:gd fmla="*/ 647698 h 1295396" name="T5"/>
                <a:gd fmla="*/ 0 60000 65536" name="T6"/>
                <a:gd fmla="*/ 5898240 60000 65536" name="T7"/>
                <a:gd fmla="*/ 11796480 60000 65536" name="T8"/>
                <a:gd fmla="*/ 0 w 1295400" name="T9"/>
                <a:gd fmla="*/ 0 h 1295396" name="T10"/>
                <a:gd fmla="*/ 1295048 w 1295400" name="T11"/>
                <a:gd fmla="*/ 1295396 h 12953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295396" w="1295400">
                  <a:moveTo>
                    <a:pt x="960954" y="1214607"/>
                  </a:moveTo>
                  <a:lnTo>
                    <a:pt x="960953" y="1214606"/>
                  </a:lnTo>
                  <a:cubicBezTo>
                    <a:pt x="865050" y="1267599"/>
                    <a:pt x="757270" y="1295395"/>
                    <a:pt x="647700" y="1295396"/>
                  </a:cubicBezTo>
                  <a:cubicBezTo>
                    <a:pt x="289985" y="1295396"/>
                    <a:pt x="0" y="1005411"/>
                    <a:pt x="0" y="647698"/>
                  </a:cubicBezTo>
                  <a:cubicBezTo>
                    <a:pt x="0" y="289984"/>
                    <a:pt x="289985" y="0"/>
                    <a:pt x="647700" y="0"/>
                  </a:cubicBezTo>
                  <a:cubicBezTo>
                    <a:pt x="997105" y="-1"/>
                    <a:pt x="1283532" y="277137"/>
                    <a:pt x="1295048" y="626351"/>
                  </a:cubicBezTo>
                  <a:lnTo>
                    <a:pt x="1191758" y="629757"/>
                  </a:lnTo>
                  <a:lnTo>
                    <a:pt x="1191758" y="629756"/>
                  </a:lnTo>
                  <a:cubicBezTo>
                    <a:pt x="1182079" y="336263"/>
                    <a:pt x="941354" y="103347"/>
                    <a:pt x="647701" y="103347"/>
                  </a:cubicBezTo>
                  <a:cubicBezTo>
                    <a:pt x="347063" y="103347"/>
                    <a:pt x="103348" y="347061"/>
                    <a:pt x="103348" y="647698"/>
                  </a:cubicBezTo>
                  <a:cubicBezTo>
                    <a:pt x="103348" y="948334"/>
                    <a:pt x="347063" y="1192049"/>
                    <a:pt x="647701" y="1192049"/>
                  </a:cubicBezTo>
                  <a:cubicBezTo>
                    <a:pt x="739788" y="1192049"/>
                    <a:pt x="830370" y="1168687"/>
                    <a:pt x="910972" y="1124150"/>
                  </a:cubicBezTo>
                  <a:lnTo>
                    <a:pt x="960954" y="1214607"/>
                  </a:lnTo>
                  <a:close/>
                </a:path>
              </a:pathLst>
            </a:custGeom>
            <a:solidFill>
              <a:srgbClr val="9EA809">
                <a:alpha val="23137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63" name="空心弧 77"/>
            <p:cNvSpPr>
              <a:spLocks noChangeArrowheads="1"/>
            </p:cNvSpPr>
            <p:nvPr/>
          </p:nvSpPr>
          <p:spPr bwMode="auto">
            <a:xfrm>
              <a:off x="788672" y="788672"/>
              <a:ext cx="1066800" cy="1066796"/>
            </a:xfrm>
            <a:custGeom>
              <a:gdLst>
                <a:gd fmla="*/ 763606 w 1066800" name="T0"/>
                <a:gd fmla="*/ 966910 h 1066796" name="T1"/>
                <a:gd fmla="*/ 1023978 w 1066800" name="T2"/>
                <a:gd fmla="*/ 517221 h 1066796" name="T3"/>
                <a:gd fmla="*/ 533400 w 1066800" name="T4"/>
                <a:gd fmla="*/ 533398 h 1066796" name="T5"/>
                <a:gd fmla="*/ 0 60000 65536" name="T6"/>
                <a:gd fmla="*/ 5898240 60000 65536" name="T7"/>
                <a:gd fmla="*/ 11796480 60000 65536" name="T8"/>
                <a:gd fmla="*/ 0 w 1066800" name="T9"/>
                <a:gd fmla="*/ 0 h 1066796" name="T10"/>
                <a:gd fmla="*/ 1066510 w 1066800" name="T11"/>
                <a:gd fmla="*/ 1066796 h 10667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066796" w="1066800">
                  <a:moveTo>
                    <a:pt x="783564" y="1004494"/>
                  </a:moveTo>
                  <a:lnTo>
                    <a:pt x="783564" y="1004494"/>
                  </a:lnTo>
                  <a:cubicBezTo>
                    <a:pt x="706524" y="1045403"/>
                    <a:pt x="620627" y="1066795"/>
                    <a:pt x="533400" y="1066796"/>
                  </a:cubicBezTo>
                  <a:cubicBezTo>
                    <a:pt x="238811" y="1066796"/>
                    <a:pt x="0" y="827985"/>
                    <a:pt x="0" y="533398"/>
                  </a:cubicBezTo>
                  <a:cubicBezTo>
                    <a:pt x="0" y="238810"/>
                    <a:pt x="238811" y="0"/>
                    <a:pt x="533400" y="0"/>
                  </a:cubicBezTo>
                  <a:cubicBezTo>
                    <a:pt x="821145" y="-1"/>
                    <a:pt x="1057026" y="228230"/>
                    <a:pt x="1066510" y="515817"/>
                  </a:cubicBezTo>
                  <a:lnTo>
                    <a:pt x="981447" y="518623"/>
                  </a:lnTo>
                  <a:lnTo>
                    <a:pt x="981447" y="518622"/>
                  </a:lnTo>
                  <a:cubicBezTo>
                    <a:pt x="973476" y="276922"/>
                    <a:pt x="775232" y="85109"/>
                    <a:pt x="533400" y="85109"/>
                  </a:cubicBezTo>
                  <a:cubicBezTo>
                    <a:pt x="285815" y="85109"/>
                    <a:pt x="85109" y="285814"/>
                    <a:pt x="85109" y="533398"/>
                  </a:cubicBezTo>
                  <a:cubicBezTo>
                    <a:pt x="85109" y="780981"/>
                    <a:pt x="285815" y="981687"/>
                    <a:pt x="533400" y="981687"/>
                  </a:cubicBezTo>
                  <a:cubicBezTo>
                    <a:pt x="606709" y="981687"/>
                    <a:pt x="678900" y="963708"/>
                    <a:pt x="743647" y="929326"/>
                  </a:cubicBezTo>
                  <a:lnTo>
                    <a:pt x="783564" y="1004494"/>
                  </a:lnTo>
                  <a:close/>
                </a:path>
              </a:pathLst>
            </a:custGeom>
            <a:solidFill>
              <a:srgbClr val="9EA809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</p:grpSp>
      <p:grpSp>
        <p:nvGrpSpPr>
          <p:cNvPr id="5138" name="Group 30"/>
          <p:cNvGrpSpPr/>
          <p:nvPr/>
        </p:nvGrpSpPr>
        <p:grpSpPr>
          <a:xfrm rot="20405368">
            <a:off x="6524625" y="1755775"/>
            <a:ext cx="2051050" cy="2051050"/>
            <a:chExt cx="2644144" cy="2644140"/>
          </a:xfrm>
        </p:grpSpPr>
        <p:sp>
          <p:nvSpPr>
            <p:cNvPr id="5152" name="空心弧 79"/>
            <p:cNvSpPr>
              <a:spLocks noChangeArrowheads="1"/>
            </p:cNvSpPr>
            <p:nvPr/>
          </p:nvSpPr>
          <p:spPr bwMode="auto">
            <a:xfrm>
              <a:off x="0" y="0"/>
              <a:ext cx="2644144" cy="2644140"/>
            </a:xfrm>
            <a:custGeom>
              <a:gdLst>
                <a:gd fmla="*/ 2340417 w 2644144" name="T0"/>
                <a:gd fmla="*/ 2027418 h 2644140" name="T1"/>
                <a:gd fmla="*/ 2560217 w 2644144" name="T2"/>
                <a:gd fmla="*/ 1282810 h 2644140" name="T3"/>
                <a:gd fmla="*/ 1322072 w 2644144" name="T4"/>
                <a:gd fmla="*/ 1322070 h 2644140" name="T5"/>
                <a:gd fmla="*/ 17694720 60000 65536" name="T6"/>
                <a:gd fmla="*/ 5898240 60000 65536" name="T7"/>
                <a:gd fmla="*/ 11796480 60000 65536" name="T8"/>
                <a:gd fmla="*/ 0 w 2644144" name="T9"/>
                <a:gd fmla="*/ 0 h 2644140" name="T10"/>
                <a:gd fmla="*/ 2643480 w 2644144" name="T11"/>
                <a:gd fmla="*/ 2644140 h 2644140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644140" w="2644144">
                  <a:moveTo>
                    <a:pt x="2408899" y="2074852"/>
                  </a:moveTo>
                  <a:lnTo>
                    <a:pt x="2408899" y="2074852"/>
                  </a:lnTo>
                  <a:cubicBezTo>
                    <a:pt x="2161937" y="2431401"/>
                    <a:pt x="1755797" y="2644140"/>
                    <a:pt x="1322072" y="2644141"/>
                  </a:cubicBezTo>
                  <a:cubicBezTo>
                    <a:pt x="591911" y="2644141"/>
                    <a:pt x="0" y="2052230"/>
                    <a:pt x="0" y="1322071"/>
                  </a:cubicBezTo>
                  <a:cubicBezTo>
                    <a:pt x="0" y="591911"/>
                    <a:pt x="591911" y="1"/>
                    <a:pt x="1322072" y="1"/>
                  </a:cubicBezTo>
                  <a:cubicBezTo>
                    <a:pt x="2035919" y="0"/>
                    <a:pt x="2620856" y="566683"/>
                    <a:pt x="2643479" y="1280171"/>
                  </a:cubicBezTo>
                  <a:lnTo>
                    <a:pt x="2476956" y="1285451"/>
                  </a:lnTo>
                  <a:lnTo>
                    <a:pt x="2476955" y="1285451"/>
                  </a:lnTo>
                  <a:cubicBezTo>
                    <a:pt x="2457183" y="661876"/>
                    <a:pt x="1945960" y="166607"/>
                    <a:pt x="1322071" y="166607"/>
                  </a:cubicBezTo>
                  <a:cubicBezTo>
                    <a:pt x="683925" y="166607"/>
                    <a:pt x="166606" y="683925"/>
                    <a:pt x="166606" y="1322070"/>
                  </a:cubicBezTo>
                  <a:cubicBezTo>
                    <a:pt x="166606" y="1960214"/>
                    <a:pt x="683925" y="2477533"/>
                    <a:pt x="1322071" y="2477533"/>
                  </a:cubicBezTo>
                  <a:cubicBezTo>
                    <a:pt x="1701138" y="2477533"/>
                    <a:pt x="2056096" y="2291603"/>
                    <a:pt x="2271936" y="1979986"/>
                  </a:cubicBezTo>
                  <a:lnTo>
                    <a:pt x="2408899" y="207485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53" name="空心弧 80"/>
            <p:cNvSpPr>
              <a:spLocks noChangeArrowheads="1"/>
            </p:cNvSpPr>
            <p:nvPr/>
          </p:nvSpPr>
          <p:spPr bwMode="auto">
            <a:xfrm>
              <a:off x="188596" y="188596"/>
              <a:ext cx="2266952" cy="2266948"/>
            </a:xfrm>
            <a:custGeom>
              <a:gdLst>
                <a:gd fmla="*/ 1990926 w 2266952" name="T0"/>
                <a:gd fmla="*/ 1727379 h 2266948" name="T1"/>
                <a:gd fmla="*/ 2175956 w 2266952" name="T2"/>
                <a:gd fmla="*/ 1099097 h 2266948" name="T3"/>
                <a:gd fmla="*/ 1133476 w 2266952" name="T4"/>
                <a:gd fmla="*/ 1133474 h 2266948" name="T5"/>
                <a:gd fmla="*/ 17694720 60000 65536" name="T6"/>
                <a:gd fmla="*/ 5898240 60000 65536" name="T7"/>
                <a:gd fmla="*/ 11796480 60000 65536" name="T8"/>
                <a:gd fmla="*/ 0 w 2266952" name="T9"/>
                <a:gd fmla="*/ 0 h 2266948" name="T10"/>
                <a:gd fmla="*/ 2266336 w 2266952" name="T11"/>
                <a:gd fmla="*/ 2266948 h 2266948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266948" w="2266952">
                  <a:moveTo>
                    <a:pt x="2065265" y="1778870"/>
                  </a:moveTo>
                  <a:lnTo>
                    <a:pt x="2065264" y="1778869"/>
                  </a:lnTo>
                  <a:cubicBezTo>
                    <a:pt x="1853532" y="2084556"/>
                    <a:pt x="1505329" y="2266947"/>
                    <a:pt x="1133476" y="2266948"/>
                  </a:cubicBezTo>
                  <a:cubicBezTo>
                    <a:pt x="507474" y="2266948"/>
                    <a:pt x="0" y="1759474"/>
                    <a:pt x="0" y="1133474"/>
                  </a:cubicBezTo>
                  <a:cubicBezTo>
                    <a:pt x="0" y="507473"/>
                    <a:pt x="507474" y="0"/>
                    <a:pt x="1133476" y="0"/>
                  </a:cubicBezTo>
                  <a:cubicBezTo>
                    <a:pt x="1744935" y="-1"/>
                    <a:pt x="2246183" y="484990"/>
                    <a:pt x="2266336" y="1096116"/>
                  </a:cubicBezTo>
                  <a:lnTo>
                    <a:pt x="2085577" y="1102078"/>
                  </a:lnTo>
                  <a:lnTo>
                    <a:pt x="2085577" y="1102077"/>
                  </a:lnTo>
                  <a:cubicBezTo>
                    <a:pt x="2068640" y="588463"/>
                    <a:pt x="1647371" y="180857"/>
                    <a:pt x="1133476" y="180857"/>
                  </a:cubicBezTo>
                  <a:cubicBezTo>
                    <a:pt x="607359" y="180857"/>
                    <a:pt x="180857" y="607358"/>
                    <a:pt x="180857" y="1133474"/>
                  </a:cubicBezTo>
                  <a:cubicBezTo>
                    <a:pt x="180857" y="1659589"/>
                    <a:pt x="607359" y="2086091"/>
                    <a:pt x="1133476" y="2086091"/>
                  </a:cubicBezTo>
                  <a:cubicBezTo>
                    <a:pt x="1445996" y="2086091"/>
                    <a:pt x="1738640" y="1932802"/>
                    <a:pt x="1916588" y="1675891"/>
                  </a:cubicBezTo>
                  <a:lnTo>
                    <a:pt x="2065265" y="1778870"/>
                  </a:lnTo>
                  <a:close/>
                </a:path>
              </a:pathLst>
            </a:custGeom>
            <a:solidFill>
              <a:srgbClr val="FFC000">
                <a:alpha val="76077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54" name="空心弧 81"/>
            <p:cNvSpPr>
              <a:spLocks noChangeArrowheads="1"/>
            </p:cNvSpPr>
            <p:nvPr/>
          </p:nvSpPr>
          <p:spPr bwMode="auto">
            <a:xfrm>
              <a:off x="379097" y="379097"/>
              <a:ext cx="1885950" cy="1885946"/>
            </a:xfrm>
            <a:custGeom>
              <a:gdLst>
                <a:gd fmla="*/ 1656315 w 1885950" name="T0"/>
                <a:gd fmla="*/ 1437062 h 1885946" name="T1"/>
                <a:gd fmla="*/ 1810247 w 1885950" name="T2"/>
                <a:gd fmla="*/ 914374 h 1885946" name="T3"/>
                <a:gd fmla="*/ 942975 w 1885950" name="T4"/>
                <a:gd fmla="*/ 942973 h 1885946" name="T5"/>
                <a:gd fmla="*/ 17694720 60000 65536" name="T6"/>
                <a:gd fmla="*/ 5898240 60000 65536" name="T7"/>
                <a:gd fmla="*/ 11796480 60000 65536" name="T8"/>
                <a:gd fmla="*/ 0 w 1885950" name="T9"/>
                <a:gd fmla="*/ 0 h 1885946" name="T10"/>
                <a:gd fmla="*/ 1885438 w 1885950" name="T11"/>
                <a:gd fmla="*/ 1885946 h 188594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885946" w="1885950">
                  <a:moveTo>
                    <a:pt x="1718160" y="1479898"/>
                  </a:moveTo>
                  <a:lnTo>
                    <a:pt x="1718160" y="1479898"/>
                  </a:lnTo>
                  <a:cubicBezTo>
                    <a:pt x="1542013" y="1734208"/>
                    <a:pt x="1252332" y="1885945"/>
                    <a:pt x="942975" y="1885946"/>
                  </a:cubicBezTo>
                  <a:cubicBezTo>
                    <a:pt x="422184" y="1885946"/>
                    <a:pt x="0" y="1463762"/>
                    <a:pt x="0" y="942973"/>
                  </a:cubicBezTo>
                  <a:cubicBezTo>
                    <a:pt x="0" y="422183"/>
                    <a:pt x="422184" y="0"/>
                    <a:pt x="942975" y="0"/>
                  </a:cubicBezTo>
                  <a:cubicBezTo>
                    <a:pt x="1451667" y="-1"/>
                    <a:pt x="1868671" y="403479"/>
                    <a:pt x="1885437" y="911894"/>
                  </a:cubicBezTo>
                  <a:lnTo>
                    <a:pt x="1735059" y="916854"/>
                  </a:lnTo>
                  <a:lnTo>
                    <a:pt x="1735059" y="916853"/>
                  </a:lnTo>
                  <a:cubicBezTo>
                    <a:pt x="1720969" y="489561"/>
                    <a:pt x="1370501" y="150461"/>
                    <a:pt x="942976" y="150461"/>
                  </a:cubicBezTo>
                  <a:cubicBezTo>
                    <a:pt x="505282" y="150461"/>
                    <a:pt x="150462" y="505280"/>
                    <a:pt x="150462" y="942973"/>
                  </a:cubicBezTo>
                  <a:cubicBezTo>
                    <a:pt x="150462" y="1380665"/>
                    <a:pt x="505282" y="1735485"/>
                    <a:pt x="942976" y="1735485"/>
                  </a:cubicBezTo>
                  <a:cubicBezTo>
                    <a:pt x="1202971" y="1735485"/>
                    <a:pt x="1446431" y="1607959"/>
                    <a:pt x="1594472" y="1394227"/>
                  </a:cubicBezTo>
                  <a:lnTo>
                    <a:pt x="1718160" y="1479898"/>
                  </a:lnTo>
                  <a:close/>
                </a:path>
              </a:pathLst>
            </a:custGeom>
            <a:solidFill>
              <a:srgbClr val="FFC000">
                <a:alpha val="56862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55" name="空心弧 82"/>
            <p:cNvSpPr>
              <a:spLocks noChangeArrowheads="1"/>
            </p:cNvSpPr>
            <p:nvPr/>
          </p:nvSpPr>
          <p:spPr bwMode="auto">
            <a:xfrm>
              <a:off x="541022" y="541022"/>
              <a:ext cx="1562100" cy="1562096"/>
            </a:xfrm>
            <a:custGeom>
              <a:gdLst>
                <a:gd fmla="*/ 1371897 w 1562100" name="T0"/>
                <a:gd fmla="*/ 1190293 h 1562096" name="T1"/>
                <a:gd fmla="*/ 1499397 w 1562100" name="T2"/>
                <a:gd fmla="*/ 757360 h 1562096" name="T3"/>
                <a:gd fmla="*/ 781050 w 1562100" name="T4"/>
                <a:gd fmla="*/ 781048 h 1562096" name="T5"/>
                <a:gd fmla="*/ 17694720 60000 65536" name="T6"/>
                <a:gd fmla="*/ 5898240 60000 65536" name="T7"/>
                <a:gd fmla="*/ 11796480 60000 65536" name="T8"/>
                <a:gd fmla="*/ 0 w 1562100" name="T9"/>
                <a:gd fmla="*/ 0 h 1562096" name="T10"/>
                <a:gd fmla="*/ 1561676 w 1562100" name="T11"/>
                <a:gd fmla="*/ 1562096 h 15620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562096" w="1562100">
                  <a:moveTo>
                    <a:pt x="1423122" y="1225774"/>
                  </a:moveTo>
                  <a:lnTo>
                    <a:pt x="1423122" y="1225774"/>
                  </a:lnTo>
                  <a:cubicBezTo>
                    <a:pt x="1277222" y="1436414"/>
                    <a:pt x="1037284" y="1562095"/>
                    <a:pt x="781050" y="1562096"/>
                  </a:cubicBezTo>
                  <a:cubicBezTo>
                    <a:pt x="349687" y="1562096"/>
                    <a:pt x="0" y="1212408"/>
                    <a:pt x="0" y="781048"/>
                  </a:cubicBezTo>
                  <a:cubicBezTo>
                    <a:pt x="0" y="349687"/>
                    <a:pt x="349687" y="0"/>
                    <a:pt x="781050" y="0"/>
                  </a:cubicBezTo>
                  <a:cubicBezTo>
                    <a:pt x="1202391" y="-1"/>
                    <a:pt x="1547788" y="334194"/>
                    <a:pt x="1561675" y="755305"/>
                  </a:cubicBezTo>
                  <a:lnTo>
                    <a:pt x="1437119" y="759414"/>
                  </a:lnTo>
                  <a:lnTo>
                    <a:pt x="1437119" y="759413"/>
                  </a:lnTo>
                  <a:cubicBezTo>
                    <a:pt x="1425448" y="405494"/>
                    <a:pt x="1135162" y="124624"/>
                    <a:pt x="781050" y="124624"/>
                  </a:cubicBezTo>
                  <a:cubicBezTo>
                    <a:pt x="418515" y="124624"/>
                    <a:pt x="124624" y="418515"/>
                    <a:pt x="124624" y="781048"/>
                  </a:cubicBezTo>
                  <a:cubicBezTo>
                    <a:pt x="124624" y="1143580"/>
                    <a:pt x="418515" y="1437472"/>
                    <a:pt x="781050" y="1437472"/>
                  </a:cubicBezTo>
                  <a:cubicBezTo>
                    <a:pt x="996399" y="1437472"/>
                    <a:pt x="1198053" y="1331844"/>
                    <a:pt x="1320673" y="1154814"/>
                  </a:cubicBezTo>
                  <a:lnTo>
                    <a:pt x="1423122" y="1225774"/>
                  </a:lnTo>
                  <a:close/>
                </a:path>
              </a:pathLst>
            </a:custGeom>
            <a:solidFill>
              <a:srgbClr val="FFC000">
                <a:alpha val="36078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56" name="空心弧 83"/>
            <p:cNvSpPr>
              <a:spLocks noChangeArrowheads="1"/>
            </p:cNvSpPr>
            <p:nvPr/>
          </p:nvSpPr>
          <p:spPr bwMode="auto">
            <a:xfrm>
              <a:off x="674372" y="674372"/>
              <a:ext cx="1295400" cy="1295396"/>
            </a:xfrm>
            <a:custGeom>
              <a:gdLst>
                <a:gd fmla="*/ 1137671 w 1295400" name="T0"/>
                <a:gd fmla="*/ 987072 h 1295396" name="T1"/>
                <a:gd fmla="*/ 1243402 w 1295400" name="T2"/>
                <a:gd fmla="*/ 628054 h 1295396" name="T3"/>
                <a:gd fmla="*/ 647700 w 1295400" name="T4"/>
                <a:gd fmla="*/ 647698 h 1295396" name="T5"/>
                <a:gd fmla="*/ 17694720 60000 65536" name="T6"/>
                <a:gd fmla="*/ 5898240 60000 65536" name="T7"/>
                <a:gd fmla="*/ 11796480 60000 65536" name="T8"/>
                <a:gd fmla="*/ 0 w 1295400" name="T9"/>
                <a:gd fmla="*/ 0 h 1295396" name="T10"/>
                <a:gd fmla="*/ 1295048 w 1295400" name="T11"/>
                <a:gd fmla="*/ 1295396 h 12953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295396" w="1295400">
                  <a:moveTo>
                    <a:pt x="1180150" y="1016495"/>
                  </a:moveTo>
                  <a:lnTo>
                    <a:pt x="1180150" y="1016495"/>
                  </a:lnTo>
                  <a:cubicBezTo>
                    <a:pt x="1059160" y="1191172"/>
                    <a:pt x="860187" y="1295395"/>
                    <a:pt x="647700" y="1295396"/>
                  </a:cubicBezTo>
                  <a:cubicBezTo>
                    <a:pt x="289985" y="1295396"/>
                    <a:pt x="0" y="1005411"/>
                    <a:pt x="0" y="647698"/>
                  </a:cubicBezTo>
                  <a:cubicBezTo>
                    <a:pt x="0" y="289984"/>
                    <a:pt x="289985" y="0"/>
                    <a:pt x="647700" y="0"/>
                  </a:cubicBezTo>
                  <a:cubicBezTo>
                    <a:pt x="997104" y="-1"/>
                    <a:pt x="1283532" y="277136"/>
                    <a:pt x="1295048" y="626350"/>
                  </a:cubicBezTo>
                  <a:lnTo>
                    <a:pt x="1191758" y="629757"/>
                  </a:lnTo>
                  <a:lnTo>
                    <a:pt x="1191758" y="629756"/>
                  </a:lnTo>
                  <a:cubicBezTo>
                    <a:pt x="1182079" y="336263"/>
                    <a:pt x="941354" y="103347"/>
                    <a:pt x="647701" y="103347"/>
                  </a:cubicBezTo>
                  <a:cubicBezTo>
                    <a:pt x="347063" y="103347"/>
                    <a:pt x="103348" y="347061"/>
                    <a:pt x="103348" y="647698"/>
                  </a:cubicBezTo>
                  <a:cubicBezTo>
                    <a:pt x="103348" y="948334"/>
                    <a:pt x="347063" y="1192049"/>
                    <a:pt x="647701" y="1192049"/>
                  </a:cubicBezTo>
                  <a:cubicBezTo>
                    <a:pt x="826284" y="1192049"/>
                    <a:pt x="993509" y="1104455"/>
                    <a:pt x="1095193" y="957649"/>
                  </a:cubicBezTo>
                  <a:lnTo>
                    <a:pt x="1180150" y="1016495"/>
                  </a:lnTo>
                  <a:close/>
                </a:path>
              </a:pathLst>
            </a:custGeom>
            <a:solidFill>
              <a:srgbClr val="FFC000">
                <a:alpha val="23137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157" name="空心弧 84"/>
            <p:cNvSpPr>
              <a:spLocks noChangeArrowheads="1"/>
            </p:cNvSpPr>
            <p:nvPr/>
          </p:nvSpPr>
          <p:spPr bwMode="auto">
            <a:xfrm>
              <a:off x="788672" y="788672"/>
              <a:ext cx="1066800" cy="1066796"/>
            </a:xfrm>
            <a:custGeom>
              <a:gdLst>
                <a:gd fmla="*/ 936905 w 1066800" name="T0"/>
                <a:gd fmla="*/ 812883 h 1066796" name="T1"/>
                <a:gd fmla="*/ 1023978 w 1066800" name="T2"/>
                <a:gd fmla="*/ 517221 h 1066796" name="T3"/>
                <a:gd fmla="*/ 533400 w 1066800" name="T4"/>
                <a:gd fmla="*/ 533398 h 1066796" name="T5"/>
                <a:gd fmla="*/ 17694720 60000 65536" name="T6"/>
                <a:gd fmla="*/ 5898240 60000 65536" name="T7"/>
                <a:gd fmla="*/ 11796480 60000 65536" name="T8"/>
                <a:gd fmla="*/ 0 w 1066800" name="T9"/>
                <a:gd fmla="*/ 0 h 1066796" name="T10"/>
                <a:gd fmla="*/ 1066510 w 1066800" name="T11"/>
                <a:gd fmla="*/ 1066796 h 106679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066796" w="1066800">
                  <a:moveTo>
                    <a:pt x="971888" y="837113"/>
                  </a:moveTo>
                  <a:lnTo>
                    <a:pt x="971888" y="837113"/>
                  </a:lnTo>
                  <a:cubicBezTo>
                    <a:pt x="872249" y="980965"/>
                    <a:pt x="708389" y="1066795"/>
                    <a:pt x="533400" y="1066796"/>
                  </a:cubicBezTo>
                  <a:cubicBezTo>
                    <a:pt x="238811" y="1066796"/>
                    <a:pt x="0" y="827985"/>
                    <a:pt x="0" y="533398"/>
                  </a:cubicBezTo>
                  <a:cubicBezTo>
                    <a:pt x="0" y="238810"/>
                    <a:pt x="238811" y="0"/>
                    <a:pt x="533400" y="0"/>
                  </a:cubicBezTo>
                  <a:cubicBezTo>
                    <a:pt x="821145" y="-1"/>
                    <a:pt x="1057026" y="228230"/>
                    <a:pt x="1066510" y="515817"/>
                  </a:cubicBezTo>
                  <a:lnTo>
                    <a:pt x="981447" y="518623"/>
                  </a:lnTo>
                  <a:lnTo>
                    <a:pt x="981447" y="518622"/>
                  </a:lnTo>
                  <a:cubicBezTo>
                    <a:pt x="973476" y="276922"/>
                    <a:pt x="775232" y="85109"/>
                    <a:pt x="533400" y="85109"/>
                  </a:cubicBezTo>
                  <a:cubicBezTo>
                    <a:pt x="285815" y="85109"/>
                    <a:pt x="85109" y="285814"/>
                    <a:pt x="85109" y="533398"/>
                  </a:cubicBezTo>
                  <a:cubicBezTo>
                    <a:pt x="85109" y="780981"/>
                    <a:pt x="285815" y="981687"/>
                    <a:pt x="533400" y="981687"/>
                  </a:cubicBezTo>
                  <a:cubicBezTo>
                    <a:pt x="680468" y="981687"/>
                    <a:pt x="818183" y="909551"/>
                    <a:pt x="901923" y="788652"/>
                  </a:cubicBezTo>
                  <a:lnTo>
                    <a:pt x="971888" y="837113"/>
                  </a:lnTo>
                  <a:close/>
                </a:path>
              </a:pathLst>
            </a:custGeom>
            <a:solidFill>
              <a:srgbClr val="FFC000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</p:grpSp>
      <p:grpSp>
        <p:nvGrpSpPr>
          <p:cNvPr id="5139" name="Group 37"/>
          <p:cNvGrpSpPr/>
          <p:nvPr/>
        </p:nvGrpSpPr>
        <p:grpSpPr>
          <a:xfrm>
            <a:off x="1512889" y="4057651"/>
            <a:ext cx="1304925" cy="307975"/>
            <a:chExt cx="1304924" cy="307777"/>
          </a:xfrm>
        </p:grpSpPr>
        <p:sp>
          <p:nvSpPr>
            <p:cNvPr id="5150" name="矩形 85"/>
            <p:cNvSpPr>
              <a:spLocks noChangeArrowheads="1"/>
            </p:cNvSpPr>
            <p:nvPr/>
          </p:nvSpPr>
          <p:spPr bwMode="auto">
            <a:xfrm>
              <a:off x="0" y="25301"/>
              <a:ext cx="1304924" cy="257175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5151" name="TextBox 86"/>
            <p:cNvSpPr txBox="1">
              <a:spLocks noChangeArrowheads="1"/>
            </p:cNvSpPr>
            <p:nvPr/>
          </p:nvSpPr>
          <p:spPr bwMode="auto">
            <a:xfrm>
              <a:off x="104775" y="1"/>
              <a:ext cx="1095374" cy="304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chemeClr val="bg1"/>
                  </a:solidFill>
                </a:rPr>
                <a:t>Click to add</a:t>
              </a:r>
            </a:p>
          </p:txBody>
        </p:sp>
      </p:grpSp>
      <p:grpSp>
        <p:nvGrpSpPr>
          <p:cNvPr id="5140" name="Group 40"/>
          <p:cNvGrpSpPr/>
          <p:nvPr/>
        </p:nvGrpSpPr>
        <p:grpSpPr>
          <a:xfrm>
            <a:off x="4219576" y="4057651"/>
            <a:ext cx="1304925" cy="307975"/>
            <a:chExt cx="1304924" cy="307777"/>
          </a:xfrm>
        </p:grpSpPr>
        <p:sp>
          <p:nvSpPr>
            <p:cNvPr id="5148" name="矩形 89"/>
            <p:cNvSpPr>
              <a:spLocks noChangeArrowheads="1"/>
            </p:cNvSpPr>
            <p:nvPr/>
          </p:nvSpPr>
          <p:spPr bwMode="auto">
            <a:xfrm>
              <a:off x="0" y="25301"/>
              <a:ext cx="1304924" cy="257175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5149" name="TextBox 90"/>
            <p:cNvSpPr txBox="1">
              <a:spLocks noChangeArrowheads="1"/>
            </p:cNvSpPr>
            <p:nvPr/>
          </p:nvSpPr>
          <p:spPr bwMode="auto">
            <a:xfrm>
              <a:off x="104775" y="1"/>
              <a:ext cx="1095374" cy="304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chemeClr val="bg1"/>
                  </a:solidFill>
                </a:rPr>
                <a:t>Click to add</a:t>
              </a:r>
            </a:p>
          </p:txBody>
        </p:sp>
      </p:grpSp>
      <p:grpSp>
        <p:nvGrpSpPr>
          <p:cNvPr id="5141" name="Group 43"/>
          <p:cNvGrpSpPr/>
          <p:nvPr/>
        </p:nvGrpSpPr>
        <p:grpSpPr>
          <a:xfrm>
            <a:off x="6926264" y="4057651"/>
            <a:ext cx="1304925" cy="307975"/>
            <a:chExt cx="1304924" cy="307777"/>
          </a:xfrm>
        </p:grpSpPr>
        <p:sp>
          <p:nvSpPr>
            <p:cNvPr id="5146" name="矩形 92"/>
            <p:cNvSpPr>
              <a:spLocks noChangeArrowheads="1"/>
            </p:cNvSpPr>
            <p:nvPr/>
          </p:nvSpPr>
          <p:spPr bwMode="auto">
            <a:xfrm>
              <a:off x="0" y="25301"/>
              <a:ext cx="1304924" cy="257175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5147" name="TextBox 93"/>
            <p:cNvSpPr txBox="1">
              <a:spLocks noChangeArrowheads="1"/>
            </p:cNvSpPr>
            <p:nvPr/>
          </p:nvSpPr>
          <p:spPr bwMode="auto">
            <a:xfrm>
              <a:off x="104775" y="1"/>
              <a:ext cx="1095374" cy="304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chemeClr val="bg1"/>
                  </a:solidFill>
                </a:rPr>
                <a:t>Click to add</a:t>
              </a:r>
            </a:p>
          </p:txBody>
        </p:sp>
      </p:grpSp>
      <p:sp>
        <p:nvSpPr>
          <p:cNvPr id="5142" name="TextBox 94"/>
          <p:cNvSpPr txBox="1">
            <a:spLocks noChangeArrowheads="1"/>
          </p:cNvSpPr>
          <p:nvPr/>
        </p:nvSpPr>
        <p:spPr bwMode="auto">
          <a:xfrm>
            <a:off x="2355850" y="2428876"/>
            <a:ext cx="11811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b="1" lang="en-US" sz="3600">
                <a:solidFill>
                  <a:srgbClr val="00BED1"/>
                </a:solidFill>
                <a:latin charset="-122" panose="03000509000000000000" pitchFamily="65" typeface="方正大黑简体"/>
                <a:ea charset="-122" panose="03000509000000000000" pitchFamily="65" typeface="方正大黑简体"/>
              </a:rPr>
              <a:t>60%</a:t>
            </a:r>
          </a:p>
        </p:txBody>
      </p:sp>
      <p:sp>
        <p:nvSpPr>
          <p:cNvPr id="5143" name="TextBox 95"/>
          <p:cNvSpPr txBox="1">
            <a:spLocks noChangeArrowheads="1"/>
          </p:cNvSpPr>
          <p:nvPr/>
        </p:nvSpPr>
        <p:spPr bwMode="auto">
          <a:xfrm>
            <a:off x="5080000" y="2428876"/>
            <a:ext cx="11811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b="1" lang="en-US" sz="3600">
                <a:solidFill>
                  <a:srgbClr val="9EA809"/>
                </a:solidFill>
                <a:latin charset="-122" panose="03000509000000000000" pitchFamily="65" typeface="方正大黑简体"/>
                <a:ea charset="-122" panose="03000509000000000000" pitchFamily="65" typeface="方正大黑简体"/>
              </a:rPr>
              <a:t>75%</a:t>
            </a:r>
          </a:p>
        </p:txBody>
      </p:sp>
      <p:sp>
        <p:nvSpPr>
          <p:cNvPr id="5144" name="TextBox 96"/>
          <p:cNvSpPr txBox="1">
            <a:spLocks noChangeArrowheads="1"/>
          </p:cNvSpPr>
          <p:nvPr/>
        </p:nvSpPr>
        <p:spPr bwMode="auto">
          <a:xfrm>
            <a:off x="8070849" y="2428876"/>
            <a:ext cx="11811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b="1" lang="en-US" sz="3600">
                <a:solidFill>
                  <a:srgbClr val="FFC000"/>
                </a:solidFill>
                <a:latin charset="-122" panose="03000509000000000000" pitchFamily="65" typeface="方正大黑简体"/>
                <a:ea charset="-122" panose="03000509000000000000" pitchFamily="65" typeface="方正大黑简体"/>
              </a:rPr>
              <a:t>85%</a:t>
            </a:r>
          </a:p>
        </p:txBody>
      </p:sp>
      <p:sp>
        <p:nvSpPr>
          <p:cNvPr id="5145" name="TextBox 54"/>
          <p:cNvSpPr txBox="1">
            <a:spLocks noChangeArrowheads="1"/>
          </p:cNvSpPr>
          <p:nvPr/>
        </p:nvSpPr>
        <p:spPr bwMode="auto">
          <a:xfrm>
            <a:off x="7918452" y="5102225"/>
            <a:ext cx="172561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1000">
                <a:solidFill>
                  <a:schemeClr val="bg1"/>
                </a:solidFill>
              </a:rPr>
              <a:t>http://www.ppthi-hoo.com</a:t>
            </a:r>
          </a:p>
        </p:txBody>
      </p:sp>
      <p:grpSp>
        <p:nvGrpSpPr>
          <p:cNvPr id="50" name="Group 9"/>
          <p:cNvGrpSpPr/>
          <p:nvPr/>
        </p:nvGrpSpPr>
        <p:grpSpPr>
          <a:xfrm>
            <a:off x="0" y="5394740"/>
            <a:ext cx="10160000" cy="320259"/>
            <a:chOff x="0" y="351012"/>
            <a:chExt cx="9144000" cy="320040"/>
          </a:xfrm>
        </p:grpSpPr>
        <p:sp>
          <p:nvSpPr>
            <p:cNvPr id="51" name="矩形 28"/>
            <p:cNvSpPr>
              <a:spLocks noChangeArrowheads="1"/>
            </p:cNvSpPr>
            <p:nvPr/>
          </p:nvSpPr>
          <p:spPr bwMode="auto">
            <a:xfrm>
              <a:off x="0" y="351012"/>
              <a:ext cx="9144000" cy="32004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2" name="矩形 3"/>
            <p:cNvSpPr>
              <a:spLocks noChangeArrowheads="1"/>
            </p:cNvSpPr>
            <p:nvPr/>
          </p:nvSpPr>
          <p:spPr bwMode="auto">
            <a:xfrm>
              <a:off x="0" y="385300"/>
              <a:ext cx="1333500" cy="285752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3" name="矩形 6"/>
            <p:cNvSpPr>
              <a:spLocks noChangeArrowheads="1"/>
            </p:cNvSpPr>
            <p:nvPr/>
          </p:nvSpPr>
          <p:spPr bwMode="auto">
            <a:xfrm>
              <a:off x="1301750" y="385300"/>
              <a:ext cx="1333500" cy="285752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4" name="矩形 7"/>
            <p:cNvSpPr>
              <a:spLocks noChangeArrowheads="1"/>
            </p:cNvSpPr>
            <p:nvPr/>
          </p:nvSpPr>
          <p:spPr bwMode="auto">
            <a:xfrm>
              <a:off x="2603500" y="385300"/>
              <a:ext cx="1333500" cy="285752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5" name="矩形 8"/>
            <p:cNvSpPr>
              <a:spLocks noChangeArrowheads="1"/>
            </p:cNvSpPr>
            <p:nvPr/>
          </p:nvSpPr>
          <p:spPr bwMode="auto">
            <a:xfrm>
              <a:off x="3905250" y="385300"/>
              <a:ext cx="1333500" cy="28575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6" name="矩形 9"/>
            <p:cNvSpPr>
              <a:spLocks noChangeArrowheads="1"/>
            </p:cNvSpPr>
            <p:nvPr/>
          </p:nvSpPr>
          <p:spPr bwMode="auto">
            <a:xfrm>
              <a:off x="5207000" y="385300"/>
              <a:ext cx="1333500" cy="285752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7" name="矩形 10"/>
            <p:cNvSpPr>
              <a:spLocks noChangeArrowheads="1"/>
            </p:cNvSpPr>
            <p:nvPr/>
          </p:nvSpPr>
          <p:spPr bwMode="auto">
            <a:xfrm>
              <a:off x="6508750" y="385300"/>
              <a:ext cx="1333500" cy="285752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8" name="矩形 11"/>
            <p:cNvSpPr>
              <a:spLocks noChangeArrowheads="1"/>
            </p:cNvSpPr>
            <p:nvPr/>
          </p:nvSpPr>
          <p:spPr bwMode="auto">
            <a:xfrm>
              <a:off x="7810500" y="385300"/>
              <a:ext cx="1333500" cy="285752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55" name="矩形 26"/>
          <p:cNvSpPr>
            <a:spLocks noChangeArrowheads="1"/>
          </p:cNvSpPr>
          <p:nvPr/>
        </p:nvSpPr>
        <p:spPr bwMode="auto">
          <a:xfrm>
            <a:off x="774700" y="1"/>
            <a:ext cx="1498600" cy="117475"/>
          </a:xfrm>
          <a:prstGeom prst="rect">
            <a:avLst/>
          </a:prstGeom>
          <a:solidFill>
            <a:srgbClr val="00BED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6156" name="TextBox 29"/>
          <p:cNvSpPr txBox="1">
            <a:spLocks noChangeArrowheads="1"/>
          </p:cNvSpPr>
          <p:nvPr/>
        </p:nvSpPr>
        <p:spPr bwMode="auto">
          <a:xfrm>
            <a:off x="5892799" y="215901"/>
            <a:ext cx="3067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altLang="en-US" lang="zh-CN" sz="2400">
                <a:solidFill>
                  <a:srgbClr val="00BE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pic>
        <p:nvPicPr>
          <p:cNvPr descr="6.png" id="6157" name="图片 4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951914" y="288926"/>
            <a:ext cx="5222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8" name="Group 14"/>
          <p:cNvGrpSpPr/>
          <p:nvPr/>
        </p:nvGrpSpPr>
        <p:grpSpPr>
          <a:xfrm>
            <a:off x="2986089" y="4248151"/>
            <a:ext cx="4187825" cy="307975"/>
            <a:chExt cx="1304924" cy="307777"/>
          </a:xfrm>
        </p:grpSpPr>
        <p:sp>
          <p:nvSpPr>
            <p:cNvPr id="6163" name="矩形 89"/>
            <p:cNvSpPr>
              <a:spLocks noChangeArrowheads="1"/>
            </p:cNvSpPr>
            <p:nvPr/>
          </p:nvSpPr>
          <p:spPr bwMode="auto">
            <a:xfrm>
              <a:off x="0" y="25301"/>
              <a:ext cx="1304924" cy="257175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6164" name="TextBox 90"/>
            <p:cNvSpPr txBox="1">
              <a:spLocks noChangeArrowheads="1"/>
            </p:cNvSpPr>
            <p:nvPr/>
          </p:nvSpPr>
          <p:spPr bwMode="auto">
            <a:xfrm>
              <a:off x="104775" y="1"/>
              <a:ext cx="1095374" cy="304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chemeClr val="bg1"/>
                  </a:solidFill>
                </a:rPr>
                <a:t>Click to add</a:t>
              </a:r>
            </a:p>
          </p:txBody>
        </p:sp>
      </p:grpSp>
      <p:sp>
        <p:nvSpPr>
          <p:cNvPr id="6159" name="AutoShape 3"/>
          <p:cNvSpPr>
            <a:spLocks noChangeArrowheads="1"/>
          </p:cNvSpPr>
          <p:nvPr/>
        </p:nvSpPr>
        <p:spPr bwMode="auto">
          <a:xfrm>
            <a:off x="1317625" y="1762126"/>
            <a:ext cx="7524750" cy="2347913"/>
          </a:xfrm>
          <a:prstGeom prst="rect">
            <a:avLst/>
          </a:prstGeom>
          <a:solidFill>
            <a:srgbClr val="595959">
              <a:alpha val="78038"/>
            </a:srgbClr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6160" name="AutoShape 3"/>
          <p:cNvSpPr>
            <a:spLocks noChangeArrowheads="1"/>
          </p:cNvSpPr>
          <p:nvPr/>
        </p:nvSpPr>
        <p:spPr bwMode="auto">
          <a:xfrm>
            <a:off x="1422400" y="1619251"/>
            <a:ext cx="7315200" cy="2378075"/>
          </a:xfrm>
          <a:prstGeom prst="rect">
            <a:avLst/>
          </a:prstGeom>
          <a:solidFill>
            <a:srgbClr val="00BED1">
              <a:alpha val="79999"/>
            </a:srgbClr>
          </a:solidFill>
          <a:ln w="12700">
            <a:solidFill>
              <a:schemeClr val="bg1"/>
            </a:solidFill>
            <a:miter lim="800000"/>
          </a:ln>
        </p:spPr>
        <p:txBody>
          <a:bodyPr anchor="ctr" wrap="none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altLang="en-US" lang="zh-CN" sz="2000">
              <a:solidFill>
                <a:schemeClr val="tx2"/>
              </a:solidFill>
              <a:ea charset="-122" panose="020b0503020204020204" pitchFamily="34" typeface="微软雅黑"/>
            </a:endParaRPr>
          </a:p>
        </p:txBody>
      </p:sp>
      <p:sp>
        <p:nvSpPr>
          <p:cNvPr id="6161" name="Rectangle 13"/>
          <p:cNvSpPr>
            <a:spLocks noChangeArrowheads="1"/>
          </p:cNvSpPr>
          <p:nvPr/>
        </p:nvSpPr>
        <p:spPr bwMode="auto">
          <a:xfrm>
            <a:off x="1589089" y="1978025"/>
            <a:ext cx="6981825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Hi-Hoo瀚合网络科技有限公司，专注为客户提供高质量的服务，坚持创新，不断提升发展，形成了以PPT专业制作为中心的综合性服务的供应商，以国际化的设计观和实务运作享誉业界。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altLang="zh-CN" lang="en-US" sz="1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Hi-hoo目前的核心业务主要为： 专业PPT制作、PPT模板/图表开发、动画演示开发和PPT设计、应用技能培训</a:t>
            </a:r>
          </a:p>
        </p:txBody>
      </p:sp>
      <p:sp>
        <p:nvSpPr>
          <p:cNvPr id="6162" name="TextBox 60"/>
          <p:cNvSpPr txBox="1">
            <a:spLocks noChangeArrowheads="1"/>
          </p:cNvSpPr>
          <p:nvPr/>
        </p:nvSpPr>
        <p:spPr bwMode="auto">
          <a:xfrm>
            <a:off x="7918452" y="5102225"/>
            <a:ext cx="172561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1000">
                <a:solidFill>
                  <a:schemeClr val="bg1"/>
                </a:solidFill>
              </a:rPr>
              <a:t>http://www.ppthi-hoo.com</a:t>
            </a:r>
          </a:p>
        </p:txBody>
      </p:sp>
      <p:grpSp>
        <p:nvGrpSpPr>
          <p:cNvPr id="21" name="Group 9"/>
          <p:cNvGrpSpPr/>
          <p:nvPr/>
        </p:nvGrpSpPr>
        <p:grpSpPr>
          <a:xfrm>
            <a:off x="0" y="5394740"/>
            <a:ext cx="10160000" cy="320259"/>
            <a:chOff x="0" y="351012"/>
            <a:chExt cx="9144000" cy="320040"/>
          </a:xfrm>
        </p:grpSpPr>
        <p:sp>
          <p:nvSpPr>
            <p:cNvPr id="22" name="矩形 28"/>
            <p:cNvSpPr>
              <a:spLocks noChangeArrowheads="1"/>
            </p:cNvSpPr>
            <p:nvPr/>
          </p:nvSpPr>
          <p:spPr bwMode="auto">
            <a:xfrm>
              <a:off x="0" y="351012"/>
              <a:ext cx="9144000" cy="32004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3" name="矩形 3"/>
            <p:cNvSpPr>
              <a:spLocks noChangeArrowheads="1"/>
            </p:cNvSpPr>
            <p:nvPr/>
          </p:nvSpPr>
          <p:spPr bwMode="auto">
            <a:xfrm>
              <a:off x="0" y="385300"/>
              <a:ext cx="1333500" cy="285752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4" name="矩形 6"/>
            <p:cNvSpPr>
              <a:spLocks noChangeArrowheads="1"/>
            </p:cNvSpPr>
            <p:nvPr/>
          </p:nvSpPr>
          <p:spPr bwMode="auto">
            <a:xfrm>
              <a:off x="1301750" y="385300"/>
              <a:ext cx="1333500" cy="285752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5" name="矩形 7"/>
            <p:cNvSpPr>
              <a:spLocks noChangeArrowheads="1"/>
            </p:cNvSpPr>
            <p:nvPr/>
          </p:nvSpPr>
          <p:spPr bwMode="auto">
            <a:xfrm>
              <a:off x="2603500" y="385300"/>
              <a:ext cx="1333500" cy="285752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6" name="矩形 8"/>
            <p:cNvSpPr>
              <a:spLocks noChangeArrowheads="1"/>
            </p:cNvSpPr>
            <p:nvPr/>
          </p:nvSpPr>
          <p:spPr bwMode="auto">
            <a:xfrm>
              <a:off x="3905250" y="385300"/>
              <a:ext cx="1333500" cy="28575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7" name="矩形 9"/>
            <p:cNvSpPr>
              <a:spLocks noChangeArrowheads="1"/>
            </p:cNvSpPr>
            <p:nvPr/>
          </p:nvSpPr>
          <p:spPr bwMode="auto">
            <a:xfrm>
              <a:off x="5207000" y="385300"/>
              <a:ext cx="1333500" cy="285752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8" name="矩形 10"/>
            <p:cNvSpPr>
              <a:spLocks noChangeArrowheads="1"/>
            </p:cNvSpPr>
            <p:nvPr/>
          </p:nvSpPr>
          <p:spPr bwMode="auto">
            <a:xfrm>
              <a:off x="6508750" y="385300"/>
              <a:ext cx="1333500" cy="285752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9" name="矩形 11"/>
            <p:cNvSpPr>
              <a:spLocks noChangeArrowheads="1"/>
            </p:cNvSpPr>
            <p:nvPr/>
          </p:nvSpPr>
          <p:spPr bwMode="auto">
            <a:xfrm>
              <a:off x="7810500" y="385300"/>
              <a:ext cx="1333500" cy="285752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9" name="矩形 26"/>
          <p:cNvSpPr>
            <a:spLocks noChangeArrowheads="1"/>
          </p:cNvSpPr>
          <p:nvPr/>
        </p:nvSpPr>
        <p:spPr bwMode="auto">
          <a:xfrm>
            <a:off x="774700" y="1"/>
            <a:ext cx="1498600" cy="117475"/>
          </a:xfrm>
          <a:prstGeom prst="rect">
            <a:avLst/>
          </a:prstGeom>
          <a:solidFill>
            <a:srgbClr val="00BED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7180" name="TextBox 29"/>
          <p:cNvSpPr txBox="1">
            <a:spLocks noChangeArrowheads="1"/>
          </p:cNvSpPr>
          <p:nvPr/>
        </p:nvSpPr>
        <p:spPr bwMode="auto">
          <a:xfrm>
            <a:off x="5892799" y="215901"/>
            <a:ext cx="3067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altLang="en-US" lang="zh-CN" sz="2400">
                <a:solidFill>
                  <a:srgbClr val="00BE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pic>
        <p:nvPicPr>
          <p:cNvPr descr="6.png" id="7181" name="图片 4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951914" y="288926"/>
            <a:ext cx="5222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82" name="Group 14"/>
          <p:cNvGrpSpPr/>
          <p:nvPr/>
        </p:nvGrpSpPr>
        <p:grpSpPr>
          <a:xfrm>
            <a:off x="1730376" y="1468438"/>
            <a:ext cx="2754313" cy="2754312"/>
            <a:chExt cx="2754313" cy="2754312"/>
          </a:xfrm>
        </p:grpSpPr>
        <p:grpSp>
          <p:nvGrpSpPr>
            <p:cNvPr id="7208" name="Group 15"/>
            <p:cNvGrpSpPr>
              <a:grpSpLocks noChangeAspect="1"/>
            </p:cNvGrpSpPr>
            <p:nvPr/>
          </p:nvGrpSpPr>
          <p:grpSpPr>
            <a:xfrm>
              <a:off x="0" y="0"/>
              <a:ext cx="2754313" cy="2754312"/>
              <a:chExt cx="3060000" cy="3060000"/>
            </a:xfrm>
          </p:grpSpPr>
          <p:sp>
            <p:nvSpPr>
              <p:cNvPr id="7210" name="椭圆 2"/>
              <p:cNvSpPr>
                <a:spLocks noChangeAspect="1"/>
              </p:cNvSpPr>
              <p:nvPr/>
            </p:nvSpPr>
            <p:spPr bwMode="auto">
              <a:xfrm>
                <a:off x="0" y="0"/>
                <a:ext cx="3060000" cy="3060000"/>
              </a:xfrm>
              <a:prstGeom prst="ellipse">
                <a:avLst/>
              </a:prstGeom>
              <a:noFill/>
              <a:ln w="76200">
                <a:solidFill>
                  <a:srgbClr val="595959"/>
                </a:solidFill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altLang="en-US" lang="zh-CN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11" name="椭圆 3"/>
              <p:cNvSpPr>
                <a:spLocks noChangeAspect="1"/>
              </p:cNvSpPr>
              <p:nvPr/>
            </p:nvSpPr>
            <p:spPr bwMode="auto">
              <a:xfrm>
                <a:off x="234571" y="234570"/>
                <a:ext cx="2590858" cy="2590860"/>
              </a:xfrm>
              <a:prstGeom prst="ellipse">
                <a:avLst/>
              </a:prstGeom>
              <a:solidFill>
                <a:schemeClr val="bg1">
                  <a:alpha val="25098"/>
                </a:schemeClr>
              </a:solidFill>
              <a:ln w="76200">
                <a:solidFill>
                  <a:srgbClr val="595959">
                    <a:alpha val="25098"/>
                  </a:srgbClr>
                </a:solidFill>
                <a:rou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altLang="en-US" lang="zh-CN" sz="18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209" name="Rectangle 13"/>
            <p:cNvSpPr>
              <a:spLocks noChangeArrowheads="1"/>
            </p:cNvSpPr>
            <p:nvPr/>
          </p:nvSpPr>
          <p:spPr bwMode="auto">
            <a:xfrm>
              <a:off x="690563" y="1023937"/>
              <a:ext cx="1373187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en-US" lang="zh-CN" sz="2000">
                  <a:solidFill>
                    <a:srgbClr val="40404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单击此处添加标题</a:t>
              </a:r>
            </a:p>
          </p:txBody>
        </p:sp>
      </p:grpSp>
      <p:sp>
        <p:nvSpPr>
          <p:cNvPr id="7183" name="TextBox 146"/>
          <p:cNvSpPr txBox="1">
            <a:spLocks noChangeArrowheads="1"/>
          </p:cNvSpPr>
          <p:nvPr/>
        </p:nvSpPr>
        <p:spPr bwMode="auto">
          <a:xfrm>
            <a:off x="4397375" y="1930401"/>
            <a:ext cx="4032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1400">
                <a:solidFill>
                  <a:srgbClr val="40404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单击添加文本 … …</a:t>
            </a:r>
          </a:p>
        </p:txBody>
      </p:sp>
      <p:grpSp>
        <p:nvGrpSpPr>
          <p:cNvPr id="7184" name="Group 20"/>
          <p:cNvGrpSpPr/>
          <p:nvPr/>
        </p:nvGrpSpPr>
        <p:grpSpPr>
          <a:xfrm>
            <a:off x="3381375" y="1309688"/>
            <a:ext cx="5048250" cy="741362"/>
            <a:chExt cx="5048250" cy="741362"/>
          </a:xfrm>
        </p:grpSpPr>
        <p:sp>
          <p:nvSpPr>
            <p:cNvPr id="7202" name="矩形 6"/>
            <p:cNvSpPr/>
            <p:nvPr/>
          </p:nvSpPr>
          <p:spPr bwMode="auto">
            <a:xfrm>
              <a:off x="676275" y="176212"/>
              <a:ext cx="4371975" cy="388938"/>
            </a:xfrm>
            <a:prstGeom prst="rect">
              <a:avLst/>
            </a:prstGeom>
            <a:solidFill>
              <a:srgbClr val="00BED1">
                <a:alpha val="79999"/>
              </a:srgbClr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>
                <a:spcBef>
                  <a:spcPct val="0"/>
                </a:spcBef>
                <a:buClr>
                  <a:srgbClr val="FF0000"/>
                </a:buClr>
                <a:buSzPct val="70000"/>
                <a:buFontTx/>
                <a:buNone/>
              </a:pPr>
              <a:endParaRPr altLang="en-US" lang="zh-CN" sz="2000">
                <a:solidFill>
                  <a:schemeClr val="tx2"/>
                </a:solidFill>
                <a:ea charset="-122" panose="020b0503020204020204" pitchFamily="34" typeface="微软雅黑"/>
              </a:endParaRPr>
            </a:p>
          </p:txBody>
        </p:sp>
        <p:grpSp>
          <p:nvGrpSpPr>
            <p:cNvPr id="7203" name="Group 22"/>
            <p:cNvGrpSpPr>
              <a:grpSpLocks noChangeAspect="1"/>
            </p:cNvGrpSpPr>
            <p:nvPr/>
          </p:nvGrpSpPr>
          <p:grpSpPr>
            <a:xfrm>
              <a:off x="3175" y="0"/>
              <a:ext cx="741363" cy="741362"/>
              <a:chExt cx="823237" cy="823237"/>
            </a:xfrm>
          </p:grpSpPr>
          <p:sp>
            <p:nvSpPr>
              <p:cNvPr id="7206" name="椭圆 11"/>
              <p:cNvSpPr>
                <a:spLocks noChangeArrowheads="1" noChangeAspect="1"/>
              </p:cNvSpPr>
              <p:nvPr/>
            </p:nvSpPr>
            <p:spPr bwMode="auto">
              <a:xfrm>
                <a:off x="0" y="0"/>
                <a:ext cx="823237" cy="8232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fontAlgn="ctr">
                  <a:spcBef>
                    <a:spcPct val="0"/>
                  </a:spcBef>
                  <a:buClr>
                    <a:srgbClr val="FF0000"/>
                  </a:buClr>
                  <a:buSzPct val="70000"/>
                  <a:buFontTx/>
                  <a:buNone/>
                </a:pPr>
                <a:endParaRPr altLang="en-US" lang="zh-CN" sz="2000">
                  <a:solidFill>
                    <a:schemeClr val="tx2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7207" name="椭圆 12"/>
              <p:cNvSpPr>
                <a:spLocks noChangeAspect="1"/>
              </p:cNvSpPr>
              <p:nvPr/>
            </p:nvSpPr>
            <p:spPr bwMode="auto">
              <a:xfrm>
                <a:off x="51620" y="51621"/>
                <a:ext cx="720000" cy="720000"/>
              </a:xfrm>
              <a:prstGeom prst="ellipse">
                <a:avLst/>
              </a:prstGeom>
              <a:solidFill>
                <a:srgbClr val="00BED1">
                  <a:alpha val="79999"/>
                </a:srgbClr>
              </a:solidFill>
              <a:ln w="12700">
                <a:solidFill>
                  <a:schemeClr val="bg1"/>
                </a:solidFill>
                <a:round/>
              </a:ln>
            </p:spPr>
            <p:txBody>
              <a:bodyPr anchor="ctr" wrap="none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>
                  <a:spcBef>
                    <a:spcPct val="0"/>
                  </a:spcBef>
                  <a:buClr>
                    <a:srgbClr val="FF0000"/>
                  </a:buClr>
                  <a:buSzPct val="70000"/>
                  <a:buFontTx/>
                  <a:buNone/>
                </a:pPr>
                <a:endParaRPr altLang="en-US" lang="zh-CN" sz="2000">
                  <a:solidFill>
                    <a:schemeClr val="tx2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7204" name="TextBox 146"/>
            <p:cNvSpPr txBox="1">
              <a:spLocks noChangeArrowheads="1"/>
            </p:cNvSpPr>
            <p:nvPr/>
          </p:nvSpPr>
          <p:spPr bwMode="auto">
            <a:xfrm>
              <a:off x="869950" y="231775"/>
              <a:ext cx="19113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单击此处添加标题</a:t>
              </a:r>
            </a:p>
          </p:txBody>
        </p:sp>
        <p:sp>
          <p:nvSpPr>
            <p:cNvPr id="7205" name="Rectangle 13"/>
            <p:cNvSpPr>
              <a:spLocks noChangeArrowheads="1"/>
            </p:cNvSpPr>
            <p:nvPr/>
          </p:nvSpPr>
          <p:spPr bwMode="auto">
            <a:xfrm>
              <a:off x="1" y="169862"/>
              <a:ext cx="747713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</p:grpSp>
      <p:sp>
        <p:nvSpPr>
          <p:cNvPr id="7185" name="TextBox 146"/>
          <p:cNvSpPr txBox="1">
            <a:spLocks noChangeArrowheads="1"/>
          </p:cNvSpPr>
          <p:nvPr/>
        </p:nvSpPr>
        <p:spPr bwMode="auto">
          <a:xfrm>
            <a:off x="4765675" y="3092451"/>
            <a:ext cx="366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1400">
                <a:solidFill>
                  <a:srgbClr val="40404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单击添加文本 … …</a:t>
            </a:r>
          </a:p>
        </p:txBody>
      </p:sp>
      <p:grpSp>
        <p:nvGrpSpPr>
          <p:cNvPr id="7186" name="Group 28"/>
          <p:cNvGrpSpPr/>
          <p:nvPr/>
        </p:nvGrpSpPr>
        <p:grpSpPr>
          <a:xfrm>
            <a:off x="4089401" y="2476501"/>
            <a:ext cx="4340225" cy="739775"/>
            <a:chExt cx="4340225" cy="739775"/>
          </a:xfrm>
        </p:grpSpPr>
        <p:sp>
          <p:nvSpPr>
            <p:cNvPr id="7196" name="矩形 57"/>
            <p:cNvSpPr/>
            <p:nvPr/>
          </p:nvSpPr>
          <p:spPr bwMode="auto">
            <a:xfrm>
              <a:off x="611188" y="174625"/>
              <a:ext cx="3729037" cy="388938"/>
            </a:xfrm>
            <a:prstGeom prst="rect">
              <a:avLst/>
            </a:prstGeom>
            <a:solidFill>
              <a:srgbClr val="7F7F7F">
                <a:alpha val="79999"/>
              </a:srgbClr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fontAlgn="ctr">
                <a:spcBef>
                  <a:spcPct val="0"/>
                </a:spcBef>
                <a:buClr>
                  <a:srgbClr val="FF0000"/>
                </a:buClr>
                <a:buSzPct val="70000"/>
                <a:buFontTx/>
                <a:buNone/>
              </a:pPr>
              <a:endParaRPr altLang="en-US" lang="zh-CN" sz="2000">
                <a:solidFill>
                  <a:schemeClr val="tx2"/>
                </a:solidFill>
                <a:ea charset="-122" panose="020b0503020204020204" pitchFamily="34" typeface="微软雅黑"/>
              </a:endParaRPr>
            </a:p>
          </p:txBody>
        </p:sp>
        <p:grpSp>
          <p:nvGrpSpPr>
            <p:cNvPr id="7197" name="Group 30"/>
            <p:cNvGrpSpPr>
              <a:grpSpLocks noChangeAspect="1"/>
            </p:cNvGrpSpPr>
            <p:nvPr/>
          </p:nvGrpSpPr>
          <p:grpSpPr>
            <a:xfrm>
              <a:off x="3175" y="0"/>
              <a:ext cx="739775" cy="739775"/>
              <a:chExt cx="822211" cy="822211"/>
            </a:xfrm>
          </p:grpSpPr>
          <p:sp>
            <p:nvSpPr>
              <p:cNvPr id="7200" name="椭圆 8"/>
              <p:cNvSpPr>
                <a:spLocks noChangeArrowheads="1" noChangeAspect="1"/>
              </p:cNvSpPr>
              <p:nvPr/>
            </p:nvSpPr>
            <p:spPr bwMode="auto">
              <a:xfrm>
                <a:off x="0" y="0"/>
                <a:ext cx="822211" cy="8222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fontAlgn="ctr">
                  <a:spcBef>
                    <a:spcPct val="0"/>
                  </a:spcBef>
                  <a:buClr>
                    <a:srgbClr val="FF0000"/>
                  </a:buClr>
                  <a:buSzPct val="70000"/>
                  <a:buFontTx/>
                  <a:buNone/>
                </a:pPr>
                <a:endParaRPr altLang="en-US" lang="zh-CN" sz="2000">
                  <a:solidFill>
                    <a:schemeClr val="tx2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7201" name="椭圆 9"/>
              <p:cNvSpPr>
                <a:spLocks noChangeAspect="1"/>
              </p:cNvSpPr>
              <p:nvPr/>
            </p:nvSpPr>
            <p:spPr bwMode="auto">
              <a:xfrm>
                <a:off x="51168" y="51168"/>
                <a:ext cx="719876" cy="719876"/>
              </a:xfrm>
              <a:prstGeom prst="ellipse">
                <a:avLst/>
              </a:prstGeom>
              <a:solidFill>
                <a:srgbClr val="7F7F7F">
                  <a:alpha val="79999"/>
                </a:srgbClr>
              </a:solidFill>
              <a:ln w="12700">
                <a:solidFill>
                  <a:srgbClr val="7F7F7F"/>
                </a:solidFill>
                <a:round/>
              </a:ln>
            </p:spPr>
            <p:txBody>
              <a:bodyPr anchor="ctr" wrap="none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fontAlgn="ctr">
                  <a:spcBef>
                    <a:spcPct val="0"/>
                  </a:spcBef>
                  <a:buClr>
                    <a:srgbClr val="FF0000"/>
                  </a:buClr>
                  <a:buSzPct val="70000"/>
                  <a:buFontTx/>
                  <a:buNone/>
                </a:pPr>
                <a:endParaRPr altLang="en-US" lang="zh-CN" sz="2000">
                  <a:solidFill>
                    <a:schemeClr val="tx2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7198" name="TextBox 146"/>
            <p:cNvSpPr txBox="1">
              <a:spLocks noChangeArrowheads="1"/>
            </p:cNvSpPr>
            <p:nvPr/>
          </p:nvSpPr>
          <p:spPr bwMode="auto">
            <a:xfrm>
              <a:off x="866776" y="231775"/>
              <a:ext cx="19113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单击此处添加标题</a:t>
              </a:r>
            </a:p>
          </p:txBody>
        </p:sp>
        <p:sp>
          <p:nvSpPr>
            <p:cNvPr id="7199" name="Rectangle 13"/>
            <p:cNvSpPr>
              <a:spLocks noChangeArrowheads="1"/>
            </p:cNvSpPr>
            <p:nvPr/>
          </p:nvSpPr>
          <p:spPr bwMode="auto">
            <a:xfrm>
              <a:off x="0" y="169863"/>
              <a:ext cx="747713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</p:grpSp>
      <p:sp>
        <p:nvSpPr>
          <p:cNvPr id="7187" name="TextBox 146"/>
          <p:cNvSpPr txBox="1">
            <a:spLocks noChangeArrowheads="1"/>
          </p:cNvSpPr>
          <p:nvPr/>
        </p:nvSpPr>
        <p:spPr bwMode="auto">
          <a:xfrm>
            <a:off x="4251327" y="4271964"/>
            <a:ext cx="4030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1400">
                <a:solidFill>
                  <a:srgbClr val="40404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单击添加文本 … …</a:t>
            </a:r>
          </a:p>
        </p:txBody>
      </p:sp>
      <p:grpSp>
        <p:nvGrpSpPr>
          <p:cNvPr id="7188" name="Group 36"/>
          <p:cNvGrpSpPr/>
          <p:nvPr/>
        </p:nvGrpSpPr>
        <p:grpSpPr>
          <a:xfrm>
            <a:off x="3381375" y="3651251"/>
            <a:ext cx="5048250" cy="739775"/>
            <a:chExt cx="5048250" cy="739775"/>
          </a:xfrm>
        </p:grpSpPr>
        <p:sp>
          <p:nvSpPr>
            <p:cNvPr id="7190" name="矩形 4"/>
            <p:cNvSpPr/>
            <p:nvPr/>
          </p:nvSpPr>
          <p:spPr bwMode="auto">
            <a:xfrm>
              <a:off x="676275" y="174625"/>
              <a:ext cx="4371975" cy="388938"/>
            </a:xfrm>
            <a:prstGeom prst="rect">
              <a:avLst/>
            </a:prstGeom>
            <a:solidFill>
              <a:srgbClr val="595959">
                <a:alpha val="79999"/>
              </a:srgbClr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fontAlgn="ctr">
                <a:spcBef>
                  <a:spcPct val="0"/>
                </a:spcBef>
                <a:buClr>
                  <a:srgbClr val="FF0000"/>
                </a:buClr>
                <a:buSzPct val="70000"/>
                <a:buFontTx/>
                <a:buNone/>
              </a:pPr>
              <a:endParaRPr altLang="en-US" lang="zh-CN" sz="2000">
                <a:solidFill>
                  <a:schemeClr val="tx2"/>
                </a:solidFill>
                <a:ea charset="-122" panose="020b0503020204020204" pitchFamily="34" typeface="微软雅黑"/>
              </a:endParaRPr>
            </a:p>
          </p:txBody>
        </p:sp>
        <p:grpSp>
          <p:nvGrpSpPr>
            <p:cNvPr id="7191" name="Group 38"/>
            <p:cNvGrpSpPr>
              <a:grpSpLocks noChangeAspect="1"/>
            </p:cNvGrpSpPr>
            <p:nvPr/>
          </p:nvGrpSpPr>
          <p:grpSpPr>
            <a:xfrm>
              <a:off x="4763" y="0"/>
              <a:ext cx="739775" cy="739775"/>
              <a:chExt cx="822355" cy="822355"/>
            </a:xfrm>
          </p:grpSpPr>
          <p:sp>
            <p:nvSpPr>
              <p:cNvPr id="7194" name="椭圆 14"/>
              <p:cNvSpPr>
                <a:spLocks noChangeArrowheads="1" noChangeAspect="1"/>
              </p:cNvSpPr>
              <p:nvPr/>
            </p:nvSpPr>
            <p:spPr bwMode="auto">
              <a:xfrm>
                <a:off x="0" y="0"/>
                <a:ext cx="822355" cy="8223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fontAlgn="ctr">
                  <a:spcBef>
                    <a:spcPct val="0"/>
                  </a:spcBef>
                  <a:buClr>
                    <a:srgbClr val="FF0000"/>
                  </a:buClr>
                  <a:buSzPct val="70000"/>
                  <a:buFontTx/>
                  <a:buNone/>
                </a:pPr>
                <a:endParaRPr altLang="en-US" lang="zh-CN" sz="2000">
                  <a:solidFill>
                    <a:schemeClr val="tx2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7195" name="椭圆 70"/>
              <p:cNvSpPr>
                <a:spLocks noChangeAspect="1"/>
              </p:cNvSpPr>
              <p:nvPr/>
            </p:nvSpPr>
            <p:spPr bwMode="auto">
              <a:xfrm>
                <a:off x="51176" y="51177"/>
                <a:ext cx="720002" cy="720002"/>
              </a:xfrm>
              <a:prstGeom prst="ellipse">
                <a:avLst/>
              </a:prstGeom>
              <a:solidFill>
                <a:srgbClr val="595959">
                  <a:alpha val="79999"/>
                </a:srgbClr>
              </a:solidFill>
              <a:ln w="12700">
                <a:solidFill>
                  <a:srgbClr val="595959"/>
                </a:solidFill>
                <a:round/>
              </a:ln>
            </p:spPr>
            <p:txBody>
              <a:bodyPr anchor="ctr" wrap="none"/>
              <a:lstStyle>
                <a:lvl1pPr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spcBef>
                    <a:spcPct val="20000"/>
                  </a:spcBef>
                  <a:buFont charset="0" panose="020b0604020202020204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spcBef>
                    <a:spcPct val="20000"/>
                  </a:spcBef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anose="020b0604020202020204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fontAlgn="ctr">
                  <a:spcBef>
                    <a:spcPct val="0"/>
                  </a:spcBef>
                  <a:buClr>
                    <a:srgbClr val="FF0000"/>
                  </a:buClr>
                  <a:buSzPct val="70000"/>
                  <a:buFontTx/>
                  <a:buNone/>
                </a:pPr>
                <a:endParaRPr altLang="en-US" lang="zh-CN" sz="2000">
                  <a:solidFill>
                    <a:schemeClr val="tx2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7192" name="TextBox 146"/>
            <p:cNvSpPr txBox="1">
              <a:spLocks noChangeArrowheads="1"/>
            </p:cNvSpPr>
            <p:nvPr/>
          </p:nvSpPr>
          <p:spPr bwMode="auto">
            <a:xfrm>
              <a:off x="869950" y="231774"/>
              <a:ext cx="19113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单击此处添加标题</a:t>
              </a:r>
            </a:p>
          </p:txBody>
        </p:sp>
        <p:sp>
          <p:nvSpPr>
            <p:cNvPr id="7193" name="Rectangle 13"/>
            <p:cNvSpPr>
              <a:spLocks noChangeArrowheads="1"/>
            </p:cNvSpPr>
            <p:nvPr/>
          </p:nvSpPr>
          <p:spPr bwMode="auto">
            <a:xfrm>
              <a:off x="1" y="169863"/>
              <a:ext cx="747713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3</a:t>
              </a:r>
            </a:p>
          </p:txBody>
        </p:sp>
      </p:grpSp>
      <p:sp>
        <p:nvSpPr>
          <p:cNvPr id="7189" name="TextBox 71"/>
          <p:cNvSpPr txBox="1">
            <a:spLocks noChangeArrowheads="1"/>
          </p:cNvSpPr>
          <p:nvPr/>
        </p:nvSpPr>
        <p:spPr bwMode="auto">
          <a:xfrm>
            <a:off x="7918452" y="5102225"/>
            <a:ext cx="172561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1000">
                <a:solidFill>
                  <a:schemeClr val="bg1"/>
                </a:solidFill>
              </a:rPr>
              <a:t>http://www.ppthi-hoo.com</a:t>
            </a:r>
          </a:p>
        </p:txBody>
      </p:sp>
      <p:grpSp>
        <p:nvGrpSpPr>
          <p:cNvPr id="44" name="Group 9"/>
          <p:cNvGrpSpPr/>
          <p:nvPr/>
        </p:nvGrpSpPr>
        <p:grpSpPr>
          <a:xfrm>
            <a:off x="0" y="5394740"/>
            <a:ext cx="10160000" cy="320259"/>
            <a:chOff x="0" y="351012"/>
            <a:chExt cx="9144000" cy="320040"/>
          </a:xfrm>
        </p:grpSpPr>
        <p:sp>
          <p:nvSpPr>
            <p:cNvPr id="45" name="矩形 28"/>
            <p:cNvSpPr>
              <a:spLocks noChangeArrowheads="1"/>
            </p:cNvSpPr>
            <p:nvPr/>
          </p:nvSpPr>
          <p:spPr bwMode="auto">
            <a:xfrm>
              <a:off x="0" y="351012"/>
              <a:ext cx="9144000" cy="32004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6" name="矩形 3"/>
            <p:cNvSpPr>
              <a:spLocks noChangeArrowheads="1"/>
            </p:cNvSpPr>
            <p:nvPr/>
          </p:nvSpPr>
          <p:spPr bwMode="auto">
            <a:xfrm>
              <a:off x="0" y="385300"/>
              <a:ext cx="1333500" cy="285752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7" name="矩形 6"/>
            <p:cNvSpPr>
              <a:spLocks noChangeArrowheads="1"/>
            </p:cNvSpPr>
            <p:nvPr/>
          </p:nvSpPr>
          <p:spPr bwMode="auto">
            <a:xfrm>
              <a:off x="1301750" y="385300"/>
              <a:ext cx="1333500" cy="285752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8" name="矩形 7"/>
            <p:cNvSpPr>
              <a:spLocks noChangeArrowheads="1"/>
            </p:cNvSpPr>
            <p:nvPr/>
          </p:nvSpPr>
          <p:spPr bwMode="auto">
            <a:xfrm>
              <a:off x="2603500" y="385300"/>
              <a:ext cx="1333500" cy="285752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9" name="矩形 8"/>
            <p:cNvSpPr>
              <a:spLocks noChangeArrowheads="1"/>
            </p:cNvSpPr>
            <p:nvPr/>
          </p:nvSpPr>
          <p:spPr bwMode="auto">
            <a:xfrm>
              <a:off x="3905250" y="385300"/>
              <a:ext cx="1333500" cy="28575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0" name="矩形 9"/>
            <p:cNvSpPr>
              <a:spLocks noChangeArrowheads="1"/>
            </p:cNvSpPr>
            <p:nvPr/>
          </p:nvSpPr>
          <p:spPr bwMode="auto">
            <a:xfrm>
              <a:off x="5207000" y="385300"/>
              <a:ext cx="1333500" cy="285752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1" name="矩形 10"/>
            <p:cNvSpPr>
              <a:spLocks noChangeArrowheads="1"/>
            </p:cNvSpPr>
            <p:nvPr/>
          </p:nvSpPr>
          <p:spPr bwMode="auto">
            <a:xfrm>
              <a:off x="6508750" y="385300"/>
              <a:ext cx="1333500" cy="285752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52" name="矩形 11"/>
            <p:cNvSpPr>
              <a:spLocks noChangeArrowheads="1"/>
            </p:cNvSpPr>
            <p:nvPr/>
          </p:nvSpPr>
          <p:spPr bwMode="auto">
            <a:xfrm>
              <a:off x="7810500" y="385300"/>
              <a:ext cx="1333500" cy="285752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203" name="矩形 26"/>
          <p:cNvSpPr>
            <a:spLocks noChangeArrowheads="1"/>
          </p:cNvSpPr>
          <p:nvPr/>
        </p:nvSpPr>
        <p:spPr bwMode="auto">
          <a:xfrm>
            <a:off x="774700" y="1"/>
            <a:ext cx="1498600" cy="117475"/>
          </a:xfrm>
          <a:prstGeom prst="rect">
            <a:avLst/>
          </a:prstGeom>
          <a:solidFill>
            <a:srgbClr val="00BED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8204" name="TextBox 29"/>
          <p:cNvSpPr txBox="1">
            <a:spLocks noChangeArrowheads="1"/>
          </p:cNvSpPr>
          <p:nvPr/>
        </p:nvSpPr>
        <p:spPr bwMode="auto">
          <a:xfrm>
            <a:off x="5892799" y="215901"/>
            <a:ext cx="3067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altLang="en-US" lang="zh-CN" sz="2400">
                <a:solidFill>
                  <a:srgbClr val="00BE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pic>
        <p:nvPicPr>
          <p:cNvPr descr="6.png" id="8205" name="图片 4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951914" y="288926"/>
            <a:ext cx="5222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06" name="Group 14"/>
          <p:cNvGrpSpPr/>
          <p:nvPr/>
        </p:nvGrpSpPr>
        <p:grpSpPr>
          <a:xfrm>
            <a:off x="5670551" y="1966913"/>
            <a:ext cx="3552825" cy="2366962"/>
            <a:chExt cx="3552825" cy="2366962"/>
          </a:xfrm>
        </p:grpSpPr>
        <p:sp>
          <p:nvSpPr>
            <p:cNvPr id="8225" name="任意多边形 158"/>
            <p:cNvSpPr>
              <a:spLocks noChangeArrowheads="1"/>
            </p:cNvSpPr>
            <p:nvPr/>
          </p:nvSpPr>
          <p:spPr bwMode="auto">
            <a:xfrm flipH="1">
              <a:off x="0" y="0"/>
              <a:ext cx="1187450" cy="250825"/>
            </a:xfrm>
            <a:custGeom>
              <a:gdLst>
                <a:gd fmla="*/ 1129631 w 1248228" name="T0"/>
                <a:gd fmla="*/ 0 h 290286" name="T1"/>
                <a:gd fmla="*/ 420328 w 1248228" name="T2"/>
                <a:gd fmla="*/ 0 h 290286" name="T3"/>
                <a:gd fmla="*/ 0 w 1248228" name="T4"/>
                <a:gd fmla="*/ 216728 h 290286" name="T5"/>
                <a:gd fmla="*/ 0 60000 65536" name="T6"/>
                <a:gd fmla="*/ 0 60000 65536" name="T7"/>
                <a:gd fmla="*/ 0 60000 65536" name="T8"/>
                <a:gd fmla="*/ 0 w 1248228" name="T9"/>
                <a:gd fmla="*/ 0 h 290286" name="T10"/>
                <a:gd fmla="*/ 1248228 w 1248228" name="T11"/>
                <a:gd fmla="*/ 290286 h 29028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90286" w="1248228">
                  <a:moveTo>
                    <a:pt x="1248228" y="0"/>
                  </a:moveTo>
                  <a:lnTo>
                    <a:pt x="464457" y="0"/>
                  </a:lnTo>
                  <a:lnTo>
                    <a:pt x="0" y="290286"/>
                  </a:lnTo>
                </a:path>
              </a:pathLst>
            </a:custGeom>
            <a:noFill/>
            <a:ln cmpd="sng" w="25400">
              <a:solidFill>
                <a:srgbClr val="00BED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8226" name="任意多边形 159"/>
            <p:cNvSpPr>
              <a:spLocks noChangeArrowheads="1"/>
            </p:cNvSpPr>
            <p:nvPr/>
          </p:nvSpPr>
          <p:spPr bwMode="auto">
            <a:xfrm flipH="1" flipV="1">
              <a:off x="0" y="2114550"/>
              <a:ext cx="1187450" cy="252412"/>
            </a:xfrm>
            <a:custGeom>
              <a:gdLst>
                <a:gd fmla="*/ 1129631 w 1248228" name="T0"/>
                <a:gd fmla="*/ 0 h 290286" name="T1"/>
                <a:gd fmla="*/ 420328 w 1248228" name="T2"/>
                <a:gd fmla="*/ 0 h 290286" name="T3"/>
                <a:gd fmla="*/ 0 w 1248228" name="T4"/>
                <a:gd fmla="*/ 219479 h 290286" name="T5"/>
                <a:gd fmla="*/ 0 60000 65536" name="T6"/>
                <a:gd fmla="*/ 0 60000 65536" name="T7"/>
                <a:gd fmla="*/ 0 60000 65536" name="T8"/>
                <a:gd fmla="*/ 0 w 1248228" name="T9"/>
                <a:gd fmla="*/ 0 h 290286" name="T10"/>
                <a:gd fmla="*/ 1248228 w 1248228" name="T11"/>
                <a:gd fmla="*/ 290286 h 29028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90286" w="1248228">
                  <a:moveTo>
                    <a:pt x="1248228" y="0"/>
                  </a:moveTo>
                  <a:lnTo>
                    <a:pt x="464457" y="0"/>
                  </a:lnTo>
                  <a:lnTo>
                    <a:pt x="0" y="290286"/>
                  </a:lnTo>
                </a:path>
              </a:pathLst>
            </a:custGeom>
            <a:noFill/>
            <a:ln cmpd="sng" w="25400">
              <a:solidFill>
                <a:srgbClr val="A6A6A6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cxnSp>
          <p:nvCxnSpPr>
            <p:cNvPr id="8227" name="直接连接符 160"/>
            <p:cNvCxnSpPr>
              <a:cxnSpLocks noChangeShapeType="1"/>
            </p:cNvCxnSpPr>
            <p:nvPr/>
          </p:nvCxnSpPr>
          <p:spPr bwMode="auto">
            <a:xfrm rot="300000">
              <a:off x="541338" y="831850"/>
              <a:ext cx="647700" cy="0"/>
            </a:xfrm>
            <a:prstGeom prst="line">
              <a:avLst/>
            </a:prstGeom>
            <a:noFill/>
            <a:ln w="25400">
              <a:solidFill>
                <a:srgbClr val="A6A6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cxnSp>
          <p:nvCxnSpPr>
            <p:cNvPr id="8228" name="直接连接符 161"/>
            <p:cNvCxnSpPr>
              <a:cxnSpLocks noChangeShapeType="1"/>
            </p:cNvCxnSpPr>
            <p:nvPr/>
          </p:nvCxnSpPr>
          <p:spPr bwMode="auto">
            <a:xfrm rot="-300000">
              <a:off x="541338" y="1620837"/>
              <a:ext cx="647700" cy="0"/>
            </a:xfrm>
            <a:prstGeom prst="line">
              <a:avLst/>
            </a:prstGeom>
            <a:noFill/>
            <a:ln w="25400">
              <a:solidFill>
                <a:srgbClr val="A6A6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8229" name="TextBox 146"/>
            <p:cNvSpPr txBox="1">
              <a:spLocks noChangeArrowheads="1"/>
            </p:cNvSpPr>
            <p:nvPr/>
          </p:nvSpPr>
          <p:spPr bwMode="auto">
            <a:xfrm>
              <a:off x="1171576" y="82550"/>
              <a:ext cx="23812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rgbClr val="00BED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20% 单击添加文本</a:t>
              </a:r>
            </a:p>
          </p:txBody>
        </p:sp>
        <p:sp>
          <p:nvSpPr>
            <p:cNvPr id="8230" name="TextBox 146"/>
            <p:cNvSpPr txBox="1">
              <a:spLocks noChangeArrowheads="1"/>
            </p:cNvSpPr>
            <p:nvPr/>
          </p:nvSpPr>
          <p:spPr bwMode="auto">
            <a:xfrm>
              <a:off x="1171576" y="706437"/>
              <a:ext cx="23812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rgbClr val="40404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6% 单击添加文本</a:t>
              </a:r>
            </a:p>
          </p:txBody>
        </p:sp>
        <p:sp>
          <p:nvSpPr>
            <p:cNvPr id="8231" name="TextBox 146"/>
            <p:cNvSpPr txBox="1">
              <a:spLocks noChangeArrowheads="1"/>
            </p:cNvSpPr>
            <p:nvPr/>
          </p:nvSpPr>
          <p:spPr bwMode="auto">
            <a:xfrm>
              <a:off x="1171576" y="1438275"/>
              <a:ext cx="23812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rgbClr val="40404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11% 单击添加文本</a:t>
              </a:r>
            </a:p>
          </p:txBody>
        </p:sp>
        <p:sp>
          <p:nvSpPr>
            <p:cNvPr id="8232" name="TextBox 146"/>
            <p:cNvSpPr txBox="1">
              <a:spLocks noChangeArrowheads="1"/>
            </p:cNvSpPr>
            <p:nvPr/>
          </p:nvSpPr>
          <p:spPr bwMode="auto">
            <a:xfrm>
              <a:off x="1171576" y="1971675"/>
              <a:ext cx="23812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rgbClr val="40404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12% 单击添加文本</a:t>
              </a:r>
            </a:p>
          </p:txBody>
        </p:sp>
      </p:grpSp>
      <p:grpSp>
        <p:nvGrpSpPr>
          <p:cNvPr id="8207" name="Group 23"/>
          <p:cNvGrpSpPr/>
          <p:nvPr/>
        </p:nvGrpSpPr>
        <p:grpSpPr>
          <a:xfrm>
            <a:off x="865188" y="2082801"/>
            <a:ext cx="3562350" cy="2206625"/>
            <a:chExt cx="3562350" cy="2206625"/>
          </a:xfrm>
        </p:grpSpPr>
        <p:sp>
          <p:nvSpPr>
            <p:cNvPr id="8219" name="任意多边形 167"/>
            <p:cNvSpPr>
              <a:spLocks noChangeArrowheads="1"/>
            </p:cNvSpPr>
            <p:nvPr/>
          </p:nvSpPr>
          <p:spPr bwMode="auto">
            <a:xfrm>
              <a:off x="2373312" y="0"/>
              <a:ext cx="1189038" cy="252413"/>
            </a:xfrm>
            <a:custGeom>
              <a:gdLst>
                <a:gd fmla="*/ 1132655 w 1248228" name="T0"/>
                <a:gd fmla="*/ 0 h 290286" name="T1"/>
                <a:gd fmla="*/ 421453 w 1248228" name="T2"/>
                <a:gd fmla="*/ 0 h 290286" name="T3"/>
                <a:gd fmla="*/ 0 w 1248228" name="T4"/>
                <a:gd fmla="*/ 219481 h 290286" name="T5"/>
                <a:gd fmla="*/ 0 60000 65536" name="T6"/>
                <a:gd fmla="*/ 0 60000 65536" name="T7"/>
                <a:gd fmla="*/ 0 60000 65536" name="T8"/>
                <a:gd fmla="*/ 0 w 1248228" name="T9"/>
                <a:gd fmla="*/ 0 h 290286" name="T10"/>
                <a:gd fmla="*/ 1248228 w 1248228" name="T11"/>
                <a:gd fmla="*/ 290286 h 29028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90286" w="1248228">
                  <a:moveTo>
                    <a:pt x="1248228" y="0"/>
                  </a:moveTo>
                  <a:lnTo>
                    <a:pt x="464457" y="0"/>
                  </a:lnTo>
                  <a:lnTo>
                    <a:pt x="0" y="290286"/>
                  </a:lnTo>
                </a:path>
              </a:pathLst>
            </a:custGeom>
            <a:noFill/>
            <a:ln cmpd="sng" w="25400">
              <a:solidFill>
                <a:srgbClr val="A6A6A6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8220" name="任意多边形 168"/>
            <p:cNvSpPr>
              <a:spLocks noChangeArrowheads="1"/>
            </p:cNvSpPr>
            <p:nvPr/>
          </p:nvSpPr>
          <p:spPr bwMode="auto">
            <a:xfrm flipV="1">
              <a:off x="2373312" y="1955800"/>
              <a:ext cx="1189038" cy="250825"/>
            </a:xfrm>
            <a:custGeom>
              <a:gdLst>
                <a:gd fmla="*/ 1132655 w 1248228" name="T0"/>
                <a:gd fmla="*/ 0 h 290286" name="T1"/>
                <a:gd fmla="*/ 421453 w 1248228" name="T2"/>
                <a:gd fmla="*/ 0 h 290286" name="T3"/>
                <a:gd fmla="*/ 0 w 1248228" name="T4"/>
                <a:gd fmla="*/ 216728 h 290286" name="T5"/>
                <a:gd fmla="*/ 0 60000 65536" name="T6"/>
                <a:gd fmla="*/ 0 60000 65536" name="T7"/>
                <a:gd fmla="*/ 0 60000 65536" name="T8"/>
                <a:gd fmla="*/ 0 w 1248228" name="T9"/>
                <a:gd fmla="*/ 0 h 290286" name="T10"/>
                <a:gd fmla="*/ 1248228 w 1248228" name="T11"/>
                <a:gd fmla="*/ 290286 h 29028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90286" w="1248228">
                  <a:moveTo>
                    <a:pt x="1248228" y="0"/>
                  </a:moveTo>
                  <a:lnTo>
                    <a:pt x="464457" y="0"/>
                  </a:lnTo>
                  <a:lnTo>
                    <a:pt x="0" y="290286"/>
                  </a:lnTo>
                </a:path>
              </a:pathLst>
            </a:custGeom>
            <a:noFill/>
            <a:ln cmpd="sng" w="25400">
              <a:solidFill>
                <a:srgbClr val="A6A6A6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cxnSp>
          <p:nvCxnSpPr>
            <p:cNvPr id="8221" name="直接连接符 169"/>
            <p:cNvCxnSpPr>
              <a:cxnSpLocks noChangeShapeType="1"/>
            </p:cNvCxnSpPr>
            <p:nvPr/>
          </p:nvCxnSpPr>
          <p:spPr bwMode="auto">
            <a:xfrm>
              <a:off x="2373312" y="1255713"/>
              <a:ext cx="647700" cy="0"/>
            </a:xfrm>
            <a:prstGeom prst="line">
              <a:avLst/>
            </a:prstGeom>
            <a:noFill/>
            <a:ln w="25400">
              <a:solidFill>
                <a:srgbClr val="A6A6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8222" name="TextBox 146"/>
            <p:cNvSpPr txBox="1">
              <a:spLocks noChangeArrowheads="1"/>
            </p:cNvSpPr>
            <p:nvPr/>
          </p:nvSpPr>
          <p:spPr bwMode="auto">
            <a:xfrm>
              <a:off x="0" y="1797051"/>
              <a:ext cx="23637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altLang="en-US" lang="zh-CN" sz="1400">
                  <a:solidFill>
                    <a:srgbClr val="40404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单击添加文本 14%</a:t>
              </a:r>
            </a:p>
          </p:txBody>
        </p:sp>
        <p:sp>
          <p:nvSpPr>
            <p:cNvPr id="8223" name="TextBox 146"/>
            <p:cNvSpPr txBox="1">
              <a:spLocks noChangeArrowheads="1"/>
            </p:cNvSpPr>
            <p:nvPr/>
          </p:nvSpPr>
          <p:spPr bwMode="auto">
            <a:xfrm>
              <a:off x="0" y="1101725"/>
              <a:ext cx="23637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altLang="en-US" lang="zh-CN" sz="1400">
                  <a:solidFill>
                    <a:srgbClr val="40404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单击添加文本 14%</a:t>
              </a:r>
            </a:p>
          </p:txBody>
        </p:sp>
        <p:sp>
          <p:nvSpPr>
            <p:cNvPr id="8224" name="TextBox 146"/>
            <p:cNvSpPr txBox="1">
              <a:spLocks noChangeArrowheads="1"/>
            </p:cNvSpPr>
            <p:nvPr/>
          </p:nvSpPr>
          <p:spPr bwMode="auto">
            <a:xfrm>
              <a:off x="0" y="84138"/>
              <a:ext cx="23637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altLang="en-US" lang="zh-CN" sz="1400">
                  <a:solidFill>
                    <a:srgbClr val="40404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单击添加文本 23%</a:t>
              </a:r>
            </a:p>
          </p:txBody>
        </p:sp>
      </p:grpSp>
      <p:grpSp>
        <p:nvGrpSpPr>
          <p:cNvPr id="8208" name="Group 30"/>
          <p:cNvGrpSpPr>
            <a:grpSpLocks noChangeAspect="1"/>
          </p:cNvGrpSpPr>
          <p:nvPr/>
        </p:nvGrpSpPr>
        <p:grpSpPr>
          <a:xfrm>
            <a:off x="3586164" y="1643064"/>
            <a:ext cx="2987675" cy="2987675"/>
            <a:chExt cx="2987675" cy="2987675"/>
          </a:xfrm>
        </p:grpSpPr>
        <p:sp>
          <p:nvSpPr>
            <p:cNvPr id="8211" name="饼形 174"/>
            <p:cNvSpPr>
              <a:spLocks noChangeAspect="1"/>
            </p:cNvSpPr>
            <p:nvPr/>
          </p:nvSpPr>
          <p:spPr bwMode="auto">
            <a:xfrm>
              <a:off x="144462" y="144462"/>
              <a:ext cx="2698750" cy="2698750"/>
            </a:xfrm>
            <a:custGeom>
              <a:gdLst>
                <a:gd fmla="*/ 2698750 w 2698750" name="T0"/>
                <a:gd fmla="*/ 1349375 h 2698750" name="T1"/>
                <a:gd fmla="*/ 1349375 w 2698750" name="T2"/>
                <a:gd fmla="*/ 2698750 h 2698750" name="T3"/>
                <a:gd fmla="*/ 0 w 2698750" name="T4"/>
                <a:gd fmla="*/ 1349375 h 2698750" name="T5"/>
                <a:gd fmla="*/ 1349375 w 2698750" name="T6"/>
                <a:gd fmla="*/ 0 h 2698750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  <a:gd fmla="*/ 395223 w 2698750" name="T12"/>
                <a:gd fmla="*/ 395223 h 2698750" name="T13"/>
                <a:gd fmla="*/ 2303527 w 2698750" name="T14"/>
                <a:gd fmla="*/ 2303527 h 26987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698750" w="2698750">
                  <a:moveTo>
                    <a:pt x="2527509" y="691489"/>
                  </a:moveTo>
                  <a:lnTo>
                    <a:pt x="2527508" y="691489"/>
                  </a:lnTo>
                  <a:cubicBezTo>
                    <a:pt x="2639358" y="891788"/>
                    <a:pt x="2698294" y="1117296"/>
                    <a:pt x="2698747" y="1346709"/>
                  </a:cubicBezTo>
                  <a:lnTo>
                    <a:pt x="1349375" y="1349375"/>
                  </a:lnTo>
                  <a:lnTo>
                    <a:pt x="2527509" y="691489"/>
                  </a:lnTo>
                  <a:close/>
                </a:path>
              </a:pathLst>
            </a:custGeom>
            <a:solidFill>
              <a:srgbClr val="F2F2F2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8212" name="饼形 175"/>
            <p:cNvSpPr>
              <a:spLocks noChangeAspect="1"/>
            </p:cNvSpPr>
            <p:nvPr/>
          </p:nvSpPr>
          <p:spPr bwMode="auto">
            <a:xfrm>
              <a:off x="144462" y="144462"/>
              <a:ext cx="2698750" cy="2698750"/>
            </a:xfrm>
            <a:custGeom>
              <a:gdLst>
                <a:gd fmla="*/ 2698750 w 2698750" name="T0"/>
                <a:gd fmla="*/ 1349375 h 2698750" name="T1"/>
                <a:gd fmla="*/ 1349375 w 2698750" name="T2"/>
                <a:gd fmla="*/ 2698750 h 2698750" name="T3"/>
                <a:gd fmla="*/ 0 w 2698750" name="T4"/>
                <a:gd fmla="*/ 1349375 h 2698750" name="T5"/>
                <a:gd fmla="*/ 1349375 w 2698750" name="T6"/>
                <a:gd fmla="*/ 0 h 2698750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  <a:gd fmla="*/ 395223 w 2698750" name="T12"/>
                <a:gd fmla="*/ 395223 h 2698750" name="T13"/>
                <a:gd fmla="*/ 2303527 w 2698750" name="T14"/>
                <a:gd fmla="*/ 2303527 h 26987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698750" w="2698750">
                  <a:moveTo>
                    <a:pt x="2698748" y="1346973"/>
                  </a:moveTo>
                  <a:lnTo>
                    <a:pt x="2698747" y="1346973"/>
                  </a:lnTo>
                  <a:cubicBezTo>
                    <a:pt x="2698749" y="1347773"/>
                    <a:pt x="2698750" y="1348574"/>
                    <a:pt x="2698750" y="1349375"/>
                  </a:cubicBezTo>
                  <a:cubicBezTo>
                    <a:pt x="2698750" y="1668507"/>
                    <a:pt x="2585641" y="1977311"/>
                    <a:pt x="2379511" y="2220942"/>
                  </a:cubicBezTo>
                  <a:lnTo>
                    <a:pt x="1349375" y="1349375"/>
                  </a:lnTo>
                  <a:lnTo>
                    <a:pt x="2698748" y="1346973"/>
                  </a:lnTo>
                  <a:close/>
                </a:path>
              </a:pathLst>
            </a:custGeom>
            <a:solidFill>
              <a:srgbClr val="D9D9D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8213" name="饼形 176"/>
            <p:cNvSpPr>
              <a:spLocks noChangeAspect="1"/>
            </p:cNvSpPr>
            <p:nvPr/>
          </p:nvSpPr>
          <p:spPr bwMode="auto">
            <a:xfrm>
              <a:off x="144462" y="144462"/>
              <a:ext cx="2698750" cy="2698750"/>
            </a:xfrm>
            <a:custGeom>
              <a:gdLst>
                <a:gd fmla="*/ 2698750 w 2698750" name="T0"/>
                <a:gd fmla="*/ 1349375 h 2698750" name="T1"/>
                <a:gd fmla="*/ 1349375 w 2698750" name="T2"/>
                <a:gd fmla="*/ 2698750 h 2698750" name="T3"/>
                <a:gd fmla="*/ 0 w 2698750" name="T4"/>
                <a:gd fmla="*/ 1349375 h 2698750" name="T5"/>
                <a:gd fmla="*/ 1349375 w 2698750" name="T6"/>
                <a:gd fmla="*/ 0 h 2698750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  <a:gd fmla="*/ 395223 w 2698750" name="T12"/>
                <a:gd fmla="*/ 395223 h 2698750" name="T13"/>
                <a:gd fmla="*/ 2303527 w 2698750" name="T14"/>
                <a:gd fmla="*/ 2303527 h 26987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698750" w="2698750">
                  <a:moveTo>
                    <a:pt x="2379564" y="2220881"/>
                  </a:moveTo>
                  <a:lnTo>
                    <a:pt x="2379564" y="2220881"/>
                  </a:lnTo>
                  <a:cubicBezTo>
                    <a:pt x="2123177" y="2523951"/>
                    <a:pt x="1746345" y="2698749"/>
                    <a:pt x="1349375" y="2698750"/>
                  </a:cubicBezTo>
                  <a:cubicBezTo>
                    <a:pt x="1346257" y="2698750"/>
                    <a:pt x="1343140" y="2698739"/>
                    <a:pt x="1340024" y="2698717"/>
                  </a:cubicBezTo>
                  <a:lnTo>
                    <a:pt x="1349375" y="1349375"/>
                  </a:lnTo>
                  <a:lnTo>
                    <a:pt x="2379564" y="2220881"/>
                  </a:lnTo>
                  <a:close/>
                </a:path>
              </a:pathLst>
            </a:custGeom>
            <a:solidFill>
              <a:srgbClr val="BFBFB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8214" name="饼形 177"/>
            <p:cNvSpPr>
              <a:spLocks noChangeAspect="1"/>
            </p:cNvSpPr>
            <p:nvPr/>
          </p:nvSpPr>
          <p:spPr bwMode="auto">
            <a:xfrm>
              <a:off x="144462" y="144462"/>
              <a:ext cx="2698750" cy="2698750"/>
            </a:xfrm>
            <a:custGeom>
              <a:gdLst>
                <a:gd fmla="*/ 2698750 w 2698750" name="T0"/>
                <a:gd fmla="*/ 1349375 h 2698750" name="T1"/>
                <a:gd fmla="*/ 1349375 w 2698750" name="T2"/>
                <a:gd fmla="*/ 2698750 h 2698750" name="T3"/>
                <a:gd fmla="*/ 0 w 2698750" name="T4"/>
                <a:gd fmla="*/ 1349375 h 2698750" name="T5"/>
                <a:gd fmla="*/ 1349375 w 2698750" name="T6"/>
                <a:gd fmla="*/ 0 h 2698750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  <a:gd fmla="*/ 395223 w 2698750" name="T12"/>
                <a:gd fmla="*/ 395223 h 2698750" name="T13"/>
                <a:gd fmla="*/ 2303527 w 2698750" name="T14"/>
                <a:gd fmla="*/ 2303527 h 26987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698750" w="2698750">
                  <a:moveTo>
                    <a:pt x="1343161" y="2698736"/>
                  </a:moveTo>
                  <a:lnTo>
                    <a:pt x="1343161" y="2698735"/>
                  </a:lnTo>
                  <a:cubicBezTo>
                    <a:pt x="917897" y="2696777"/>
                    <a:pt x="518441" y="2494457"/>
                    <a:pt x="265239" y="2152782"/>
                  </a:cubicBezTo>
                  <a:lnTo>
                    <a:pt x="1349375" y="1349375"/>
                  </a:lnTo>
                  <a:lnTo>
                    <a:pt x="1343161" y="2698736"/>
                  </a:lnTo>
                  <a:close/>
                </a:path>
              </a:pathLst>
            </a:custGeom>
            <a:solidFill>
              <a:srgbClr val="A6A6A6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8215" name="饼形 178"/>
            <p:cNvSpPr>
              <a:spLocks noChangeAspect="1"/>
            </p:cNvSpPr>
            <p:nvPr/>
          </p:nvSpPr>
          <p:spPr bwMode="auto">
            <a:xfrm>
              <a:off x="144462" y="144462"/>
              <a:ext cx="2698750" cy="2698750"/>
            </a:xfrm>
            <a:custGeom>
              <a:gdLst>
                <a:gd fmla="*/ 2698750 w 2698750" name="T0"/>
                <a:gd fmla="*/ 1349375 h 2698750" name="T1"/>
                <a:gd fmla="*/ 1349375 w 2698750" name="T2"/>
                <a:gd fmla="*/ 2698750 h 2698750" name="T3"/>
                <a:gd fmla="*/ 0 w 2698750" name="T4"/>
                <a:gd fmla="*/ 1349375 h 2698750" name="T5"/>
                <a:gd fmla="*/ 1349375 w 2698750" name="T6"/>
                <a:gd fmla="*/ 0 h 2698750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  <a:gd fmla="*/ 395223 w 2698750" name="T12"/>
                <a:gd fmla="*/ 395223 h 2698750" name="T13"/>
                <a:gd fmla="*/ 2303527 w 2698750" name="T14"/>
                <a:gd fmla="*/ 2303527 h 26987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698750" w="2698750">
                  <a:moveTo>
                    <a:pt x="268955" y="2157772"/>
                  </a:moveTo>
                  <a:lnTo>
                    <a:pt x="268955" y="2157771"/>
                  </a:lnTo>
                  <a:cubicBezTo>
                    <a:pt x="94356" y="1924421"/>
                    <a:pt x="0" y="1640814"/>
                    <a:pt x="0" y="1349375"/>
                  </a:cubicBezTo>
                  <a:cubicBezTo>
                    <a:pt x="-1" y="1216331"/>
                    <a:pt x="19675" y="1084018"/>
                    <a:pt x="58389" y="956732"/>
                  </a:cubicBezTo>
                  <a:lnTo>
                    <a:pt x="1349375" y="1349375"/>
                  </a:lnTo>
                  <a:lnTo>
                    <a:pt x="268955" y="2157772"/>
                  </a:lnTo>
                  <a:close/>
                </a:path>
              </a:pathLst>
            </a:cu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8216" name="饼形 179"/>
            <p:cNvSpPr>
              <a:spLocks noChangeAspect="1"/>
            </p:cNvSpPr>
            <p:nvPr/>
          </p:nvSpPr>
          <p:spPr bwMode="auto">
            <a:xfrm>
              <a:off x="144462" y="144462"/>
              <a:ext cx="2698750" cy="2698750"/>
            </a:xfrm>
            <a:custGeom>
              <a:gdLst>
                <a:gd fmla="*/ 2698750 w 2698750" name="T0"/>
                <a:gd fmla="*/ 1349375 h 2698750" name="T1"/>
                <a:gd fmla="*/ 1349375 w 2698750" name="T2"/>
                <a:gd fmla="*/ 2698750 h 2698750" name="T3"/>
                <a:gd fmla="*/ 0 w 2698750" name="T4"/>
                <a:gd fmla="*/ 1349375 h 2698750" name="T5"/>
                <a:gd fmla="*/ 1349375 w 2698750" name="T6"/>
                <a:gd fmla="*/ 0 h 2698750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  <a:gd fmla="*/ 395223 w 2698750" name="T12"/>
                <a:gd fmla="*/ 395223 h 2698750" name="T13"/>
                <a:gd fmla="*/ 2303527 w 2698750" name="T14"/>
                <a:gd fmla="*/ 2303527 h 26987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698750" w="2698750">
                  <a:moveTo>
                    <a:pt x="60004" y="951462"/>
                  </a:moveTo>
                  <a:lnTo>
                    <a:pt x="60003" y="951461"/>
                  </a:lnTo>
                  <a:cubicBezTo>
                    <a:pt x="234566" y="385821"/>
                    <a:pt x="757410" y="-1"/>
                    <a:pt x="1349375" y="0"/>
                  </a:cubicBezTo>
                  <a:cubicBezTo>
                    <a:pt x="1349375" y="0"/>
                    <a:pt x="1349376" y="0"/>
                    <a:pt x="1349377" y="0"/>
                  </a:cubicBezTo>
                  <a:lnTo>
                    <a:pt x="1349375" y="1349375"/>
                  </a:lnTo>
                  <a:lnTo>
                    <a:pt x="60004" y="951462"/>
                  </a:lnTo>
                  <a:close/>
                </a:path>
              </a:pathLst>
            </a:cu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8217" name="饼形 180"/>
            <p:cNvSpPr>
              <a:spLocks noChangeAspect="1"/>
            </p:cNvSpPr>
            <p:nvPr/>
          </p:nvSpPr>
          <p:spPr bwMode="auto">
            <a:xfrm>
              <a:off x="144462" y="144462"/>
              <a:ext cx="2698750" cy="2698750"/>
            </a:xfrm>
            <a:custGeom>
              <a:gdLst>
                <a:gd fmla="*/ 2698750 w 2698750" name="T0"/>
                <a:gd fmla="*/ 1349375 h 2698750" name="T1"/>
                <a:gd fmla="*/ 1349375 w 2698750" name="T2"/>
                <a:gd fmla="*/ 2698750 h 2698750" name="T3"/>
                <a:gd fmla="*/ 0 w 2698750" name="T4"/>
                <a:gd fmla="*/ 1349375 h 2698750" name="T5"/>
                <a:gd fmla="*/ 1349375 w 2698750" name="T6"/>
                <a:gd fmla="*/ 0 h 2698750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  <a:gd fmla="*/ 395223 w 2698750" name="T12"/>
                <a:gd fmla="*/ 395223 h 2698750" name="T13"/>
                <a:gd fmla="*/ 2303527 w 2698750" name="T14"/>
                <a:gd fmla="*/ 2303527 h 269875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698750" w="2698750">
                  <a:moveTo>
                    <a:pt x="1348136" y="1"/>
                  </a:moveTo>
                  <a:lnTo>
                    <a:pt x="1348135" y="0"/>
                  </a:lnTo>
                  <a:cubicBezTo>
                    <a:pt x="1348548" y="0"/>
                    <a:pt x="1348961" y="-1"/>
                    <a:pt x="1349375" y="0"/>
                  </a:cubicBezTo>
                  <a:cubicBezTo>
                    <a:pt x="1839779" y="0"/>
                    <a:pt x="2291577" y="266063"/>
                    <a:pt x="2529423" y="694929"/>
                  </a:cubicBezTo>
                  <a:lnTo>
                    <a:pt x="1349375" y="1349375"/>
                  </a:lnTo>
                  <a:lnTo>
                    <a:pt x="1348136" y="1"/>
                  </a:lnTo>
                  <a:close/>
                </a:path>
              </a:pathLst>
            </a:custGeom>
            <a:solidFill>
              <a:srgbClr val="00BED1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8218" name="椭圆 181"/>
            <p:cNvSpPr>
              <a:spLocks noChangeAspect="1"/>
            </p:cNvSpPr>
            <p:nvPr/>
          </p:nvSpPr>
          <p:spPr bwMode="auto">
            <a:xfrm>
              <a:off x="0" y="0"/>
              <a:ext cx="2987675" cy="2987675"/>
            </a:xfrm>
            <a:prstGeom prst="ellipse">
              <a:avLst/>
            </a:prstGeom>
            <a:noFill/>
            <a:ln w="12700">
              <a:solidFill>
                <a:srgbClr val="7F7F7F"/>
              </a:solidFill>
              <a:prstDash val="sysDash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fontAlgn="ctr" hangingPunct="1">
                <a:spcBef>
                  <a:spcPct val="0"/>
                </a:spcBef>
                <a:buClr>
                  <a:srgbClr val="FF0000"/>
                </a:buClr>
                <a:buSzPct val="70000"/>
                <a:buFontTx/>
                <a:buNone/>
              </a:pPr>
              <a:endParaRPr altLang="en-US" lang="zh-CN" sz="1800"/>
            </a:p>
          </p:txBody>
        </p:sp>
      </p:grpSp>
      <p:sp>
        <p:nvSpPr>
          <p:cNvPr id="8209" name="TextBox 146"/>
          <p:cNvSpPr txBox="1">
            <a:spLocks noChangeArrowheads="1"/>
          </p:cNvSpPr>
          <p:nvPr/>
        </p:nvSpPr>
        <p:spPr bwMode="auto">
          <a:xfrm>
            <a:off x="3455989" y="1000125"/>
            <a:ext cx="32480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rgbClr val="40404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8210" name="TextBox 183"/>
          <p:cNvSpPr txBox="1">
            <a:spLocks noChangeArrowheads="1"/>
          </p:cNvSpPr>
          <p:nvPr/>
        </p:nvSpPr>
        <p:spPr bwMode="auto">
          <a:xfrm>
            <a:off x="7918452" y="5102225"/>
            <a:ext cx="172561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1000">
                <a:solidFill>
                  <a:schemeClr val="bg1"/>
                </a:solidFill>
              </a:rPr>
              <a:t>http://www.ppthi-hoo.com</a:t>
            </a:r>
          </a:p>
        </p:txBody>
      </p:sp>
      <p:grpSp>
        <p:nvGrpSpPr>
          <p:cNvPr id="41" name="Group 9"/>
          <p:cNvGrpSpPr/>
          <p:nvPr/>
        </p:nvGrpSpPr>
        <p:grpSpPr>
          <a:xfrm>
            <a:off x="0" y="5394740"/>
            <a:ext cx="10160000" cy="320259"/>
            <a:chOff x="0" y="351012"/>
            <a:chExt cx="9144000" cy="320040"/>
          </a:xfrm>
        </p:grpSpPr>
        <p:sp>
          <p:nvSpPr>
            <p:cNvPr id="42" name="矩形 28"/>
            <p:cNvSpPr>
              <a:spLocks noChangeArrowheads="1"/>
            </p:cNvSpPr>
            <p:nvPr/>
          </p:nvSpPr>
          <p:spPr bwMode="auto">
            <a:xfrm>
              <a:off x="0" y="351012"/>
              <a:ext cx="9144000" cy="32004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3" name="矩形 3"/>
            <p:cNvSpPr>
              <a:spLocks noChangeArrowheads="1"/>
            </p:cNvSpPr>
            <p:nvPr/>
          </p:nvSpPr>
          <p:spPr bwMode="auto">
            <a:xfrm>
              <a:off x="0" y="385300"/>
              <a:ext cx="1333500" cy="285752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4" name="矩形 6"/>
            <p:cNvSpPr>
              <a:spLocks noChangeArrowheads="1"/>
            </p:cNvSpPr>
            <p:nvPr/>
          </p:nvSpPr>
          <p:spPr bwMode="auto">
            <a:xfrm>
              <a:off x="1301750" y="385300"/>
              <a:ext cx="1333500" cy="285752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5" name="矩形 7"/>
            <p:cNvSpPr>
              <a:spLocks noChangeArrowheads="1"/>
            </p:cNvSpPr>
            <p:nvPr/>
          </p:nvSpPr>
          <p:spPr bwMode="auto">
            <a:xfrm>
              <a:off x="2603500" y="385300"/>
              <a:ext cx="1333500" cy="285752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6" name="矩形 8"/>
            <p:cNvSpPr>
              <a:spLocks noChangeArrowheads="1"/>
            </p:cNvSpPr>
            <p:nvPr/>
          </p:nvSpPr>
          <p:spPr bwMode="auto">
            <a:xfrm>
              <a:off x="3905250" y="385300"/>
              <a:ext cx="1333500" cy="28575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7" name="矩形 9"/>
            <p:cNvSpPr>
              <a:spLocks noChangeArrowheads="1"/>
            </p:cNvSpPr>
            <p:nvPr/>
          </p:nvSpPr>
          <p:spPr bwMode="auto">
            <a:xfrm>
              <a:off x="5207000" y="385300"/>
              <a:ext cx="1333500" cy="285752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8" name="矩形 10"/>
            <p:cNvSpPr>
              <a:spLocks noChangeArrowheads="1"/>
            </p:cNvSpPr>
            <p:nvPr/>
          </p:nvSpPr>
          <p:spPr bwMode="auto">
            <a:xfrm>
              <a:off x="6508750" y="385300"/>
              <a:ext cx="1333500" cy="285752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49" name="矩形 11"/>
            <p:cNvSpPr>
              <a:spLocks noChangeArrowheads="1"/>
            </p:cNvSpPr>
            <p:nvPr/>
          </p:nvSpPr>
          <p:spPr bwMode="auto">
            <a:xfrm>
              <a:off x="7810500" y="385300"/>
              <a:ext cx="1333500" cy="285752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>
    <p:wipe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2.png" id="9219" name="图片 3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35489" y="1"/>
            <a:ext cx="4967287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矩形 25"/>
          <p:cNvSpPr>
            <a:spLocks noChangeArrowheads="1"/>
          </p:cNvSpPr>
          <p:nvPr/>
        </p:nvSpPr>
        <p:spPr bwMode="auto">
          <a:xfrm>
            <a:off x="774700" y="1"/>
            <a:ext cx="1498600" cy="117475"/>
          </a:xfrm>
          <a:prstGeom prst="rect">
            <a:avLst/>
          </a:prstGeom>
          <a:solidFill>
            <a:srgbClr val="00BED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pic>
        <p:nvPicPr>
          <p:cNvPr descr="4.png" id="9221" name="图片 29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23175" y="0"/>
            <a:ext cx="151288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31"/>
          <p:cNvSpPr txBox="1">
            <a:spLocks noChangeArrowheads="1"/>
          </p:cNvSpPr>
          <p:nvPr/>
        </p:nvSpPr>
        <p:spPr bwMode="auto">
          <a:xfrm>
            <a:off x="660401" y="2560639"/>
            <a:ext cx="36369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5400">
                <a:solidFill>
                  <a:srgbClr val="2B2B2B"/>
                </a:solidFill>
                <a:latin charset="-122" panose="03000509000000000000" pitchFamily="65" typeface="方正大黑简体"/>
                <a:ea charset="-122" panose="03000509000000000000" pitchFamily="65" typeface="方正大黑简体"/>
              </a:rPr>
              <a:t>HI-HOO</a:t>
            </a:r>
          </a:p>
        </p:txBody>
      </p:sp>
      <p:pic>
        <p:nvPicPr>
          <p:cNvPr descr="6.png" id="9223" name="图片 4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2638" y="3343276"/>
            <a:ext cx="2921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Box 30"/>
          <p:cNvSpPr txBox="1">
            <a:spLocks noChangeArrowheads="1"/>
          </p:cNvSpPr>
          <p:nvPr/>
        </p:nvSpPr>
        <p:spPr bwMode="auto">
          <a:xfrm>
            <a:off x="660400" y="1789114"/>
            <a:ext cx="4527550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zh-CN" lang="en-US" sz="6600">
                <a:solidFill>
                  <a:srgbClr val="00BED1"/>
                </a:solidFill>
                <a:latin charset="-122" panose="03000509000000000000" pitchFamily="65" typeface="方正大黑简体"/>
                <a:ea charset="-122" panose="03000509000000000000" pitchFamily="65" typeface="方正大黑简体"/>
              </a:rPr>
              <a:t>THANKS!</a:t>
            </a:r>
          </a:p>
        </p:txBody>
      </p:sp>
      <p:grpSp>
        <p:nvGrpSpPr>
          <p:cNvPr id="22" name="Group 9"/>
          <p:cNvGrpSpPr/>
          <p:nvPr/>
        </p:nvGrpSpPr>
        <p:grpSpPr>
          <a:xfrm>
            <a:off x="0" y="5394740"/>
            <a:ext cx="10160000" cy="320259"/>
            <a:chOff x="0" y="351012"/>
            <a:chExt cx="9144000" cy="320040"/>
          </a:xfrm>
        </p:grpSpPr>
        <p:sp>
          <p:nvSpPr>
            <p:cNvPr id="23" name="矩形 28"/>
            <p:cNvSpPr>
              <a:spLocks noChangeArrowheads="1"/>
            </p:cNvSpPr>
            <p:nvPr/>
          </p:nvSpPr>
          <p:spPr bwMode="auto">
            <a:xfrm>
              <a:off x="0" y="351012"/>
              <a:ext cx="9144000" cy="320040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4" name="矩形 3"/>
            <p:cNvSpPr>
              <a:spLocks noChangeArrowheads="1"/>
            </p:cNvSpPr>
            <p:nvPr/>
          </p:nvSpPr>
          <p:spPr bwMode="auto">
            <a:xfrm>
              <a:off x="0" y="385300"/>
              <a:ext cx="1333500" cy="285752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5" name="矩形 6"/>
            <p:cNvSpPr>
              <a:spLocks noChangeArrowheads="1"/>
            </p:cNvSpPr>
            <p:nvPr/>
          </p:nvSpPr>
          <p:spPr bwMode="auto">
            <a:xfrm>
              <a:off x="1301750" y="385300"/>
              <a:ext cx="1333500" cy="285752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6" name="矩形 7"/>
            <p:cNvSpPr>
              <a:spLocks noChangeArrowheads="1"/>
            </p:cNvSpPr>
            <p:nvPr/>
          </p:nvSpPr>
          <p:spPr bwMode="auto">
            <a:xfrm>
              <a:off x="2603500" y="385300"/>
              <a:ext cx="1333500" cy="285752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7" name="矩形 8"/>
            <p:cNvSpPr>
              <a:spLocks noChangeArrowheads="1"/>
            </p:cNvSpPr>
            <p:nvPr/>
          </p:nvSpPr>
          <p:spPr bwMode="auto">
            <a:xfrm>
              <a:off x="3905250" y="385300"/>
              <a:ext cx="1333500" cy="285752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8" name="矩形 9"/>
            <p:cNvSpPr>
              <a:spLocks noChangeArrowheads="1"/>
            </p:cNvSpPr>
            <p:nvPr/>
          </p:nvSpPr>
          <p:spPr bwMode="auto">
            <a:xfrm>
              <a:off x="5207000" y="385300"/>
              <a:ext cx="1333500" cy="285752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29" name="矩形 10"/>
            <p:cNvSpPr>
              <a:spLocks noChangeArrowheads="1"/>
            </p:cNvSpPr>
            <p:nvPr/>
          </p:nvSpPr>
          <p:spPr bwMode="auto">
            <a:xfrm>
              <a:off x="6508750" y="385300"/>
              <a:ext cx="1333500" cy="285752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  <p:sp>
          <p:nvSpPr>
            <p:cNvPr id="30" name="矩形 11"/>
            <p:cNvSpPr>
              <a:spLocks noChangeArrowheads="1"/>
            </p:cNvSpPr>
            <p:nvPr/>
          </p:nvSpPr>
          <p:spPr bwMode="auto">
            <a:xfrm>
              <a:off x="7810500" y="385300"/>
              <a:ext cx="1333500" cy="285752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altLang="en-US" lang="zh-CN" sz="18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50</Paragraphs>
  <Slides>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5">
      <vt:lpstr>Arial</vt:lpstr>
      <vt:lpstr>Calibri Light</vt:lpstr>
      <vt:lpstr>Calibri</vt:lpstr>
      <vt:lpstr>宋体</vt:lpstr>
      <vt:lpstr>方正大黑简体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2021-08-22T12:05:35Z</dcterms:created>
  <cp:lastPrinted>2021-08-22T12:05:35Z</cp:lastPrinted>
  <dcterms:modified xsi:type="dcterms:W3CDTF">2021-08-22T05:45:55Z</dcterms:modified>
  <cp:revision>1</cp:revision>
</cp:coreProperties>
</file>