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63" r:id="rId8"/>
    <p:sldId id="267" r:id="rId9"/>
    <p:sldId id="268" r:id="rId10"/>
    <p:sldId id="269" r:id="rId11"/>
    <p:sldId id="281" r:id="rId12"/>
    <p:sldId id="275" r:id="rId13"/>
    <p:sldId id="264" r:id="rId14"/>
    <p:sldId id="270" r:id="rId15"/>
    <p:sldId id="276" r:id="rId16"/>
    <p:sldId id="282" r:id="rId17"/>
    <p:sldId id="277" r:id="rId18"/>
    <p:sldId id="271" r:id="rId19"/>
    <p:sldId id="272" r:id="rId20"/>
    <p:sldId id="273" r:id="rId21"/>
    <p:sldId id="283" r:id="rId22"/>
    <p:sldId id="274" r:id="rId23"/>
    <p:sldId id="278" r:id="rId24"/>
    <p:sldId id="279" r:id="rId25"/>
    <p:sldId id="280" r:id="rId26"/>
    <p:sldId id="28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0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C522-997A-4158-8833-CA5F497EB1E7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E59FC-3769-462D-91FB-FFA04D772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69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blipFill>
            <a:blip r:embed="rId1">
              <a:extLst>
                <a:ext uri="{BEBA8EAE-BF5A-486C-A8C5-ECC9F3942E4B}">
                  <a14:imgProps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5055437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42961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3478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58243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56108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50193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663955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606673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518620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453364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10022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5425152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18555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7078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88669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84315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39733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70829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02686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72775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80875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94716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494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81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.png" Type="http://schemas.openxmlformats.org/officeDocument/2006/relationships/image"/><Relationship Id="rId3" Target="../media/image8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.png" Type="http://schemas.openxmlformats.org/officeDocument/2006/relationships/image"/><Relationship Id="rId3" Target="../media/image9.wdp" Type="http://schemas.microsoft.com/office/2007/relationships/hdphoto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.png" Type="http://schemas.openxmlformats.org/officeDocument/2006/relationships/image"/><Relationship Id="rId3" Target="../media/image3.wdp" Type="http://schemas.microsoft.com/office/2007/relationships/hdphoto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.png" Type="http://schemas.openxmlformats.org/officeDocument/2006/relationships/image"/><Relationship Id="rId3" Target="../media/image5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.png" Type="http://schemas.openxmlformats.org/officeDocument/2006/relationships/image"/><Relationship Id="rId3" Target="../media/image7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26" name="文本框 25"/>
          <p:cNvSpPr txBox="1"/>
          <p:nvPr/>
        </p:nvSpPr>
        <p:spPr>
          <a:xfrm>
            <a:off x="4237650" y="2163306"/>
            <a:ext cx="3699803" cy="4480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9600">
                <a:solidFill>
                  <a:schemeClr val="bg1"/>
                </a:solidFill>
                <a:latin typeface="+mj-ea"/>
                <a:ea typeface="+mj-ea"/>
              </a:rPr>
              <a:t>2017</a:t>
            </a:r>
          </a:p>
          <a:p>
            <a:pPr algn="dist"/>
            <a:r>
              <a:rPr altLang="zh-CN" lang="en-US" smtClean="0" sz="9600">
                <a:solidFill>
                  <a:schemeClr val="bg1"/>
                </a:solidFill>
                <a:latin typeface="+mj-ea"/>
                <a:ea typeface="+mj-ea"/>
              </a:rPr>
              <a:t>BUSINESS</a:t>
            </a:r>
          </a:p>
        </p:txBody>
      </p:sp>
    </p:spTree>
    <p:extLst>
      <p:ext uri="{BB962C8B-B14F-4D97-AF65-F5344CB8AC3E}">
        <p14:creationId val="16931037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5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/>
            <p:nvPr/>
          </p:nvSpPr>
          <p:spPr bwMode="auto">
            <a:xfrm>
              <a:off x="6660232" y="3121026"/>
              <a:ext cx="692150" cy="628650"/>
            </a:xfrm>
            <a:custGeom>
              <a:gdLst>
                <a:gd fmla="*/ 184 w 184" name="T0"/>
                <a:gd fmla="*/ 91 h 167" name="T1"/>
                <a:gd fmla="*/ 0 w 184" name="T2"/>
                <a:gd fmla="*/ 167 h 167" name="T3"/>
                <a:gd fmla="*/ 0 w 184" name="T4"/>
                <a:gd fmla="*/ 38 h 167" name="T5"/>
                <a:gd fmla="*/ 92 w 184" name="T6"/>
                <a:gd fmla="*/ 0 h 167" name="T7"/>
                <a:gd fmla="*/ 184 w 184" name="T8"/>
                <a:gd fmla="*/ 91 h 1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7" w="184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6660232" y="1727201"/>
              <a:ext cx="995363" cy="996950"/>
            </a:xfrm>
            <a:custGeom>
              <a:gdLst>
                <a:gd fmla="*/ 0 w 265" name="T0"/>
                <a:gd fmla="*/ 0 h 265" name="T1"/>
                <a:gd fmla="*/ 265 w 265" name="T2"/>
                <a:gd fmla="*/ 265 h 265" name="T3"/>
                <a:gd fmla="*/ 136 w 265" name="T4"/>
                <a:gd fmla="*/ 265 h 265" name="T5"/>
                <a:gd fmla="*/ 0 w 265" name="T6"/>
                <a:gd fmla="*/ 129 h 265" name="T7"/>
                <a:gd fmla="*/ 0 w 265" name="T8"/>
                <a:gd fmla="*/ 0 h 2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5" w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7160294" y="2752726"/>
              <a:ext cx="495300" cy="230188"/>
            </a:xfrm>
            <a:custGeom>
              <a:gdLst>
                <a:gd fmla="*/ 132 w 132" name="T0"/>
                <a:gd fmla="*/ 0 h 61" name="T1"/>
                <a:gd fmla="*/ 124 w 132" name="T2"/>
                <a:gd fmla="*/ 61 h 61" name="T3"/>
                <a:gd fmla="*/ 0 w 132" name="T4"/>
                <a:gd fmla="*/ 28 h 61" name="T5"/>
                <a:gd fmla="*/ 3 w 132" name="T6"/>
                <a:gd fmla="*/ 0 h 61" name="T7"/>
                <a:gd fmla="*/ 132 w 132" name="T8"/>
                <a:gd fmla="*/ 0 h 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" w="132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7028532" y="2889251"/>
              <a:ext cx="590550" cy="552450"/>
            </a:xfrm>
            <a:custGeom>
              <a:gdLst>
                <a:gd fmla="*/ 157 w 157" name="T0"/>
                <a:gd fmla="*/ 33 h 147" name="T1"/>
                <a:gd fmla="*/ 91 w 157" name="T2"/>
                <a:gd fmla="*/ 147 h 147" name="T3"/>
                <a:gd fmla="*/ 0 w 157" name="T4"/>
                <a:gd fmla="*/ 56 h 147" name="T5"/>
                <a:gd fmla="*/ 33 w 157" name="T6"/>
                <a:gd fmla="*/ 0 h 147" name="T7"/>
                <a:gd fmla="*/ 157 w 157" name="T8"/>
                <a:gd fmla="*/ 33 h 1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7" w="15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758532" y="2997201"/>
              <a:ext cx="871538" cy="752475"/>
            </a:xfrm>
            <a:custGeom>
              <a:gdLst>
                <a:gd fmla="*/ 232 w 232" name="T0"/>
                <a:gd fmla="*/ 200 h 200" name="T1"/>
                <a:gd fmla="*/ 46 w 232" name="T2"/>
                <a:gd fmla="*/ 121 h 200" name="T3"/>
                <a:gd fmla="*/ 0 w 232" name="T4"/>
                <a:gd fmla="*/ 60 h 200" name="T5"/>
                <a:gd fmla="*/ 114 w 232" name="T6"/>
                <a:gd fmla="*/ 0 h 200" name="T7"/>
                <a:gd fmla="*/ 232 w 232" name="T8"/>
                <a:gd fmla="*/ 71 h 200" name="T9"/>
                <a:gd fmla="*/ 232 w 232" name="T10"/>
                <a:gd fmla="*/ 200 h 2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0" w="231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5634707" y="1727201"/>
              <a:ext cx="995363" cy="1470025"/>
            </a:xfrm>
            <a:custGeom>
              <a:gdLst>
                <a:gd fmla="*/ 30 w 265" name="T0"/>
                <a:gd fmla="*/ 391 h 391" name="T1"/>
                <a:gd fmla="*/ 0 w 265" name="T2"/>
                <a:gd fmla="*/ 269 h 391" name="T3"/>
                <a:gd fmla="*/ 265 w 265" name="T4"/>
                <a:gd fmla="*/ 0 h 391" name="T5"/>
                <a:gd fmla="*/ 265 w 265" name="T6"/>
                <a:gd fmla="*/ 129 h 391" name="T7"/>
                <a:gd fmla="*/ 129 w 265" name="T8"/>
                <a:gd fmla="*/ 269 h 391" name="T9"/>
                <a:gd fmla="*/ 143 w 265" name="T10"/>
                <a:gd fmla="*/ 331 h 391" name="T11"/>
                <a:gd fmla="*/ 30 w 265" name="T12"/>
                <a:gd fmla="*/ 391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265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2 w 65" name="T38"/>
                <a:gd fmla="*/ 98 h 167" name="T39"/>
                <a:gd fmla="*/ 32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7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5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5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5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5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5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5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5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5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5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5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5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5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5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5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5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5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5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5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3 w 65" name="T34"/>
                <a:gd fmla="*/ 159 h 167" name="T35"/>
                <a:gd fmla="*/ 33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5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5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6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2 w 65" name="T38"/>
                <a:gd fmla="*/ 98 h 167" name="T39"/>
                <a:gd fmla="*/ 32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7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2 w 65" name="T38"/>
                <a:gd fmla="*/ 98 h 167" name="T39"/>
                <a:gd fmla="*/ 32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7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gdLst>
                <a:gd fmla="*/ 14 w 66" name="T0"/>
                <a:gd fmla="*/ 30 h 167" name="T1"/>
                <a:gd fmla="*/ 52 w 66" name="T2"/>
                <a:gd fmla="*/ 30 h 167" name="T3"/>
                <a:gd fmla="*/ 66 w 66" name="T4"/>
                <a:gd fmla="*/ 43 h 167" name="T5"/>
                <a:gd fmla="*/ 66 w 66" name="T6"/>
                <a:gd fmla="*/ 44 h 167" name="T7"/>
                <a:gd fmla="*/ 66 w 66" name="T8"/>
                <a:gd fmla="*/ 74 h 167" name="T9"/>
                <a:gd fmla="*/ 66 w 66" name="T10"/>
                <a:gd fmla="*/ 89 h 167" name="T11"/>
                <a:gd fmla="*/ 59 w 66" name="T12"/>
                <a:gd fmla="*/ 96 h 167" name="T13"/>
                <a:gd fmla="*/ 59 w 66" name="T14"/>
                <a:gd fmla="*/ 96 h 167" name="T15"/>
                <a:gd fmla="*/ 52 w 66" name="T16"/>
                <a:gd fmla="*/ 89 h 167" name="T17"/>
                <a:gd fmla="*/ 52 w 66" name="T18"/>
                <a:gd fmla="*/ 74 h 167" name="T19"/>
                <a:gd fmla="*/ 52 w 66" name="T20"/>
                <a:gd fmla="*/ 44 h 167" name="T21"/>
                <a:gd fmla="*/ 50 w 66" name="T22"/>
                <a:gd fmla="*/ 44 h 167" name="T23"/>
                <a:gd fmla="*/ 50 w 66" name="T24"/>
                <a:gd fmla="*/ 95 h 167" name="T25"/>
                <a:gd fmla="*/ 50 w 66" name="T26"/>
                <a:gd fmla="*/ 98 h 167" name="T27"/>
                <a:gd fmla="*/ 50 w 66" name="T28"/>
                <a:gd fmla="*/ 159 h 167" name="T29"/>
                <a:gd fmla="*/ 42 w 66" name="T30"/>
                <a:gd fmla="*/ 167 h 167" name="T31"/>
                <a:gd fmla="*/ 42 w 66" name="T32"/>
                <a:gd fmla="*/ 167 h 167" name="T33"/>
                <a:gd fmla="*/ 34 w 66" name="T34"/>
                <a:gd fmla="*/ 159 h 167" name="T35"/>
                <a:gd fmla="*/ 34 w 66" name="T36"/>
                <a:gd fmla="*/ 98 h 167" name="T37"/>
                <a:gd fmla="*/ 32 w 66" name="T38"/>
                <a:gd fmla="*/ 98 h 167" name="T39"/>
                <a:gd fmla="*/ 32 w 66" name="T40"/>
                <a:gd fmla="*/ 159 h 167" name="T41"/>
                <a:gd fmla="*/ 24 w 66" name="T42"/>
                <a:gd fmla="*/ 167 h 167" name="T43"/>
                <a:gd fmla="*/ 24 w 66" name="T44"/>
                <a:gd fmla="*/ 167 h 167" name="T45"/>
                <a:gd fmla="*/ 16 w 66" name="T46"/>
                <a:gd fmla="*/ 159 h 167" name="T47"/>
                <a:gd fmla="*/ 16 w 66" name="T48"/>
                <a:gd fmla="*/ 98 h 167" name="T49"/>
                <a:gd fmla="*/ 16 w 66" name="T50"/>
                <a:gd fmla="*/ 95 h 167" name="T51"/>
                <a:gd fmla="*/ 16 w 66" name="T52"/>
                <a:gd fmla="*/ 44 h 167" name="T53"/>
                <a:gd fmla="*/ 14 w 66" name="T54"/>
                <a:gd fmla="*/ 44 h 167" name="T55"/>
                <a:gd fmla="*/ 14 w 66" name="T56"/>
                <a:gd fmla="*/ 74 h 167" name="T57"/>
                <a:gd fmla="*/ 14 w 66" name="T58"/>
                <a:gd fmla="*/ 89 h 167" name="T59"/>
                <a:gd fmla="*/ 7 w 66" name="T60"/>
                <a:gd fmla="*/ 96 h 167" name="T61"/>
                <a:gd fmla="*/ 7 w 66" name="T62"/>
                <a:gd fmla="*/ 96 h 167" name="T63"/>
                <a:gd fmla="*/ 0 w 66" name="T64"/>
                <a:gd fmla="*/ 89 h 167" name="T65"/>
                <a:gd fmla="*/ 0 w 66" name="T66"/>
                <a:gd fmla="*/ 74 h 167" name="T67"/>
                <a:gd fmla="*/ 0 w 66" name="T68"/>
                <a:gd fmla="*/ 44 h 167" name="T69"/>
                <a:gd fmla="*/ 0 w 66" name="T70"/>
                <a:gd fmla="*/ 43 h 167" name="T71"/>
                <a:gd fmla="*/ 14 w 66" name="T72"/>
                <a:gd fmla="*/ 30 h 167" name="T73"/>
                <a:gd fmla="*/ 33 w 66" name="T74"/>
                <a:gd fmla="*/ 0 h 167" name="T75"/>
                <a:gd fmla="*/ 47 w 66" name="T76"/>
                <a:gd fmla="*/ 14 h 167" name="T77"/>
                <a:gd fmla="*/ 33 w 66" name="T78"/>
                <a:gd fmla="*/ 28 h 167" name="T79"/>
                <a:gd fmla="*/ 19 w 66" name="T80"/>
                <a:gd fmla="*/ 14 h 167" name="T81"/>
                <a:gd fmla="*/ 33 w 66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6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3 w 65" name="T34"/>
                <a:gd fmla="*/ 159 h 167" name="T35"/>
                <a:gd fmla="*/ 33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6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2 w 65" name="T38"/>
                <a:gd fmla="*/ 98 h 167" name="T39"/>
                <a:gd fmla="*/ 32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8 w 65" name="T12"/>
                <a:gd fmla="*/ 96 h 167" name="T13"/>
                <a:gd fmla="*/ 58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49 w 65" name="T22"/>
                <a:gd fmla="*/ 44 h 167" name="T23"/>
                <a:gd fmla="*/ 49 w 65" name="T24"/>
                <a:gd fmla="*/ 95 h 167" name="T25"/>
                <a:gd fmla="*/ 49 w 65" name="T26"/>
                <a:gd fmla="*/ 98 h 167" name="T27"/>
                <a:gd fmla="*/ 49 w 65" name="T28"/>
                <a:gd fmla="*/ 159 h 167" name="T29"/>
                <a:gd fmla="*/ 41 w 65" name="T30"/>
                <a:gd fmla="*/ 167 h 167" name="T31"/>
                <a:gd fmla="*/ 41 w 65" name="T32"/>
                <a:gd fmla="*/ 167 h 167" name="T33"/>
                <a:gd fmla="*/ 33 w 65" name="T34"/>
                <a:gd fmla="*/ 159 h 167" name="T35"/>
                <a:gd fmla="*/ 33 w 65" name="T36"/>
                <a:gd fmla="*/ 98 h 167" name="T37"/>
                <a:gd fmla="*/ 31 w 65" name="T38"/>
                <a:gd fmla="*/ 98 h 167" name="T39"/>
                <a:gd fmla="*/ 31 w 65" name="T40"/>
                <a:gd fmla="*/ 159 h 167" name="T41"/>
                <a:gd fmla="*/ 23 w 65" name="T42"/>
                <a:gd fmla="*/ 167 h 167" name="T43"/>
                <a:gd fmla="*/ 23 w 65" name="T44"/>
                <a:gd fmla="*/ 167 h 167" name="T45"/>
                <a:gd fmla="*/ 15 w 65" name="T46"/>
                <a:gd fmla="*/ 159 h 167" name="T47"/>
                <a:gd fmla="*/ 15 w 65" name="T48"/>
                <a:gd fmla="*/ 98 h 167" name="T49"/>
                <a:gd fmla="*/ 15 w 65" name="T50"/>
                <a:gd fmla="*/ 95 h 167" name="T51"/>
                <a:gd fmla="*/ 15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6 w 65" name="T60"/>
                <a:gd fmla="*/ 96 h 167" name="T61"/>
                <a:gd fmla="*/ 6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2 w 65" name="T74"/>
                <a:gd fmla="*/ 0 h 167" name="T75"/>
                <a:gd fmla="*/ 46 w 65" name="T76"/>
                <a:gd fmla="*/ 14 h 167" name="T77"/>
                <a:gd fmla="*/ 32 w 65" name="T78"/>
                <a:gd fmla="*/ 28 h 167" name="T79"/>
                <a:gd fmla="*/ 18 w 65" name="T80"/>
                <a:gd fmla="*/ 14 h 167" name="T81"/>
                <a:gd fmla="*/ 32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gdLst>
                <a:gd fmla="*/ 13 w 65" name="T0"/>
                <a:gd fmla="*/ 30 h 167" name="T1"/>
                <a:gd fmla="*/ 52 w 65" name="T2"/>
                <a:gd fmla="*/ 30 h 167" name="T3"/>
                <a:gd fmla="*/ 65 w 65" name="T4"/>
                <a:gd fmla="*/ 43 h 167" name="T5"/>
                <a:gd fmla="*/ 65 w 65" name="T6"/>
                <a:gd fmla="*/ 44 h 167" name="T7"/>
                <a:gd fmla="*/ 65 w 65" name="T8"/>
                <a:gd fmla="*/ 74 h 167" name="T9"/>
                <a:gd fmla="*/ 65 w 65" name="T10"/>
                <a:gd fmla="*/ 89 h 167" name="T11"/>
                <a:gd fmla="*/ 59 w 65" name="T12"/>
                <a:gd fmla="*/ 96 h 167" name="T13"/>
                <a:gd fmla="*/ 59 w 65" name="T14"/>
                <a:gd fmla="*/ 96 h 167" name="T15"/>
                <a:gd fmla="*/ 52 w 65" name="T16"/>
                <a:gd fmla="*/ 89 h 167" name="T17"/>
                <a:gd fmla="*/ 52 w 65" name="T18"/>
                <a:gd fmla="*/ 74 h 167" name="T19"/>
                <a:gd fmla="*/ 52 w 65" name="T20"/>
                <a:gd fmla="*/ 44 h 167" name="T21"/>
                <a:gd fmla="*/ 50 w 65" name="T22"/>
                <a:gd fmla="*/ 44 h 167" name="T23"/>
                <a:gd fmla="*/ 50 w 65" name="T24"/>
                <a:gd fmla="*/ 95 h 167" name="T25"/>
                <a:gd fmla="*/ 50 w 65" name="T26"/>
                <a:gd fmla="*/ 98 h 167" name="T27"/>
                <a:gd fmla="*/ 50 w 65" name="T28"/>
                <a:gd fmla="*/ 159 h 167" name="T29"/>
                <a:gd fmla="*/ 42 w 65" name="T30"/>
                <a:gd fmla="*/ 167 h 167" name="T31"/>
                <a:gd fmla="*/ 42 w 65" name="T32"/>
                <a:gd fmla="*/ 167 h 167" name="T33"/>
                <a:gd fmla="*/ 34 w 65" name="T34"/>
                <a:gd fmla="*/ 159 h 167" name="T35"/>
                <a:gd fmla="*/ 34 w 65" name="T36"/>
                <a:gd fmla="*/ 98 h 167" name="T37"/>
                <a:gd fmla="*/ 32 w 65" name="T38"/>
                <a:gd fmla="*/ 98 h 167" name="T39"/>
                <a:gd fmla="*/ 32 w 65" name="T40"/>
                <a:gd fmla="*/ 159 h 167" name="T41"/>
                <a:gd fmla="*/ 24 w 65" name="T42"/>
                <a:gd fmla="*/ 167 h 167" name="T43"/>
                <a:gd fmla="*/ 24 w 65" name="T44"/>
                <a:gd fmla="*/ 167 h 167" name="T45"/>
                <a:gd fmla="*/ 16 w 65" name="T46"/>
                <a:gd fmla="*/ 159 h 167" name="T47"/>
                <a:gd fmla="*/ 16 w 65" name="T48"/>
                <a:gd fmla="*/ 98 h 167" name="T49"/>
                <a:gd fmla="*/ 16 w 65" name="T50"/>
                <a:gd fmla="*/ 95 h 167" name="T51"/>
                <a:gd fmla="*/ 16 w 65" name="T52"/>
                <a:gd fmla="*/ 44 h 167" name="T53"/>
                <a:gd fmla="*/ 13 w 65" name="T54"/>
                <a:gd fmla="*/ 44 h 167" name="T55"/>
                <a:gd fmla="*/ 13 w 65" name="T56"/>
                <a:gd fmla="*/ 74 h 167" name="T57"/>
                <a:gd fmla="*/ 13 w 65" name="T58"/>
                <a:gd fmla="*/ 89 h 167" name="T59"/>
                <a:gd fmla="*/ 7 w 65" name="T60"/>
                <a:gd fmla="*/ 96 h 167" name="T61"/>
                <a:gd fmla="*/ 7 w 65" name="T62"/>
                <a:gd fmla="*/ 96 h 167" name="T63"/>
                <a:gd fmla="*/ 0 w 65" name="T64"/>
                <a:gd fmla="*/ 89 h 167" name="T65"/>
                <a:gd fmla="*/ 0 w 65" name="T66"/>
                <a:gd fmla="*/ 74 h 167" name="T67"/>
                <a:gd fmla="*/ 0 w 65" name="T68"/>
                <a:gd fmla="*/ 44 h 167" name="T69"/>
                <a:gd fmla="*/ 0 w 65" name="T70"/>
                <a:gd fmla="*/ 43 h 167" name="T71"/>
                <a:gd fmla="*/ 13 w 65" name="T72"/>
                <a:gd fmla="*/ 30 h 167" name="T73"/>
                <a:gd fmla="*/ 33 w 65" name="T74"/>
                <a:gd fmla="*/ 0 h 167" name="T75"/>
                <a:gd fmla="*/ 47 w 65" name="T76"/>
                <a:gd fmla="*/ 14 h 167" name="T77"/>
                <a:gd fmla="*/ 33 w 65" name="T78"/>
                <a:gd fmla="*/ 28 h 167" name="T79"/>
                <a:gd fmla="*/ 19 w 65" name="T80"/>
                <a:gd fmla="*/ 14 h 167" name="T81"/>
                <a:gd fmla="*/ 33 w 65" name="T82"/>
                <a:gd fmla="*/ 0 h 16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67" w="65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1156017" cy="762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44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68%</a:t>
            </a: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0"/>
            <a:ext cx="1156017" cy="762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44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60%</a:t>
            </a: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0"/>
            <a:ext cx="1156017" cy="762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44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72%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gdLst>
              <a:gd fmla="*/ 0 w 365760" name="connsiteX0"/>
              <a:gd fmla="*/ 472440 h 472440" name="connsiteY0"/>
              <a:gd fmla="*/ 365760 w 365760" name="connsiteX1"/>
              <a:gd fmla="*/ 0 h 4724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72440" w="36576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gdLst>
              <a:gd fmla="*/ 0 w 480060" name="connsiteX0"/>
              <a:gd fmla="*/ 0 h 99060" name="connsiteY0"/>
              <a:gd fmla="*/ 480060 w 480060" name="connsiteX1"/>
              <a:gd fmla="*/ 99060 h 9906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9060" w="480059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gdLst>
              <a:gd fmla="*/ 0 w 495300" name="connsiteX0"/>
              <a:gd fmla="*/ 0 h 327660" name="connsiteY0"/>
              <a:gd fmla="*/ 495300 w 495300" name="connsiteX1"/>
              <a:gd fmla="*/ 327660 h 32766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27660" w="49530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gdLst>
              <a:gd fmla="*/ 0 w 274320" name="connsiteX0"/>
              <a:gd fmla="*/ 0 h 632460" name="connsiteY0"/>
              <a:gd fmla="*/ 274320 w 274320" name="connsiteX1"/>
              <a:gd fmla="*/ 632460 h 63246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632460" w="27432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gdLst>
              <a:gd fmla="*/ 327660 w 327660" name="connsiteX0"/>
              <a:gd fmla="*/ 0 h 472440" name="connsiteY0"/>
              <a:gd fmla="*/ 0 w 327660" name="connsiteX1"/>
              <a:gd fmla="*/ 472440 h 4724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72440" w="32766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gdLst>
              <a:gd fmla="*/ 548640 w 548640" name="connsiteX0"/>
              <a:gd fmla="*/ 411480 h 411480" name="connsiteY0"/>
              <a:gd fmla="*/ 0 w 548640" name="connsiteX1"/>
              <a:gd fmla="*/ 0 h 41148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11480" w="54864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9954218" y="1515566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0382517" y="4032241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9017759" y="579109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6621125" y="549780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</p:spTree>
    <p:extLst>
      <p:ext uri="{BB962C8B-B14F-4D97-AF65-F5344CB8AC3E}">
        <p14:creationId val="664336069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9"/>
      <p:bldP grpId="0" spid="20"/>
      <p:bldP grpId="0" spid="21"/>
      <p:bldP grpId="0" spid="22"/>
      <p:bldP grpId="0" spid="23"/>
      <p:bldP grpId="0" spid="24"/>
      <p:bldP grpId="0" spid="68"/>
      <p:bldP grpId="0" spid="69"/>
      <p:bldP grpId="0" spid="70"/>
      <p:bldP grpId="0" spid="71"/>
      <p:bldP grpId="0" spid="72"/>
      <p:bldP grpId="0" spid="73"/>
      <p:bldP grpId="0" spid="7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/>
            <p:nvPr/>
          </p:nvSpPr>
          <p:spPr bwMode="auto">
            <a:xfrm>
              <a:off x="4211595" y="4310954"/>
              <a:ext cx="774359" cy="2547045"/>
            </a:xfrm>
            <a:custGeom>
              <a:gdLst>
                <a:gd fmla="*/ 325 w 325" name="T0"/>
                <a:gd fmla="*/ 1069 h 1069" name="T1"/>
                <a:gd fmla="*/ 0 w 325" name="T2"/>
                <a:gd fmla="*/ 1069 h 1069" name="T3"/>
                <a:gd fmla="*/ 163 w 325" name="T4"/>
                <a:gd fmla="*/ 0 h 1069" name="T5"/>
                <a:gd fmla="*/ 325 w 325" name="T6"/>
                <a:gd fmla="*/ 1069 h 106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69" w="325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whit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61%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/>
            <p:nvPr/>
          </p:nvSpPr>
          <p:spPr bwMode="auto">
            <a:xfrm>
              <a:off x="4984762" y="1985961"/>
              <a:ext cx="769594" cy="4872038"/>
            </a:xfrm>
            <a:custGeom>
              <a:gdLst>
                <a:gd fmla="*/ 323 w 323" name="T0"/>
                <a:gd fmla="*/ 1386 h 1386" name="T1"/>
                <a:gd fmla="*/ 0 w 323" name="T2"/>
                <a:gd fmla="*/ 1386 h 1386" name="T3"/>
                <a:gd fmla="*/ 162 w 323" name="T4"/>
                <a:gd fmla="*/ 0 h 1386" name="T5"/>
                <a:gd fmla="*/ 323 w 323" name="T6"/>
                <a:gd fmla="*/ 1386 h 13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6" w="323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whit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62%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/>
            <p:nvPr/>
          </p:nvSpPr>
          <p:spPr bwMode="auto">
            <a:xfrm>
              <a:off x="5738942" y="2662634"/>
              <a:ext cx="769594" cy="4195366"/>
            </a:xfrm>
            <a:custGeom>
              <a:gdLst>
                <a:gd fmla="*/ 323 w 323" name="T0"/>
                <a:gd fmla="*/ 1705 h 1705" name="T1"/>
                <a:gd fmla="*/ 0 w 323" name="T2"/>
                <a:gd fmla="*/ 1705 h 1705" name="T3"/>
                <a:gd fmla="*/ 160 w 323" name="T4"/>
                <a:gd fmla="*/ 0 h 1705" name="T5"/>
                <a:gd fmla="*/ 323 w 323" name="T6"/>
                <a:gd fmla="*/ 1705 h 17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05" w="323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whit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73%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/>
            <p:nvPr/>
          </p:nvSpPr>
          <p:spPr bwMode="auto">
            <a:xfrm>
              <a:off x="6442558" y="3228576"/>
              <a:ext cx="769594" cy="3629421"/>
            </a:xfrm>
            <a:custGeom>
              <a:gdLst>
                <a:gd fmla="*/ 323 w 323" name="T0"/>
                <a:gd fmla="*/ 2137 h 2137" name="T1"/>
                <a:gd fmla="*/ 0 w 323" name="T2"/>
                <a:gd fmla="*/ 2137 h 2137" name="T3"/>
                <a:gd fmla="*/ 163 w 323" name="T4"/>
                <a:gd fmla="*/ 0 h 2137" name="T5"/>
                <a:gd fmla="*/ 323 w 323" name="T6"/>
                <a:gd fmla="*/ 2137 h 2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37" w="323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6" y="6178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whit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85%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/>
            <p:nvPr/>
          </p:nvSpPr>
          <p:spPr bwMode="auto">
            <a:xfrm>
              <a:off x="7158477" y="4825604"/>
              <a:ext cx="769594" cy="2032394"/>
            </a:xfrm>
            <a:custGeom>
              <a:gdLst>
                <a:gd fmla="*/ 323 w 323" name="T0"/>
                <a:gd fmla="*/ 853 h 853" name="T1"/>
                <a:gd fmla="*/ 0 w 323" name="T2"/>
                <a:gd fmla="*/ 853 h 853" name="T3"/>
                <a:gd fmla="*/ 163 w 323" name="T4"/>
                <a:gd fmla="*/ 0 h 853" name="T5"/>
                <a:gd fmla="*/ 323 w 323" name="T6"/>
                <a:gd fmla="*/ 853 h 85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53" w="32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3" y="6178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whit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56%</a:t>
              </a: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gdLst>
              <a:gd fmla="*/ 0 w 952500" name="connsiteX0"/>
              <a:gd fmla="*/ 742950 h 742950" name="connsiteY0"/>
              <a:gd fmla="*/ 952500 w 952500" name="connsiteX1"/>
              <a:gd fmla="*/ 0 h 7429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742950" w="95250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gdLst>
              <a:gd fmla="*/ 0 w 1495425" name="connsiteX0"/>
              <a:gd fmla="*/ 962025 h 962025" name="connsiteY0"/>
              <a:gd fmla="*/ 1495425 w 1495425" name="connsiteX1"/>
              <a:gd fmla="*/ 0 h 96202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62025" w="14954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gdLst>
              <a:gd fmla="*/ 1228725 w 1228725" name="connsiteX0"/>
              <a:gd fmla="*/ 1009650 h 1009650" name="connsiteY0"/>
              <a:gd fmla="*/ 0 w 1228725" name="connsiteX1"/>
              <a:gd fmla="*/ 0 h 10096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009650" w="1228725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gdLst>
              <a:gd fmla="*/ 876300 w 876300" name="connsiteX0"/>
              <a:gd fmla="*/ 742950 h 742950" name="connsiteY0"/>
              <a:gd fmla="*/ 876300 w 876300" name="connsiteX1"/>
              <a:gd fmla="*/ 742950 h 742950" name="connsiteY1"/>
              <a:gd fmla="*/ 0 w 876300" name="connsiteX2"/>
              <a:gd fmla="*/ 0 h 7429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42950" w="87630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gdLst>
              <a:gd fmla="*/ 476250 w 476250" name="connsiteX0"/>
              <a:gd fmla="*/ 428625 h 428625" name="connsiteY0"/>
              <a:gd fmla="*/ 0 w 476250" name="connsiteX1"/>
              <a:gd fmla="*/ 0 h 428625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28625" w="476250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8" y="2521844"/>
              <a:ext cx="3020603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8" y="4403107"/>
              <a:ext cx="3020603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6496" y="2055090"/>
            <a:ext cx="3020603" cy="1183832"/>
            <a:chOff x="1436496" y="2055090"/>
            <a:chExt cx="3020603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36496" y="2426392"/>
              <a:ext cx="3020603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95549" y="3309183"/>
            <a:ext cx="3020603" cy="1169084"/>
            <a:chOff x="1095549" y="3309183"/>
            <a:chExt cx="3020603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5549" y="3665737"/>
              <a:ext cx="3020603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136" y="4548528"/>
            <a:ext cx="3020603" cy="1169084"/>
            <a:chOff x="816136" y="4548528"/>
            <a:chExt cx="3020603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16136" y="4905081"/>
              <a:ext cx="3020603" cy="804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val="326469502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1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11064" y="1317926"/>
            <a:ext cx="7459420" cy="3920252"/>
            <a:chOff x="2011363" y="1371600"/>
            <a:chExt cx="4987926" cy="27225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gdLst>
                <a:gd fmla="*/ 243 w 335" name="T0"/>
                <a:gd fmla="*/ 0 h 307" name="T1"/>
                <a:gd fmla="*/ 275 w 335" name="T2"/>
                <a:gd fmla="*/ 81 h 307" name="T3"/>
                <a:gd fmla="*/ 317 w 335" name="T4"/>
                <a:gd fmla="*/ 127 h 307" name="T5"/>
                <a:gd fmla="*/ 335 w 335" name="T6"/>
                <a:gd fmla="*/ 193 h 307" name="T7"/>
                <a:gd fmla="*/ 316 w 335" name="T8"/>
                <a:gd fmla="*/ 245 h 307" name="T9"/>
                <a:gd fmla="*/ 306 w 335" name="T10"/>
                <a:gd fmla="*/ 282 h 307" name="T11"/>
                <a:gd fmla="*/ 285 w 335" name="T12"/>
                <a:gd fmla="*/ 291 h 307" name="T13"/>
                <a:gd fmla="*/ 279 w 335" name="T14"/>
                <a:gd fmla="*/ 307 h 307" name="T15"/>
                <a:gd fmla="*/ 262 w 335" name="T16"/>
                <a:gd fmla="*/ 291 h 307" name="T17"/>
                <a:gd fmla="*/ 252 w 335" name="T18"/>
                <a:gd fmla="*/ 304 h 307" name="T19"/>
                <a:gd fmla="*/ 226 w 335" name="T20"/>
                <a:gd fmla="*/ 291 h 307" name="T21"/>
                <a:gd fmla="*/ 216 w 335" name="T22"/>
                <a:gd fmla="*/ 262 h 307" name="T23"/>
                <a:gd fmla="*/ 200 w 335" name="T24"/>
                <a:gd fmla="*/ 258 h 307" name="T25"/>
                <a:gd fmla="*/ 205 w 335" name="T26"/>
                <a:gd fmla="*/ 235 h 307" name="T27"/>
                <a:gd fmla="*/ 183 w 335" name="T28"/>
                <a:gd fmla="*/ 250 h 307" name="T29"/>
                <a:gd fmla="*/ 165 w 335" name="T30"/>
                <a:gd fmla="*/ 224 h 307" name="T31"/>
                <a:gd fmla="*/ 148 w 335" name="T32"/>
                <a:gd fmla="*/ 219 h 307" name="T33"/>
                <a:gd fmla="*/ 99 w 335" name="T34"/>
                <a:gd fmla="*/ 230 h 307" name="T35"/>
                <a:gd fmla="*/ 81 w 335" name="T36"/>
                <a:gd fmla="*/ 248 h 307" name="T37"/>
                <a:gd fmla="*/ 51 w 335" name="T38"/>
                <a:gd fmla="*/ 243 h 307" name="T39"/>
                <a:gd fmla="*/ 33 w 335" name="T40"/>
                <a:gd fmla="*/ 259 h 307" name="T41"/>
                <a:gd fmla="*/ 13 w 335" name="T42"/>
                <a:gd fmla="*/ 246 h 307" name="T43"/>
                <a:gd fmla="*/ 21 w 335" name="T44"/>
                <a:gd fmla="*/ 215 h 307" name="T45"/>
                <a:gd fmla="*/ 0 w 335" name="T46"/>
                <a:gd fmla="*/ 158 h 307" name="T47"/>
                <a:gd fmla="*/ 8 w 335" name="T48"/>
                <a:gd fmla="*/ 156 h 307" name="T49"/>
                <a:gd fmla="*/ 5 w 335" name="T50"/>
                <a:gd fmla="*/ 118 h 307" name="T51"/>
                <a:gd fmla="*/ 72 w 335" name="T52"/>
                <a:gd fmla="*/ 78 h 307" name="T53"/>
                <a:gd fmla="*/ 82 w 335" name="T54"/>
                <a:gd fmla="*/ 54 h 307" name="T55"/>
                <a:gd fmla="*/ 91 w 335" name="T56"/>
                <a:gd fmla="*/ 58 h 307" name="T57"/>
                <a:gd fmla="*/ 113 w 335" name="T58"/>
                <a:gd fmla="*/ 25 h 307" name="T59"/>
                <a:gd fmla="*/ 134 w 335" name="T60"/>
                <a:gd fmla="*/ 43 h 307" name="T61"/>
                <a:gd fmla="*/ 150 w 335" name="T62"/>
                <a:gd fmla="*/ 3 h 307" name="T63"/>
                <a:gd fmla="*/ 204 w 335" name="T64"/>
                <a:gd fmla="*/ 14 h 307" name="T65"/>
                <a:gd fmla="*/ 186 w 335" name="T66"/>
                <a:gd fmla="*/ 39 h 307" name="T67"/>
                <a:gd fmla="*/ 226 w 335" name="T68"/>
                <a:gd fmla="*/ 69 h 307" name="T69"/>
                <a:gd fmla="*/ 243 w 335" name="T70"/>
                <a:gd fmla="*/ 0 h 30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07" w="335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gdLst>
                <a:gd fmla="*/ 243 w 335" name="T0"/>
                <a:gd fmla="*/ 0 h 307" name="T1"/>
                <a:gd fmla="*/ 275 w 335" name="T2"/>
                <a:gd fmla="*/ 81 h 307" name="T3"/>
                <a:gd fmla="*/ 317 w 335" name="T4"/>
                <a:gd fmla="*/ 127 h 307" name="T5"/>
                <a:gd fmla="*/ 335 w 335" name="T6"/>
                <a:gd fmla="*/ 193 h 307" name="T7"/>
                <a:gd fmla="*/ 316 w 335" name="T8"/>
                <a:gd fmla="*/ 245 h 307" name="T9"/>
                <a:gd fmla="*/ 306 w 335" name="T10"/>
                <a:gd fmla="*/ 282 h 307" name="T11"/>
                <a:gd fmla="*/ 285 w 335" name="T12"/>
                <a:gd fmla="*/ 291 h 307" name="T13"/>
                <a:gd fmla="*/ 279 w 335" name="T14"/>
                <a:gd fmla="*/ 307 h 307" name="T15"/>
                <a:gd fmla="*/ 262 w 335" name="T16"/>
                <a:gd fmla="*/ 291 h 307" name="T17"/>
                <a:gd fmla="*/ 252 w 335" name="T18"/>
                <a:gd fmla="*/ 304 h 307" name="T19"/>
                <a:gd fmla="*/ 226 w 335" name="T20"/>
                <a:gd fmla="*/ 291 h 307" name="T21"/>
                <a:gd fmla="*/ 216 w 335" name="T22"/>
                <a:gd fmla="*/ 262 h 307" name="T23"/>
                <a:gd fmla="*/ 200 w 335" name="T24"/>
                <a:gd fmla="*/ 258 h 307" name="T25"/>
                <a:gd fmla="*/ 205 w 335" name="T26"/>
                <a:gd fmla="*/ 235 h 307" name="T27"/>
                <a:gd fmla="*/ 183 w 335" name="T28"/>
                <a:gd fmla="*/ 250 h 307" name="T29"/>
                <a:gd fmla="*/ 165 w 335" name="T30"/>
                <a:gd fmla="*/ 224 h 307" name="T31"/>
                <a:gd fmla="*/ 148 w 335" name="T32"/>
                <a:gd fmla="*/ 219 h 307" name="T33"/>
                <a:gd fmla="*/ 99 w 335" name="T34"/>
                <a:gd fmla="*/ 230 h 307" name="T35"/>
                <a:gd fmla="*/ 81 w 335" name="T36"/>
                <a:gd fmla="*/ 248 h 307" name="T37"/>
                <a:gd fmla="*/ 51 w 335" name="T38"/>
                <a:gd fmla="*/ 243 h 307" name="T39"/>
                <a:gd fmla="*/ 33 w 335" name="T40"/>
                <a:gd fmla="*/ 259 h 307" name="T41"/>
                <a:gd fmla="*/ 13 w 335" name="T42"/>
                <a:gd fmla="*/ 246 h 307" name="T43"/>
                <a:gd fmla="*/ 21 w 335" name="T44"/>
                <a:gd fmla="*/ 215 h 307" name="T45"/>
                <a:gd fmla="*/ 0 w 335" name="T46"/>
                <a:gd fmla="*/ 158 h 307" name="T47"/>
                <a:gd fmla="*/ 8 w 335" name="T48"/>
                <a:gd fmla="*/ 156 h 307" name="T49"/>
                <a:gd fmla="*/ 5 w 335" name="T50"/>
                <a:gd fmla="*/ 118 h 307" name="T51"/>
                <a:gd fmla="*/ 72 w 335" name="T52"/>
                <a:gd fmla="*/ 78 h 307" name="T53"/>
                <a:gd fmla="*/ 82 w 335" name="T54"/>
                <a:gd fmla="*/ 54 h 307" name="T55"/>
                <a:gd fmla="*/ 91 w 335" name="T56"/>
                <a:gd fmla="*/ 58 h 307" name="T57"/>
                <a:gd fmla="*/ 113 w 335" name="T58"/>
                <a:gd fmla="*/ 25 h 307" name="T59"/>
                <a:gd fmla="*/ 134 w 335" name="T60"/>
                <a:gd fmla="*/ 43 h 307" name="T61"/>
                <a:gd fmla="*/ 150 w 335" name="T62"/>
                <a:gd fmla="*/ 3 h 307" name="T63"/>
                <a:gd fmla="*/ 204 w 335" name="T64"/>
                <a:gd fmla="*/ 14 h 307" name="T65"/>
                <a:gd fmla="*/ 186 w 335" name="T66"/>
                <a:gd fmla="*/ 39 h 307" name="T67"/>
                <a:gd fmla="*/ 226 w 335" name="T68"/>
                <a:gd fmla="*/ 69 h 307" name="T69"/>
                <a:gd fmla="*/ 243 w 335" name="T70"/>
                <a:gd fmla="*/ 0 h 30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07" w="335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37289" y="3811588"/>
              <a:ext cx="55563" cy="539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gdLst>
                <a:gd fmla="*/ 5 w 37" name="T0"/>
                <a:gd fmla="*/ 0 h 25" name="T1"/>
                <a:gd fmla="*/ 0 w 37" name="T2"/>
                <a:gd fmla="*/ 6 h 25" name="T3"/>
                <a:gd fmla="*/ 37 w 37" name="T4"/>
                <a:gd fmla="*/ 25 h 25" name="T5"/>
                <a:gd fmla="*/ 5 w 37" name="T6"/>
                <a:gd fmla="*/ 0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37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gdLst>
                <a:gd fmla="*/ 5 w 37" name="T0"/>
                <a:gd fmla="*/ 0 h 25" name="T1"/>
                <a:gd fmla="*/ 0 w 37" name="T2"/>
                <a:gd fmla="*/ 6 h 25" name="T3"/>
                <a:gd fmla="*/ 37 w 37" name="T4"/>
                <a:gd fmla="*/ 25 h 25" name="T5"/>
                <a:gd fmla="*/ 5 w 37" name="T6"/>
                <a:gd fmla="*/ 0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37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062664" y="3117850"/>
              <a:ext cx="258763" cy="158750"/>
            </a:xfrm>
            <a:custGeom>
              <a:gdLst>
                <a:gd fmla="*/ 163 w 163" name="T0"/>
                <a:gd fmla="*/ 100 h 100" name="T1"/>
                <a:gd fmla="*/ 131 w 163" name="T2"/>
                <a:gd fmla="*/ 49 h 100" name="T3"/>
                <a:gd fmla="*/ 51 w 163" name="T4"/>
                <a:gd fmla="*/ 10 h 100" name="T5"/>
                <a:gd fmla="*/ 35 w 163" name="T6"/>
                <a:gd fmla="*/ 24 h 100" name="T7"/>
                <a:gd fmla="*/ 23 w 163" name="T8"/>
                <a:gd fmla="*/ 0 h 100" name="T9"/>
                <a:gd fmla="*/ 0 w 163" name="T10"/>
                <a:gd fmla="*/ 0 h 100" name="T11"/>
                <a:gd fmla="*/ 9 w 163" name="T12"/>
                <a:gd fmla="*/ 13 h 100" name="T13"/>
                <a:gd fmla="*/ 18 w 163" name="T14"/>
                <a:gd fmla="*/ 16 h 100" name="T15"/>
                <a:gd fmla="*/ 7 w 163" name="T16"/>
                <a:gd fmla="*/ 21 h 100" name="T17"/>
                <a:gd fmla="*/ 18 w 163" name="T18"/>
                <a:gd fmla="*/ 30 h 100" name="T19"/>
                <a:gd fmla="*/ 53 w 163" name="T20"/>
                <a:gd fmla="*/ 38 h 100" name="T21"/>
                <a:gd fmla="*/ 63 w 163" name="T22"/>
                <a:gd fmla="*/ 70 h 100" name="T23"/>
                <a:gd fmla="*/ 85 w 163" name="T24"/>
                <a:gd fmla="*/ 88 h 100" name="T25"/>
                <a:gd fmla="*/ 104 w 163" name="T26"/>
                <a:gd fmla="*/ 77 h 100" name="T27"/>
                <a:gd fmla="*/ 122 w 163" name="T28"/>
                <a:gd fmla="*/ 77 h 100" name="T29"/>
                <a:gd fmla="*/ 141 w 163" name="T30"/>
                <a:gd fmla="*/ 98 h 100" name="T31"/>
                <a:gd fmla="*/ 163 w 163" name="T32"/>
                <a:gd fmla="*/ 100 h 10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0" w="163">
                  <a:moveTo>
                    <a:pt x="163" y="100"/>
                  </a:moveTo>
                  <a:lnTo>
                    <a:pt x="131" y="49"/>
                  </a:lnTo>
                  <a:lnTo>
                    <a:pt x="51" y="10"/>
                  </a:lnTo>
                  <a:lnTo>
                    <a:pt x="35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8" y="16"/>
                  </a:lnTo>
                  <a:lnTo>
                    <a:pt x="7" y="21"/>
                  </a:lnTo>
                  <a:lnTo>
                    <a:pt x="18" y="30"/>
                  </a:lnTo>
                  <a:lnTo>
                    <a:pt x="53" y="38"/>
                  </a:lnTo>
                  <a:lnTo>
                    <a:pt x="63" y="70"/>
                  </a:lnTo>
                  <a:lnTo>
                    <a:pt x="85" y="88"/>
                  </a:lnTo>
                  <a:lnTo>
                    <a:pt x="104" y="77"/>
                  </a:lnTo>
                  <a:lnTo>
                    <a:pt x="122" y="77"/>
                  </a:lnTo>
                  <a:lnTo>
                    <a:pt x="141" y="98"/>
                  </a:lnTo>
                  <a:lnTo>
                    <a:pt x="163" y="10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299201" y="3144838"/>
              <a:ext cx="50800" cy="66675"/>
            </a:xfrm>
            <a:custGeom>
              <a:gdLst>
                <a:gd fmla="*/ 0 w 32" name="T0"/>
                <a:gd fmla="*/ 29 h 42" name="T1"/>
                <a:gd fmla="*/ 11 w 32" name="T2"/>
                <a:gd fmla="*/ 42 h 42" name="T3"/>
                <a:gd fmla="*/ 32 w 32" name="T4"/>
                <a:gd fmla="*/ 26 h 42" name="T5"/>
                <a:gd fmla="*/ 27 w 32" name="T6"/>
                <a:gd fmla="*/ 7 h 42" name="T7"/>
                <a:gd fmla="*/ 9 w 32" name="T8"/>
                <a:gd fmla="*/ 0 h 42" name="T9"/>
                <a:gd fmla="*/ 25 w 32" name="T10"/>
                <a:gd fmla="*/ 15 h 42" name="T11"/>
                <a:gd fmla="*/ 18 w 32" name="T12"/>
                <a:gd fmla="*/ 29 h 42" name="T13"/>
                <a:gd fmla="*/ 0 w 32" name="T14"/>
                <a:gd fmla="*/ 29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32">
                  <a:moveTo>
                    <a:pt x="0" y="29"/>
                  </a:moveTo>
                  <a:lnTo>
                    <a:pt x="11" y="42"/>
                  </a:lnTo>
                  <a:lnTo>
                    <a:pt x="32" y="26"/>
                  </a:lnTo>
                  <a:lnTo>
                    <a:pt x="27" y="7"/>
                  </a:lnTo>
                  <a:lnTo>
                    <a:pt x="9" y="0"/>
                  </a:lnTo>
                  <a:lnTo>
                    <a:pt x="25" y="15"/>
                  </a:lnTo>
                  <a:lnTo>
                    <a:pt x="1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764214" y="2982913"/>
              <a:ext cx="139700" cy="176213"/>
            </a:xfrm>
            <a:custGeom>
              <a:gdLst>
                <a:gd fmla="*/ 72 w 88" name="T0"/>
                <a:gd fmla="*/ 0 h 111" name="T1"/>
                <a:gd fmla="*/ 88 w 88" name="T2"/>
                <a:gd fmla="*/ 17 h 111" name="T3"/>
                <a:gd fmla="*/ 67 w 88" name="T4"/>
                <a:gd fmla="*/ 34 h 111" name="T5"/>
                <a:gd fmla="*/ 82 w 88" name="T6"/>
                <a:gd fmla="*/ 63 h 111" name="T7"/>
                <a:gd fmla="*/ 65 w 88" name="T8"/>
                <a:gd fmla="*/ 111 h 111" name="T9"/>
                <a:gd fmla="*/ 19 w 88" name="T10"/>
                <a:gd fmla="*/ 104 h 111" name="T11"/>
                <a:gd fmla="*/ 0 w 88" name="T12"/>
                <a:gd fmla="*/ 62 h 111" name="T13"/>
                <a:gd fmla="*/ 20 w 88" name="T14"/>
                <a:gd fmla="*/ 54 h 111" name="T15"/>
                <a:gd fmla="*/ 32 w 88" name="T16"/>
                <a:gd fmla="*/ 41 h 111" name="T17"/>
                <a:gd fmla="*/ 41 w 88" name="T18"/>
                <a:gd fmla="*/ 40 h 111" name="T19"/>
                <a:gd fmla="*/ 55 w 88" name="T20"/>
                <a:gd fmla="*/ 20 h 111" name="T21"/>
                <a:gd fmla="*/ 72 w 88" name="T22"/>
                <a:gd fmla="*/ 0 h 1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0" w="88">
                  <a:moveTo>
                    <a:pt x="72" y="0"/>
                  </a:moveTo>
                  <a:lnTo>
                    <a:pt x="88" y="17"/>
                  </a:lnTo>
                  <a:lnTo>
                    <a:pt x="67" y="34"/>
                  </a:lnTo>
                  <a:lnTo>
                    <a:pt x="82" y="63"/>
                  </a:lnTo>
                  <a:lnTo>
                    <a:pt x="65" y="111"/>
                  </a:lnTo>
                  <a:lnTo>
                    <a:pt x="19" y="104"/>
                  </a:lnTo>
                  <a:lnTo>
                    <a:pt x="0" y="62"/>
                  </a:lnTo>
                  <a:lnTo>
                    <a:pt x="20" y="54"/>
                  </a:lnTo>
                  <a:lnTo>
                    <a:pt x="32" y="41"/>
                  </a:lnTo>
                  <a:lnTo>
                    <a:pt x="41" y="40"/>
                  </a:lnTo>
                  <a:lnTo>
                    <a:pt x="55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899151" y="3071813"/>
              <a:ext cx="88900" cy="119063"/>
            </a:xfrm>
            <a:custGeom>
              <a:gdLst>
                <a:gd fmla="*/ 56 w 56" name="T0"/>
                <a:gd fmla="*/ 0 h 75" name="T1"/>
                <a:gd fmla="*/ 7 w 56" name="T2"/>
                <a:gd fmla="*/ 7 h 75" name="T3"/>
                <a:gd fmla="*/ 0 w 56" name="T4"/>
                <a:gd fmla="*/ 57 h 75" name="T5"/>
                <a:gd fmla="*/ 3 w 56" name="T6"/>
                <a:gd fmla="*/ 75 h 75" name="T7"/>
                <a:gd fmla="*/ 13 w 56" name="T8"/>
                <a:gd fmla="*/ 72 h 75" name="T9"/>
                <a:gd fmla="*/ 10 w 56" name="T10"/>
                <a:gd fmla="*/ 48 h 75" name="T11"/>
                <a:gd fmla="*/ 17 w 56" name="T12"/>
                <a:gd fmla="*/ 48 h 75" name="T13"/>
                <a:gd fmla="*/ 21 w 56" name="T14"/>
                <a:gd fmla="*/ 73 h 75" name="T15"/>
                <a:gd fmla="*/ 34 w 56" name="T16"/>
                <a:gd fmla="*/ 65 h 75" name="T17"/>
                <a:gd fmla="*/ 21 w 56" name="T18"/>
                <a:gd fmla="*/ 40 h 75" name="T19"/>
                <a:gd fmla="*/ 39 w 56" name="T20"/>
                <a:gd fmla="*/ 28 h 75" name="T21"/>
                <a:gd fmla="*/ 20 w 56" name="T22"/>
                <a:gd fmla="*/ 30 h 75" name="T23"/>
                <a:gd fmla="*/ 11 w 56" name="T24"/>
                <a:gd fmla="*/ 13 h 75" name="T25"/>
                <a:gd fmla="*/ 43 w 56" name="T26"/>
                <a:gd fmla="*/ 17 h 75" name="T27"/>
                <a:gd fmla="*/ 56 w 56" name="T28"/>
                <a:gd fmla="*/ 0 h 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5" w="56">
                  <a:moveTo>
                    <a:pt x="56" y="0"/>
                  </a:moveTo>
                  <a:lnTo>
                    <a:pt x="7" y="7"/>
                  </a:lnTo>
                  <a:lnTo>
                    <a:pt x="0" y="57"/>
                  </a:lnTo>
                  <a:lnTo>
                    <a:pt x="3" y="75"/>
                  </a:lnTo>
                  <a:lnTo>
                    <a:pt x="13" y="72"/>
                  </a:lnTo>
                  <a:lnTo>
                    <a:pt x="10" y="48"/>
                  </a:lnTo>
                  <a:lnTo>
                    <a:pt x="17" y="48"/>
                  </a:lnTo>
                  <a:lnTo>
                    <a:pt x="21" y="73"/>
                  </a:lnTo>
                  <a:lnTo>
                    <a:pt x="34" y="65"/>
                  </a:lnTo>
                  <a:lnTo>
                    <a:pt x="21" y="40"/>
                  </a:lnTo>
                  <a:lnTo>
                    <a:pt x="39" y="28"/>
                  </a:lnTo>
                  <a:lnTo>
                    <a:pt x="20" y="30"/>
                  </a:lnTo>
                  <a:lnTo>
                    <a:pt x="11" y="13"/>
                  </a:lnTo>
                  <a:lnTo>
                    <a:pt x="43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46776" y="2936875"/>
              <a:ext cx="53975" cy="65088"/>
            </a:xfrm>
            <a:custGeom>
              <a:gdLst>
                <a:gd fmla="*/ 0 w 34" name="T0"/>
                <a:gd fmla="*/ 11 h 41" name="T1"/>
                <a:gd fmla="*/ 0 w 34" name="T2"/>
                <a:gd fmla="*/ 28 h 41" name="T3"/>
                <a:gd fmla="*/ 26 w 34" name="T4"/>
                <a:gd fmla="*/ 41 h 41" name="T5"/>
                <a:gd fmla="*/ 34 w 34" name="T6"/>
                <a:gd fmla="*/ 0 h 41" name="T7"/>
                <a:gd fmla="*/ 0 w 34" name="T8"/>
                <a:gd fmla="*/ 1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4">
                  <a:moveTo>
                    <a:pt x="0" y="11"/>
                  </a:moveTo>
                  <a:lnTo>
                    <a:pt x="0" y="28"/>
                  </a:lnTo>
                  <a:lnTo>
                    <a:pt x="26" y="41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5948364" y="3241675"/>
              <a:ext cx="61913" cy="47625"/>
            </a:xfrm>
            <a:custGeom>
              <a:gdLst>
                <a:gd fmla="*/ 39 w 39" name="T0"/>
                <a:gd fmla="*/ 0 h 30" name="T1"/>
                <a:gd fmla="*/ 39 w 39" name="T2"/>
                <a:gd fmla="*/ 10 h 30" name="T3"/>
                <a:gd fmla="*/ 0 w 39" name="T4"/>
                <a:gd fmla="*/ 30 h 30" name="T5"/>
                <a:gd fmla="*/ 39 w 39" name="T6"/>
                <a:gd fmla="*/ 0 h 3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" w="39">
                  <a:moveTo>
                    <a:pt x="39" y="0"/>
                  </a:moveTo>
                  <a:lnTo>
                    <a:pt x="39" y="10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715001" y="3187700"/>
              <a:ext cx="134938" cy="60325"/>
            </a:xfrm>
            <a:custGeom>
              <a:gdLst>
                <a:gd fmla="*/ 85 w 85" name="T0"/>
                <a:gd fmla="*/ 38 h 38" name="T1"/>
                <a:gd fmla="*/ 71 w 85" name="T2"/>
                <a:gd fmla="*/ 10 h 38" name="T3"/>
                <a:gd fmla="*/ 9 w 85" name="T4"/>
                <a:gd fmla="*/ 0 h 38" name="T5"/>
                <a:gd fmla="*/ 0 w 85" name="T6"/>
                <a:gd fmla="*/ 13 h 38" name="T7"/>
                <a:gd fmla="*/ 83 w 85" name="T8"/>
                <a:gd fmla="*/ 38 h 38" name="T9"/>
                <a:gd fmla="*/ 85 w 85" name="T10"/>
                <a:gd fmla="*/ 38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85">
                  <a:moveTo>
                    <a:pt x="85" y="38"/>
                  </a:moveTo>
                  <a:lnTo>
                    <a:pt x="71" y="1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83" y="38"/>
                  </a:lnTo>
                  <a:lnTo>
                    <a:pt x="85" y="38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583239" y="3000375"/>
              <a:ext cx="152400" cy="195263"/>
            </a:xfrm>
            <a:custGeom>
              <a:gdLst>
                <a:gd fmla="*/ 92 w 96" name="T0"/>
                <a:gd fmla="*/ 111 h 123" name="T1"/>
                <a:gd fmla="*/ 96 w 96" name="T2"/>
                <a:gd fmla="*/ 90 h 123" name="T3"/>
                <a:gd fmla="*/ 48 w 96" name="T4"/>
                <a:gd fmla="*/ 30 h 123" name="T5"/>
                <a:gd fmla="*/ 0 w 96" name="T6"/>
                <a:gd fmla="*/ 0 h 123" name="T7"/>
                <a:gd fmla="*/ 10 w 96" name="T8"/>
                <a:gd fmla="*/ 21 h 123" name="T9"/>
                <a:gd fmla="*/ 55 w 96" name="T10"/>
                <a:gd fmla="*/ 93 h 123" name="T11"/>
                <a:gd fmla="*/ 75 w 96" name="T12"/>
                <a:gd fmla="*/ 123 h 123" name="T13"/>
                <a:gd fmla="*/ 92 w 96" name="T14"/>
                <a:gd fmla="*/ 111 h 1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3" w="96">
                  <a:moveTo>
                    <a:pt x="92" y="111"/>
                  </a:moveTo>
                  <a:lnTo>
                    <a:pt x="96" y="9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5" y="93"/>
                  </a:lnTo>
                  <a:lnTo>
                    <a:pt x="75" y="123"/>
                  </a:lnTo>
                  <a:lnTo>
                    <a:pt x="92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gdLst>
                <a:gd fmla="*/ 12 w 36" name="T0"/>
                <a:gd fmla="*/ 0 h 61" name="T1"/>
                <a:gd fmla="*/ 0 w 36" name="T2"/>
                <a:gd fmla="*/ 37 h 61" name="T3"/>
                <a:gd fmla="*/ 33 w 36" name="T4"/>
                <a:gd fmla="*/ 61 h 61" name="T5"/>
                <a:gd fmla="*/ 36 w 36" name="T6"/>
                <a:gd fmla="*/ 50 h 61" name="T7"/>
                <a:gd fmla="*/ 17 w 36" name="T8"/>
                <a:gd fmla="*/ 37 h 61" name="T9"/>
                <a:gd fmla="*/ 28 w 36" name="T10"/>
                <a:gd fmla="*/ 6 h 61" name="T11"/>
                <a:gd fmla="*/ 12 w 36" name="T12"/>
                <a:gd fmla="*/ 0 h 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" w="36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gdLst>
                <a:gd fmla="*/ 12 w 36" name="T0"/>
                <a:gd fmla="*/ 0 h 61" name="T1"/>
                <a:gd fmla="*/ 0 w 36" name="T2"/>
                <a:gd fmla="*/ 37 h 61" name="T3"/>
                <a:gd fmla="*/ 33 w 36" name="T4"/>
                <a:gd fmla="*/ 61 h 61" name="T5"/>
                <a:gd fmla="*/ 36 w 36" name="T6"/>
                <a:gd fmla="*/ 50 h 61" name="T7"/>
                <a:gd fmla="*/ 17 w 36" name="T8"/>
                <a:gd fmla="*/ 37 h 61" name="T9"/>
                <a:gd fmla="*/ 28 w 36" name="T10"/>
                <a:gd fmla="*/ 6 h 61" name="T11"/>
                <a:gd fmla="*/ 12 w 36" name="T12"/>
                <a:gd fmla="*/ 0 h 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" w="36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762626" y="2763838"/>
              <a:ext cx="44450" cy="476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915026" y="2679700"/>
              <a:ext cx="46038" cy="444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45201" y="2395538"/>
              <a:ext cx="158750" cy="171450"/>
            </a:xfrm>
            <a:custGeom>
              <a:gdLst>
                <a:gd fmla="*/ 0 w 100" name="T0"/>
                <a:gd fmla="*/ 82 h 108" name="T1"/>
                <a:gd fmla="*/ 7 w 100" name="T2"/>
                <a:gd fmla="*/ 108 h 108" name="T3"/>
                <a:gd fmla="*/ 96 w 100" name="T4"/>
                <a:gd fmla="*/ 63 h 108" name="T5"/>
                <a:gd fmla="*/ 100 w 100" name="T6"/>
                <a:gd fmla="*/ 0 h 108" name="T7"/>
                <a:gd fmla="*/ 87 w 100" name="T8"/>
                <a:gd fmla="*/ 0 h 108" name="T9"/>
                <a:gd fmla="*/ 75 w 100" name="T10"/>
                <a:gd fmla="*/ 41 h 108" name="T11"/>
                <a:gd fmla="*/ 0 w 100" name="T12"/>
                <a:gd fmla="*/ 82 h 1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8" w="100">
                  <a:moveTo>
                    <a:pt x="0" y="82"/>
                  </a:moveTo>
                  <a:lnTo>
                    <a:pt x="7" y="108"/>
                  </a:lnTo>
                  <a:lnTo>
                    <a:pt x="96" y="63"/>
                  </a:lnTo>
                  <a:lnTo>
                    <a:pt x="100" y="0"/>
                  </a:lnTo>
                  <a:lnTo>
                    <a:pt x="87" y="0"/>
                  </a:lnTo>
                  <a:lnTo>
                    <a:pt x="75" y="4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94426" y="2306638"/>
              <a:ext cx="84138" cy="52388"/>
            </a:xfrm>
            <a:custGeom>
              <a:gdLst>
                <a:gd fmla="*/ 7 w 53" name="T0"/>
                <a:gd fmla="*/ 0 h 33" name="T1"/>
                <a:gd fmla="*/ 0 w 53" name="T2"/>
                <a:gd fmla="*/ 33 h 33" name="T3"/>
                <a:gd fmla="*/ 53 w 53" name="T4"/>
                <a:gd fmla="*/ 15 h 33" name="T5"/>
                <a:gd fmla="*/ 7 w 53" name="T6"/>
                <a:gd fmla="*/ 0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52">
                  <a:moveTo>
                    <a:pt x="7" y="0"/>
                  </a:moveTo>
                  <a:lnTo>
                    <a:pt x="0" y="33"/>
                  </a:lnTo>
                  <a:lnTo>
                    <a:pt x="53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6205539" y="2133600"/>
              <a:ext cx="26988" cy="160338"/>
            </a:xfrm>
            <a:custGeom>
              <a:gdLst>
                <a:gd fmla="*/ 7 w 17" name="T0"/>
                <a:gd fmla="*/ 6 h 101" name="T1"/>
                <a:gd fmla="*/ 17 w 17" name="T2"/>
                <a:gd fmla="*/ 0 h 101" name="T3"/>
                <a:gd fmla="*/ 17 w 17" name="T4"/>
                <a:gd fmla="*/ 93 h 101" name="T5"/>
                <a:gd fmla="*/ 0 w 17" name="T6"/>
                <a:gd fmla="*/ 101 h 101" name="T7"/>
                <a:gd fmla="*/ 7 w 17" name="T8"/>
                <a:gd fmla="*/ 6 h 1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17">
                  <a:moveTo>
                    <a:pt x="7" y="6"/>
                  </a:moveTo>
                  <a:lnTo>
                    <a:pt x="17" y="0"/>
                  </a:lnTo>
                  <a:lnTo>
                    <a:pt x="17" y="93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6146801" y="1598613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229351" y="1614488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6289676" y="1608138"/>
              <a:ext cx="42863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6202364" y="16589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965826" y="1655763"/>
              <a:ext cx="33338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887914" y="1454150"/>
              <a:ext cx="36513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949826" y="1466850"/>
              <a:ext cx="33338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006976" y="1574800"/>
              <a:ext cx="220663" cy="180975"/>
            </a:xfrm>
            <a:custGeom>
              <a:gdLst>
                <a:gd fmla="*/ 139 w 139" name="T0"/>
                <a:gd fmla="*/ 1 h 114" name="T1"/>
                <a:gd fmla="*/ 139 w 139" name="T2"/>
                <a:gd fmla="*/ 16 h 114" name="T3"/>
                <a:gd fmla="*/ 71 w 139" name="T4"/>
                <a:gd fmla="*/ 33 h 114" name="T5"/>
                <a:gd fmla="*/ 47 w 139" name="T6"/>
                <a:gd fmla="*/ 46 h 114" name="T7"/>
                <a:gd fmla="*/ 30 w 139" name="T8"/>
                <a:gd fmla="*/ 74 h 114" name="T9"/>
                <a:gd fmla="*/ 50 w 139" name="T10"/>
                <a:gd fmla="*/ 107 h 114" name="T11"/>
                <a:gd fmla="*/ 13 w 139" name="T12"/>
                <a:gd fmla="*/ 114 h 114" name="T13"/>
                <a:gd fmla="*/ 0 w 139" name="T14"/>
                <a:gd fmla="*/ 81 h 114" name="T15"/>
                <a:gd fmla="*/ 16 w 139" name="T16"/>
                <a:gd fmla="*/ 57 h 114" name="T17"/>
                <a:gd fmla="*/ 14 w 139" name="T18"/>
                <a:gd fmla="*/ 37 h 114" name="T19"/>
                <a:gd fmla="*/ 135 w 139" name="T20"/>
                <a:gd fmla="*/ 0 h 114" name="T21"/>
                <a:gd fmla="*/ 139 w 139" name="T22"/>
                <a:gd fmla="*/ 1 h 1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4" w="139">
                  <a:moveTo>
                    <a:pt x="139" y="1"/>
                  </a:moveTo>
                  <a:lnTo>
                    <a:pt x="139" y="16"/>
                  </a:lnTo>
                  <a:lnTo>
                    <a:pt x="71" y="33"/>
                  </a:lnTo>
                  <a:lnTo>
                    <a:pt x="47" y="46"/>
                  </a:lnTo>
                  <a:lnTo>
                    <a:pt x="30" y="74"/>
                  </a:lnTo>
                  <a:lnTo>
                    <a:pt x="50" y="107"/>
                  </a:lnTo>
                  <a:lnTo>
                    <a:pt x="13" y="114"/>
                  </a:lnTo>
                  <a:lnTo>
                    <a:pt x="0" y="81"/>
                  </a:lnTo>
                  <a:lnTo>
                    <a:pt x="16" y="57"/>
                  </a:lnTo>
                  <a:lnTo>
                    <a:pt x="14" y="37"/>
                  </a:lnTo>
                  <a:lnTo>
                    <a:pt x="135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587876" y="1471613"/>
              <a:ext cx="92075" cy="889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464051" y="1492250"/>
              <a:ext cx="101600" cy="1000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6289" y="1539875"/>
              <a:ext cx="28575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610101" y="1570038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3994151" y="1831975"/>
              <a:ext cx="111125" cy="1095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167189" y="2100263"/>
              <a:ext cx="73025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208464" y="2014538"/>
              <a:ext cx="76200" cy="746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244976" y="2116138"/>
              <a:ext cx="79375" cy="762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632326" y="2484438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745039" y="2489200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354514" y="2406650"/>
              <a:ext cx="28575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413251" y="2387600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4422776" y="2354263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4879976" y="3300413"/>
              <a:ext cx="103188" cy="225425"/>
            </a:xfrm>
            <a:custGeom>
              <a:gdLst>
                <a:gd fmla="*/ 51 w 65" name="T0"/>
                <a:gd fmla="*/ 0 h 142" name="T1"/>
                <a:gd fmla="*/ 65 w 65" name="T2"/>
                <a:gd fmla="*/ 27 h 142" name="T3"/>
                <a:gd fmla="*/ 38 w 65" name="T4"/>
                <a:gd fmla="*/ 142 h 142" name="T5"/>
                <a:gd fmla="*/ 14 w 65" name="T6"/>
                <a:gd fmla="*/ 139 h 142" name="T7"/>
                <a:gd fmla="*/ 0 w 65" name="T8"/>
                <a:gd fmla="*/ 108 h 142" name="T9"/>
                <a:gd fmla="*/ 11 w 65" name="T10"/>
                <a:gd fmla="*/ 81 h 142" name="T11"/>
                <a:gd fmla="*/ 6 w 65" name="T12"/>
                <a:gd fmla="*/ 52 h 142" name="T13"/>
                <a:gd fmla="*/ 42 w 65" name="T14"/>
                <a:gd fmla="*/ 32 h 142" name="T15"/>
                <a:gd fmla="*/ 51 w 65" name="T16"/>
                <a:gd fmla="*/ 0 h 14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2" w="65">
                  <a:moveTo>
                    <a:pt x="51" y="0"/>
                  </a:moveTo>
                  <a:lnTo>
                    <a:pt x="65" y="27"/>
                  </a:lnTo>
                  <a:lnTo>
                    <a:pt x="38" y="142"/>
                  </a:lnTo>
                  <a:lnTo>
                    <a:pt x="14" y="139"/>
                  </a:lnTo>
                  <a:lnTo>
                    <a:pt x="0" y="108"/>
                  </a:lnTo>
                  <a:lnTo>
                    <a:pt x="11" y="81"/>
                  </a:lnTo>
                  <a:lnTo>
                    <a:pt x="6" y="52"/>
                  </a:lnTo>
                  <a:lnTo>
                    <a:pt x="42" y="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373689" y="2946400"/>
              <a:ext cx="61913" cy="635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6010276" y="306705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5895976" y="291623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934076" y="2908300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1" name="Oval 62"/>
            <p:cNvSpPr>
              <a:spLocks noChangeArrowheads="1"/>
            </p:cNvSpPr>
            <p:nvPr/>
          </p:nvSpPr>
          <p:spPr bwMode="auto">
            <a:xfrm>
              <a:off x="5956301" y="29289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5978526" y="2898775"/>
              <a:ext cx="15875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5957889" y="2894013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5973764" y="2928938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748339" y="3025775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5746751" y="3144838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>
              <a:off x="5867401" y="3238500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908676" y="32623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5921376" y="3238500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5975351" y="3241675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5992814" y="3230563"/>
              <a:ext cx="7938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5994401" y="3148013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6029326" y="3144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6057901" y="3222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6092826" y="31972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5964239" y="3124200"/>
              <a:ext cx="14288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5988051" y="312420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6054726" y="3098800"/>
              <a:ext cx="7938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6259514" y="313055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6369051" y="3187700"/>
              <a:ext cx="26988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6405564" y="32162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6427789" y="3227388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6407151" y="32416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6453189" y="3251200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auto">
            <a:xfrm>
              <a:off x="6442076" y="3262313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6472239" y="3275013"/>
              <a:ext cx="1111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6556376" y="33750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6565901" y="3395663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6688139" y="340518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6707189" y="3373438"/>
              <a:ext cx="20638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280151" y="3790950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6234114" y="3778250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6132514" y="370998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5629276" y="3116263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5649914" y="3143250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97"/>
            <p:cNvSpPr>
              <a:spLocks noChangeArrowheads="1"/>
            </p:cNvSpPr>
            <p:nvPr/>
          </p:nvSpPr>
          <p:spPr bwMode="auto">
            <a:xfrm>
              <a:off x="5613401" y="30734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7" name="Oval 98"/>
            <p:cNvSpPr>
              <a:spLocks noChangeArrowheads="1"/>
            </p:cNvSpPr>
            <p:nvPr/>
          </p:nvSpPr>
          <p:spPr bwMode="auto">
            <a:xfrm>
              <a:off x="5589589" y="30511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5564189" y="2981325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5548314" y="2922588"/>
              <a:ext cx="6350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5557839" y="28892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5032376" y="2884488"/>
              <a:ext cx="17463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5072064" y="3427413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3" name="Oval 104"/>
            <p:cNvSpPr>
              <a:spLocks noChangeArrowheads="1"/>
            </p:cNvSpPr>
            <p:nvPr/>
          </p:nvSpPr>
          <p:spPr bwMode="auto">
            <a:xfrm>
              <a:off x="5048251" y="34496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4418014" y="3033713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4084639" y="2616200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4098926" y="26193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117976" y="2608263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8" name="Oval 109"/>
            <p:cNvSpPr>
              <a:spLocks noChangeArrowheads="1"/>
            </p:cNvSpPr>
            <p:nvPr/>
          </p:nvSpPr>
          <p:spPr bwMode="auto">
            <a:xfrm>
              <a:off x="4287839" y="19796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99" name="Oval 110"/>
            <p:cNvSpPr>
              <a:spLocks noChangeArrowheads="1"/>
            </p:cNvSpPr>
            <p:nvPr/>
          </p:nvSpPr>
          <p:spPr bwMode="auto">
            <a:xfrm>
              <a:off x="4557714" y="204470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4595814" y="202723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4611689" y="2014538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4575176" y="198596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4506914" y="2101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4" name="Oval 115"/>
            <p:cNvSpPr>
              <a:spLocks noChangeArrowheads="1"/>
            </p:cNvSpPr>
            <p:nvPr/>
          </p:nvSpPr>
          <p:spPr bwMode="auto">
            <a:xfrm>
              <a:off x="4464051" y="20843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470401" y="2112963"/>
              <a:ext cx="14288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964114" y="1770063"/>
              <a:ext cx="26988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7" name="Oval 124"/>
            <p:cNvSpPr>
              <a:spLocks noChangeArrowheads="1"/>
            </p:cNvSpPr>
            <p:nvPr/>
          </p:nvSpPr>
          <p:spPr bwMode="auto">
            <a:xfrm>
              <a:off x="5016501" y="147478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auto">
            <a:xfrm>
              <a:off x="4994276" y="14938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9" name="Oval 126"/>
            <p:cNvSpPr>
              <a:spLocks noChangeArrowheads="1"/>
            </p:cNvSpPr>
            <p:nvPr/>
          </p:nvSpPr>
          <p:spPr bwMode="auto">
            <a:xfrm>
              <a:off x="6710364" y="1727200"/>
              <a:ext cx="36513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0" name="Oval 127"/>
            <p:cNvSpPr>
              <a:spLocks noChangeArrowheads="1"/>
            </p:cNvSpPr>
            <p:nvPr/>
          </p:nvSpPr>
          <p:spPr bwMode="auto">
            <a:xfrm>
              <a:off x="6840539" y="1912938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1" name="Oval 128"/>
            <p:cNvSpPr>
              <a:spLocks noChangeArrowheads="1"/>
            </p:cNvSpPr>
            <p:nvPr/>
          </p:nvSpPr>
          <p:spPr bwMode="auto">
            <a:xfrm>
              <a:off x="6811964" y="198120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2" name="Oval 129"/>
            <p:cNvSpPr>
              <a:spLocks noChangeArrowheads="1"/>
            </p:cNvSpPr>
            <p:nvPr/>
          </p:nvSpPr>
          <p:spPr bwMode="auto">
            <a:xfrm>
              <a:off x="6892926" y="19907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3" name="Oval 130"/>
            <p:cNvSpPr>
              <a:spLocks noChangeArrowheads="1"/>
            </p:cNvSpPr>
            <p:nvPr/>
          </p:nvSpPr>
          <p:spPr bwMode="auto">
            <a:xfrm>
              <a:off x="6969126" y="2089150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924676" y="210820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6886576" y="213995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862764" y="2151063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6838951" y="2159000"/>
              <a:ext cx="4763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6781801" y="21590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748464" y="2170113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699251" y="2179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6683376" y="21685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599239" y="21494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399214" y="2200275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373814" y="222091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330951" y="22637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318251" y="228917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292851" y="23018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278564" y="2314575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056314" y="257810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037264" y="2609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021389" y="2636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008689" y="2641600"/>
              <a:ext cx="4763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5997576" y="2530475"/>
              <a:ext cx="7938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51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gdLst>
                <a:gd fmla="*/ 277 w 504" name="T0"/>
                <a:gd fmla="*/ 309 h 395" name="T1"/>
                <a:gd fmla="*/ 336 w 504" name="T2"/>
                <a:gd fmla="*/ 266 h 395" name="T3"/>
                <a:gd fmla="*/ 427 w 504" name="T4"/>
                <a:gd fmla="*/ 242 h 395" name="T5"/>
                <a:gd fmla="*/ 396 w 504" name="T6"/>
                <a:gd fmla="*/ 224 h 395" name="T7"/>
                <a:gd fmla="*/ 406 w 504" name="T8"/>
                <a:gd fmla="*/ 221 h 395" name="T9"/>
                <a:gd fmla="*/ 430 w 504" name="T10"/>
                <a:gd fmla="*/ 221 h 395" name="T11"/>
                <a:gd fmla="*/ 429 w 504" name="T12"/>
                <a:gd fmla="*/ 210 h 395" name="T13"/>
                <a:gd fmla="*/ 419 w 504" name="T14"/>
                <a:gd fmla="*/ 188 h 395" name="T15"/>
                <a:gd fmla="*/ 437 w 504" name="T16"/>
                <a:gd fmla="*/ 168 h 395" name="T17"/>
                <a:gd fmla="*/ 459 w 504" name="T18"/>
                <a:gd fmla="*/ 148 h 395" name="T19"/>
                <a:gd fmla="*/ 462 w 504" name="T20"/>
                <a:gd fmla="*/ 129 h 395" name="T21"/>
                <a:gd fmla="*/ 442 w 504" name="T22"/>
                <a:gd fmla="*/ 118 h 395" name="T23"/>
                <a:gd fmla="*/ 467 w 504" name="T24"/>
                <a:gd fmla="*/ 76 h 395" name="T25"/>
                <a:gd fmla="*/ 454 w 504" name="T26"/>
                <a:gd fmla="*/ 39 h 395" name="T27"/>
                <a:gd fmla="*/ 426 w 504" name="T28"/>
                <a:gd fmla="*/ 40 h 395" name="T29"/>
                <a:gd fmla="*/ 439 w 504" name="T30"/>
                <a:gd fmla="*/ 27 h 395" name="T31"/>
                <a:gd fmla="*/ 332 w 504" name="T32"/>
                <a:gd fmla="*/ 26 h 395" name="T33"/>
                <a:gd fmla="*/ 291 w 504" name="T34"/>
                <a:gd fmla="*/ 0 h 395" name="T35"/>
                <a:gd fmla="*/ 251 w 504" name="T36"/>
                <a:gd fmla="*/ 11 h 395" name="T37"/>
                <a:gd fmla="*/ 259 w 504" name="T38"/>
                <a:gd fmla="*/ 37 h 395" name="T39"/>
                <a:gd fmla="*/ 213 w 504" name="T40"/>
                <a:gd fmla="*/ 28 h 395" name="T41"/>
                <a:gd fmla="*/ 219 w 504" name="T42"/>
                <a:gd fmla="*/ 56 h 395" name="T43"/>
                <a:gd fmla="*/ 189 w 504" name="T44"/>
                <a:gd fmla="*/ 47 h 395" name="T45"/>
                <a:gd fmla="*/ 104 w 504" name="T46"/>
                <a:gd fmla="*/ 40 h 395" name="T47"/>
                <a:gd fmla="*/ 95 w 504" name="T48"/>
                <a:gd fmla="*/ 39 h 395" name="T49"/>
                <a:gd fmla="*/ 92 w 504" name="T50"/>
                <a:gd fmla="*/ 60 h 395" name="T51"/>
                <a:gd fmla="*/ 40 w 504" name="T52"/>
                <a:gd fmla="*/ 65 h 395" name="T53"/>
                <a:gd fmla="*/ 71 w 504" name="T54"/>
                <a:gd fmla="*/ 76 h 395" name="T55"/>
                <a:gd fmla="*/ 0 w 504" name="T56"/>
                <a:gd fmla="*/ 96 h 395" name="T57"/>
                <a:gd fmla="*/ 53 w 504" name="T58"/>
                <a:gd fmla="*/ 117 h 395" name="T59"/>
                <a:gd fmla="*/ 35 w 504" name="T60"/>
                <a:gd fmla="*/ 146 h 395" name="T61"/>
                <a:gd fmla="*/ 138 w 504" name="T62"/>
                <a:gd fmla="*/ 164 h 395" name="T63"/>
                <a:gd fmla="*/ 144 w 504" name="T64"/>
                <a:gd fmla="*/ 177 h 395" name="T65"/>
                <a:gd fmla="*/ 137 w 504" name="T66"/>
                <a:gd fmla="*/ 213 h 395" name="T67"/>
                <a:gd fmla="*/ 160 w 504" name="T68"/>
                <a:gd fmla="*/ 215 h 395" name="T69"/>
                <a:gd fmla="*/ 179 w 504" name="T70"/>
                <a:gd fmla="*/ 236 h 395" name="T71"/>
                <a:gd fmla="*/ 156 w 504" name="T72"/>
                <a:gd fmla="*/ 236 h 395" name="T73"/>
                <a:gd fmla="*/ 146 w 504" name="T74"/>
                <a:gd fmla="*/ 261 h 395" name="T75"/>
                <a:gd fmla="*/ 165 w 504" name="T76"/>
                <a:gd fmla="*/ 240 h 395" name="T77"/>
                <a:gd fmla="*/ 180 w 504" name="T78"/>
                <a:gd fmla="*/ 268 h 395" name="T79"/>
                <a:gd fmla="*/ 159 w 504" name="T80"/>
                <a:gd fmla="*/ 305 h 395" name="T81"/>
                <a:gd fmla="*/ 185 w 504" name="T82"/>
                <a:gd fmla="*/ 327 h 395" name="T83"/>
                <a:gd fmla="*/ 206 w 504" name="T84"/>
                <a:gd fmla="*/ 380 h 395" name="T85"/>
                <a:gd fmla="*/ 242 w 504" name="T86"/>
                <a:gd fmla="*/ 395 h 39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95" w="503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52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gdLst>
                <a:gd fmla="*/ 277 w 504" name="T0"/>
                <a:gd fmla="*/ 309 h 395" name="T1"/>
                <a:gd fmla="*/ 336 w 504" name="T2"/>
                <a:gd fmla="*/ 266 h 395" name="T3"/>
                <a:gd fmla="*/ 427 w 504" name="T4"/>
                <a:gd fmla="*/ 242 h 395" name="T5"/>
                <a:gd fmla="*/ 396 w 504" name="T6"/>
                <a:gd fmla="*/ 224 h 395" name="T7"/>
                <a:gd fmla="*/ 406 w 504" name="T8"/>
                <a:gd fmla="*/ 221 h 395" name="T9"/>
                <a:gd fmla="*/ 430 w 504" name="T10"/>
                <a:gd fmla="*/ 221 h 395" name="T11"/>
                <a:gd fmla="*/ 429 w 504" name="T12"/>
                <a:gd fmla="*/ 210 h 395" name="T13"/>
                <a:gd fmla="*/ 419 w 504" name="T14"/>
                <a:gd fmla="*/ 188 h 395" name="T15"/>
                <a:gd fmla="*/ 437 w 504" name="T16"/>
                <a:gd fmla="*/ 168 h 395" name="T17"/>
                <a:gd fmla="*/ 459 w 504" name="T18"/>
                <a:gd fmla="*/ 148 h 395" name="T19"/>
                <a:gd fmla="*/ 462 w 504" name="T20"/>
                <a:gd fmla="*/ 129 h 395" name="T21"/>
                <a:gd fmla="*/ 442 w 504" name="T22"/>
                <a:gd fmla="*/ 118 h 395" name="T23"/>
                <a:gd fmla="*/ 467 w 504" name="T24"/>
                <a:gd fmla="*/ 76 h 395" name="T25"/>
                <a:gd fmla="*/ 454 w 504" name="T26"/>
                <a:gd fmla="*/ 39 h 395" name="T27"/>
                <a:gd fmla="*/ 426 w 504" name="T28"/>
                <a:gd fmla="*/ 40 h 395" name="T29"/>
                <a:gd fmla="*/ 439 w 504" name="T30"/>
                <a:gd fmla="*/ 27 h 395" name="T31"/>
                <a:gd fmla="*/ 332 w 504" name="T32"/>
                <a:gd fmla="*/ 26 h 395" name="T33"/>
                <a:gd fmla="*/ 291 w 504" name="T34"/>
                <a:gd fmla="*/ 0 h 395" name="T35"/>
                <a:gd fmla="*/ 251 w 504" name="T36"/>
                <a:gd fmla="*/ 11 h 395" name="T37"/>
                <a:gd fmla="*/ 259 w 504" name="T38"/>
                <a:gd fmla="*/ 37 h 395" name="T39"/>
                <a:gd fmla="*/ 213 w 504" name="T40"/>
                <a:gd fmla="*/ 28 h 395" name="T41"/>
                <a:gd fmla="*/ 219 w 504" name="T42"/>
                <a:gd fmla="*/ 56 h 395" name="T43"/>
                <a:gd fmla="*/ 189 w 504" name="T44"/>
                <a:gd fmla="*/ 47 h 395" name="T45"/>
                <a:gd fmla="*/ 104 w 504" name="T46"/>
                <a:gd fmla="*/ 40 h 395" name="T47"/>
                <a:gd fmla="*/ 95 w 504" name="T48"/>
                <a:gd fmla="*/ 39 h 395" name="T49"/>
                <a:gd fmla="*/ 92 w 504" name="T50"/>
                <a:gd fmla="*/ 60 h 395" name="T51"/>
                <a:gd fmla="*/ 40 w 504" name="T52"/>
                <a:gd fmla="*/ 65 h 395" name="T53"/>
                <a:gd fmla="*/ 71 w 504" name="T54"/>
                <a:gd fmla="*/ 76 h 395" name="T55"/>
                <a:gd fmla="*/ 0 w 504" name="T56"/>
                <a:gd fmla="*/ 96 h 395" name="T57"/>
                <a:gd fmla="*/ 53 w 504" name="T58"/>
                <a:gd fmla="*/ 117 h 395" name="T59"/>
                <a:gd fmla="*/ 35 w 504" name="T60"/>
                <a:gd fmla="*/ 146 h 395" name="T61"/>
                <a:gd fmla="*/ 138 w 504" name="T62"/>
                <a:gd fmla="*/ 164 h 395" name="T63"/>
                <a:gd fmla="*/ 144 w 504" name="T64"/>
                <a:gd fmla="*/ 177 h 395" name="T65"/>
                <a:gd fmla="*/ 137 w 504" name="T66"/>
                <a:gd fmla="*/ 213 h 395" name="T67"/>
                <a:gd fmla="*/ 160 w 504" name="T68"/>
                <a:gd fmla="*/ 215 h 395" name="T69"/>
                <a:gd fmla="*/ 179 w 504" name="T70"/>
                <a:gd fmla="*/ 236 h 395" name="T71"/>
                <a:gd fmla="*/ 156 w 504" name="T72"/>
                <a:gd fmla="*/ 236 h 395" name="T73"/>
                <a:gd fmla="*/ 146 w 504" name="T74"/>
                <a:gd fmla="*/ 261 h 395" name="T75"/>
                <a:gd fmla="*/ 165 w 504" name="T76"/>
                <a:gd fmla="*/ 240 h 395" name="T77"/>
                <a:gd fmla="*/ 180 w 504" name="T78"/>
                <a:gd fmla="*/ 268 h 395" name="T79"/>
                <a:gd fmla="*/ 159 w 504" name="T80"/>
                <a:gd fmla="*/ 305 h 395" name="T81"/>
                <a:gd fmla="*/ 185 w 504" name="T82"/>
                <a:gd fmla="*/ 327 h 395" name="T83"/>
                <a:gd fmla="*/ 206 w 504" name="T84"/>
                <a:gd fmla="*/ 380 h 395" name="T85"/>
                <a:gd fmla="*/ 242 w 504" name="T86"/>
                <a:gd fmla="*/ 395 h 39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95" w="503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53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gdLst>
                <a:gd fmla="*/ 847 w 1128" name="T0"/>
                <a:gd fmla="*/ 307 h 1500" name="T1"/>
                <a:gd fmla="*/ 908 w 1128" name="T2"/>
                <a:gd fmla="*/ 352 h 1500" name="T3"/>
                <a:gd fmla="*/ 813 w 1128" name="T4"/>
                <a:gd fmla="*/ 401 h 1500" name="T5"/>
                <a:gd fmla="*/ 770 w 1128" name="T6"/>
                <a:gd fmla="*/ 446 h 1500" name="T7"/>
                <a:gd fmla="*/ 730 w 1128" name="T8"/>
                <a:gd fmla="*/ 605 h 1500" name="T9"/>
                <a:gd fmla="*/ 629 w 1128" name="T10"/>
                <a:gd fmla="*/ 548 h 1500" name="T11"/>
                <a:gd fmla="*/ 604 w 1128" name="T12"/>
                <a:gd fmla="*/ 668 h 1500" name="T13"/>
                <a:gd fmla="*/ 669 w 1128" name="T14"/>
                <a:gd fmla="*/ 699 h 1500" name="T15"/>
                <a:gd fmla="*/ 735 w 1128" name="T16"/>
                <a:gd fmla="*/ 777 h 1500" name="T17"/>
                <a:gd fmla="*/ 814 w 1128" name="T18"/>
                <a:gd fmla="*/ 778 h 1500" name="T19"/>
                <a:gd fmla="*/ 893 w 1128" name="T20"/>
                <a:gd fmla="*/ 780 h 1500" name="T21"/>
                <a:gd fmla="*/ 952 w 1128" name="T22"/>
                <a:gd fmla="*/ 803 h 1500" name="T23"/>
                <a:gd fmla="*/ 973 w 1128" name="T24"/>
                <a:gd fmla="*/ 884 h 1500" name="T25"/>
                <a:gd fmla="*/ 1045 w 1128" name="T26"/>
                <a:gd fmla="*/ 902 h 1500" name="T27"/>
                <a:gd fmla="*/ 1104 w 1128" name="T28"/>
                <a:gd fmla="*/ 989 h 1500" name="T29"/>
                <a:gd fmla="*/ 1062 w 1128" name="T30"/>
                <a:gd fmla="*/ 1113 h 1500" name="T31"/>
                <a:gd fmla="*/ 977 w 1128" name="T32"/>
                <a:gd fmla="*/ 1198 h 1500" name="T33"/>
                <a:gd fmla="*/ 921 w 1128" name="T34"/>
                <a:gd fmla="*/ 1290 h 1500" name="T35"/>
                <a:gd fmla="*/ 880 w 1128" name="T36"/>
                <a:gd fmla="*/ 1338 h 1500" name="T37"/>
                <a:gd fmla="*/ 859 w 1128" name="T38"/>
                <a:gd fmla="*/ 1397 h 1500" name="T39"/>
                <a:gd fmla="*/ 851 w 1128" name="T40"/>
                <a:gd fmla="*/ 1487 h 1500" name="T41"/>
                <a:gd fmla="*/ 781 w 1128" name="T42"/>
                <a:gd fmla="*/ 1418 h 1500" name="T43"/>
                <a:gd fmla="*/ 796 w 1128" name="T44"/>
                <a:gd fmla="*/ 1248 h 1500" name="T45"/>
                <a:gd fmla="*/ 772 w 1128" name="T46"/>
                <a:gd fmla="*/ 1015 h 1500" name="T47"/>
                <a:gd fmla="*/ 722 w 1128" name="T48"/>
                <a:gd fmla="*/ 893 h 1500" name="T49"/>
                <a:gd fmla="*/ 735 w 1128" name="T50"/>
                <a:gd fmla="*/ 790 h 1500" name="T51"/>
                <a:gd fmla="*/ 630 w 1128" name="T52"/>
                <a:gd fmla="*/ 701 h 1500" name="T53"/>
                <a:gd fmla="*/ 453 w 1128" name="T54"/>
                <a:gd fmla="*/ 529 h 1500" name="T55"/>
                <a:gd fmla="*/ 448 w 1128" name="T56"/>
                <a:gd fmla="*/ 575 h 1500" name="T57"/>
                <a:gd fmla="*/ 368 w 1128" name="T58"/>
                <a:gd fmla="*/ 332 h 1500" name="T59"/>
                <a:gd fmla="*/ 208 w 1128" name="T60"/>
                <a:gd fmla="*/ 168 h 1500" name="T61"/>
                <a:gd fmla="*/ 111 w 1128" name="T62"/>
                <a:gd fmla="*/ 185 h 1500" name="T63"/>
                <a:gd fmla="*/ 18 w 1128" name="T64"/>
                <a:gd fmla="*/ 169 h 1500" name="T65"/>
                <a:gd fmla="*/ 0 w 1128" name="T66"/>
                <a:gd fmla="*/ 106 h 1500" name="T67"/>
                <a:gd fmla="*/ 56 w 1128" name="T68"/>
                <a:gd fmla="*/ 75 h 1500" name="T69"/>
                <a:gd fmla="*/ 267 w 1128" name="T70"/>
                <a:gd fmla="*/ 32 h 1500" name="T71"/>
                <a:gd fmla="*/ 365 w 1128" name="T72"/>
                <a:gd fmla="*/ 34 h 1500" name="T73"/>
                <a:gd fmla="*/ 492 w 1128" name="T74"/>
                <a:gd fmla="*/ 68 h 1500" name="T75"/>
                <a:gd fmla="*/ 579 w 1128" name="T76"/>
                <a:gd fmla="*/ 51 h 1500" name="T77"/>
                <a:gd fmla="*/ 605 w 1128" name="T78"/>
                <a:gd fmla="*/ 5 h 1500" name="T79"/>
                <a:gd fmla="*/ 675 w 1128" name="T80"/>
                <a:gd fmla="*/ 66 h 1500" name="T81"/>
                <a:gd fmla="*/ 731 w 1128" name="T82"/>
                <a:gd fmla="*/ 66 h 1500" name="T83"/>
                <a:gd fmla="*/ 650 w 1128" name="T84"/>
                <a:gd fmla="*/ 127 h 1500" name="T85"/>
                <a:gd fmla="*/ 644 w 1128" name="T86"/>
                <a:gd fmla="*/ 218 h 1500" name="T87"/>
                <a:gd fmla="*/ 728 w 1128" name="T88"/>
                <a:gd fmla="*/ 247 h 1500" name="T89"/>
                <a:gd fmla="*/ 741 w 1128" name="T90"/>
                <a:gd fmla="*/ 248 h 1500" name="T91"/>
                <a:gd fmla="*/ 761 w 1128" name="T92"/>
                <a:gd fmla="*/ 171 h 1500" name="T93"/>
                <a:gd fmla="*/ 836 w 1128" name="T94"/>
                <a:gd fmla="*/ 186 h 15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500" w="1128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54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gdLst>
                <a:gd fmla="*/ 847 w 1128" name="T0"/>
                <a:gd fmla="*/ 307 h 1500" name="T1"/>
                <a:gd fmla="*/ 908 w 1128" name="T2"/>
                <a:gd fmla="*/ 352 h 1500" name="T3"/>
                <a:gd fmla="*/ 813 w 1128" name="T4"/>
                <a:gd fmla="*/ 401 h 1500" name="T5"/>
                <a:gd fmla="*/ 770 w 1128" name="T6"/>
                <a:gd fmla="*/ 446 h 1500" name="T7"/>
                <a:gd fmla="*/ 730 w 1128" name="T8"/>
                <a:gd fmla="*/ 605 h 1500" name="T9"/>
                <a:gd fmla="*/ 629 w 1128" name="T10"/>
                <a:gd fmla="*/ 548 h 1500" name="T11"/>
                <a:gd fmla="*/ 604 w 1128" name="T12"/>
                <a:gd fmla="*/ 668 h 1500" name="T13"/>
                <a:gd fmla="*/ 669 w 1128" name="T14"/>
                <a:gd fmla="*/ 699 h 1500" name="T15"/>
                <a:gd fmla="*/ 735 w 1128" name="T16"/>
                <a:gd fmla="*/ 777 h 1500" name="T17"/>
                <a:gd fmla="*/ 814 w 1128" name="T18"/>
                <a:gd fmla="*/ 778 h 1500" name="T19"/>
                <a:gd fmla="*/ 893 w 1128" name="T20"/>
                <a:gd fmla="*/ 780 h 1500" name="T21"/>
                <a:gd fmla="*/ 952 w 1128" name="T22"/>
                <a:gd fmla="*/ 803 h 1500" name="T23"/>
                <a:gd fmla="*/ 973 w 1128" name="T24"/>
                <a:gd fmla="*/ 884 h 1500" name="T25"/>
                <a:gd fmla="*/ 1045 w 1128" name="T26"/>
                <a:gd fmla="*/ 902 h 1500" name="T27"/>
                <a:gd fmla="*/ 1104 w 1128" name="T28"/>
                <a:gd fmla="*/ 989 h 1500" name="T29"/>
                <a:gd fmla="*/ 1062 w 1128" name="T30"/>
                <a:gd fmla="*/ 1113 h 1500" name="T31"/>
                <a:gd fmla="*/ 977 w 1128" name="T32"/>
                <a:gd fmla="*/ 1198 h 1500" name="T33"/>
                <a:gd fmla="*/ 921 w 1128" name="T34"/>
                <a:gd fmla="*/ 1290 h 1500" name="T35"/>
                <a:gd fmla="*/ 880 w 1128" name="T36"/>
                <a:gd fmla="*/ 1338 h 1500" name="T37"/>
                <a:gd fmla="*/ 859 w 1128" name="T38"/>
                <a:gd fmla="*/ 1397 h 1500" name="T39"/>
                <a:gd fmla="*/ 851 w 1128" name="T40"/>
                <a:gd fmla="*/ 1487 h 1500" name="T41"/>
                <a:gd fmla="*/ 781 w 1128" name="T42"/>
                <a:gd fmla="*/ 1418 h 1500" name="T43"/>
                <a:gd fmla="*/ 796 w 1128" name="T44"/>
                <a:gd fmla="*/ 1248 h 1500" name="T45"/>
                <a:gd fmla="*/ 772 w 1128" name="T46"/>
                <a:gd fmla="*/ 1015 h 1500" name="T47"/>
                <a:gd fmla="*/ 722 w 1128" name="T48"/>
                <a:gd fmla="*/ 893 h 1500" name="T49"/>
                <a:gd fmla="*/ 735 w 1128" name="T50"/>
                <a:gd fmla="*/ 790 h 1500" name="T51"/>
                <a:gd fmla="*/ 630 w 1128" name="T52"/>
                <a:gd fmla="*/ 701 h 1500" name="T53"/>
                <a:gd fmla="*/ 453 w 1128" name="T54"/>
                <a:gd fmla="*/ 529 h 1500" name="T55"/>
                <a:gd fmla="*/ 448 w 1128" name="T56"/>
                <a:gd fmla="*/ 575 h 1500" name="T57"/>
                <a:gd fmla="*/ 368 w 1128" name="T58"/>
                <a:gd fmla="*/ 332 h 1500" name="T59"/>
                <a:gd fmla="*/ 208 w 1128" name="T60"/>
                <a:gd fmla="*/ 168 h 1500" name="T61"/>
                <a:gd fmla="*/ 111 w 1128" name="T62"/>
                <a:gd fmla="*/ 185 h 1500" name="T63"/>
                <a:gd fmla="*/ 18 w 1128" name="T64"/>
                <a:gd fmla="*/ 169 h 1500" name="T65"/>
                <a:gd fmla="*/ 0 w 1128" name="T66"/>
                <a:gd fmla="*/ 106 h 1500" name="T67"/>
                <a:gd fmla="*/ 56 w 1128" name="T68"/>
                <a:gd fmla="*/ 75 h 1500" name="T69"/>
                <a:gd fmla="*/ 267 w 1128" name="T70"/>
                <a:gd fmla="*/ 32 h 1500" name="T71"/>
                <a:gd fmla="*/ 365 w 1128" name="T72"/>
                <a:gd fmla="*/ 34 h 1500" name="T73"/>
                <a:gd fmla="*/ 492 w 1128" name="T74"/>
                <a:gd fmla="*/ 68 h 1500" name="T75"/>
                <a:gd fmla="*/ 579 w 1128" name="T76"/>
                <a:gd fmla="*/ 51 h 1500" name="T77"/>
                <a:gd fmla="*/ 605 w 1128" name="T78"/>
                <a:gd fmla="*/ 5 h 1500" name="T79"/>
                <a:gd fmla="*/ 675 w 1128" name="T80"/>
                <a:gd fmla="*/ 66 h 1500" name="T81"/>
                <a:gd fmla="*/ 731 w 1128" name="T82"/>
                <a:gd fmla="*/ 66 h 1500" name="T83"/>
                <a:gd fmla="*/ 650 w 1128" name="T84"/>
                <a:gd fmla="*/ 127 h 1500" name="T85"/>
                <a:gd fmla="*/ 644 w 1128" name="T86"/>
                <a:gd fmla="*/ 218 h 1500" name="T87"/>
                <a:gd fmla="*/ 728 w 1128" name="T88"/>
                <a:gd fmla="*/ 247 h 1500" name="T89"/>
                <a:gd fmla="*/ 741 w 1128" name="T90"/>
                <a:gd fmla="*/ 248 h 1500" name="T91"/>
                <a:gd fmla="*/ 761 w 1128" name="T92"/>
                <a:gd fmla="*/ 171 h 1500" name="T93"/>
                <a:gd fmla="*/ 836 w 1128" name="T94"/>
                <a:gd fmla="*/ 186 h 15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500" w="1128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55"/>
            <p:cNvSpPr/>
            <p:nvPr/>
          </p:nvSpPr>
          <p:spPr bwMode="auto">
            <a:xfrm>
              <a:off x="3105151" y="1647825"/>
              <a:ext cx="382588" cy="290513"/>
            </a:xfrm>
            <a:custGeom>
              <a:gdLst>
                <a:gd fmla="*/ 241 w 241" name="T0"/>
                <a:gd fmla="*/ 111 h 183" name="T1"/>
                <a:gd fmla="*/ 222 w 241" name="T2"/>
                <a:gd fmla="*/ 146 h 183" name="T3"/>
                <a:gd fmla="*/ 193 w 241" name="T4"/>
                <a:gd fmla="*/ 124 h 183" name="T5"/>
                <a:gd fmla="*/ 189 w 241" name="T6"/>
                <a:gd fmla="*/ 140 h 183" name="T7"/>
                <a:gd fmla="*/ 213 w 241" name="T8"/>
                <a:gd fmla="*/ 165 h 183" name="T9"/>
                <a:gd fmla="*/ 200 w 241" name="T10"/>
                <a:gd fmla="*/ 170 h 183" name="T11"/>
                <a:gd fmla="*/ 182 w 241" name="T12"/>
                <a:gd fmla="*/ 165 h 183" name="T13"/>
                <a:gd fmla="*/ 200 w 241" name="T14"/>
                <a:gd fmla="*/ 183 h 183" name="T15"/>
                <a:gd fmla="*/ 159 w 241" name="T16"/>
                <a:gd fmla="*/ 183 h 183" name="T17"/>
                <a:gd fmla="*/ 144 w 241" name="T18"/>
                <a:gd fmla="*/ 160 h 183" name="T19"/>
                <a:gd fmla="*/ 99 w 241" name="T20"/>
                <a:gd fmla="*/ 159 h 183" name="T21"/>
                <a:gd fmla="*/ 120 w 241" name="T22"/>
                <a:gd fmla="*/ 149 h 183" name="T23"/>
                <a:gd fmla="*/ 147 w 241" name="T24"/>
                <a:gd fmla="*/ 142 h 183" name="T25"/>
                <a:gd fmla="*/ 138 w 241" name="T26"/>
                <a:gd fmla="*/ 128 h 183" name="T27"/>
                <a:gd fmla="*/ 149 w 241" name="T28"/>
                <a:gd fmla="*/ 112 h 183" name="T29"/>
                <a:gd fmla="*/ 149 w 241" name="T30"/>
                <a:gd fmla="*/ 88 h 183" name="T31"/>
                <a:gd fmla="*/ 125 w 241" name="T32"/>
                <a:gd fmla="*/ 80 h 183" name="T33"/>
                <a:gd fmla="*/ 93 w 241" name="T34"/>
                <a:gd fmla="*/ 56 h 183" name="T35"/>
                <a:gd fmla="*/ 65 w 241" name="T36"/>
                <a:gd fmla="*/ 67 h 183" name="T37"/>
                <a:gd fmla="*/ 25 w 241" name="T38"/>
                <a:gd fmla="*/ 62 h 183" name="T39"/>
                <a:gd fmla="*/ 0 w 241" name="T40"/>
                <a:gd fmla="*/ 27 h 183" name="T41"/>
                <a:gd fmla="*/ 20 w 241" name="T42"/>
                <a:gd fmla="*/ 4 h 183" name="T43"/>
                <a:gd fmla="*/ 42 w 241" name="T44"/>
                <a:gd fmla="*/ 2 h 183" name="T45"/>
                <a:gd fmla="*/ 27 w 241" name="T46"/>
                <a:gd fmla="*/ 49 h 183" name="T47"/>
                <a:gd fmla="*/ 54 w 241" name="T48"/>
                <a:gd fmla="*/ 3 h 183" name="T49"/>
                <a:gd fmla="*/ 78 w 241" name="T50"/>
                <a:gd fmla="*/ 3 h 183" name="T51"/>
                <a:gd fmla="*/ 78 w 241" name="T52"/>
                <a:gd fmla="*/ 28 h 183" name="T53"/>
                <a:gd fmla="*/ 95 w 241" name="T54"/>
                <a:gd fmla="*/ 0 h 183" name="T55"/>
                <a:gd fmla="*/ 111 w 241" name="T56"/>
                <a:gd fmla="*/ 8 h 183" name="T57"/>
                <a:gd fmla="*/ 99 w 241" name="T58"/>
                <a:gd fmla="*/ 21 h 183" name="T59"/>
                <a:gd fmla="*/ 111 w 241" name="T60"/>
                <a:gd fmla="*/ 26 h 183" name="T61"/>
                <a:gd fmla="*/ 132 w 241" name="T62"/>
                <a:gd fmla="*/ 28 h 183" name="T63"/>
                <a:gd fmla="*/ 136 w 241" name="T64"/>
                <a:gd fmla="*/ 39 h 183" name="T65"/>
                <a:gd fmla="*/ 162 w 241" name="T66"/>
                <a:gd fmla="*/ 43 h 183" name="T67"/>
                <a:gd fmla="*/ 191 w 241" name="T68"/>
                <a:gd fmla="*/ 61 h 183" name="T69"/>
                <a:gd fmla="*/ 192 w 241" name="T70"/>
                <a:gd fmla="*/ 80 h 183" name="T71"/>
                <a:gd fmla="*/ 184 w 241" name="T72"/>
                <a:gd fmla="*/ 87 h 183" name="T73"/>
                <a:gd fmla="*/ 241 w 241" name="T74"/>
                <a:gd fmla="*/ 111 h 18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3" w="241">
                  <a:moveTo>
                    <a:pt x="241" y="111"/>
                  </a:moveTo>
                  <a:lnTo>
                    <a:pt x="222" y="146"/>
                  </a:lnTo>
                  <a:lnTo>
                    <a:pt x="193" y="124"/>
                  </a:lnTo>
                  <a:lnTo>
                    <a:pt x="189" y="140"/>
                  </a:lnTo>
                  <a:lnTo>
                    <a:pt x="213" y="165"/>
                  </a:lnTo>
                  <a:lnTo>
                    <a:pt x="200" y="170"/>
                  </a:lnTo>
                  <a:lnTo>
                    <a:pt x="182" y="165"/>
                  </a:lnTo>
                  <a:lnTo>
                    <a:pt x="200" y="183"/>
                  </a:lnTo>
                  <a:lnTo>
                    <a:pt x="159" y="183"/>
                  </a:lnTo>
                  <a:lnTo>
                    <a:pt x="144" y="160"/>
                  </a:lnTo>
                  <a:lnTo>
                    <a:pt x="99" y="159"/>
                  </a:lnTo>
                  <a:lnTo>
                    <a:pt x="120" y="149"/>
                  </a:lnTo>
                  <a:lnTo>
                    <a:pt x="147" y="142"/>
                  </a:lnTo>
                  <a:lnTo>
                    <a:pt x="138" y="128"/>
                  </a:lnTo>
                  <a:lnTo>
                    <a:pt x="149" y="112"/>
                  </a:lnTo>
                  <a:lnTo>
                    <a:pt x="149" y="88"/>
                  </a:lnTo>
                  <a:lnTo>
                    <a:pt x="125" y="80"/>
                  </a:lnTo>
                  <a:lnTo>
                    <a:pt x="93" y="56"/>
                  </a:lnTo>
                  <a:lnTo>
                    <a:pt x="65" y="67"/>
                  </a:lnTo>
                  <a:lnTo>
                    <a:pt x="25" y="62"/>
                  </a:lnTo>
                  <a:lnTo>
                    <a:pt x="0" y="27"/>
                  </a:lnTo>
                  <a:lnTo>
                    <a:pt x="20" y="4"/>
                  </a:lnTo>
                  <a:lnTo>
                    <a:pt x="42" y="2"/>
                  </a:lnTo>
                  <a:lnTo>
                    <a:pt x="27" y="49"/>
                  </a:lnTo>
                  <a:lnTo>
                    <a:pt x="54" y="3"/>
                  </a:lnTo>
                  <a:lnTo>
                    <a:pt x="78" y="3"/>
                  </a:lnTo>
                  <a:lnTo>
                    <a:pt x="78" y="28"/>
                  </a:lnTo>
                  <a:lnTo>
                    <a:pt x="95" y="0"/>
                  </a:lnTo>
                  <a:lnTo>
                    <a:pt x="111" y="8"/>
                  </a:lnTo>
                  <a:lnTo>
                    <a:pt x="99" y="21"/>
                  </a:lnTo>
                  <a:lnTo>
                    <a:pt x="111" y="26"/>
                  </a:lnTo>
                  <a:lnTo>
                    <a:pt x="132" y="28"/>
                  </a:lnTo>
                  <a:lnTo>
                    <a:pt x="136" y="39"/>
                  </a:lnTo>
                  <a:lnTo>
                    <a:pt x="162" y="43"/>
                  </a:lnTo>
                  <a:lnTo>
                    <a:pt x="191" y="61"/>
                  </a:lnTo>
                  <a:lnTo>
                    <a:pt x="192" y="80"/>
                  </a:lnTo>
                  <a:lnTo>
                    <a:pt x="184" y="87"/>
                  </a:lnTo>
                  <a:lnTo>
                    <a:pt x="241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56"/>
            <p:cNvSpPr/>
            <p:nvPr/>
          </p:nvSpPr>
          <p:spPr bwMode="auto">
            <a:xfrm>
              <a:off x="3030539" y="1393825"/>
              <a:ext cx="460375" cy="206375"/>
            </a:xfrm>
            <a:custGeom>
              <a:gdLst>
                <a:gd fmla="*/ 290 w 290" name="T0"/>
                <a:gd fmla="*/ 14 h 130" name="T1"/>
                <a:gd fmla="*/ 184 w 290" name="T2"/>
                <a:gd fmla="*/ 72 h 130" name="T3"/>
                <a:gd fmla="*/ 158 w 290" name="T4"/>
                <a:gd fmla="*/ 62 h 130" name="T5"/>
                <a:gd fmla="*/ 175 w 290" name="T6"/>
                <a:gd fmla="*/ 92 h 130" name="T7"/>
                <a:gd fmla="*/ 134 w 290" name="T8"/>
                <a:gd fmla="*/ 104 h 130" name="T9"/>
                <a:gd fmla="*/ 142 w 290" name="T10"/>
                <a:gd fmla="*/ 115 h 130" name="T11"/>
                <a:gd fmla="*/ 134 w 290" name="T12"/>
                <a:gd fmla="*/ 130 h 130" name="T13"/>
                <a:gd fmla="*/ 111 w 290" name="T14"/>
                <a:gd fmla="*/ 117 h 130" name="T15"/>
                <a:gd fmla="*/ 58 w 290" name="T16"/>
                <a:gd fmla="*/ 117 h 130" name="T17"/>
                <a:gd fmla="*/ 79 w 290" name="T18"/>
                <a:gd fmla="*/ 97 h 130" name="T19"/>
                <a:gd fmla="*/ 102 w 290" name="T20"/>
                <a:gd fmla="*/ 103 h 130" name="T21"/>
                <a:gd fmla="*/ 69 w 290" name="T22"/>
                <a:gd fmla="*/ 85 h 130" name="T23"/>
                <a:gd fmla="*/ 106 w 290" name="T24"/>
                <a:gd fmla="*/ 78 h 130" name="T25"/>
                <a:gd fmla="*/ 39 w 290" name="T26"/>
                <a:gd fmla="*/ 80 h 130" name="T27"/>
                <a:gd fmla="*/ 17 w 290" name="T28"/>
                <a:gd fmla="*/ 79 h 130" name="T29"/>
                <a:gd fmla="*/ 0 w 290" name="T30"/>
                <a:gd fmla="*/ 51 h 130" name="T31"/>
                <a:gd fmla="*/ 1 w 290" name="T32"/>
                <a:gd fmla="*/ 34 h 130" name="T33"/>
                <a:gd fmla="*/ 48 w 290" name="T34"/>
                <a:gd fmla="*/ 46 h 130" name="T35"/>
                <a:gd fmla="*/ 145 w 290" name="T36"/>
                <a:gd fmla="*/ 56 h 130" name="T37"/>
                <a:gd fmla="*/ 159 w 290" name="T38"/>
                <a:gd fmla="*/ 37 h 130" name="T39"/>
                <a:gd fmla="*/ 47 w 290" name="T40"/>
                <a:gd fmla="*/ 40 h 130" name="T41"/>
                <a:gd fmla="*/ 43 w 290" name="T42"/>
                <a:gd fmla="*/ 29 h 130" name="T43"/>
                <a:gd fmla="*/ 102 w 290" name="T44"/>
                <a:gd fmla="*/ 12 h 130" name="T45"/>
                <a:gd fmla="*/ 168 w 290" name="T46"/>
                <a:gd fmla="*/ 7 h 130" name="T47"/>
                <a:gd fmla="*/ 244 w 290" name="T48"/>
                <a:gd fmla="*/ 0 h 130" name="T49"/>
                <a:gd fmla="*/ 290 w 290" name="T50"/>
                <a:gd fmla="*/ 14 h 1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0" w="290">
                  <a:moveTo>
                    <a:pt x="290" y="14"/>
                  </a:moveTo>
                  <a:lnTo>
                    <a:pt x="184" y="72"/>
                  </a:lnTo>
                  <a:lnTo>
                    <a:pt x="158" y="62"/>
                  </a:lnTo>
                  <a:lnTo>
                    <a:pt x="175" y="92"/>
                  </a:lnTo>
                  <a:lnTo>
                    <a:pt x="134" y="104"/>
                  </a:lnTo>
                  <a:lnTo>
                    <a:pt x="142" y="115"/>
                  </a:lnTo>
                  <a:lnTo>
                    <a:pt x="134" y="130"/>
                  </a:lnTo>
                  <a:lnTo>
                    <a:pt x="111" y="117"/>
                  </a:lnTo>
                  <a:lnTo>
                    <a:pt x="58" y="117"/>
                  </a:lnTo>
                  <a:lnTo>
                    <a:pt x="79" y="97"/>
                  </a:lnTo>
                  <a:lnTo>
                    <a:pt x="102" y="103"/>
                  </a:lnTo>
                  <a:lnTo>
                    <a:pt x="69" y="85"/>
                  </a:lnTo>
                  <a:lnTo>
                    <a:pt x="106" y="78"/>
                  </a:lnTo>
                  <a:lnTo>
                    <a:pt x="39" y="80"/>
                  </a:lnTo>
                  <a:lnTo>
                    <a:pt x="17" y="79"/>
                  </a:lnTo>
                  <a:lnTo>
                    <a:pt x="0" y="51"/>
                  </a:lnTo>
                  <a:lnTo>
                    <a:pt x="1" y="34"/>
                  </a:lnTo>
                  <a:lnTo>
                    <a:pt x="48" y="46"/>
                  </a:lnTo>
                  <a:lnTo>
                    <a:pt x="145" y="56"/>
                  </a:lnTo>
                  <a:lnTo>
                    <a:pt x="159" y="37"/>
                  </a:lnTo>
                  <a:lnTo>
                    <a:pt x="47" y="40"/>
                  </a:lnTo>
                  <a:lnTo>
                    <a:pt x="43" y="29"/>
                  </a:lnTo>
                  <a:lnTo>
                    <a:pt x="102" y="12"/>
                  </a:lnTo>
                  <a:lnTo>
                    <a:pt x="168" y="7"/>
                  </a:lnTo>
                  <a:lnTo>
                    <a:pt x="244" y="0"/>
                  </a:lnTo>
                  <a:lnTo>
                    <a:pt x="290" y="14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2638426" y="1647825"/>
              <a:ext cx="80963" cy="777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2654301" y="1530350"/>
              <a:ext cx="65088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2752726" y="1544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2792414" y="1530350"/>
              <a:ext cx="25400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2835276" y="1516063"/>
              <a:ext cx="26988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2749551" y="1587500"/>
              <a:ext cx="34925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2836864" y="1579563"/>
              <a:ext cx="57150" cy="587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2897189" y="150812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2978151" y="1535113"/>
              <a:ext cx="33338" cy="349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3000376" y="1528763"/>
              <a:ext cx="22225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3036889" y="1568450"/>
              <a:ext cx="39688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106739" y="160337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3165476" y="1600200"/>
              <a:ext cx="47625" cy="508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3046414" y="1641475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949576" y="1662113"/>
              <a:ext cx="41275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751139" y="1673225"/>
              <a:ext cx="112713" cy="1111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867026" y="167005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882901" y="1704975"/>
              <a:ext cx="69850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911476" y="1570038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62276" y="1592263"/>
              <a:ext cx="49213" cy="492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3001964" y="1685925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3097214" y="15462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3157539" y="1881188"/>
              <a:ext cx="44450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90889" y="1800225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254376" y="177958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3197226" y="1925638"/>
              <a:ext cx="12700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3224214" y="19319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7" name="Oval 184"/>
            <p:cNvSpPr>
              <a:spLocks noChangeArrowheads="1"/>
            </p:cNvSpPr>
            <p:nvPr/>
          </p:nvSpPr>
          <p:spPr bwMode="auto">
            <a:xfrm>
              <a:off x="3541714" y="2190750"/>
              <a:ext cx="71438" cy="714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8" name="Oval 185"/>
            <p:cNvSpPr>
              <a:spLocks noChangeArrowheads="1"/>
            </p:cNvSpPr>
            <p:nvPr/>
          </p:nvSpPr>
          <p:spPr bwMode="auto">
            <a:xfrm>
              <a:off x="3460751" y="2212975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9" name="Oval 186"/>
            <p:cNvSpPr>
              <a:spLocks noChangeArrowheads="1"/>
            </p:cNvSpPr>
            <p:nvPr/>
          </p:nvSpPr>
          <p:spPr bwMode="auto">
            <a:xfrm>
              <a:off x="3249614" y="2670175"/>
              <a:ext cx="19050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0" name="Oval 187"/>
            <p:cNvSpPr>
              <a:spLocks noChangeArrowheads="1"/>
            </p:cNvSpPr>
            <p:nvPr/>
          </p:nvSpPr>
          <p:spPr bwMode="auto">
            <a:xfrm>
              <a:off x="3192464" y="2697163"/>
              <a:ext cx="31750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1" name="Oval 188"/>
            <p:cNvSpPr>
              <a:spLocks noChangeArrowheads="1"/>
            </p:cNvSpPr>
            <p:nvPr/>
          </p:nvSpPr>
          <p:spPr bwMode="auto">
            <a:xfrm>
              <a:off x="3248026" y="2709863"/>
              <a:ext cx="36513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2" name="Oval 189"/>
            <p:cNvSpPr>
              <a:spLocks noChangeArrowheads="1"/>
            </p:cNvSpPr>
            <p:nvPr/>
          </p:nvSpPr>
          <p:spPr bwMode="auto">
            <a:xfrm>
              <a:off x="3300414" y="2740025"/>
              <a:ext cx="15875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3" name="Oval 190"/>
            <p:cNvSpPr>
              <a:spLocks noChangeArrowheads="1"/>
            </p:cNvSpPr>
            <p:nvPr/>
          </p:nvSpPr>
          <p:spPr bwMode="auto">
            <a:xfrm>
              <a:off x="3263901" y="277018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4" name="Oval 191"/>
            <p:cNvSpPr>
              <a:spLocks noChangeArrowheads="1"/>
            </p:cNvSpPr>
            <p:nvPr/>
          </p:nvSpPr>
          <p:spPr bwMode="auto">
            <a:xfrm>
              <a:off x="3328989" y="2743200"/>
              <a:ext cx="68263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5" name="Oval 192"/>
            <p:cNvSpPr>
              <a:spLocks noChangeArrowheads="1"/>
            </p:cNvSpPr>
            <p:nvPr/>
          </p:nvSpPr>
          <p:spPr bwMode="auto">
            <a:xfrm>
              <a:off x="3421064" y="2771775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484564" y="28162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495676" y="4002088"/>
              <a:ext cx="47625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8" name="Oval 209"/>
            <p:cNvSpPr>
              <a:spLocks noChangeArrowheads="1"/>
            </p:cNvSpPr>
            <p:nvPr/>
          </p:nvSpPr>
          <p:spPr bwMode="auto">
            <a:xfrm>
              <a:off x="3062288" y="3095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9" name="Oval 210"/>
            <p:cNvSpPr>
              <a:spLocks noChangeArrowheads="1"/>
            </p:cNvSpPr>
            <p:nvPr/>
          </p:nvSpPr>
          <p:spPr bwMode="auto">
            <a:xfrm>
              <a:off x="2201863" y="27543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0" name="Oval 211"/>
            <p:cNvSpPr>
              <a:spLocks noChangeArrowheads="1"/>
            </p:cNvSpPr>
            <p:nvPr/>
          </p:nvSpPr>
          <p:spPr bwMode="auto">
            <a:xfrm>
              <a:off x="2239963" y="2032000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1" name="Oval 212"/>
            <p:cNvSpPr>
              <a:spLocks noChangeArrowheads="1"/>
            </p:cNvSpPr>
            <p:nvPr/>
          </p:nvSpPr>
          <p:spPr bwMode="auto">
            <a:xfrm>
              <a:off x="2254251" y="20145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2" name="Oval 213"/>
            <p:cNvSpPr>
              <a:spLocks noChangeArrowheads="1"/>
            </p:cNvSpPr>
            <p:nvPr/>
          </p:nvSpPr>
          <p:spPr bwMode="auto">
            <a:xfrm>
              <a:off x="2520951" y="2100263"/>
              <a:ext cx="38100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3" name="Oval 214"/>
            <p:cNvSpPr>
              <a:spLocks noChangeArrowheads="1"/>
            </p:cNvSpPr>
            <p:nvPr/>
          </p:nvSpPr>
          <p:spPr bwMode="auto">
            <a:xfrm>
              <a:off x="2533651" y="2149475"/>
              <a:ext cx="6350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4" name="Oval 215"/>
            <p:cNvSpPr>
              <a:spLocks noChangeArrowheads="1"/>
            </p:cNvSpPr>
            <p:nvPr/>
          </p:nvSpPr>
          <p:spPr bwMode="auto">
            <a:xfrm>
              <a:off x="2097088" y="21066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5" name="Oval 216"/>
            <p:cNvSpPr>
              <a:spLocks noChangeArrowheads="1"/>
            </p:cNvSpPr>
            <p:nvPr/>
          </p:nvSpPr>
          <p:spPr bwMode="auto">
            <a:xfrm>
              <a:off x="2063751" y="1971675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6" name="Oval 217"/>
            <p:cNvSpPr>
              <a:spLocks noChangeArrowheads="1"/>
            </p:cNvSpPr>
            <p:nvPr/>
          </p:nvSpPr>
          <p:spPr bwMode="auto">
            <a:xfrm>
              <a:off x="2011363" y="1898650"/>
              <a:ext cx="26988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218"/>
            <p:cNvSpPr>
              <a:spLocks noEditPoints="1"/>
            </p:cNvSpPr>
            <p:nvPr/>
          </p:nvSpPr>
          <p:spPr bwMode="auto">
            <a:xfrm>
              <a:off x="4073526" y="1555750"/>
              <a:ext cx="2774950" cy="2124075"/>
            </a:xfrm>
            <a:custGeom>
              <a:gdLst>
                <a:gd fmla="*/ 1281 w 1482" name="T0"/>
                <a:gd fmla="*/ 115 h 1134" name="T1"/>
                <a:gd fmla="*/ 1171 w 1482" name="T2"/>
                <a:gd fmla="*/ 95 h 1134" name="T3"/>
                <a:gd fmla="*/ 1068 w 1482" name="T4"/>
                <a:gd fmla="*/ 104 h 1134" name="T5"/>
                <a:gd fmla="*/ 922 w 1482" name="T6"/>
                <a:gd fmla="*/ 57 h 1134" name="T7"/>
                <a:gd fmla="*/ 881 w 1482" name="T8"/>
                <a:gd fmla="*/ 0 h 1134" name="T9"/>
                <a:gd fmla="*/ 748 w 1482" name="T10"/>
                <a:gd fmla="*/ 61 h 1134" name="T11"/>
                <a:gd fmla="*/ 710 w 1482" name="T12"/>
                <a:gd fmla="*/ 112 h 1134" name="T13"/>
                <a:gd fmla="*/ 661 w 1482" name="T14"/>
                <a:gd fmla="*/ 122 h 1134" name="T15"/>
                <a:gd fmla="*/ 656 w 1482" name="T16"/>
                <a:gd fmla="*/ 160 h 1134" name="T17"/>
                <a:gd fmla="*/ 606 w 1482" name="T18"/>
                <a:gd fmla="*/ 94 h 1134" name="T19"/>
                <a:gd fmla="*/ 552 w 1482" name="T20"/>
                <a:gd fmla="*/ 134 h 1134" name="T21"/>
                <a:gd fmla="*/ 468 w 1482" name="T22"/>
                <a:gd fmla="*/ 138 h 1134" name="T23"/>
                <a:gd fmla="*/ 401 w 1482" name="T24"/>
                <a:gd fmla="*/ 172 h 1134" name="T25"/>
                <a:gd fmla="*/ 396 w 1482" name="T26"/>
                <a:gd fmla="*/ 123 h 1134" name="T27"/>
                <a:gd fmla="*/ 251 w 1482" name="T28"/>
                <a:gd fmla="*/ 120 h 1134" name="T29"/>
                <a:gd fmla="*/ 179 w 1482" name="T30"/>
                <a:gd fmla="*/ 260 h 1134" name="T31"/>
                <a:gd fmla="*/ 253 w 1482" name="T32"/>
                <a:gd fmla="*/ 250 h 1134" name="T33"/>
                <a:gd fmla="*/ 311 w 1482" name="T34"/>
                <a:gd fmla="*/ 162 h 1134" name="T35"/>
                <a:gd fmla="*/ 304 w 1482" name="T36"/>
                <a:gd fmla="*/ 269 h 1134" name="T37"/>
                <a:gd fmla="*/ 190 w 1482" name="T38"/>
                <a:gd fmla="*/ 266 h 1134" name="T39"/>
                <a:gd fmla="*/ 136 w 1482" name="T40"/>
                <a:gd fmla="*/ 350 h 1134" name="T41"/>
                <a:gd fmla="*/ 105 w 1482" name="T42"/>
                <a:gd fmla="*/ 483 h 1134" name="T43"/>
                <a:gd fmla="*/ 220 w 1482" name="T44"/>
                <a:gd fmla="*/ 445 h 1134" name="T45"/>
                <a:gd fmla="*/ 254 w 1482" name="T46"/>
                <a:gd fmla="*/ 454 h 1134" name="T47"/>
                <a:gd fmla="*/ 276 w 1482" name="T48"/>
                <a:gd fmla="*/ 479 h 1134" name="T49"/>
                <a:gd fmla="*/ 337 w 1482" name="T50"/>
                <a:gd fmla="*/ 443 h 1134" name="T51"/>
                <a:gd fmla="*/ 374 w 1482" name="T52"/>
                <a:gd fmla="*/ 545 h 1134" name="T53"/>
                <a:gd fmla="*/ 202 w 1482" name="T54"/>
                <a:gd fmla="*/ 518 h 1134" name="T55"/>
                <a:gd fmla="*/ 53 w 1482" name="T56"/>
                <a:gd fmla="*/ 527 h 1134" name="T57"/>
                <a:gd fmla="*/ 13 w 1482" name="T58"/>
                <a:gd fmla="*/ 722 h 1134" name="T59"/>
                <a:gd fmla="*/ 191 w 1482" name="T60"/>
                <a:gd fmla="*/ 784 h 1134" name="T61"/>
                <a:gd fmla="*/ 212 w 1482" name="T62"/>
                <a:gd fmla="*/ 967 h 1134" name="T63"/>
                <a:gd fmla="*/ 256 w 1482" name="T64"/>
                <a:gd fmla="*/ 1134 h 1134" name="T65"/>
                <a:gd fmla="*/ 418 w 1482" name="T66"/>
                <a:gd fmla="*/ 964 h 1134" name="T67"/>
                <a:gd fmla="*/ 453 w 1482" name="T68"/>
                <a:gd fmla="*/ 728 h 1134" name="T69"/>
                <a:gd fmla="*/ 379 w 1482" name="T70"/>
                <a:gd fmla="*/ 568 h 1134" name="T71"/>
                <a:gd fmla="*/ 543 w 1482" name="T72"/>
                <a:gd fmla="*/ 643 h 1134" name="T73"/>
                <a:gd fmla="*/ 477 w 1482" name="T74"/>
                <a:gd fmla="*/ 550 h 1134" name="T75"/>
                <a:gd fmla="*/ 620 w 1482" name="T76"/>
                <a:gd fmla="*/ 624 h 1134" name="T77"/>
                <a:gd fmla="*/ 698 w 1482" name="T78"/>
                <a:gd fmla="*/ 731 h 1134" name="T79"/>
                <a:gd fmla="*/ 819 w 1482" name="T80"/>
                <a:gd fmla="*/ 671 h 1134" name="T81"/>
                <a:gd fmla="*/ 874 w 1482" name="T82"/>
                <a:gd fmla="*/ 809 h 1134" name="T83"/>
                <a:gd fmla="*/ 884 w 1482" name="T84"/>
                <a:gd fmla="*/ 729 h 1134" name="T85"/>
                <a:gd fmla="*/ 966 w 1482" name="T86"/>
                <a:gd fmla="*/ 616 h 1134" name="T87"/>
                <a:gd fmla="*/ 1004 w 1482" name="T88"/>
                <a:gd fmla="*/ 449 h 1134" name="T89"/>
                <a:gd fmla="*/ 1030 w 1482" name="T90"/>
                <a:gd fmla="*/ 515 h 1134" name="T91"/>
                <a:gd fmla="*/ 1132 w 1482" name="T92"/>
                <a:gd fmla="*/ 360 h 1134" name="T93"/>
                <a:gd fmla="*/ 1215 w 1482" name="T94"/>
                <a:gd fmla="*/ 249 h 1134" name="T95"/>
                <a:gd fmla="*/ 1258 w 1482" name="T96"/>
                <a:gd fmla="*/ 263 h 1134" name="T97"/>
                <a:gd fmla="*/ 1291 w 1482" name="T98"/>
                <a:gd fmla="*/ 252 h 1134" name="T99"/>
                <a:gd fmla="*/ 1444 w 1482" name="T100"/>
                <a:gd fmla="*/ 175 h 1134" name="T101"/>
                <a:gd fmla="*/ 380 w 1482" name="T102"/>
                <a:gd fmla="*/ 437 h 1134" name="T103"/>
                <a:gd fmla="*/ 363 w 1482" name="T104"/>
                <a:gd fmla="*/ 403 h 1134" name="T105"/>
                <a:gd fmla="*/ 393 w 1482" name="T106"/>
                <a:gd fmla="*/ 403 h 1134" name="T107"/>
                <a:gd fmla="*/ 513 w 1482" name="T108"/>
                <a:gd fmla="*/ 463 h 1134" name="T109"/>
                <a:gd fmla="*/ 466 w 1482" name="T110"/>
                <a:gd fmla="*/ 391 h 1134" name="T111"/>
                <a:gd fmla="*/ 502 w 1482" name="T112"/>
                <a:gd fmla="*/ 439 h 1134" name="T113"/>
                <a:gd fmla="*/ 564 w 1482" name="T114"/>
                <a:gd fmla="*/ 421 h 11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34" w="1482">
                  <a:moveTo>
                    <a:pt x="1455" y="153"/>
                  </a:moveTo>
                  <a:cubicBezTo>
                    <a:pt x="1402" y="115"/>
                    <a:pt x="1402" y="115"/>
                    <a:pt x="1402" y="115"/>
                  </a:cubicBezTo>
                  <a:cubicBezTo>
                    <a:pt x="1348" y="105"/>
                    <a:pt x="1348" y="105"/>
                    <a:pt x="1348" y="105"/>
                  </a:cubicBezTo>
                  <a:cubicBezTo>
                    <a:pt x="1350" y="120"/>
                    <a:pt x="1350" y="120"/>
                    <a:pt x="1350" y="120"/>
                  </a:cubicBezTo>
                  <a:cubicBezTo>
                    <a:pt x="1341" y="127"/>
                    <a:pt x="1341" y="127"/>
                    <a:pt x="1341" y="127"/>
                  </a:cubicBezTo>
                  <a:cubicBezTo>
                    <a:pt x="1332" y="114"/>
                    <a:pt x="1332" y="114"/>
                    <a:pt x="1332" y="114"/>
                  </a:cubicBezTo>
                  <a:cubicBezTo>
                    <a:pt x="1281" y="115"/>
                    <a:pt x="1281" y="115"/>
                    <a:pt x="1281" y="115"/>
                  </a:cubicBezTo>
                  <a:cubicBezTo>
                    <a:pt x="1278" y="125"/>
                    <a:pt x="1278" y="125"/>
                    <a:pt x="1278" y="125"/>
                  </a:cubicBezTo>
                  <a:cubicBezTo>
                    <a:pt x="1274" y="104"/>
                    <a:pt x="1274" y="104"/>
                    <a:pt x="1274" y="104"/>
                  </a:cubicBezTo>
                  <a:cubicBezTo>
                    <a:pt x="1254" y="94"/>
                    <a:pt x="1254" y="94"/>
                    <a:pt x="1254" y="94"/>
                  </a:cubicBezTo>
                  <a:cubicBezTo>
                    <a:pt x="1197" y="103"/>
                    <a:pt x="1197" y="103"/>
                    <a:pt x="1197" y="103"/>
                  </a:cubicBezTo>
                  <a:cubicBezTo>
                    <a:pt x="1201" y="82"/>
                    <a:pt x="1201" y="82"/>
                    <a:pt x="1201" y="82"/>
                  </a:cubicBezTo>
                  <a:cubicBezTo>
                    <a:pt x="1179" y="81"/>
                    <a:pt x="1179" y="81"/>
                    <a:pt x="1179" y="81"/>
                  </a:cubicBezTo>
                  <a:cubicBezTo>
                    <a:pt x="1171" y="95"/>
                    <a:pt x="1171" y="95"/>
                    <a:pt x="1171" y="95"/>
                  </a:cubicBezTo>
                  <a:cubicBezTo>
                    <a:pt x="1170" y="81"/>
                    <a:pt x="1170" y="81"/>
                    <a:pt x="1170" y="81"/>
                  </a:cubicBezTo>
                  <a:cubicBezTo>
                    <a:pt x="1130" y="71"/>
                    <a:pt x="1130" y="71"/>
                    <a:pt x="1130" y="71"/>
                  </a:cubicBezTo>
                  <a:cubicBezTo>
                    <a:pt x="1126" y="92"/>
                    <a:pt x="1126" y="92"/>
                    <a:pt x="1126" y="92"/>
                  </a:cubicBezTo>
                  <a:cubicBezTo>
                    <a:pt x="1120" y="87"/>
                    <a:pt x="1120" y="87"/>
                    <a:pt x="1120" y="87"/>
                  </a:cubicBezTo>
                  <a:cubicBezTo>
                    <a:pt x="1110" y="97"/>
                    <a:pt x="1110" y="97"/>
                    <a:pt x="1110" y="97"/>
                  </a:cubicBezTo>
                  <a:cubicBezTo>
                    <a:pt x="1080" y="82"/>
                    <a:pt x="1080" y="82"/>
                    <a:pt x="1080" y="82"/>
                  </a:cubicBezTo>
                  <a:cubicBezTo>
                    <a:pt x="1068" y="104"/>
                    <a:pt x="1068" y="104"/>
                    <a:pt x="1068" y="104"/>
                  </a:cubicBezTo>
                  <a:cubicBezTo>
                    <a:pt x="1040" y="84"/>
                    <a:pt x="1040" y="84"/>
                    <a:pt x="1040" y="84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971" y="65"/>
                    <a:pt x="971" y="65"/>
                    <a:pt x="971" y="65"/>
                  </a:cubicBezTo>
                  <a:cubicBezTo>
                    <a:pt x="971" y="60"/>
                    <a:pt x="971" y="60"/>
                    <a:pt x="971" y="60"/>
                  </a:cubicBezTo>
                  <a:cubicBezTo>
                    <a:pt x="949" y="59"/>
                    <a:pt x="949" y="59"/>
                    <a:pt x="949" y="59"/>
                  </a:cubicBezTo>
                  <a:cubicBezTo>
                    <a:pt x="922" y="57"/>
                    <a:pt x="922" y="57"/>
                    <a:pt x="922" y="57"/>
                  </a:cubicBezTo>
                  <a:cubicBezTo>
                    <a:pt x="885" y="79"/>
                    <a:pt x="885" y="79"/>
                    <a:pt x="885" y="79"/>
                  </a:cubicBezTo>
                  <a:cubicBezTo>
                    <a:pt x="914" y="52"/>
                    <a:pt x="914" y="52"/>
                    <a:pt x="914" y="52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894" y="19"/>
                    <a:pt x="894" y="19"/>
                    <a:pt x="894" y="19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52" y="7"/>
                    <a:pt x="852" y="7"/>
                    <a:pt x="852" y="7"/>
                  </a:cubicBezTo>
                  <a:cubicBezTo>
                    <a:pt x="860" y="19"/>
                    <a:pt x="860" y="19"/>
                    <a:pt x="860" y="19"/>
                  </a:cubicBezTo>
                  <a:cubicBezTo>
                    <a:pt x="828" y="28"/>
                    <a:pt x="828" y="28"/>
                    <a:pt x="828" y="28"/>
                  </a:cubicBezTo>
                  <a:cubicBezTo>
                    <a:pt x="825" y="19"/>
                    <a:pt x="825" y="19"/>
                    <a:pt x="825" y="19"/>
                  </a:cubicBezTo>
                  <a:cubicBezTo>
                    <a:pt x="755" y="34"/>
                    <a:pt x="755" y="34"/>
                    <a:pt x="755" y="34"/>
                  </a:cubicBezTo>
                  <a:cubicBezTo>
                    <a:pt x="755" y="59"/>
                    <a:pt x="755" y="59"/>
                    <a:pt x="755" y="59"/>
                  </a:cubicBezTo>
                  <a:cubicBezTo>
                    <a:pt x="748" y="61"/>
                    <a:pt x="748" y="61"/>
                    <a:pt x="748" y="61"/>
                  </a:cubicBezTo>
                  <a:cubicBezTo>
                    <a:pt x="748" y="55"/>
                    <a:pt x="748" y="55"/>
                    <a:pt x="748" y="55"/>
                  </a:cubicBezTo>
                  <a:cubicBezTo>
                    <a:pt x="711" y="59"/>
                    <a:pt x="711" y="59"/>
                    <a:pt x="711" y="59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729" y="87"/>
                    <a:pt x="729" y="87"/>
                    <a:pt x="729" y="87"/>
                  </a:cubicBezTo>
                  <a:cubicBezTo>
                    <a:pt x="724" y="109"/>
                    <a:pt x="724" y="109"/>
                    <a:pt x="724" y="109"/>
                  </a:cubicBezTo>
                  <a:cubicBezTo>
                    <a:pt x="746" y="119"/>
                    <a:pt x="746" y="119"/>
                    <a:pt x="746" y="119"/>
                  </a:cubicBezTo>
                  <a:cubicBezTo>
                    <a:pt x="710" y="112"/>
                    <a:pt x="710" y="112"/>
                    <a:pt x="710" y="112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696" y="77"/>
                    <a:pt x="696" y="77"/>
                    <a:pt x="696" y="77"/>
                  </a:cubicBezTo>
                  <a:cubicBezTo>
                    <a:pt x="682" y="96"/>
                    <a:pt x="682" y="96"/>
                    <a:pt x="682" y="96"/>
                  </a:cubicBezTo>
                  <a:cubicBezTo>
                    <a:pt x="672" y="94"/>
                    <a:pt x="672" y="94"/>
                    <a:pt x="672" y="94"/>
                  </a:cubicBezTo>
                  <a:cubicBezTo>
                    <a:pt x="664" y="71"/>
                    <a:pt x="664" y="71"/>
                    <a:pt x="664" y="71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61" y="122"/>
                    <a:pt x="661" y="122"/>
                    <a:pt x="661" y="122"/>
                  </a:cubicBezTo>
                  <a:cubicBezTo>
                    <a:pt x="677" y="120"/>
                    <a:pt x="677" y="120"/>
                    <a:pt x="677" y="120"/>
                  </a:cubicBezTo>
                  <a:cubicBezTo>
                    <a:pt x="690" y="131"/>
                    <a:pt x="690" y="131"/>
                    <a:pt x="690" y="131"/>
                  </a:cubicBezTo>
                  <a:cubicBezTo>
                    <a:pt x="687" y="152"/>
                    <a:pt x="687" y="152"/>
                    <a:pt x="687" y="152"/>
                  </a:cubicBezTo>
                  <a:cubicBezTo>
                    <a:pt x="681" y="131"/>
                    <a:pt x="681" y="131"/>
                    <a:pt x="681" y="131"/>
                  </a:cubicBezTo>
                  <a:cubicBezTo>
                    <a:pt x="671" y="125"/>
                    <a:pt x="671" y="125"/>
                    <a:pt x="671" y="125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30" y="161"/>
                    <a:pt x="630" y="161"/>
                    <a:pt x="630" y="161"/>
                  </a:cubicBezTo>
                  <a:cubicBezTo>
                    <a:pt x="651" y="150"/>
                    <a:pt x="651" y="150"/>
                    <a:pt x="651" y="150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29" y="69"/>
                    <a:pt x="629" y="69"/>
                    <a:pt x="629" y="6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61" y="118"/>
                    <a:pt x="561" y="118"/>
                    <a:pt x="561" y="11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52" y="134"/>
                    <a:pt x="552" y="134"/>
                    <a:pt x="552" y="134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08" y="131"/>
                    <a:pt x="508" y="131"/>
                    <a:pt x="508" y="131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0" y="160"/>
                    <a:pt x="440" y="160"/>
                    <a:pt x="440" y="160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7" y="179"/>
                    <a:pt x="417" y="179"/>
                    <a:pt x="417" y="179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6" y="189"/>
                    <a:pt x="406" y="189"/>
                    <a:pt x="406" y="189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66" y="119"/>
                    <a:pt x="266" y="119"/>
                    <a:pt x="266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21" y="276"/>
                    <a:pt x="221" y="276"/>
                    <a:pt x="221" y="276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90" y="223"/>
                    <a:pt x="290" y="223"/>
                    <a:pt x="290" y="223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285" y="264"/>
                    <a:pt x="285" y="264"/>
                    <a:pt x="285" y="264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88"/>
                    <a:pt x="189" y="288"/>
                    <a:pt x="189" y="288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24" y="355"/>
                    <a:pt x="124" y="355"/>
                    <a:pt x="124" y="355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9" y="480"/>
                    <a:pt x="59" y="480"/>
                    <a:pt x="59" y="480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29" y="457"/>
                    <a:pt x="129" y="457"/>
                    <a:pt x="129" y="457"/>
                  </a:cubicBezTo>
                  <a:cubicBezTo>
                    <a:pt x="152" y="432"/>
                    <a:pt x="152" y="432"/>
                    <a:pt x="152" y="432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57" y="417"/>
                    <a:pt x="157" y="417"/>
                    <a:pt x="157" y="417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93" y="411"/>
                    <a:pt x="193" y="411"/>
                    <a:pt x="193" y="411"/>
                  </a:cubicBezTo>
                  <a:cubicBezTo>
                    <a:pt x="220" y="445"/>
                    <a:pt x="220" y="445"/>
                    <a:pt x="220" y="445"/>
                  </a:cubicBezTo>
                  <a:cubicBezTo>
                    <a:pt x="241" y="462"/>
                    <a:pt x="241" y="462"/>
                    <a:pt x="241" y="462"/>
                  </a:cubicBezTo>
                  <a:cubicBezTo>
                    <a:pt x="236" y="475"/>
                    <a:pt x="236" y="475"/>
                    <a:pt x="236" y="475"/>
                  </a:cubicBezTo>
                  <a:cubicBezTo>
                    <a:pt x="242" y="476"/>
                    <a:pt x="242" y="476"/>
                    <a:pt x="242" y="47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7" y="451"/>
                    <a:pt x="257" y="451"/>
                    <a:pt x="257" y="451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221" y="397"/>
                    <a:pt x="221" y="397"/>
                    <a:pt x="221" y="397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6" y="479"/>
                    <a:pt x="276" y="479"/>
                    <a:pt x="276" y="479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306" y="479"/>
                    <a:pt x="306" y="479"/>
                    <a:pt x="306" y="479"/>
                  </a:cubicBezTo>
                  <a:cubicBezTo>
                    <a:pt x="291" y="462"/>
                    <a:pt x="291" y="462"/>
                    <a:pt x="291" y="462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16" y="445"/>
                    <a:pt x="316" y="445"/>
                    <a:pt x="316" y="445"/>
                  </a:cubicBezTo>
                  <a:cubicBezTo>
                    <a:pt x="322" y="452"/>
                    <a:pt x="322" y="452"/>
                    <a:pt x="322" y="452"/>
                  </a:cubicBezTo>
                  <a:cubicBezTo>
                    <a:pt x="337" y="443"/>
                    <a:pt x="337" y="443"/>
                    <a:pt x="337" y="443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18" y="457"/>
                    <a:pt x="318" y="457"/>
                    <a:pt x="318" y="457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42" y="492"/>
                    <a:pt x="342" y="492"/>
                    <a:pt x="342" y="492"/>
                  </a:cubicBezTo>
                  <a:cubicBezTo>
                    <a:pt x="386" y="483"/>
                    <a:pt x="386" y="483"/>
                    <a:pt x="386" y="483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374" y="545"/>
                    <a:pt x="374" y="545"/>
                    <a:pt x="374" y="545"/>
                  </a:cubicBezTo>
                  <a:cubicBezTo>
                    <a:pt x="340" y="541"/>
                    <a:pt x="340" y="541"/>
                    <a:pt x="340" y="541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73" y="546"/>
                    <a:pt x="273" y="546"/>
                    <a:pt x="273" y="546"/>
                  </a:cubicBezTo>
                  <a:cubicBezTo>
                    <a:pt x="262" y="549"/>
                    <a:pt x="262" y="549"/>
                    <a:pt x="262" y="549"/>
                  </a:cubicBezTo>
                  <a:cubicBezTo>
                    <a:pt x="225" y="526"/>
                    <a:pt x="225" y="526"/>
                    <a:pt x="225" y="526"/>
                  </a:cubicBezTo>
                  <a:cubicBezTo>
                    <a:pt x="202" y="518"/>
                    <a:pt x="202" y="518"/>
                    <a:pt x="202" y="518"/>
                  </a:cubicBezTo>
                  <a:cubicBezTo>
                    <a:pt x="205" y="501"/>
                    <a:pt x="205" y="501"/>
                    <a:pt x="205" y="501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167" y="484"/>
                    <a:pt x="167" y="484"/>
                    <a:pt x="167" y="484"/>
                  </a:cubicBezTo>
                  <a:cubicBezTo>
                    <a:pt x="109" y="498"/>
                    <a:pt x="109" y="498"/>
                    <a:pt x="109" y="498"/>
                  </a:cubicBezTo>
                  <a:cubicBezTo>
                    <a:pt x="86" y="495"/>
                    <a:pt x="86" y="495"/>
                    <a:pt x="86" y="495"/>
                  </a:cubicBezTo>
                  <a:cubicBezTo>
                    <a:pt x="75" y="512"/>
                    <a:pt x="75" y="512"/>
                    <a:pt x="75" y="512"/>
                  </a:cubicBezTo>
                  <a:cubicBezTo>
                    <a:pt x="53" y="527"/>
                    <a:pt x="53" y="527"/>
                    <a:pt x="53" y="527"/>
                  </a:cubicBezTo>
                  <a:cubicBezTo>
                    <a:pt x="58" y="551"/>
                    <a:pt x="58" y="551"/>
                    <a:pt x="58" y="551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29" y="575"/>
                    <a:pt x="29" y="575"/>
                    <a:pt x="29" y="575"/>
                  </a:cubicBezTo>
                  <a:cubicBezTo>
                    <a:pt x="6" y="628"/>
                    <a:pt x="6" y="628"/>
                    <a:pt x="6" y="628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3" y="722"/>
                    <a:pt x="13" y="722"/>
                    <a:pt x="13" y="722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68" y="782"/>
                    <a:pt x="68" y="782"/>
                    <a:pt x="68" y="782"/>
                  </a:cubicBezTo>
                  <a:cubicBezTo>
                    <a:pt x="84" y="779"/>
                    <a:pt x="84" y="779"/>
                    <a:pt x="84" y="779"/>
                  </a:cubicBezTo>
                  <a:cubicBezTo>
                    <a:pt x="104" y="781"/>
                    <a:pt x="104" y="781"/>
                    <a:pt x="104" y="781"/>
                  </a:cubicBezTo>
                  <a:cubicBezTo>
                    <a:pt x="153" y="762"/>
                    <a:pt x="153" y="762"/>
                    <a:pt x="153" y="762"/>
                  </a:cubicBezTo>
                  <a:cubicBezTo>
                    <a:pt x="170" y="782"/>
                    <a:pt x="170" y="782"/>
                    <a:pt x="170" y="782"/>
                  </a:cubicBezTo>
                  <a:cubicBezTo>
                    <a:pt x="191" y="784"/>
                    <a:pt x="191" y="784"/>
                    <a:pt x="191" y="784"/>
                  </a:cubicBezTo>
                  <a:cubicBezTo>
                    <a:pt x="200" y="798"/>
                    <a:pt x="200" y="798"/>
                    <a:pt x="200" y="798"/>
                  </a:cubicBezTo>
                  <a:cubicBezTo>
                    <a:pt x="193" y="836"/>
                    <a:pt x="193" y="836"/>
                    <a:pt x="193" y="836"/>
                  </a:cubicBezTo>
                  <a:cubicBezTo>
                    <a:pt x="214" y="864"/>
                    <a:pt x="214" y="864"/>
                    <a:pt x="214" y="864"/>
                  </a:cubicBezTo>
                  <a:cubicBezTo>
                    <a:pt x="218" y="895"/>
                    <a:pt x="218" y="895"/>
                    <a:pt x="218" y="895"/>
                  </a:cubicBezTo>
                  <a:cubicBezTo>
                    <a:pt x="219" y="908"/>
                    <a:pt x="219" y="908"/>
                    <a:pt x="219" y="908"/>
                  </a:cubicBezTo>
                  <a:cubicBezTo>
                    <a:pt x="227" y="926"/>
                    <a:pt x="227" y="926"/>
                    <a:pt x="227" y="926"/>
                  </a:cubicBezTo>
                  <a:cubicBezTo>
                    <a:pt x="212" y="967"/>
                    <a:pt x="212" y="967"/>
                    <a:pt x="212" y="967"/>
                  </a:cubicBezTo>
                  <a:cubicBezTo>
                    <a:pt x="215" y="999"/>
                    <a:pt x="215" y="999"/>
                    <a:pt x="215" y="999"/>
                  </a:cubicBezTo>
                  <a:cubicBezTo>
                    <a:pt x="231" y="1028"/>
                    <a:pt x="231" y="1028"/>
                    <a:pt x="231" y="1028"/>
                  </a:cubicBezTo>
                  <a:cubicBezTo>
                    <a:pt x="236" y="1077"/>
                    <a:pt x="236" y="1077"/>
                    <a:pt x="236" y="1077"/>
                  </a:cubicBezTo>
                  <a:cubicBezTo>
                    <a:pt x="244" y="1082"/>
                    <a:pt x="244" y="1082"/>
                    <a:pt x="244" y="108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251" y="1122"/>
                    <a:pt x="251" y="1122"/>
                    <a:pt x="251" y="1122"/>
                  </a:cubicBezTo>
                  <a:cubicBezTo>
                    <a:pt x="256" y="1134"/>
                    <a:pt x="256" y="1134"/>
                    <a:pt x="256" y="1134"/>
                  </a:cubicBezTo>
                  <a:cubicBezTo>
                    <a:pt x="316" y="1134"/>
                    <a:pt x="316" y="1134"/>
                    <a:pt x="316" y="1134"/>
                  </a:cubicBezTo>
                  <a:cubicBezTo>
                    <a:pt x="358" y="1083"/>
                    <a:pt x="358" y="1083"/>
                    <a:pt x="358" y="1083"/>
                  </a:cubicBezTo>
                  <a:cubicBezTo>
                    <a:pt x="360" y="1053"/>
                    <a:pt x="360" y="1053"/>
                    <a:pt x="360" y="1053"/>
                  </a:cubicBezTo>
                  <a:cubicBezTo>
                    <a:pt x="377" y="1042"/>
                    <a:pt x="377" y="1042"/>
                    <a:pt x="377" y="1042"/>
                  </a:cubicBezTo>
                  <a:cubicBezTo>
                    <a:pt x="375" y="997"/>
                    <a:pt x="375" y="997"/>
                    <a:pt x="375" y="997"/>
                  </a:cubicBezTo>
                  <a:cubicBezTo>
                    <a:pt x="385" y="983"/>
                    <a:pt x="385" y="983"/>
                    <a:pt x="385" y="983"/>
                  </a:cubicBezTo>
                  <a:cubicBezTo>
                    <a:pt x="418" y="964"/>
                    <a:pt x="418" y="964"/>
                    <a:pt x="418" y="964"/>
                  </a:cubicBezTo>
                  <a:cubicBezTo>
                    <a:pt x="418" y="926"/>
                    <a:pt x="418" y="926"/>
                    <a:pt x="418" y="926"/>
                  </a:cubicBezTo>
                  <a:cubicBezTo>
                    <a:pt x="404" y="874"/>
                    <a:pt x="404" y="874"/>
                    <a:pt x="404" y="874"/>
                  </a:cubicBezTo>
                  <a:cubicBezTo>
                    <a:pt x="428" y="830"/>
                    <a:pt x="428" y="830"/>
                    <a:pt x="428" y="830"/>
                  </a:cubicBezTo>
                  <a:cubicBezTo>
                    <a:pt x="475" y="781"/>
                    <a:pt x="475" y="781"/>
                    <a:pt x="475" y="781"/>
                  </a:cubicBezTo>
                  <a:cubicBezTo>
                    <a:pt x="493" y="729"/>
                    <a:pt x="493" y="729"/>
                    <a:pt x="493" y="729"/>
                  </a:cubicBezTo>
                  <a:cubicBezTo>
                    <a:pt x="494" y="718"/>
                    <a:pt x="494" y="718"/>
                    <a:pt x="494" y="718"/>
                  </a:cubicBezTo>
                  <a:cubicBezTo>
                    <a:pt x="453" y="728"/>
                    <a:pt x="453" y="728"/>
                    <a:pt x="453" y="728"/>
                  </a:cubicBezTo>
                  <a:cubicBezTo>
                    <a:pt x="436" y="722"/>
                    <a:pt x="436" y="722"/>
                    <a:pt x="436" y="722"/>
                  </a:cubicBezTo>
                  <a:cubicBezTo>
                    <a:pt x="436" y="710"/>
                    <a:pt x="436" y="710"/>
                    <a:pt x="436" y="710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396" y="648"/>
                    <a:pt x="396" y="648"/>
                    <a:pt x="396" y="648"/>
                  </a:cubicBezTo>
                  <a:cubicBezTo>
                    <a:pt x="380" y="601"/>
                    <a:pt x="380" y="601"/>
                    <a:pt x="380" y="601"/>
                  </a:cubicBezTo>
                  <a:cubicBezTo>
                    <a:pt x="364" y="558"/>
                    <a:pt x="364" y="558"/>
                    <a:pt x="364" y="558"/>
                  </a:cubicBezTo>
                  <a:cubicBezTo>
                    <a:pt x="379" y="568"/>
                    <a:pt x="379" y="568"/>
                    <a:pt x="379" y="568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30"/>
                    <a:pt x="404" y="630"/>
                    <a:pt x="404" y="630"/>
                  </a:cubicBezTo>
                  <a:cubicBezTo>
                    <a:pt x="434" y="673"/>
                    <a:pt x="434" y="673"/>
                    <a:pt x="434" y="673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8" y="707"/>
                    <a:pt x="448" y="707"/>
                    <a:pt x="448" y="707"/>
                  </a:cubicBezTo>
                  <a:cubicBezTo>
                    <a:pt x="503" y="686"/>
                    <a:pt x="503" y="686"/>
                    <a:pt x="503" y="686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54" y="619"/>
                    <a:pt x="554" y="619"/>
                    <a:pt x="554" y="619"/>
                  </a:cubicBezTo>
                  <a:cubicBezTo>
                    <a:pt x="529" y="585"/>
                    <a:pt x="529" y="585"/>
                    <a:pt x="529" y="585"/>
                  </a:cubicBezTo>
                  <a:cubicBezTo>
                    <a:pt x="514" y="607"/>
                    <a:pt x="514" y="607"/>
                    <a:pt x="514" y="607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6" y="591"/>
                    <a:pt x="496" y="591"/>
                    <a:pt x="496" y="591"/>
                  </a:cubicBezTo>
                  <a:cubicBezTo>
                    <a:pt x="469" y="555"/>
                    <a:pt x="469" y="555"/>
                    <a:pt x="469" y="555"/>
                  </a:cubicBezTo>
                  <a:cubicBezTo>
                    <a:pt x="477" y="550"/>
                    <a:pt x="477" y="550"/>
                    <a:pt x="477" y="550"/>
                  </a:cubicBezTo>
                  <a:cubicBezTo>
                    <a:pt x="498" y="570"/>
                    <a:pt x="498" y="570"/>
                    <a:pt x="498" y="570"/>
                  </a:cubicBezTo>
                  <a:cubicBezTo>
                    <a:pt x="517" y="585"/>
                    <a:pt x="517" y="585"/>
                    <a:pt x="517" y="585"/>
                  </a:cubicBezTo>
                  <a:cubicBezTo>
                    <a:pt x="535" y="576"/>
                    <a:pt x="535" y="576"/>
                    <a:pt x="535" y="576"/>
                  </a:cubicBezTo>
                  <a:cubicBezTo>
                    <a:pt x="541" y="596"/>
                    <a:pt x="541" y="596"/>
                    <a:pt x="541" y="596"/>
                  </a:cubicBezTo>
                  <a:cubicBezTo>
                    <a:pt x="598" y="595"/>
                    <a:pt x="598" y="595"/>
                    <a:pt x="598" y="595"/>
                  </a:cubicBezTo>
                  <a:cubicBezTo>
                    <a:pt x="628" y="618"/>
                    <a:pt x="628" y="618"/>
                    <a:pt x="628" y="618"/>
                  </a:cubicBezTo>
                  <a:cubicBezTo>
                    <a:pt x="620" y="624"/>
                    <a:pt x="620" y="624"/>
                    <a:pt x="620" y="624"/>
                  </a:cubicBezTo>
                  <a:cubicBezTo>
                    <a:pt x="638" y="643"/>
                    <a:pt x="638" y="643"/>
                    <a:pt x="638" y="643"/>
                  </a:cubicBezTo>
                  <a:cubicBezTo>
                    <a:pt x="647" y="621"/>
                    <a:pt x="647" y="621"/>
                    <a:pt x="647" y="621"/>
                  </a:cubicBezTo>
                  <a:cubicBezTo>
                    <a:pt x="654" y="671"/>
                    <a:pt x="654" y="671"/>
                    <a:pt x="654" y="671"/>
                  </a:cubicBezTo>
                  <a:cubicBezTo>
                    <a:pt x="668" y="734"/>
                    <a:pt x="668" y="734"/>
                    <a:pt x="668" y="734"/>
                  </a:cubicBezTo>
                  <a:cubicBezTo>
                    <a:pt x="677" y="750"/>
                    <a:pt x="677" y="750"/>
                    <a:pt x="677" y="750"/>
                  </a:cubicBezTo>
                  <a:cubicBezTo>
                    <a:pt x="687" y="747"/>
                    <a:pt x="687" y="747"/>
                    <a:pt x="687" y="747"/>
                  </a:cubicBezTo>
                  <a:cubicBezTo>
                    <a:pt x="698" y="731"/>
                    <a:pt x="698" y="731"/>
                    <a:pt x="698" y="73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93" y="647"/>
                    <a:pt x="793" y="647"/>
                    <a:pt x="793" y="647"/>
                  </a:cubicBezTo>
                  <a:cubicBezTo>
                    <a:pt x="802" y="657"/>
                    <a:pt x="802" y="657"/>
                    <a:pt x="802" y="657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13" y="683"/>
                    <a:pt x="813" y="683"/>
                    <a:pt x="813" y="683"/>
                  </a:cubicBezTo>
                  <a:cubicBezTo>
                    <a:pt x="819" y="671"/>
                    <a:pt x="819" y="671"/>
                    <a:pt x="819" y="671"/>
                  </a:cubicBezTo>
                  <a:cubicBezTo>
                    <a:pt x="829" y="703"/>
                    <a:pt x="829" y="703"/>
                    <a:pt x="829" y="703"/>
                  </a:cubicBezTo>
                  <a:cubicBezTo>
                    <a:pt x="833" y="732"/>
                    <a:pt x="833" y="732"/>
                    <a:pt x="833" y="732"/>
                  </a:cubicBezTo>
                  <a:cubicBezTo>
                    <a:pt x="833" y="749"/>
                    <a:pt x="833" y="749"/>
                    <a:pt x="833" y="749"/>
                  </a:cubicBezTo>
                  <a:cubicBezTo>
                    <a:pt x="845" y="761"/>
                    <a:pt x="845" y="761"/>
                    <a:pt x="845" y="761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65" y="814"/>
                    <a:pt x="865" y="814"/>
                    <a:pt x="865" y="814"/>
                  </a:cubicBezTo>
                  <a:cubicBezTo>
                    <a:pt x="874" y="809"/>
                    <a:pt x="874" y="809"/>
                    <a:pt x="874" y="809"/>
                  </a:cubicBezTo>
                  <a:cubicBezTo>
                    <a:pt x="869" y="783"/>
                    <a:pt x="869" y="783"/>
                    <a:pt x="869" y="783"/>
                  </a:cubicBezTo>
                  <a:cubicBezTo>
                    <a:pt x="839" y="739"/>
                    <a:pt x="839" y="739"/>
                    <a:pt x="839" y="739"/>
                  </a:cubicBezTo>
                  <a:cubicBezTo>
                    <a:pt x="847" y="701"/>
                    <a:pt x="847" y="701"/>
                    <a:pt x="847" y="701"/>
                  </a:cubicBezTo>
                  <a:cubicBezTo>
                    <a:pt x="874" y="737"/>
                    <a:pt x="874" y="737"/>
                    <a:pt x="874" y="737"/>
                  </a:cubicBezTo>
                  <a:cubicBezTo>
                    <a:pt x="874" y="750"/>
                    <a:pt x="874" y="750"/>
                    <a:pt x="874" y="750"/>
                  </a:cubicBezTo>
                  <a:cubicBezTo>
                    <a:pt x="890" y="749"/>
                    <a:pt x="890" y="749"/>
                    <a:pt x="890" y="749"/>
                  </a:cubicBezTo>
                  <a:cubicBezTo>
                    <a:pt x="884" y="729"/>
                    <a:pt x="884" y="729"/>
                    <a:pt x="884" y="729"/>
                  </a:cubicBezTo>
                  <a:cubicBezTo>
                    <a:pt x="899" y="732"/>
                    <a:pt x="899" y="732"/>
                    <a:pt x="899" y="732"/>
                  </a:cubicBezTo>
                  <a:cubicBezTo>
                    <a:pt x="918" y="716"/>
                    <a:pt x="918" y="716"/>
                    <a:pt x="918" y="716"/>
                  </a:cubicBezTo>
                  <a:cubicBezTo>
                    <a:pt x="879" y="656"/>
                    <a:pt x="879" y="656"/>
                    <a:pt x="879" y="656"/>
                  </a:cubicBezTo>
                  <a:cubicBezTo>
                    <a:pt x="907" y="631"/>
                    <a:pt x="907" y="631"/>
                    <a:pt x="907" y="631"/>
                  </a:cubicBezTo>
                  <a:cubicBezTo>
                    <a:pt x="921" y="638"/>
                    <a:pt x="921" y="638"/>
                    <a:pt x="921" y="638"/>
                  </a:cubicBezTo>
                  <a:cubicBezTo>
                    <a:pt x="928" y="631"/>
                    <a:pt x="928" y="631"/>
                    <a:pt x="928" y="631"/>
                  </a:cubicBezTo>
                  <a:cubicBezTo>
                    <a:pt x="966" y="616"/>
                    <a:pt x="966" y="616"/>
                    <a:pt x="966" y="616"/>
                  </a:cubicBezTo>
                  <a:cubicBezTo>
                    <a:pt x="997" y="554"/>
                    <a:pt x="997" y="554"/>
                    <a:pt x="997" y="554"/>
                  </a:cubicBezTo>
                  <a:cubicBezTo>
                    <a:pt x="980" y="500"/>
                    <a:pt x="980" y="500"/>
                    <a:pt x="980" y="500"/>
                  </a:cubicBezTo>
                  <a:cubicBezTo>
                    <a:pt x="1012" y="480"/>
                    <a:pt x="1012" y="480"/>
                    <a:pt x="1012" y="480"/>
                  </a:cubicBezTo>
                  <a:cubicBezTo>
                    <a:pt x="979" y="478"/>
                    <a:pt x="979" y="478"/>
                    <a:pt x="979" y="478"/>
                  </a:cubicBezTo>
                  <a:cubicBezTo>
                    <a:pt x="967" y="467"/>
                    <a:pt x="967" y="467"/>
                    <a:pt x="967" y="467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1004" y="449"/>
                    <a:pt x="1004" y="449"/>
                    <a:pt x="1004" y="449"/>
                  </a:cubicBezTo>
                  <a:cubicBezTo>
                    <a:pt x="993" y="463"/>
                    <a:pt x="993" y="463"/>
                    <a:pt x="993" y="463"/>
                  </a:cubicBezTo>
                  <a:cubicBezTo>
                    <a:pt x="1020" y="457"/>
                    <a:pt x="1020" y="457"/>
                    <a:pt x="1020" y="457"/>
                  </a:cubicBezTo>
                  <a:cubicBezTo>
                    <a:pt x="1028" y="466"/>
                    <a:pt x="1028" y="466"/>
                    <a:pt x="1028" y="466"/>
                  </a:cubicBezTo>
                  <a:cubicBezTo>
                    <a:pt x="1020" y="472"/>
                    <a:pt x="1020" y="472"/>
                    <a:pt x="1020" y="472"/>
                  </a:cubicBezTo>
                  <a:cubicBezTo>
                    <a:pt x="1025" y="479"/>
                    <a:pt x="1025" y="479"/>
                    <a:pt x="1025" y="479"/>
                  </a:cubicBezTo>
                  <a:cubicBezTo>
                    <a:pt x="1035" y="479"/>
                    <a:pt x="1035" y="479"/>
                    <a:pt x="1035" y="479"/>
                  </a:cubicBezTo>
                  <a:cubicBezTo>
                    <a:pt x="1030" y="515"/>
                    <a:pt x="1030" y="515"/>
                    <a:pt x="1030" y="515"/>
                  </a:cubicBezTo>
                  <a:cubicBezTo>
                    <a:pt x="1054" y="500"/>
                    <a:pt x="1054" y="500"/>
                    <a:pt x="1054" y="500"/>
                  </a:cubicBezTo>
                  <a:cubicBezTo>
                    <a:pt x="1041" y="457"/>
                    <a:pt x="1041" y="457"/>
                    <a:pt x="1041" y="457"/>
                  </a:cubicBezTo>
                  <a:cubicBezTo>
                    <a:pt x="1055" y="440"/>
                    <a:pt x="1055" y="440"/>
                    <a:pt x="1055" y="440"/>
                  </a:cubicBezTo>
                  <a:cubicBezTo>
                    <a:pt x="1056" y="431"/>
                    <a:pt x="1056" y="431"/>
                    <a:pt x="1056" y="431"/>
                  </a:cubicBezTo>
                  <a:cubicBezTo>
                    <a:pt x="1073" y="418"/>
                    <a:pt x="1073" y="418"/>
                    <a:pt x="1073" y="418"/>
                  </a:cubicBezTo>
                  <a:cubicBezTo>
                    <a:pt x="1084" y="426"/>
                    <a:pt x="1084" y="426"/>
                    <a:pt x="1084" y="426"/>
                  </a:cubicBezTo>
                  <a:cubicBezTo>
                    <a:pt x="1132" y="360"/>
                    <a:pt x="1132" y="360"/>
                    <a:pt x="1132" y="360"/>
                  </a:cubicBezTo>
                  <a:cubicBezTo>
                    <a:pt x="1137" y="322"/>
                    <a:pt x="1137" y="322"/>
                    <a:pt x="1137" y="322"/>
                  </a:cubicBezTo>
                  <a:cubicBezTo>
                    <a:pt x="1117" y="309"/>
                    <a:pt x="1117" y="309"/>
                    <a:pt x="1117" y="309"/>
                  </a:cubicBezTo>
                  <a:cubicBezTo>
                    <a:pt x="1111" y="314"/>
                    <a:pt x="1111" y="314"/>
                    <a:pt x="1111" y="314"/>
                  </a:cubicBezTo>
                  <a:cubicBezTo>
                    <a:pt x="1092" y="303"/>
                    <a:pt x="1092" y="303"/>
                    <a:pt x="1092" y="303"/>
                  </a:cubicBezTo>
                  <a:cubicBezTo>
                    <a:pt x="1145" y="241"/>
                    <a:pt x="1145" y="241"/>
                    <a:pt x="1145" y="241"/>
                  </a:cubicBezTo>
                  <a:cubicBezTo>
                    <a:pt x="1218" y="240"/>
                    <a:pt x="1218" y="240"/>
                    <a:pt x="1218" y="240"/>
                  </a:cubicBezTo>
                  <a:cubicBezTo>
                    <a:pt x="1215" y="249"/>
                    <a:pt x="1215" y="249"/>
                    <a:pt x="1215" y="249"/>
                  </a:cubicBezTo>
                  <a:cubicBezTo>
                    <a:pt x="1236" y="245"/>
                    <a:pt x="1236" y="245"/>
                    <a:pt x="1236" y="245"/>
                  </a:cubicBezTo>
                  <a:cubicBezTo>
                    <a:pt x="1234" y="235"/>
                    <a:pt x="1234" y="235"/>
                    <a:pt x="1234" y="235"/>
                  </a:cubicBezTo>
                  <a:cubicBezTo>
                    <a:pt x="1268" y="207"/>
                    <a:pt x="1268" y="207"/>
                    <a:pt x="1268" y="207"/>
                  </a:cubicBezTo>
                  <a:cubicBezTo>
                    <a:pt x="1272" y="231"/>
                    <a:pt x="1272" y="231"/>
                    <a:pt x="1272" y="231"/>
                  </a:cubicBezTo>
                  <a:cubicBezTo>
                    <a:pt x="1311" y="205"/>
                    <a:pt x="1311" y="205"/>
                    <a:pt x="1311" y="205"/>
                  </a:cubicBezTo>
                  <a:cubicBezTo>
                    <a:pt x="1294" y="232"/>
                    <a:pt x="1294" y="232"/>
                    <a:pt x="1294" y="232"/>
                  </a:cubicBezTo>
                  <a:cubicBezTo>
                    <a:pt x="1258" y="263"/>
                    <a:pt x="1258" y="263"/>
                    <a:pt x="1258" y="263"/>
                  </a:cubicBezTo>
                  <a:cubicBezTo>
                    <a:pt x="1241" y="284"/>
                    <a:pt x="1241" y="284"/>
                    <a:pt x="1241" y="284"/>
                  </a:cubicBezTo>
                  <a:cubicBezTo>
                    <a:pt x="1248" y="341"/>
                    <a:pt x="1248" y="341"/>
                    <a:pt x="1248" y="341"/>
                  </a:cubicBezTo>
                  <a:cubicBezTo>
                    <a:pt x="1287" y="299"/>
                    <a:pt x="1287" y="299"/>
                    <a:pt x="1287" y="299"/>
                  </a:cubicBezTo>
                  <a:cubicBezTo>
                    <a:pt x="1285" y="281"/>
                    <a:pt x="1285" y="281"/>
                    <a:pt x="1285" y="281"/>
                  </a:cubicBezTo>
                  <a:cubicBezTo>
                    <a:pt x="1299" y="281"/>
                    <a:pt x="1299" y="281"/>
                    <a:pt x="1299" y="281"/>
                  </a:cubicBezTo>
                  <a:cubicBezTo>
                    <a:pt x="1293" y="265"/>
                    <a:pt x="1293" y="265"/>
                    <a:pt x="1293" y="265"/>
                  </a:cubicBezTo>
                  <a:cubicBezTo>
                    <a:pt x="1291" y="252"/>
                    <a:pt x="1291" y="252"/>
                    <a:pt x="1291" y="252"/>
                  </a:cubicBezTo>
                  <a:cubicBezTo>
                    <a:pt x="1305" y="235"/>
                    <a:pt x="1305" y="235"/>
                    <a:pt x="1305" y="235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408" y="207"/>
                    <a:pt x="1408" y="207"/>
                    <a:pt x="1408" y="207"/>
                  </a:cubicBezTo>
                  <a:cubicBezTo>
                    <a:pt x="1390" y="180"/>
                    <a:pt x="1390" y="180"/>
                    <a:pt x="1390" y="18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16" y="157"/>
                    <a:pt x="1416" y="157"/>
                    <a:pt x="1416" y="157"/>
                  </a:cubicBezTo>
                  <a:cubicBezTo>
                    <a:pt x="1444" y="175"/>
                    <a:pt x="1444" y="175"/>
                    <a:pt x="1444" y="175"/>
                  </a:cubicBezTo>
                  <a:cubicBezTo>
                    <a:pt x="1449" y="184"/>
                    <a:pt x="1449" y="184"/>
                    <a:pt x="1449" y="184"/>
                  </a:cubicBezTo>
                  <a:cubicBezTo>
                    <a:pt x="1465" y="188"/>
                    <a:pt x="1465" y="188"/>
                    <a:pt x="1465" y="188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55" y="153"/>
                    <a:pt x="1455" y="153"/>
                    <a:pt x="1455" y="153"/>
                  </a:cubicBezTo>
                  <a:moveTo>
                    <a:pt x="423" y="442"/>
                  </a:moveTo>
                  <a:cubicBezTo>
                    <a:pt x="410" y="445"/>
                    <a:pt x="410" y="445"/>
                    <a:pt x="410" y="44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58" y="435"/>
                    <a:pt x="358" y="435"/>
                    <a:pt x="358" y="435"/>
                  </a:cubicBezTo>
                  <a:cubicBezTo>
                    <a:pt x="348" y="442"/>
                    <a:pt x="348" y="442"/>
                    <a:pt x="348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63" y="393"/>
                    <a:pt x="363" y="393"/>
                    <a:pt x="363" y="39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76" y="390"/>
                    <a:pt x="376" y="390"/>
                    <a:pt x="376" y="390"/>
                  </a:cubicBezTo>
                  <a:cubicBezTo>
                    <a:pt x="408" y="380"/>
                    <a:pt x="408" y="380"/>
                    <a:pt x="408" y="380"/>
                  </a:cubicBezTo>
                  <a:cubicBezTo>
                    <a:pt x="396" y="390"/>
                    <a:pt x="396" y="390"/>
                    <a:pt x="396" y="390"/>
                  </a:cubicBezTo>
                  <a:cubicBezTo>
                    <a:pt x="402" y="395"/>
                    <a:pt x="402" y="395"/>
                    <a:pt x="402" y="395"/>
                  </a:cubicBezTo>
                  <a:cubicBezTo>
                    <a:pt x="393" y="403"/>
                    <a:pt x="393" y="403"/>
                    <a:pt x="393" y="403"/>
                  </a:cubicBezTo>
                  <a:cubicBezTo>
                    <a:pt x="420" y="424"/>
                    <a:pt x="420" y="424"/>
                    <a:pt x="420" y="424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23" y="442"/>
                    <a:pt x="423" y="442"/>
                    <a:pt x="423" y="442"/>
                  </a:cubicBezTo>
                  <a:moveTo>
                    <a:pt x="519" y="448"/>
                  </a:moveTo>
                  <a:cubicBezTo>
                    <a:pt x="509" y="445"/>
                    <a:pt x="509" y="445"/>
                    <a:pt x="509" y="445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13" y="463"/>
                    <a:pt x="513" y="463"/>
                    <a:pt x="513" y="463"/>
                  </a:cubicBezTo>
                  <a:cubicBezTo>
                    <a:pt x="514" y="483"/>
                    <a:pt x="514" y="483"/>
                    <a:pt x="514" y="483"/>
                  </a:cubicBezTo>
                  <a:cubicBezTo>
                    <a:pt x="503" y="488"/>
                    <a:pt x="503" y="488"/>
                    <a:pt x="503" y="488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6" y="391"/>
                    <a:pt x="466" y="391"/>
                    <a:pt x="466" y="391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7" y="400"/>
                    <a:pt x="517" y="400"/>
                    <a:pt x="517" y="400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399"/>
                    <a:pt x="503" y="399"/>
                    <a:pt x="503" y="399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2" y="439"/>
                    <a:pt x="502" y="439"/>
                    <a:pt x="502" y="439"/>
                  </a:cubicBezTo>
                  <a:cubicBezTo>
                    <a:pt x="519" y="437"/>
                    <a:pt x="519" y="437"/>
                    <a:pt x="519" y="437"/>
                  </a:cubicBezTo>
                  <a:cubicBezTo>
                    <a:pt x="519" y="448"/>
                    <a:pt x="519" y="448"/>
                    <a:pt x="519" y="448"/>
                  </a:cubicBezTo>
                  <a:moveTo>
                    <a:pt x="564" y="421"/>
                  </a:moveTo>
                  <a:cubicBezTo>
                    <a:pt x="554" y="421"/>
                    <a:pt x="547" y="414"/>
                    <a:pt x="547" y="405"/>
                  </a:cubicBezTo>
                  <a:cubicBezTo>
                    <a:pt x="547" y="396"/>
                    <a:pt x="554" y="388"/>
                    <a:pt x="564" y="388"/>
                  </a:cubicBezTo>
                  <a:cubicBezTo>
                    <a:pt x="573" y="388"/>
                    <a:pt x="580" y="396"/>
                    <a:pt x="580" y="405"/>
                  </a:cubicBezTo>
                  <a:cubicBezTo>
                    <a:pt x="580" y="414"/>
                    <a:pt x="573" y="421"/>
                    <a:pt x="564" y="421"/>
                  </a:cubicBezTo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220"/>
            <p:cNvSpPr>
              <a:spLocks noEditPoints="1"/>
            </p:cNvSpPr>
            <p:nvPr/>
          </p:nvSpPr>
          <p:spPr bwMode="auto">
            <a:xfrm>
              <a:off x="6496051" y="2262188"/>
              <a:ext cx="492125" cy="496888"/>
            </a:xfrm>
            <a:custGeom>
              <a:gdLst>
                <a:gd fmla="*/ 109 w 263" name="T0"/>
                <a:gd fmla="*/ 223 h 265" name="T1"/>
                <a:gd fmla="*/ 125 w 263" name="T2"/>
                <a:gd fmla="*/ 193 h 265" name="T3"/>
                <a:gd fmla="*/ 135 w 263" name="T4"/>
                <a:gd fmla="*/ 163 h 265" name="T5"/>
                <a:gd fmla="*/ 136 w 263" name="T6"/>
                <a:gd fmla="*/ 132 h 265" name="T7"/>
                <a:gd fmla="*/ 135 w 263" name="T8"/>
                <a:gd fmla="*/ 163 h 265" name="T9"/>
                <a:gd fmla="*/ 144 w 263" name="T10"/>
                <a:gd fmla="*/ 101 h 265" name="T11"/>
                <a:gd fmla="*/ 156 w 263" name="T12"/>
                <a:gd fmla="*/ 70 h 265" name="T13"/>
                <a:gd fmla="*/ 161 w 263" name="T14"/>
                <a:gd fmla="*/ 40 h 265" name="T15"/>
                <a:gd fmla="*/ 157 w 263" name="T16"/>
                <a:gd fmla="*/ 9 h 265" name="T17"/>
                <a:gd fmla="*/ 161 w 263" name="T18"/>
                <a:gd fmla="*/ 40 h 265" name="T19"/>
                <a:gd fmla="*/ 171 w 263" name="T20"/>
                <a:gd fmla="*/ 0 h 265" name="T21"/>
                <a:gd fmla="*/ 136 w 263" name="T22"/>
                <a:gd fmla="*/ 75 h 265" name="T23"/>
                <a:gd fmla="*/ 104 w 263" name="T24"/>
                <a:gd fmla="*/ 77 h 265" name="T25"/>
                <a:gd fmla="*/ 84 w 263" name="T26"/>
                <a:gd fmla="*/ 87 h 265" name="T27"/>
                <a:gd fmla="*/ 61 w 263" name="T28"/>
                <a:gd fmla="*/ 86 h 265" name="T29"/>
                <a:gd fmla="*/ 41 w 263" name="T30"/>
                <a:gd fmla="*/ 96 h 265" name="T31"/>
                <a:gd fmla="*/ 33 w 263" name="T32"/>
                <a:gd fmla="*/ 117 h 265" name="T33"/>
                <a:gd fmla="*/ 4 w 263" name="T34"/>
                <a:gd fmla="*/ 107 h 265" name="T35"/>
                <a:gd fmla="*/ 83 w 263" name="T36"/>
                <a:gd fmla="*/ 116 h 265" name="T37"/>
                <a:gd fmla="*/ 119 w 263" name="T38"/>
                <a:gd fmla="*/ 137 h 265" name="T39"/>
                <a:gd fmla="*/ 59 w 263" name="T40"/>
                <a:gd fmla="*/ 228 h 265" name="T41"/>
                <a:gd fmla="*/ 105 w 263" name="T42"/>
                <a:gd fmla="*/ 237 h 265" name="T43"/>
                <a:gd fmla="*/ 104 w 263" name="T44"/>
                <a:gd fmla="*/ 254 h 265" name="T45"/>
                <a:gd fmla="*/ 103 w 263" name="T46"/>
                <a:gd fmla="*/ 261 h 265" name="T47"/>
                <a:gd fmla="*/ 150 w 263" name="T48"/>
                <a:gd fmla="*/ 265 h 265" name="T49"/>
                <a:gd fmla="*/ 122 w 263" name="T50"/>
                <a:gd fmla="*/ 214 h 265" name="T51"/>
                <a:gd fmla="*/ 151 w 263" name="T52"/>
                <a:gd fmla="*/ 135 h 265" name="T53"/>
                <a:gd fmla="*/ 259 w 263" name="T54"/>
                <a:gd fmla="*/ 191 h 265" name="T55"/>
                <a:gd fmla="*/ 236 w 263" name="T56"/>
                <a:gd fmla="*/ 151 h 265" name="T57"/>
                <a:gd fmla="*/ 224 w 263" name="T58"/>
                <a:gd fmla="*/ 130 h 265" name="T59"/>
                <a:gd fmla="*/ 203 w 263" name="T60"/>
                <a:gd fmla="*/ 119 h 265" name="T61"/>
                <a:gd fmla="*/ 191 w 263" name="T62"/>
                <a:gd fmla="*/ 100 h 265" name="T63"/>
                <a:gd fmla="*/ 165 w 263" name="T64"/>
                <a:gd fmla="*/ 83 h 265" name="T65"/>
                <a:gd fmla="*/ 172 w 263" name="T66"/>
                <a:gd fmla="*/ 0 h 265" name="T67"/>
                <a:gd fmla="*/ 172 w 263" name="T68"/>
                <a:gd fmla="*/ 0 h 26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65" w="263">
                  <a:moveTo>
                    <a:pt x="115" y="224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12" y="213"/>
                    <a:pt x="116" y="203"/>
                    <a:pt x="119" y="19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2" y="204"/>
                    <a:pt x="119" y="214"/>
                    <a:pt x="115" y="224"/>
                  </a:cubicBezTo>
                  <a:moveTo>
                    <a:pt x="135" y="163"/>
                  </a:moveTo>
                  <a:cubicBezTo>
                    <a:pt x="128" y="162"/>
                    <a:pt x="128" y="162"/>
                    <a:pt x="128" y="162"/>
                  </a:cubicBezTo>
                  <a:cubicBezTo>
                    <a:pt x="131" y="152"/>
                    <a:pt x="134" y="142"/>
                    <a:pt x="136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0" y="142"/>
                    <a:pt x="138" y="153"/>
                    <a:pt x="135" y="163"/>
                  </a:cubicBezTo>
                  <a:moveTo>
                    <a:pt x="150" y="101"/>
                  </a:moveTo>
                  <a:cubicBezTo>
                    <a:pt x="144" y="101"/>
                    <a:pt x="144" y="101"/>
                    <a:pt x="144" y="101"/>
                  </a:cubicBezTo>
                  <a:cubicBezTo>
                    <a:pt x="146" y="91"/>
                    <a:pt x="148" y="80"/>
                    <a:pt x="150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81"/>
                    <a:pt x="153" y="91"/>
                    <a:pt x="150" y="101"/>
                  </a:cubicBezTo>
                  <a:moveTo>
                    <a:pt x="161" y="40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56" y="29"/>
                    <a:pt x="157" y="19"/>
                    <a:pt x="157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19"/>
                    <a:pt x="162" y="29"/>
                    <a:pt x="161" y="4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7" y="0"/>
                    <a:pt x="155" y="2"/>
                    <a:pt x="149" y="24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0" y="103"/>
                    <a:pt x="39" y="111"/>
                    <a:pt x="38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1"/>
                    <a:pt x="35" y="105"/>
                    <a:pt x="36" y="9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0" y="133"/>
                    <a:pt x="119" y="137"/>
                    <a:pt x="119" y="137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3" y="256"/>
                    <a:pt x="102" y="258"/>
                    <a:pt x="102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9" y="141"/>
                    <a:pt x="151" y="13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5" y="10"/>
                    <a:pt x="176" y="2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221"/>
            <p:cNvSpPr>
              <a:spLocks noEditPoints="1"/>
            </p:cNvSpPr>
            <p:nvPr/>
          </p:nvSpPr>
          <p:spPr bwMode="auto">
            <a:xfrm>
              <a:off x="2395538" y="2665413"/>
              <a:ext cx="877888" cy="1055688"/>
            </a:xfrm>
            <a:custGeom>
              <a:gdLst>
                <a:gd fmla="*/ 469 w 469" name="T0"/>
                <a:gd fmla="*/ 564 h 564" name="T1"/>
                <a:gd fmla="*/ 408 w 469" name="T2"/>
                <a:gd fmla="*/ 556 h 564" name="T3"/>
                <a:gd fmla="*/ 428 w 469" name="T4"/>
                <a:gd fmla="*/ 558 h 564" name="T5"/>
                <a:gd fmla="*/ 368 w 469" name="T6"/>
                <a:gd fmla="*/ 555 h 564" name="T7"/>
                <a:gd fmla="*/ 388 w 469" name="T8"/>
                <a:gd fmla="*/ 554 h 564" name="T9"/>
                <a:gd fmla="*/ 327 w 469" name="T10"/>
                <a:gd fmla="*/ 547 h 564" name="T11"/>
                <a:gd fmla="*/ 328 w 469" name="T12"/>
                <a:gd fmla="*/ 544 h 564" name="T13"/>
                <a:gd fmla="*/ 308 w 469" name="T14"/>
                <a:gd fmla="*/ 543 h 564" name="T15"/>
                <a:gd fmla="*/ 250 w 469" name="T16"/>
                <a:gd fmla="*/ 523 h 564" name="T17"/>
                <a:gd fmla="*/ 269 w 469" name="T18"/>
                <a:gd fmla="*/ 529 h 564" name="T19"/>
                <a:gd fmla="*/ 210 w 469" name="T20"/>
                <a:gd fmla="*/ 512 h 564" name="T21"/>
                <a:gd fmla="*/ 230 w 469" name="T22"/>
                <a:gd fmla="*/ 516 h 564" name="T23"/>
                <a:gd fmla="*/ 173 w 469" name="T24"/>
                <a:gd fmla="*/ 494 h 564" name="T25"/>
                <a:gd fmla="*/ 175 w 469" name="T26"/>
                <a:gd fmla="*/ 491 h 564" name="T27"/>
                <a:gd fmla="*/ 155 w 469" name="T28"/>
                <a:gd fmla="*/ 483 h 564" name="T29"/>
                <a:gd fmla="*/ 107 w 469" name="T30"/>
                <a:gd fmla="*/ 444 h 564" name="T31"/>
                <a:gd fmla="*/ 123 w 469" name="T32"/>
                <a:gd fmla="*/ 457 h 564" name="T33"/>
                <a:gd fmla="*/ 76 w 469" name="T34"/>
                <a:gd fmla="*/ 417 h 564" name="T35"/>
                <a:gd fmla="*/ 79 w 469" name="T36"/>
                <a:gd fmla="*/ 415 h 564" name="T37"/>
                <a:gd fmla="*/ 63 w 469" name="T38"/>
                <a:gd fmla="*/ 401 h 564" name="T39"/>
                <a:gd fmla="*/ 34 w 469" name="T40"/>
                <a:gd fmla="*/ 346 h 564" name="T41"/>
                <a:gd fmla="*/ 44 w 469" name="T42"/>
                <a:gd fmla="*/ 365 h 564" name="T43"/>
                <a:gd fmla="*/ 17 w 469" name="T44"/>
                <a:gd fmla="*/ 309 h 564" name="T45"/>
                <a:gd fmla="*/ 20 w 469" name="T46"/>
                <a:gd fmla="*/ 308 h 564" name="T47"/>
                <a:gd fmla="*/ 12 w 469" name="T48"/>
                <a:gd fmla="*/ 289 h 564" name="T49"/>
                <a:gd fmla="*/ 11 w 469" name="T50"/>
                <a:gd fmla="*/ 268 h 564" name="T51"/>
                <a:gd fmla="*/ 4 w 469" name="T52"/>
                <a:gd fmla="*/ 248 h 564" name="T53"/>
                <a:gd fmla="*/ 1 w 469" name="T54"/>
                <a:gd fmla="*/ 186 h 564" name="T55"/>
                <a:gd fmla="*/ 4 w 469" name="T56"/>
                <a:gd fmla="*/ 186 h 564" name="T57"/>
                <a:gd fmla="*/ 3 w 469" name="T58"/>
                <a:gd fmla="*/ 166 h 564" name="T59"/>
                <a:gd fmla="*/ 6 w 469" name="T60"/>
                <a:gd fmla="*/ 145 h 564" name="T61"/>
                <a:gd fmla="*/ 15 w 469" name="T62"/>
                <a:gd fmla="*/ 127 h 564" name="T63"/>
                <a:gd fmla="*/ 42 w 469" name="T64"/>
                <a:gd fmla="*/ 72 h 564" name="T65"/>
                <a:gd fmla="*/ 44 w 469" name="T66"/>
                <a:gd fmla="*/ 75 h 564" name="T67"/>
                <a:gd fmla="*/ 55 w 469" name="T68"/>
                <a:gd fmla="*/ 58 h 564" name="T69"/>
                <a:gd fmla="*/ 73 w 469" name="T70"/>
                <a:gd fmla="*/ 47 h 564" name="T71"/>
                <a:gd fmla="*/ 88 w 469" name="T72"/>
                <a:gd fmla="*/ 33 h 564" name="T73"/>
                <a:gd fmla="*/ 107 w 469" name="T74"/>
                <a:gd fmla="*/ 27 h 564" name="T75"/>
                <a:gd fmla="*/ 124 w 469" name="T76"/>
                <a:gd fmla="*/ 16 h 564" name="T77"/>
                <a:gd fmla="*/ 144 w 469" name="T78"/>
                <a:gd fmla="*/ 10 h 564" name="T79"/>
                <a:gd fmla="*/ 163 w 469" name="T80"/>
                <a:gd fmla="*/ 5 h 564" name="T81"/>
                <a:gd fmla="*/ 179 w 469" name="T82"/>
                <a:gd fmla="*/ 6 h 564" name="T83"/>
                <a:gd fmla="*/ 209 w 469" name="T84"/>
                <a:gd fmla="*/ 0 h 564" name="T85"/>
                <a:gd fmla="*/ 208 w 469" name="T86"/>
                <a:gd fmla="*/ 4 h 564" name="T87"/>
                <a:gd fmla="*/ 209 w 469" name="T88"/>
                <a:gd fmla="*/ 0 h 56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64" w="469">
                  <a:moveTo>
                    <a:pt x="449" y="560"/>
                  </a:moveTo>
                  <a:cubicBezTo>
                    <a:pt x="449" y="563"/>
                    <a:pt x="449" y="563"/>
                    <a:pt x="449" y="563"/>
                  </a:cubicBezTo>
                  <a:cubicBezTo>
                    <a:pt x="456" y="563"/>
                    <a:pt x="462" y="564"/>
                    <a:pt x="469" y="564"/>
                  </a:cubicBezTo>
                  <a:cubicBezTo>
                    <a:pt x="469" y="560"/>
                    <a:pt x="469" y="560"/>
                    <a:pt x="469" y="560"/>
                  </a:cubicBezTo>
                  <a:cubicBezTo>
                    <a:pt x="462" y="560"/>
                    <a:pt x="456" y="560"/>
                    <a:pt x="449" y="560"/>
                  </a:cubicBezTo>
                  <a:moveTo>
                    <a:pt x="408" y="556"/>
                  </a:moveTo>
                  <a:cubicBezTo>
                    <a:pt x="408" y="560"/>
                    <a:pt x="408" y="560"/>
                    <a:pt x="408" y="560"/>
                  </a:cubicBezTo>
                  <a:cubicBezTo>
                    <a:pt x="415" y="560"/>
                    <a:pt x="422" y="561"/>
                    <a:pt x="428" y="562"/>
                  </a:cubicBezTo>
                  <a:cubicBezTo>
                    <a:pt x="428" y="558"/>
                    <a:pt x="428" y="558"/>
                    <a:pt x="428" y="558"/>
                  </a:cubicBezTo>
                  <a:cubicBezTo>
                    <a:pt x="422" y="558"/>
                    <a:pt x="415" y="557"/>
                    <a:pt x="408" y="556"/>
                  </a:cubicBezTo>
                  <a:moveTo>
                    <a:pt x="368" y="551"/>
                  </a:moveTo>
                  <a:cubicBezTo>
                    <a:pt x="368" y="555"/>
                    <a:pt x="368" y="555"/>
                    <a:pt x="368" y="555"/>
                  </a:cubicBezTo>
                  <a:cubicBezTo>
                    <a:pt x="374" y="556"/>
                    <a:pt x="381" y="556"/>
                    <a:pt x="388" y="557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2" y="553"/>
                    <a:pt x="375" y="552"/>
                    <a:pt x="368" y="551"/>
                  </a:cubicBezTo>
                  <a:moveTo>
                    <a:pt x="328" y="544"/>
                  </a:moveTo>
                  <a:cubicBezTo>
                    <a:pt x="327" y="547"/>
                    <a:pt x="327" y="547"/>
                    <a:pt x="327" y="547"/>
                  </a:cubicBezTo>
                  <a:cubicBezTo>
                    <a:pt x="334" y="549"/>
                    <a:pt x="341" y="550"/>
                    <a:pt x="348" y="551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1" y="547"/>
                    <a:pt x="335" y="545"/>
                    <a:pt x="328" y="544"/>
                  </a:cubicBezTo>
                  <a:moveTo>
                    <a:pt x="288" y="535"/>
                  </a:moveTo>
                  <a:cubicBezTo>
                    <a:pt x="288" y="538"/>
                    <a:pt x="288" y="538"/>
                    <a:pt x="288" y="538"/>
                  </a:cubicBezTo>
                  <a:cubicBezTo>
                    <a:pt x="294" y="540"/>
                    <a:pt x="301" y="541"/>
                    <a:pt x="308" y="543"/>
                  </a:cubicBezTo>
                  <a:cubicBezTo>
                    <a:pt x="308" y="540"/>
                    <a:pt x="308" y="540"/>
                    <a:pt x="308" y="540"/>
                  </a:cubicBezTo>
                  <a:cubicBezTo>
                    <a:pt x="302" y="538"/>
                    <a:pt x="295" y="537"/>
                    <a:pt x="288" y="535"/>
                  </a:cubicBezTo>
                  <a:moveTo>
                    <a:pt x="250" y="523"/>
                  </a:moveTo>
                  <a:cubicBezTo>
                    <a:pt x="249" y="526"/>
                    <a:pt x="249" y="526"/>
                    <a:pt x="249" y="526"/>
                  </a:cubicBezTo>
                  <a:cubicBezTo>
                    <a:pt x="255" y="528"/>
                    <a:pt x="262" y="531"/>
                    <a:pt x="268" y="532"/>
                  </a:cubicBezTo>
                  <a:cubicBezTo>
                    <a:pt x="269" y="529"/>
                    <a:pt x="269" y="529"/>
                    <a:pt x="269" y="529"/>
                  </a:cubicBezTo>
                  <a:cubicBezTo>
                    <a:pt x="262" y="527"/>
                    <a:pt x="256" y="525"/>
                    <a:pt x="250" y="523"/>
                  </a:cubicBezTo>
                  <a:moveTo>
                    <a:pt x="212" y="508"/>
                  </a:moveTo>
                  <a:cubicBezTo>
                    <a:pt x="210" y="512"/>
                    <a:pt x="210" y="512"/>
                    <a:pt x="210" y="512"/>
                  </a:cubicBezTo>
                  <a:cubicBezTo>
                    <a:pt x="217" y="514"/>
                    <a:pt x="223" y="517"/>
                    <a:pt x="229" y="519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24" y="514"/>
                    <a:pt x="218" y="511"/>
                    <a:pt x="212" y="508"/>
                  </a:cubicBezTo>
                  <a:moveTo>
                    <a:pt x="175" y="491"/>
                  </a:moveTo>
                  <a:cubicBezTo>
                    <a:pt x="173" y="494"/>
                    <a:pt x="173" y="494"/>
                    <a:pt x="173" y="494"/>
                  </a:cubicBezTo>
                  <a:cubicBezTo>
                    <a:pt x="179" y="497"/>
                    <a:pt x="185" y="500"/>
                    <a:pt x="192" y="503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7" y="497"/>
                    <a:pt x="181" y="494"/>
                    <a:pt x="175" y="491"/>
                  </a:cubicBezTo>
                  <a:moveTo>
                    <a:pt x="140" y="469"/>
                  </a:moveTo>
                  <a:cubicBezTo>
                    <a:pt x="138" y="472"/>
                    <a:pt x="138" y="472"/>
                    <a:pt x="138" y="472"/>
                  </a:cubicBezTo>
                  <a:cubicBezTo>
                    <a:pt x="144" y="476"/>
                    <a:pt x="149" y="480"/>
                    <a:pt x="155" y="483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51" y="477"/>
                    <a:pt x="145" y="473"/>
                    <a:pt x="140" y="469"/>
                  </a:cubicBezTo>
                  <a:moveTo>
                    <a:pt x="107" y="444"/>
                  </a:moveTo>
                  <a:cubicBezTo>
                    <a:pt x="105" y="447"/>
                    <a:pt x="105" y="447"/>
                    <a:pt x="105" y="447"/>
                  </a:cubicBezTo>
                  <a:cubicBezTo>
                    <a:pt x="110" y="451"/>
                    <a:pt x="116" y="456"/>
                    <a:pt x="121" y="460"/>
                  </a:cubicBezTo>
                  <a:cubicBezTo>
                    <a:pt x="123" y="457"/>
                    <a:pt x="123" y="457"/>
                    <a:pt x="123" y="457"/>
                  </a:cubicBezTo>
                  <a:cubicBezTo>
                    <a:pt x="118" y="453"/>
                    <a:pt x="113" y="449"/>
                    <a:pt x="107" y="444"/>
                  </a:cubicBezTo>
                  <a:moveTo>
                    <a:pt x="79" y="415"/>
                  </a:moveTo>
                  <a:cubicBezTo>
                    <a:pt x="76" y="417"/>
                    <a:pt x="76" y="417"/>
                    <a:pt x="76" y="417"/>
                  </a:cubicBezTo>
                  <a:cubicBezTo>
                    <a:pt x="81" y="423"/>
                    <a:pt x="85" y="428"/>
                    <a:pt x="90" y="433"/>
                  </a:cubicBezTo>
                  <a:cubicBezTo>
                    <a:pt x="92" y="430"/>
                    <a:pt x="92" y="430"/>
                    <a:pt x="92" y="430"/>
                  </a:cubicBezTo>
                  <a:cubicBezTo>
                    <a:pt x="88" y="425"/>
                    <a:pt x="83" y="420"/>
                    <a:pt x="79" y="415"/>
                  </a:cubicBezTo>
                  <a:moveTo>
                    <a:pt x="54" y="382"/>
                  </a:moveTo>
                  <a:cubicBezTo>
                    <a:pt x="51" y="384"/>
                    <a:pt x="51" y="384"/>
                    <a:pt x="51" y="384"/>
                  </a:cubicBezTo>
                  <a:cubicBezTo>
                    <a:pt x="55" y="390"/>
                    <a:pt x="59" y="396"/>
                    <a:pt x="63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2" y="394"/>
                    <a:pt x="58" y="388"/>
                    <a:pt x="54" y="382"/>
                  </a:cubicBezTo>
                  <a:moveTo>
                    <a:pt x="34" y="346"/>
                  </a:moveTo>
                  <a:cubicBezTo>
                    <a:pt x="31" y="348"/>
                    <a:pt x="31" y="348"/>
                    <a:pt x="31" y="348"/>
                  </a:cubicBezTo>
                  <a:cubicBezTo>
                    <a:pt x="34" y="354"/>
                    <a:pt x="37" y="360"/>
                    <a:pt x="41" y="366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0" y="359"/>
                    <a:pt x="37" y="353"/>
                    <a:pt x="34" y="346"/>
                  </a:cubicBezTo>
                  <a:moveTo>
                    <a:pt x="20" y="308"/>
                  </a:moveTo>
                  <a:cubicBezTo>
                    <a:pt x="17" y="309"/>
                    <a:pt x="17" y="309"/>
                    <a:pt x="17" y="309"/>
                  </a:cubicBezTo>
                  <a:cubicBezTo>
                    <a:pt x="19" y="315"/>
                    <a:pt x="21" y="322"/>
                    <a:pt x="23" y="328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24" y="321"/>
                    <a:pt x="22" y="314"/>
                    <a:pt x="20" y="308"/>
                  </a:cubicBezTo>
                  <a:moveTo>
                    <a:pt x="11" y="268"/>
                  </a:moveTo>
                  <a:cubicBezTo>
                    <a:pt x="7" y="268"/>
                    <a:pt x="7" y="268"/>
                    <a:pt x="7" y="268"/>
                  </a:cubicBezTo>
                  <a:cubicBezTo>
                    <a:pt x="9" y="275"/>
                    <a:pt x="10" y="282"/>
                    <a:pt x="12" y="289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3" y="281"/>
                    <a:pt x="12" y="274"/>
                    <a:pt x="11" y="268"/>
                  </a:cubicBezTo>
                  <a:moveTo>
                    <a:pt x="5" y="227"/>
                  </a:moveTo>
                  <a:cubicBezTo>
                    <a:pt x="2" y="227"/>
                    <a:pt x="2" y="227"/>
                    <a:pt x="2" y="227"/>
                  </a:cubicBezTo>
                  <a:cubicBezTo>
                    <a:pt x="2" y="234"/>
                    <a:pt x="3" y="241"/>
                    <a:pt x="4" y="248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0"/>
                    <a:pt x="6" y="234"/>
                    <a:pt x="5" y="227"/>
                  </a:cubicBezTo>
                  <a:moveTo>
                    <a:pt x="1" y="186"/>
                  </a:moveTo>
                  <a:cubicBezTo>
                    <a:pt x="0" y="193"/>
                    <a:pt x="0" y="200"/>
                    <a:pt x="0" y="207"/>
                  </a:cubicBezTo>
                  <a:cubicBezTo>
                    <a:pt x="4" y="207"/>
                    <a:pt x="4" y="207"/>
                    <a:pt x="4" y="207"/>
                  </a:cubicBezTo>
                  <a:cubicBezTo>
                    <a:pt x="4" y="200"/>
                    <a:pt x="4" y="193"/>
                    <a:pt x="4" y="186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6" y="145"/>
                  </a:moveTo>
                  <a:cubicBezTo>
                    <a:pt x="5" y="152"/>
                    <a:pt x="4" y="158"/>
                    <a:pt x="3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59"/>
                    <a:pt x="8" y="152"/>
                    <a:pt x="10" y="146"/>
                  </a:cubicBezTo>
                  <a:cubicBezTo>
                    <a:pt x="6" y="145"/>
                    <a:pt x="6" y="145"/>
                    <a:pt x="6" y="145"/>
                  </a:cubicBezTo>
                  <a:moveTo>
                    <a:pt x="20" y="107"/>
                  </a:moveTo>
                  <a:cubicBezTo>
                    <a:pt x="17" y="113"/>
                    <a:pt x="14" y="119"/>
                    <a:pt x="12" y="126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0"/>
                    <a:pt x="20" y="114"/>
                    <a:pt x="23" y="108"/>
                  </a:cubicBezTo>
                  <a:cubicBezTo>
                    <a:pt x="20" y="107"/>
                    <a:pt x="20" y="107"/>
                    <a:pt x="20" y="107"/>
                  </a:cubicBezTo>
                  <a:moveTo>
                    <a:pt x="42" y="72"/>
                  </a:moveTo>
                  <a:cubicBezTo>
                    <a:pt x="37" y="78"/>
                    <a:pt x="33" y="83"/>
                    <a:pt x="30" y="89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85"/>
                    <a:pt x="40" y="80"/>
                    <a:pt x="44" y="75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71" y="45"/>
                  </a:moveTo>
                  <a:cubicBezTo>
                    <a:pt x="66" y="49"/>
                    <a:pt x="60" y="53"/>
                    <a:pt x="55" y="5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56"/>
                    <a:pt x="68" y="51"/>
                    <a:pt x="73" y="47"/>
                  </a:cubicBezTo>
                  <a:cubicBezTo>
                    <a:pt x="71" y="45"/>
                    <a:pt x="71" y="45"/>
                    <a:pt x="71" y="45"/>
                  </a:cubicBezTo>
                  <a:moveTo>
                    <a:pt x="106" y="24"/>
                  </a:moveTo>
                  <a:cubicBezTo>
                    <a:pt x="100" y="27"/>
                    <a:pt x="94" y="30"/>
                    <a:pt x="88" y="33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3"/>
                    <a:pt x="101" y="30"/>
                    <a:pt x="107" y="27"/>
                  </a:cubicBezTo>
                  <a:cubicBezTo>
                    <a:pt x="106" y="24"/>
                    <a:pt x="106" y="24"/>
                    <a:pt x="106" y="24"/>
                  </a:cubicBezTo>
                  <a:moveTo>
                    <a:pt x="144" y="10"/>
                  </a:moveTo>
                  <a:cubicBezTo>
                    <a:pt x="137" y="12"/>
                    <a:pt x="131" y="14"/>
                    <a:pt x="124" y="16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7"/>
                    <a:pt x="138" y="15"/>
                    <a:pt x="145" y="13"/>
                  </a:cubicBezTo>
                  <a:cubicBezTo>
                    <a:pt x="144" y="10"/>
                    <a:pt x="144" y="10"/>
                    <a:pt x="144" y="10"/>
                  </a:cubicBezTo>
                  <a:moveTo>
                    <a:pt x="183" y="2"/>
                  </a:moveTo>
                  <a:cubicBezTo>
                    <a:pt x="182" y="2"/>
                    <a:pt x="180" y="2"/>
                    <a:pt x="178" y="3"/>
                  </a:cubicBezTo>
                  <a:cubicBezTo>
                    <a:pt x="173" y="3"/>
                    <a:pt x="169" y="4"/>
                    <a:pt x="163" y="5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9" y="8"/>
                    <a:pt x="174" y="7"/>
                    <a:pt x="179" y="6"/>
                  </a:cubicBezTo>
                  <a:cubicBezTo>
                    <a:pt x="180" y="6"/>
                    <a:pt x="182" y="6"/>
                    <a:pt x="184" y="5"/>
                  </a:cubicBezTo>
                  <a:cubicBezTo>
                    <a:pt x="183" y="2"/>
                    <a:pt x="183" y="2"/>
                    <a:pt x="183" y="2"/>
                  </a:cubicBezTo>
                  <a:moveTo>
                    <a:pt x="209" y="0"/>
                  </a:moveTo>
                  <a:cubicBezTo>
                    <a:pt x="208" y="0"/>
                    <a:pt x="206" y="0"/>
                    <a:pt x="204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6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222"/>
            <p:cNvSpPr/>
            <p:nvPr/>
          </p:nvSpPr>
          <p:spPr bwMode="auto">
            <a:xfrm>
              <a:off x="3387726" y="3714750"/>
              <a:ext cx="38100" cy="6350"/>
            </a:xfrm>
            <a:custGeom>
              <a:gdLst>
                <a:gd fmla="*/ 20 w 20" name="T0"/>
                <a:gd fmla="*/ 0 h 4" name="T1"/>
                <a:gd fmla="*/ 0 w 20" name="T2"/>
                <a:gd fmla="*/ 1 h 4" name="T3"/>
                <a:gd fmla="*/ 0 w 20" name="T4"/>
                <a:gd fmla="*/ 4 h 4" name="T5"/>
                <a:gd fmla="*/ 20 w 20" name="T6"/>
                <a:gd fmla="*/ 3 h 4" name="T7"/>
                <a:gd fmla="*/ 20 w 20" name="T8"/>
                <a:gd fmla="*/ 0 h 4" name="T9"/>
                <a:gd fmla="*/ 20 w 20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20">
                  <a:moveTo>
                    <a:pt x="20" y="0"/>
                  </a:moveTo>
                  <a:cubicBezTo>
                    <a:pt x="20" y="0"/>
                    <a:pt x="13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23"/>
            <p:cNvSpPr/>
            <p:nvPr/>
          </p:nvSpPr>
          <p:spPr bwMode="auto">
            <a:xfrm>
              <a:off x="3311526" y="3716338"/>
              <a:ext cx="12700" cy="6350"/>
            </a:xfrm>
            <a:custGeom>
              <a:gdLst>
                <a:gd fmla="*/ 0 w 7" name="T0"/>
                <a:gd fmla="*/ 0 h 4" name="T1"/>
                <a:gd fmla="*/ 0 w 7" name="T2"/>
                <a:gd fmla="*/ 3 h 4" name="T3"/>
                <a:gd fmla="*/ 7 w 7" name="T4"/>
                <a:gd fmla="*/ 4 h 4" name="T5"/>
                <a:gd fmla="*/ 7 w 7" name="T6"/>
                <a:gd fmla="*/ 0 h 4" name="T7"/>
                <a:gd fmla="*/ 0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24"/>
            <p:cNvSpPr/>
            <p:nvPr/>
          </p:nvSpPr>
          <p:spPr bwMode="auto">
            <a:xfrm>
              <a:off x="3324226" y="3716338"/>
              <a:ext cx="25400" cy="6350"/>
            </a:xfrm>
            <a:custGeom>
              <a:gdLst>
                <a:gd fmla="*/ 0 w 14" name="T0"/>
                <a:gd fmla="*/ 0 h 4" name="T1"/>
                <a:gd fmla="*/ 0 w 14" name="T2"/>
                <a:gd fmla="*/ 4 h 4" name="T3"/>
                <a:gd fmla="*/ 8 w 14" name="T4"/>
                <a:gd fmla="*/ 4 h 4" name="T5"/>
                <a:gd fmla="*/ 14 w 14" name="T6"/>
                <a:gd fmla="*/ 4 h 4" name="T7"/>
                <a:gd fmla="*/ 13 w 14" name="T8"/>
                <a:gd fmla="*/ 0 h 4" name="T9"/>
                <a:gd fmla="*/ 8 w 14" name="T10"/>
                <a:gd fmla="*/ 0 h 4" name="T11"/>
                <a:gd fmla="*/ 0 w 14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25"/>
            <p:cNvSpPr>
              <a:spLocks noEditPoints="1"/>
            </p:cNvSpPr>
            <p:nvPr/>
          </p:nvSpPr>
          <p:spPr bwMode="auto">
            <a:xfrm>
              <a:off x="2311401" y="2671763"/>
              <a:ext cx="1114425" cy="1050925"/>
            </a:xfrm>
            <a:custGeom>
              <a:gdLst>
                <a:gd fmla="*/ 595 w 595" name="T0"/>
                <a:gd fmla="*/ 556 h 561" name="T1"/>
                <a:gd fmla="*/ 573 w 595" name="T2"/>
                <a:gd fmla="*/ 560 h 561" name="T3"/>
                <a:gd fmla="*/ 551 w 595" name="T4"/>
                <a:gd fmla="*/ 558 h 561" name="T5"/>
                <a:gd fmla="*/ 484 w 595" name="T6"/>
                <a:gd fmla="*/ 560 h 561" name="T7"/>
                <a:gd fmla="*/ 506 w 595" name="T8"/>
                <a:gd fmla="*/ 561 h 561" name="T9"/>
                <a:gd fmla="*/ 440 w 595" name="T10"/>
                <a:gd fmla="*/ 554 h 561" name="T11"/>
                <a:gd fmla="*/ 440 w 595" name="T12"/>
                <a:gd fmla="*/ 558 h 561" name="T13"/>
                <a:gd fmla="*/ 418 w 595" name="T14"/>
                <a:gd fmla="*/ 552 h 561" name="T15"/>
                <a:gd fmla="*/ 396 w 595" name="T16"/>
                <a:gd fmla="*/ 553 h 561" name="T17"/>
                <a:gd fmla="*/ 374 w 595" name="T18"/>
                <a:gd fmla="*/ 547 h 561" name="T19"/>
                <a:gd fmla="*/ 309 w 595" name="T20"/>
                <a:gd fmla="*/ 538 h 561" name="T21"/>
                <a:gd fmla="*/ 330 w 595" name="T22"/>
                <a:gd fmla="*/ 542 h 561" name="T23"/>
                <a:gd fmla="*/ 267 w 595" name="T24"/>
                <a:gd fmla="*/ 523 h 561" name="T25"/>
                <a:gd fmla="*/ 266 w 595" name="T26"/>
                <a:gd fmla="*/ 526 h 561" name="T27"/>
                <a:gd fmla="*/ 246 w 595" name="T28"/>
                <a:gd fmla="*/ 516 h 561" name="T29"/>
                <a:gd fmla="*/ 224 w 595" name="T30"/>
                <a:gd fmla="*/ 512 h 561" name="T31"/>
                <a:gd fmla="*/ 206 w 595" name="T32"/>
                <a:gd fmla="*/ 501 h 561" name="T33"/>
                <a:gd fmla="*/ 146 w 595" name="T34"/>
                <a:gd fmla="*/ 474 h 561" name="T35"/>
                <a:gd fmla="*/ 165 w 595" name="T36"/>
                <a:gd fmla="*/ 485 h 561" name="T37"/>
                <a:gd fmla="*/ 113 w 595" name="T38"/>
                <a:gd fmla="*/ 446 h 561" name="T39"/>
                <a:gd fmla="*/ 111 w 595" name="T40"/>
                <a:gd fmla="*/ 449 h 561" name="T41"/>
                <a:gd fmla="*/ 97 w 595" name="T42"/>
                <a:gd fmla="*/ 432 h 561" name="T43"/>
                <a:gd fmla="*/ 52 w 595" name="T44"/>
                <a:gd fmla="*/ 387 h 561" name="T45"/>
                <a:gd fmla="*/ 65 w 595" name="T46"/>
                <a:gd fmla="*/ 404 h 561" name="T47"/>
                <a:gd fmla="*/ 35 w 595" name="T48"/>
                <a:gd fmla="*/ 349 h 561" name="T49"/>
                <a:gd fmla="*/ 31 w 595" name="T50"/>
                <a:gd fmla="*/ 350 h 561" name="T51"/>
                <a:gd fmla="*/ 27 w 595" name="T52"/>
                <a:gd fmla="*/ 330 h 561" name="T53"/>
                <a:gd fmla="*/ 6 w 595" name="T54"/>
                <a:gd fmla="*/ 271 h 561" name="T55"/>
                <a:gd fmla="*/ 14 w 595" name="T56"/>
                <a:gd fmla="*/ 290 h 561" name="T57"/>
                <a:gd fmla="*/ 3 w 595" name="T58"/>
                <a:gd fmla="*/ 251 h 561" name="T59"/>
                <a:gd fmla="*/ 7 w 595" name="T60"/>
                <a:gd fmla="*/ 250 h 561" name="T61"/>
                <a:gd fmla="*/ 0 w 595" name="T62"/>
                <a:gd fmla="*/ 189 h 561" name="T63"/>
                <a:gd fmla="*/ 0 w 595" name="T64"/>
                <a:gd fmla="*/ 209 h 561" name="T65"/>
                <a:gd fmla="*/ 11 w 595" name="T66"/>
                <a:gd fmla="*/ 149 h 561" name="T67"/>
                <a:gd fmla="*/ 14 w 595" name="T68"/>
                <a:gd fmla="*/ 128 h 561" name="T69"/>
                <a:gd fmla="*/ 17 w 595" name="T70"/>
                <a:gd fmla="*/ 129 h 561" name="T71"/>
                <a:gd fmla="*/ 47 w 595" name="T72"/>
                <a:gd fmla="*/ 74 h 561" name="T73"/>
                <a:gd fmla="*/ 33 w 595" name="T74"/>
                <a:gd fmla="*/ 91 h 561" name="T75"/>
                <a:gd fmla="*/ 79 w 595" name="T76"/>
                <a:gd fmla="*/ 46 h 561" name="T77"/>
                <a:gd fmla="*/ 98 w 595" name="T78"/>
                <a:gd fmla="*/ 34 h 561" name="T79"/>
                <a:gd fmla="*/ 100 w 595" name="T80"/>
                <a:gd fmla="*/ 37 h 561" name="T81"/>
                <a:gd fmla="*/ 138 w 595" name="T82"/>
                <a:gd fmla="*/ 17 h 561" name="T83"/>
                <a:gd fmla="*/ 139 w 595" name="T84"/>
                <a:gd fmla="*/ 20 h 561" name="T85"/>
                <a:gd fmla="*/ 225 w 595" name="T86"/>
                <a:gd fmla="*/ 0 h 561" name="T87"/>
                <a:gd fmla="*/ 225 w 595" name="T88"/>
                <a:gd fmla="*/ 3 h 561" name="T89"/>
                <a:gd fmla="*/ 203 w 595" name="T90"/>
                <a:gd fmla="*/ 2 h 561" name="T91"/>
                <a:gd fmla="*/ 182 w 595" name="T92"/>
                <a:gd fmla="*/ 9 h 5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61" w="595">
                  <a:moveTo>
                    <a:pt x="573" y="560"/>
                  </a:moveTo>
                  <a:cubicBezTo>
                    <a:pt x="573" y="557"/>
                    <a:pt x="573" y="557"/>
                    <a:pt x="573" y="557"/>
                  </a:cubicBezTo>
                  <a:cubicBezTo>
                    <a:pt x="587" y="556"/>
                    <a:pt x="595" y="556"/>
                    <a:pt x="595" y="556"/>
                  </a:cubicBezTo>
                  <a:cubicBezTo>
                    <a:pt x="595" y="556"/>
                    <a:pt x="595" y="556"/>
                    <a:pt x="595" y="55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5" y="559"/>
                    <a:pt x="587" y="560"/>
                    <a:pt x="573" y="560"/>
                  </a:cubicBezTo>
                  <a:close/>
                  <a:moveTo>
                    <a:pt x="528" y="561"/>
                  </a:moveTo>
                  <a:cubicBezTo>
                    <a:pt x="528" y="558"/>
                    <a:pt x="528" y="558"/>
                    <a:pt x="528" y="558"/>
                  </a:cubicBezTo>
                  <a:cubicBezTo>
                    <a:pt x="536" y="558"/>
                    <a:pt x="544" y="558"/>
                    <a:pt x="551" y="558"/>
                  </a:cubicBezTo>
                  <a:cubicBezTo>
                    <a:pt x="551" y="561"/>
                    <a:pt x="551" y="561"/>
                    <a:pt x="551" y="561"/>
                  </a:cubicBezTo>
                  <a:cubicBezTo>
                    <a:pt x="544" y="561"/>
                    <a:pt x="536" y="561"/>
                    <a:pt x="528" y="561"/>
                  </a:cubicBezTo>
                  <a:close/>
                  <a:moveTo>
                    <a:pt x="484" y="560"/>
                  </a:moveTo>
                  <a:cubicBezTo>
                    <a:pt x="484" y="557"/>
                    <a:pt x="484" y="557"/>
                    <a:pt x="484" y="557"/>
                  </a:cubicBezTo>
                  <a:cubicBezTo>
                    <a:pt x="492" y="557"/>
                    <a:pt x="499" y="557"/>
                    <a:pt x="506" y="558"/>
                  </a:cubicBezTo>
                  <a:cubicBezTo>
                    <a:pt x="506" y="561"/>
                    <a:pt x="506" y="561"/>
                    <a:pt x="506" y="561"/>
                  </a:cubicBezTo>
                  <a:cubicBezTo>
                    <a:pt x="499" y="561"/>
                    <a:pt x="492" y="561"/>
                    <a:pt x="484" y="560"/>
                  </a:cubicBezTo>
                  <a:close/>
                  <a:moveTo>
                    <a:pt x="440" y="558"/>
                  </a:moveTo>
                  <a:cubicBezTo>
                    <a:pt x="440" y="554"/>
                    <a:pt x="440" y="554"/>
                    <a:pt x="440" y="554"/>
                  </a:cubicBezTo>
                  <a:cubicBezTo>
                    <a:pt x="448" y="555"/>
                    <a:pt x="455" y="555"/>
                    <a:pt x="462" y="556"/>
                  </a:cubicBezTo>
                  <a:cubicBezTo>
                    <a:pt x="462" y="559"/>
                    <a:pt x="462" y="559"/>
                    <a:pt x="462" y="559"/>
                  </a:cubicBezTo>
                  <a:cubicBezTo>
                    <a:pt x="455" y="559"/>
                    <a:pt x="447" y="558"/>
                    <a:pt x="440" y="558"/>
                  </a:cubicBezTo>
                  <a:close/>
                  <a:moveTo>
                    <a:pt x="396" y="553"/>
                  </a:moveTo>
                  <a:cubicBezTo>
                    <a:pt x="396" y="550"/>
                    <a:pt x="396" y="550"/>
                    <a:pt x="396" y="550"/>
                  </a:cubicBezTo>
                  <a:cubicBezTo>
                    <a:pt x="404" y="551"/>
                    <a:pt x="411" y="551"/>
                    <a:pt x="418" y="552"/>
                  </a:cubicBezTo>
                  <a:cubicBezTo>
                    <a:pt x="418" y="552"/>
                    <a:pt x="418" y="552"/>
                    <a:pt x="418" y="552"/>
                  </a:cubicBezTo>
                  <a:cubicBezTo>
                    <a:pt x="418" y="556"/>
                    <a:pt x="418" y="556"/>
                    <a:pt x="418" y="556"/>
                  </a:cubicBezTo>
                  <a:cubicBezTo>
                    <a:pt x="411" y="555"/>
                    <a:pt x="403" y="554"/>
                    <a:pt x="396" y="553"/>
                  </a:cubicBezTo>
                  <a:close/>
                  <a:moveTo>
                    <a:pt x="352" y="546"/>
                  </a:moveTo>
                  <a:cubicBezTo>
                    <a:pt x="353" y="543"/>
                    <a:pt x="353" y="543"/>
                    <a:pt x="353" y="543"/>
                  </a:cubicBezTo>
                  <a:cubicBezTo>
                    <a:pt x="360" y="544"/>
                    <a:pt x="367" y="546"/>
                    <a:pt x="374" y="547"/>
                  </a:cubicBezTo>
                  <a:cubicBezTo>
                    <a:pt x="374" y="550"/>
                    <a:pt x="374" y="550"/>
                    <a:pt x="374" y="550"/>
                  </a:cubicBezTo>
                  <a:cubicBezTo>
                    <a:pt x="367" y="549"/>
                    <a:pt x="359" y="548"/>
                    <a:pt x="352" y="546"/>
                  </a:cubicBezTo>
                  <a:close/>
                  <a:moveTo>
                    <a:pt x="309" y="538"/>
                  </a:moveTo>
                  <a:cubicBezTo>
                    <a:pt x="310" y="534"/>
                    <a:pt x="310" y="534"/>
                    <a:pt x="310" y="534"/>
                  </a:cubicBezTo>
                  <a:cubicBezTo>
                    <a:pt x="317" y="536"/>
                    <a:pt x="324" y="537"/>
                    <a:pt x="331" y="539"/>
                  </a:cubicBezTo>
                  <a:cubicBezTo>
                    <a:pt x="330" y="542"/>
                    <a:pt x="330" y="542"/>
                    <a:pt x="330" y="542"/>
                  </a:cubicBezTo>
                  <a:cubicBezTo>
                    <a:pt x="323" y="541"/>
                    <a:pt x="316" y="539"/>
                    <a:pt x="309" y="538"/>
                  </a:cubicBezTo>
                  <a:close/>
                  <a:moveTo>
                    <a:pt x="266" y="526"/>
                  </a:moveTo>
                  <a:cubicBezTo>
                    <a:pt x="267" y="523"/>
                    <a:pt x="267" y="523"/>
                    <a:pt x="267" y="523"/>
                  </a:cubicBezTo>
                  <a:cubicBezTo>
                    <a:pt x="274" y="525"/>
                    <a:pt x="281" y="527"/>
                    <a:pt x="288" y="529"/>
                  </a:cubicBezTo>
                  <a:cubicBezTo>
                    <a:pt x="287" y="532"/>
                    <a:pt x="287" y="532"/>
                    <a:pt x="287" y="532"/>
                  </a:cubicBezTo>
                  <a:cubicBezTo>
                    <a:pt x="280" y="530"/>
                    <a:pt x="273" y="528"/>
                    <a:pt x="266" y="526"/>
                  </a:cubicBezTo>
                  <a:close/>
                  <a:moveTo>
                    <a:pt x="224" y="512"/>
                  </a:moveTo>
                  <a:cubicBezTo>
                    <a:pt x="226" y="509"/>
                    <a:pt x="226" y="509"/>
                    <a:pt x="226" y="509"/>
                  </a:cubicBezTo>
                  <a:cubicBezTo>
                    <a:pt x="233" y="512"/>
                    <a:pt x="239" y="514"/>
                    <a:pt x="246" y="516"/>
                  </a:cubicBezTo>
                  <a:cubicBezTo>
                    <a:pt x="246" y="516"/>
                    <a:pt x="246" y="516"/>
                    <a:pt x="246" y="516"/>
                  </a:cubicBezTo>
                  <a:cubicBezTo>
                    <a:pt x="245" y="520"/>
                    <a:pt x="245" y="520"/>
                    <a:pt x="245" y="520"/>
                  </a:cubicBezTo>
                  <a:cubicBezTo>
                    <a:pt x="238" y="517"/>
                    <a:pt x="231" y="515"/>
                    <a:pt x="224" y="512"/>
                  </a:cubicBezTo>
                  <a:close/>
                  <a:moveTo>
                    <a:pt x="184" y="495"/>
                  </a:moveTo>
                  <a:cubicBezTo>
                    <a:pt x="186" y="492"/>
                    <a:pt x="186" y="492"/>
                    <a:pt x="186" y="492"/>
                  </a:cubicBezTo>
                  <a:cubicBezTo>
                    <a:pt x="192" y="495"/>
                    <a:pt x="199" y="498"/>
                    <a:pt x="206" y="501"/>
                  </a:cubicBezTo>
                  <a:cubicBezTo>
                    <a:pt x="204" y="504"/>
                    <a:pt x="204" y="504"/>
                    <a:pt x="204" y="504"/>
                  </a:cubicBezTo>
                  <a:cubicBezTo>
                    <a:pt x="197" y="501"/>
                    <a:pt x="191" y="498"/>
                    <a:pt x="184" y="495"/>
                  </a:cubicBezTo>
                  <a:close/>
                  <a:moveTo>
                    <a:pt x="146" y="474"/>
                  </a:moveTo>
                  <a:cubicBezTo>
                    <a:pt x="148" y="471"/>
                    <a:pt x="148" y="471"/>
                    <a:pt x="148" y="471"/>
                  </a:cubicBezTo>
                  <a:cubicBezTo>
                    <a:pt x="154" y="475"/>
                    <a:pt x="160" y="478"/>
                    <a:pt x="167" y="482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58" y="481"/>
                    <a:pt x="152" y="477"/>
                    <a:pt x="146" y="474"/>
                  </a:cubicBezTo>
                  <a:close/>
                  <a:moveTo>
                    <a:pt x="111" y="449"/>
                  </a:moveTo>
                  <a:cubicBezTo>
                    <a:pt x="113" y="446"/>
                    <a:pt x="113" y="446"/>
                    <a:pt x="113" y="446"/>
                  </a:cubicBezTo>
                  <a:cubicBezTo>
                    <a:pt x="119" y="450"/>
                    <a:pt x="124" y="455"/>
                    <a:pt x="130" y="459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122" y="457"/>
                    <a:pt x="116" y="453"/>
                    <a:pt x="111" y="449"/>
                  </a:cubicBezTo>
                  <a:close/>
                  <a:moveTo>
                    <a:pt x="79" y="420"/>
                  </a:moveTo>
                  <a:cubicBezTo>
                    <a:pt x="82" y="417"/>
                    <a:pt x="82" y="417"/>
                    <a:pt x="82" y="417"/>
                  </a:cubicBezTo>
                  <a:cubicBezTo>
                    <a:pt x="87" y="422"/>
                    <a:pt x="92" y="427"/>
                    <a:pt x="97" y="432"/>
                  </a:cubicBezTo>
                  <a:cubicBezTo>
                    <a:pt x="94" y="435"/>
                    <a:pt x="94" y="435"/>
                    <a:pt x="94" y="435"/>
                  </a:cubicBezTo>
                  <a:cubicBezTo>
                    <a:pt x="89" y="430"/>
                    <a:pt x="84" y="425"/>
                    <a:pt x="79" y="420"/>
                  </a:cubicBezTo>
                  <a:close/>
                  <a:moveTo>
                    <a:pt x="52" y="387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9" y="390"/>
                    <a:pt x="64" y="396"/>
                    <a:pt x="68" y="401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1" y="398"/>
                    <a:pt x="56" y="392"/>
                    <a:pt x="52" y="387"/>
                  </a:cubicBezTo>
                  <a:close/>
                  <a:moveTo>
                    <a:pt x="31" y="350"/>
                  </a:moveTo>
                  <a:cubicBezTo>
                    <a:pt x="35" y="349"/>
                    <a:pt x="35" y="349"/>
                    <a:pt x="35" y="349"/>
                  </a:cubicBezTo>
                  <a:cubicBezTo>
                    <a:pt x="38" y="355"/>
                    <a:pt x="41" y="361"/>
                    <a:pt x="44" y="367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8" y="363"/>
                    <a:pt x="34" y="357"/>
                    <a:pt x="31" y="350"/>
                  </a:cubicBezTo>
                  <a:close/>
                  <a:moveTo>
                    <a:pt x="16" y="311"/>
                  </a:moveTo>
                  <a:cubicBezTo>
                    <a:pt x="20" y="310"/>
                    <a:pt x="20" y="310"/>
                    <a:pt x="20" y="310"/>
                  </a:cubicBezTo>
                  <a:cubicBezTo>
                    <a:pt x="22" y="317"/>
                    <a:pt x="24" y="324"/>
                    <a:pt x="27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1" y="325"/>
                    <a:pt x="18" y="318"/>
                    <a:pt x="16" y="311"/>
                  </a:cubicBezTo>
                  <a:close/>
                  <a:moveTo>
                    <a:pt x="6" y="271"/>
                  </a:moveTo>
                  <a:cubicBezTo>
                    <a:pt x="10" y="270"/>
                    <a:pt x="10" y="270"/>
                    <a:pt x="10" y="270"/>
                  </a:cubicBezTo>
                  <a:cubicBezTo>
                    <a:pt x="11" y="277"/>
                    <a:pt x="13" y="284"/>
                    <a:pt x="14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9" y="284"/>
                    <a:pt x="8" y="278"/>
                    <a:pt x="6" y="271"/>
                  </a:cubicBezTo>
                  <a:close/>
                  <a:moveTo>
                    <a:pt x="3" y="251"/>
                  </a:moveTo>
                  <a:cubicBezTo>
                    <a:pt x="2" y="244"/>
                    <a:pt x="1" y="237"/>
                    <a:pt x="1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5" y="236"/>
                    <a:pt x="6" y="243"/>
                    <a:pt x="7" y="250"/>
                  </a:cubicBezTo>
                  <a:lnTo>
                    <a:pt x="3" y="251"/>
                  </a:lnTo>
                  <a:close/>
                  <a:moveTo>
                    <a:pt x="0" y="209"/>
                  </a:moveTo>
                  <a:cubicBezTo>
                    <a:pt x="0" y="202"/>
                    <a:pt x="0" y="195"/>
                    <a:pt x="0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5"/>
                    <a:pt x="3" y="202"/>
                    <a:pt x="3" y="209"/>
                  </a:cubicBezTo>
                  <a:lnTo>
                    <a:pt x="0" y="209"/>
                  </a:lnTo>
                  <a:close/>
                  <a:moveTo>
                    <a:pt x="3" y="168"/>
                  </a:moveTo>
                  <a:cubicBezTo>
                    <a:pt x="4" y="161"/>
                    <a:pt x="5" y="154"/>
                    <a:pt x="7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55"/>
                    <a:pt x="8" y="162"/>
                    <a:pt x="6" y="169"/>
                  </a:cubicBezTo>
                  <a:lnTo>
                    <a:pt x="3" y="168"/>
                  </a:lnTo>
                  <a:close/>
                  <a:moveTo>
                    <a:pt x="14" y="128"/>
                  </a:moveTo>
                  <a:cubicBezTo>
                    <a:pt x="16" y="121"/>
                    <a:pt x="19" y="115"/>
                    <a:pt x="22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2" y="116"/>
                    <a:pt x="20" y="122"/>
                    <a:pt x="17" y="129"/>
                  </a:cubicBezTo>
                  <a:lnTo>
                    <a:pt x="14" y="128"/>
                  </a:lnTo>
                  <a:close/>
                  <a:moveTo>
                    <a:pt x="33" y="91"/>
                  </a:moveTo>
                  <a:cubicBezTo>
                    <a:pt x="38" y="85"/>
                    <a:pt x="42" y="79"/>
                    <a:pt x="47" y="74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5" y="82"/>
                    <a:pt x="41" y="87"/>
                    <a:pt x="37" y="93"/>
                  </a:cubicBezTo>
                  <a:lnTo>
                    <a:pt x="33" y="91"/>
                  </a:lnTo>
                  <a:close/>
                  <a:moveTo>
                    <a:pt x="65" y="6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8" y="54"/>
                    <a:pt x="74" y="50"/>
                    <a:pt x="79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6" y="53"/>
                    <a:pt x="70" y="57"/>
                    <a:pt x="65" y="62"/>
                  </a:cubicBezTo>
                  <a:close/>
                  <a:moveTo>
                    <a:pt x="98" y="34"/>
                  </a:moveTo>
                  <a:cubicBezTo>
                    <a:pt x="105" y="31"/>
                    <a:pt x="111" y="28"/>
                    <a:pt x="118" y="2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3" y="31"/>
                    <a:pt x="106" y="34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lnTo>
                    <a:pt x="98" y="34"/>
                  </a:lnTo>
                  <a:close/>
                  <a:moveTo>
                    <a:pt x="138" y="17"/>
                  </a:moveTo>
                  <a:cubicBezTo>
                    <a:pt x="145" y="14"/>
                    <a:pt x="152" y="12"/>
                    <a:pt x="159" y="1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4" y="15"/>
                    <a:pt x="147" y="18"/>
                    <a:pt x="139" y="20"/>
                  </a:cubicBezTo>
                  <a:lnTo>
                    <a:pt x="138" y="17"/>
                  </a:lnTo>
                  <a:close/>
                  <a:moveTo>
                    <a:pt x="225" y="3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9" y="0"/>
                    <a:pt x="231" y="0"/>
                    <a:pt x="231" y="0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29" y="3"/>
                    <a:pt x="225" y="3"/>
                  </a:cubicBezTo>
                  <a:close/>
                  <a:moveTo>
                    <a:pt x="181" y="5"/>
                  </a:moveTo>
                  <a:cubicBezTo>
                    <a:pt x="187" y="4"/>
                    <a:pt x="192" y="3"/>
                    <a:pt x="197" y="3"/>
                  </a:cubicBezTo>
                  <a:cubicBezTo>
                    <a:pt x="199" y="2"/>
                    <a:pt x="201" y="2"/>
                    <a:pt x="203" y="2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5"/>
                    <a:pt x="200" y="6"/>
                    <a:pt x="198" y="6"/>
                  </a:cubicBezTo>
                  <a:cubicBezTo>
                    <a:pt x="193" y="7"/>
                    <a:pt x="187" y="8"/>
                    <a:pt x="182" y="9"/>
                  </a:cubicBezTo>
                  <a:cubicBezTo>
                    <a:pt x="182" y="9"/>
                    <a:pt x="182" y="9"/>
                    <a:pt x="182" y="9"/>
                  </a:cubicBezTo>
                  <a:lnTo>
                    <a:pt x="181" y="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26"/>
            <p:cNvSpPr/>
            <p:nvPr/>
          </p:nvSpPr>
          <p:spPr bwMode="auto">
            <a:xfrm>
              <a:off x="6313488" y="1741488"/>
              <a:ext cx="7938" cy="6350"/>
            </a:xfrm>
            <a:custGeom>
              <a:gdLst>
                <a:gd fmla="*/ 1 w 4" name="T0"/>
                <a:gd fmla="*/ 0 h 4" name="T1"/>
                <a:gd fmla="*/ 0 w 4" name="T2"/>
                <a:gd fmla="*/ 4 h 4" name="T3"/>
                <a:gd fmla="*/ 4 w 4" name="T4"/>
                <a:gd fmla="*/ 3 h 4" name="T5"/>
                <a:gd fmla="*/ 4 w 4" name="T6"/>
                <a:gd fmla="*/ 0 h 4" name="T7"/>
                <a:gd fmla="*/ 1 w 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27"/>
            <p:cNvSpPr>
              <a:spLocks noEditPoints="1"/>
            </p:cNvSpPr>
            <p:nvPr/>
          </p:nvSpPr>
          <p:spPr bwMode="auto">
            <a:xfrm>
              <a:off x="6094413" y="1738313"/>
              <a:ext cx="227013" cy="17463"/>
            </a:xfrm>
            <a:custGeom>
              <a:gdLst>
                <a:gd fmla="*/ 41 w 121" name="T0"/>
                <a:gd fmla="*/ 1 h 9" name="T1"/>
                <a:gd fmla="*/ 0 w 121" name="T2"/>
                <a:gd fmla="*/ 4 h 9" name="T3"/>
                <a:gd fmla="*/ 1 w 121" name="T4"/>
                <a:gd fmla="*/ 9 h 9" name="T5"/>
                <a:gd fmla="*/ 41 w 121" name="T6"/>
                <a:gd fmla="*/ 6 h 9" name="T7"/>
                <a:gd fmla="*/ 41 w 121" name="T8"/>
                <a:gd fmla="*/ 1 h 9" name="T9"/>
                <a:gd fmla="*/ 83 w 121" name="T10"/>
                <a:gd fmla="*/ 0 h 9" name="T11"/>
                <a:gd fmla="*/ 81 w 121" name="T12"/>
                <a:gd fmla="*/ 0 h 9" name="T13"/>
                <a:gd fmla="*/ 81 w 121" name="T14"/>
                <a:gd fmla="*/ 5 h 9" name="T15"/>
                <a:gd fmla="*/ 83 w 121" name="T16"/>
                <a:gd fmla="*/ 5 h 9" name="T17"/>
                <a:gd fmla="*/ 120 w 121" name="T18"/>
                <a:gd fmla="*/ 6 h 9" name="T19"/>
                <a:gd fmla="*/ 121 w 121" name="T20"/>
                <a:gd fmla="*/ 4 h 9" name="T21"/>
                <a:gd fmla="*/ 117 w 121" name="T22"/>
                <a:gd fmla="*/ 5 h 9" name="T23"/>
                <a:gd fmla="*/ 118 w 121" name="T24"/>
                <a:gd fmla="*/ 1 h 9" name="T25"/>
                <a:gd fmla="*/ 83 w 121" name="T26"/>
                <a:gd fmla="*/ 0 h 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" w="120">
                  <a:moveTo>
                    <a:pt x="41" y="1"/>
                  </a:moveTo>
                  <a:cubicBezTo>
                    <a:pt x="28" y="2"/>
                    <a:pt x="14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4" y="8"/>
                    <a:pt x="28" y="7"/>
                    <a:pt x="41" y="6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83" y="0"/>
                  </a:moveTo>
                  <a:cubicBezTo>
                    <a:pt x="82" y="0"/>
                    <a:pt x="82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2" y="5"/>
                    <a:pt x="83" y="5"/>
                  </a:cubicBezTo>
                  <a:cubicBezTo>
                    <a:pt x="96" y="5"/>
                    <a:pt x="108" y="5"/>
                    <a:pt x="120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6" y="0"/>
                    <a:pt x="95" y="0"/>
                    <a:pt x="83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228"/>
            <p:cNvSpPr/>
            <p:nvPr/>
          </p:nvSpPr>
          <p:spPr bwMode="auto">
            <a:xfrm>
              <a:off x="6459538" y="1758950"/>
              <a:ext cx="7938" cy="11113"/>
            </a:xfrm>
            <a:custGeom>
              <a:gdLst>
                <a:gd fmla="*/ 0 w 4" name="T0"/>
                <a:gd fmla="*/ 0 h 6" name="T1"/>
                <a:gd fmla="*/ 1 w 4" name="T2"/>
                <a:gd fmla="*/ 6 h 6" name="T3"/>
                <a:gd fmla="*/ 2 w 4" name="T4"/>
                <a:gd fmla="*/ 6 h 6" name="T5"/>
                <a:gd fmla="*/ 4 w 4" name="T6"/>
                <a:gd fmla="*/ 1 h 6" name="T7"/>
                <a:gd fmla="*/ 0 w 4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4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229"/>
            <p:cNvSpPr>
              <a:spLocks noEditPoints="1"/>
            </p:cNvSpPr>
            <p:nvPr/>
          </p:nvSpPr>
          <p:spPr bwMode="auto">
            <a:xfrm>
              <a:off x="5799138" y="1747838"/>
              <a:ext cx="800100" cy="71438"/>
            </a:xfrm>
            <a:custGeom>
              <a:gdLst>
                <a:gd fmla="*/ 394 w 427" name="T0"/>
                <a:gd fmla="*/ 19 h 38" name="T1"/>
                <a:gd fmla="*/ 390 w 427" name="T2"/>
                <a:gd fmla="*/ 23 h 38" name="T3"/>
                <a:gd fmla="*/ 423 w 427" name="T4"/>
                <a:gd fmla="*/ 38 h 38" name="T5"/>
                <a:gd fmla="*/ 427 w 427" name="T6"/>
                <a:gd fmla="*/ 34 h 38" name="T7"/>
                <a:gd fmla="*/ 394 w 427" name="T8"/>
                <a:gd fmla="*/ 19 h 38" name="T9"/>
                <a:gd fmla="*/ 38 w 427" name="T10"/>
                <a:gd fmla="*/ 18 h 38" name="T11"/>
                <a:gd fmla="*/ 38 w 427" name="T12"/>
                <a:gd fmla="*/ 18 h 38" name="T13"/>
                <a:gd fmla="*/ 29 w 427" name="T14"/>
                <a:gd fmla="*/ 20 h 38" name="T15"/>
                <a:gd fmla="*/ 30 w 427" name="T16"/>
                <a:gd fmla="*/ 24 h 38" name="T17"/>
                <a:gd fmla="*/ 0 w 427" name="T18"/>
                <a:gd fmla="*/ 31 h 38" name="T19"/>
                <a:gd fmla="*/ 0 w 427" name="T20"/>
                <a:gd fmla="*/ 31 h 38" name="T21"/>
                <a:gd fmla="*/ 39 w 427" name="T22"/>
                <a:gd fmla="*/ 23 h 38" name="T23"/>
                <a:gd fmla="*/ 38 w 427" name="T24"/>
                <a:gd fmla="*/ 18 h 38" name="T25"/>
                <a:gd fmla="*/ 118 w 427" name="T26"/>
                <a:gd fmla="*/ 4 h 38" name="T27"/>
                <a:gd fmla="*/ 107 w 427" name="T28"/>
                <a:gd fmla="*/ 5 h 38" name="T29"/>
                <a:gd fmla="*/ 89 w 427" name="T30"/>
                <a:gd fmla="*/ 8 h 38" name="T31"/>
                <a:gd fmla="*/ 90 w 427" name="T32"/>
                <a:gd fmla="*/ 13 h 38" name="T33"/>
                <a:gd fmla="*/ 82 w 427" name="T34"/>
                <a:gd fmla="*/ 14 h 38" name="T35"/>
                <a:gd fmla="*/ 79 w 427" name="T36"/>
                <a:gd fmla="*/ 15 h 38" name="T37"/>
                <a:gd fmla="*/ 79 w 427" name="T38"/>
                <a:gd fmla="*/ 15 h 38" name="T39"/>
                <a:gd fmla="*/ 108 w 427" name="T40"/>
                <a:gd fmla="*/ 11 h 38" name="T41"/>
                <a:gd fmla="*/ 119 w 427" name="T42"/>
                <a:gd fmla="*/ 9 h 38" name="T43"/>
                <a:gd fmla="*/ 118 w 427" name="T44"/>
                <a:gd fmla="*/ 4 h 38" name="T45"/>
                <a:gd fmla="*/ 319 w 427" name="T46"/>
                <a:gd fmla="*/ 0 h 38" name="T47"/>
                <a:gd fmla="*/ 317 w 427" name="T48"/>
                <a:gd fmla="*/ 5 h 38" name="T49"/>
                <a:gd fmla="*/ 354 w 427" name="T50"/>
                <a:gd fmla="*/ 12 h 38" name="T51"/>
                <a:gd fmla="*/ 353 w 427" name="T52"/>
                <a:gd fmla="*/ 6 h 38" name="T53"/>
                <a:gd fmla="*/ 319 w 427" name="T54"/>
                <a:gd fmla="*/ 0 h 3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8" w="427">
                  <a:moveTo>
                    <a:pt x="394" y="19"/>
                  </a:moveTo>
                  <a:cubicBezTo>
                    <a:pt x="390" y="23"/>
                    <a:pt x="390" y="23"/>
                    <a:pt x="390" y="23"/>
                  </a:cubicBezTo>
                  <a:cubicBezTo>
                    <a:pt x="402" y="28"/>
                    <a:pt x="413" y="33"/>
                    <a:pt x="423" y="38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17" y="28"/>
                    <a:pt x="406" y="23"/>
                    <a:pt x="394" y="19"/>
                  </a:cubicBezTo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5" y="18"/>
                    <a:pt x="32" y="19"/>
                    <a:pt x="29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0" y="26"/>
                    <a:pt x="1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8"/>
                    <a:pt x="27" y="25"/>
                    <a:pt x="39" y="23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118" y="4"/>
                  </a:moveTo>
                  <a:cubicBezTo>
                    <a:pt x="115" y="4"/>
                    <a:pt x="111" y="5"/>
                    <a:pt x="107" y="5"/>
                  </a:cubicBezTo>
                  <a:cubicBezTo>
                    <a:pt x="101" y="6"/>
                    <a:pt x="95" y="7"/>
                    <a:pt x="89" y="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7" y="14"/>
                    <a:pt x="84" y="14"/>
                    <a:pt x="82" y="14"/>
                  </a:cubicBezTo>
                  <a:cubicBezTo>
                    <a:pt x="81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9" y="14"/>
                    <a:pt x="99" y="12"/>
                    <a:pt x="108" y="11"/>
                  </a:cubicBezTo>
                  <a:cubicBezTo>
                    <a:pt x="112" y="10"/>
                    <a:pt x="115" y="9"/>
                    <a:pt x="119" y="9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319" y="0"/>
                  </a:moveTo>
                  <a:cubicBezTo>
                    <a:pt x="317" y="5"/>
                    <a:pt x="317" y="5"/>
                    <a:pt x="317" y="5"/>
                  </a:cubicBezTo>
                  <a:cubicBezTo>
                    <a:pt x="330" y="7"/>
                    <a:pt x="343" y="9"/>
                    <a:pt x="354" y="12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42" y="4"/>
                    <a:pt x="331" y="2"/>
                    <a:pt x="319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230"/>
            <p:cNvSpPr/>
            <p:nvPr/>
          </p:nvSpPr>
          <p:spPr bwMode="auto">
            <a:xfrm>
              <a:off x="6684963" y="1892300"/>
              <a:ext cx="14288" cy="6350"/>
            </a:xfrm>
            <a:custGeom>
              <a:gdLst>
                <a:gd fmla="*/ 8 w 8" name="T0"/>
                <a:gd fmla="*/ 0 h 3" name="T1"/>
                <a:gd fmla="*/ 0 w 8" name="T2"/>
                <a:gd fmla="*/ 0 h 3" name="T3"/>
                <a:gd fmla="*/ 3 w 8" name="T4"/>
                <a:gd fmla="*/ 3 h 3" name="T5"/>
                <a:gd fmla="*/ 8 w 8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231"/>
            <p:cNvSpPr/>
            <p:nvPr/>
          </p:nvSpPr>
          <p:spPr bwMode="auto">
            <a:xfrm>
              <a:off x="6645276" y="1849438"/>
              <a:ext cx="53975" cy="42863"/>
            </a:xfrm>
            <a:custGeom>
              <a:gdLst>
                <a:gd fmla="*/ 5 w 29" name="T0"/>
                <a:gd fmla="*/ 0 h 23" name="T1"/>
                <a:gd fmla="*/ 0 w 29" name="T2"/>
                <a:gd fmla="*/ 3 h 23" name="T3"/>
                <a:gd fmla="*/ 21 w 29" name="T4"/>
                <a:gd fmla="*/ 23 h 23" name="T5"/>
                <a:gd fmla="*/ 29 w 29" name="T6"/>
                <a:gd fmla="*/ 23 h 23" name="T7"/>
                <a:gd fmla="*/ 29 w 29" name="T8"/>
                <a:gd fmla="*/ 23 h 23" name="T9"/>
                <a:gd fmla="*/ 5 w 29" name="T10"/>
                <a:gd fmla="*/ 0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6"/>
                    <a:pt x="2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2" y="15"/>
                    <a:pt x="14" y="7"/>
                    <a:pt x="5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232"/>
            <p:cNvSpPr>
              <a:spLocks noEditPoints="1"/>
            </p:cNvSpPr>
            <p:nvPr/>
          </p:nvSpPr>
          <p:spPr bwMode="auto">
            <a:xfrm>
              <a:off x="6726238" y="1941513"/>
              <a:ext cx="77788" cy="279400"/>
            </a:xfrm>
            <a:custGeom>
              <a:gdLst>
                <a:gd fmla="*/ 41 w 42" name="T0"/>
                <a:gd fmla="*/ 118 h 149" name="T1"/>
                <a:gd fmla="*/ 37 w 42" name="T2"/>
                <a:gd fmla="*/ 118 h 149" name="T3"/>
                <a:gd fmla="*/ 38 w 42" name="T4"/>
                <a:gd fmla="*/ 120 h 149" name="T5"/>
                <a:gd fmla="*/ 35 w 42" name="T6"/>
                <a:gd fmla="*/ 123 h 149" name="T7"/>
                <a:gd fmla="*/ 36 w 42" name="T8"/>
                <a:gd fmla="*/ 149 h 149" name="T9"/>
                <a:gd fmla="*/ 42 w 42" name="T10"/>
                <a:gd fmla="*/ 149 h 149" name="T11"/>
                <a:gd fmla="*/ 41 w 42" name="T12"/>
                <a:gd fmla="*/ 118 h 149" name="T13"/>
                <a:gd fmla="*/ 31 w 42" name="T14"/>
                <a:gd fmla="*/ 57 h 149" name="T15"/>
                <a:gd fmla="*/ 24 w 42" name="T16"/>
                <a:gd fmla="*/ 59 h 149" name="T17"/>
                <a:gd fmla="*/ 31 w 42" name="T18"/>
                <a:gd fmla="*/ 88 h 149" name="T19"/>
                <a:gd fmla="*/ 38 w 42" name="T20"/>
                <a:gd fmla="*/ 87 h 149" name="T21"/>
                <a:gd fmla="*/ 31 w 42" name="T22"/>
                <a:gd fmla="*/ 57 h 149" name="T23"/>
                <a:gd fmla="*/ 6 w 42" name="T24"/>
                <a:gd fmla="*/ 0 h 149" name="T25"/>
                <a:gd fmla="*/ 0 w 42" name="T26"/>
                <a:gd fmla="*/ 2 h 149" name="T27"/>
                <a:gd fmla="*/ 14 w 42" name="T28"/>
                <a:gd fmla="*/ 30 h 149" name="T29"/>
                <a:gd fmla="*/ 20 w 42" name="T30"/>
                <a:gd fmla="*/ 28 h 149" name="T31"/>
                <a:gd fmla="*/ 6 w 42" name="T32"/>
                <a:gd fmla="*/ 0 h 14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9" w="42">
                  <a:moveTo>
                    <a:pt x="41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8" y="120"/>
                  </a:cubicBezTo>
                  <a:cubicBezTo>
                    <a:pt x="38" y="122"/>
                    <a:pt x="36" y="123"/>
                    <a:pt x="35" y="123"/>
                  </a:cubicBezTo>
                  <a:cubicBezTo>
                    <a:pt x="35" y="132"/>
                    <a:pt x="36" y="140"/>
                    <a:pt x="36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38"/>
                    <a:pt x="42" y="128"/>
                    <a:pt x="41" y="118"/>
                  </a:cubicBezTo>
                  <a:moveTo>
                    <a:pt x="31" y="57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7" y="68"/>
                    <a:pt x="29" y="78"/>
                    <a:pt x="31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77"/>
                    <a:pt x="34" y="67"/>
                    <a:pt x="31" y="57"/>
                  </a:cubicBezTo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1"/>
                    <a:pt x="10" y="20"/>
                    <a:pt x="14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18"/>
                    <a:pt x="11" y="9"/>
                    <a:pt x="6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33"/>
            <p:cNvSpPr/>
            <p:nvPr/>
          </p:nvSpPr>
          <p:spPr bwMode="auto">
            <a:xfrm>
              <a:off x="6791326" y="2162175"/>
              <a:ext cx="6350" cy="9525"/>
            </a:xfrm>
            <a:custGeom>
              <a:gdLst>
                <a:gd fmla="*/ 2 w 3" name="T0"/>
                <a:gd fmla="*/ 0 h 5" name="T1"/>
                <a:gd fmla="*/ 0 w 3" name="T2"/>
                <a:gd fmla="*/ 1 h 5" name="T3"/>
                <a:gd fmla="*/ 0 w 3" name="T4"/>
                <a:gd fmla="*/ 5 h 5" name="T5"/>
                <a:gd fmla="*/ 3 w 3" name="T6"/>
                <a:gd fmla="*/ 2 h 5" name="T7"/>
                <a:gd fmla="*/ 2 w 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34"/>
            <p:cNvSpPr>
              <a:spLocks noEditPoints="1"/>
            </p:cNvSpPr>
            <p:nvPr/>
          </p:nvSpPr>
          <p:spPr bwMode="auto">
            <a:xfrm>
              <a:off x="6699251" y="2278063"/>
              <a:ext cx="103188" cy="403225"/>
            </a:xfrm>
            <a:custGeom>
              <a:gdLst>
                <a:gd fmla="*/ 10 w 55" name="T0"/>
                <a:gd fmla="*/ 184 h 215" name="T1"/>
                <a:gd fmla="*/ 0 w 55" name="T2"/>
                <a:gd fmla="*/ 214 h 215" name="T3"/>
                <a:gd fmla="*/ 6 w 55" name="T4"/>
                <a:gd fmla="*/ 215 h 215" name="T5"/>
                <a:gd fmla="*/ 16 w 55" name="T6"/>
                <a:gd fmla="*/ 184 h 215" name="T7"/>
                <a:gd fmla="*/ 10 w 55" name="T8"/>
                <a:gd fmla="*/ 184 h 215" name="T9"/>
                <a:gd fmla="*/ 27 w 55" name="T10"/>
                <a:gd fmla="*/ 123 h 215" name="T11"/>
                <a:gd fmla="*/ 19 w 55" name="T12"/>
                <a:gd fmla="*/ 153 h 215" name="T13"/>
                <a:gd fmla="*/ 26 w 55" name="T14"/>
                <a:gd fmla="*/ 154 h 215" name="T15"/>
                <a:gd fmla="*/ 34 w 55" name="T16"/>
                <a:gd fmla="*/ 123 h 215" name="T17"/>
                <a:gd fmla="*/ 27 w 55" name="T18"/>
                <a:gd fmla="*/ 123 h 215" name="T19"/>
                <a:gd fmla="*/ 41 w 55" name="T20"/>
                <a:gd fmla="*/ 61 h 215" name="T21"/>
                <a:gd fmla="*/ 35 w 55" name="T22"/>
                <a:gd fmla="*/ 92 h 215" name="T23"/>
                <a:gd fmla="*/ 41 w 55" name="T24"/>
                <a:gd fmla="*/ 92 h 215" name="T25"/>
                <a:gd fmla="*/ 47 w 55" name="T26"/>
                <a:gd fmla="*/ 61 h 215" name="T27"/>
                <a:gd fmla="*/ 41 w 55" name="T28"/>
                <a:gd fmla="*/ 61 h 215" name="T29"/>
                <a:gd fmla="*/ 55 w 55" name="T30"/>
                <a:gd fmla="*/ 0 h 215" name="T31"/>
                <a:gd fmla="*/ 48 w 55" name="T32"/>
                <a:gd fmla="*/ 0 h 215" name="T33"/>
                <a:gd fmla="*/ 45 w 55" name="T34"/>
                <a:gd fmla="*/ 30 h 215" name="T35"/>
                <a:gd fmla="*/ 52 w 55" name="T36"/>
                <a:gd fmla="*/ 31 h 215" name="T37"/>
                <a:gd fmla="*/ 55 w 55" name="T38"/>
                <a:gd fmla="*/ 0 h 2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5" w="55">
                  <a:moveTo>
                    <a:pt x="10" y="184"/>
                  </a:moveTo>
                  <a:cubicBezTo>
                    <a:pt x="7" y="194"/>
                    <a:pt x="3" y="204"/>
                    <a:pt x="0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10" y="205"/>
                    <a:pt x="13" y="195"/>
                    <a:pt x="16" y="184"/>
                  </a:cubicBezTo>
                  <a:cubicBezTo>
                    <a:pt x="10" y="184"/>
                    <a:pt x="10" y="184"/>
                    <a:pt x="10" y="184"/>
                  </a:cubicBezTo>
                  <a:moveTo>
                    <a:pt x="27" y="123"/>
                  </a:moveTo>
                  <a:cubicBezTo>
                    <a:pt x="25" y="133"/>
                    <a:pt x="22" y="143"/>
                    <a:pt x="19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9" y="144"/>
                    <a:pt x="31" y="133"/>
                    <a:pt x="34" y="123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41" y="61"/>
                  </a:moveTo>
                  <a:cubicBezTo>
                    <a:pt x="39" y="71"/>
                    <a:pt x="37" y="82"/>
                    <a:pt x="35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4" y="82"/>
                    <a:pt x="46" y="72"/>
                    <a:pt x="47" y="61"/>
                  </a:cubicBezTo>
                  <a:cubicBezTo>
                    <a:pt x="41" y="61"/>
                    <a:pt x="41" y="61"/>
                    <a:pt x="41" y="61"/>
                  </a:cubicBezTo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7" y="20"/>
                    <a:pt x="45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20"/>
                    <a:pt x="54" y="10"/>
                    <a:pt x="55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35"/>
            <p:cNvSpPr/>
            <p:nvPr/>
          </p:nvSpPr>
          <p:spPr bwMode="auto">
            <a:xfrm>
              <a:off x="6656388" y="2735263"/>
              <a:ext cx="30163" cy="58738"/>
            </a:xfrm>
            <a:custGeom>
              <a:gdLst>
                <a:gd fmla="*/ 12 w 16" name="T0"/>
                <a:gd fmla="*/ 0 h 31" name="T1"/>
                <a:gd fmla="*/ 0 w 16" name="T2"/>
                <a:gd fmla="*/ 30 h 31" name="T3"/>
                <a:gd fmla="*/ 6 w 16" name="T4"/>
                <a:gd fmla="*/ 31 h 31" name="T5"/>
                <a:gd fmla="*/ 16 w 16" name="T6"/>
                <a:gd fmla="*/ 8 h 31" name="T7"/>
                <a:gd fmla="*/ 13 w 16" name="T8"/>
                <a:gd fmla="*/ 7 h 31" name="T9"/>
                <a:gd fmla="*/ 15 w 16" name="T10"/>
                <a:gd fmla="*/ 1 h 31" name="T11"/>
                <a:gd fmla="*/ 12 w 16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16">
                  <a:moveTo>
                    <a:pt x="12" y="0"/>
                  </a:moveTo>
                  <a:cubicBezTo>
                    <a:pt x="8" y="10"/>
                    <a:pt x="4" y="2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24"/>
                    <a:pt x="13" y="16"/>
                    <a:pt x="16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36"/>
            <p:cNvSpPr/>
            <p:nvPr/>
          </p:nvSpPr>
          <p:spPr bwMode="auto">
            <a:xfrm>
              <a:off x="6681788" y="2738438"/>
              <a:ext cx="9525" cy="12700"/>
            </a:xfrm>
            <a:custGeom>
              <a:gdLst>
                <a:gd fmla="*/ 2 w 5" name="T0"/>
                <a:gd fmla="*/ 0 h 7" name="T1"/>
                <a:gd fmla="*/ 0 w 5" name="T2"/>
                <a:gd fmla="*/ 6 h 7" name="T3"/>
                <a:gd fmla="*/ 3 w 5" name="T4"/>
                <a:gd fmla="*/ 7 h 7" name="T5"/>
                <a:gd fmla="*/ 5 w 5" name="T6"/>
                <a:gd fmla="*/ 0 h 7" name="T7"/>
                <a:gd fmla="*/ 2 w 5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5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D4A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37"/>
            <p:cNvSpPr>
              <a:spLocks noEditPoints="1"/>
            </p:cNvSpPr>
            <p:nvPr/>
          </p:nvSpPr>
          <p:spPr bwMode="auto">
            <a:xfrm>
              <a:off x="6318251" y="2847975"/>
              <a:ext cx="327025" cy="609600"/>
            </a:xfrm>
            <a:custGeom>
              <a:gdLst>
                <a:gd fmla="*/ 17 w 175" name="T0"/>
                <a:gd fmla="*/ 295 h 325" name="T1"/>
                <a:gd fmla="*/ 0 w 175" name="T2"/>
                <a:gd fmla="*/ 324 h 325" name="T3"/>
                <a:gd fmla="*/ 6 w 175" name="T4"/>
                <a:gd fmla="*/ 325 h 325" name="T5"/>
                <a:gd fmla="*/ 23 w 175" name="T6"/>
                <a:gd fmla="*/ 297 h 325" name="T7"/>
                <a:gd fmla="*/ 17 w 175" name="T8"/>
                <a:gd fmla="*/ 295 h 325" name="T9"/>
                <a:gd fmla="*/ 51 w 175" name="T10"/>
                <a:gd fmla="*/ 237 h 325" name="T11"/>
                <a:gd fmla="*/ 34 w 175" name="T12"/>
                <a:gd fmla="*/ 266 h 325" name="T13"/>
                <a:gd fmla="*/ 40 w 175" name="T14"/>
                <a:gd fmla="*/ 268 h 325" name="T15"/>
                <a:gd fmla="*/ 57 w 175" name="T16"/>
                <a:gd fmla="*/ 238 h 325" name="T17"/>
                <a:gd fmla="*/ 51 w 175" name="T18"/>
                <a:gd fmla="*/ 237 h 325" name="T19"/>
                <a:gd fmla="*/ 83 w 175" name="T20"/>
                <a:gd fmla="*/ 178 h 325" name="T21"/>
                <a:gd fmla="*/ 67 w 175" name="T22"/>
                <a:gd fmla="*/ 208 h 325" name="T23"/>
                <a:gd fmla="*/ 73 w 175" name="T24"/>
                <a:gd fmla="*/ 209 h 325" name="T25"/>
                <a:gd fmla="*/ 89 w 175" name="T26"/>
                <a:gd fmla="*/ 180 h 325" name="T27"/>
                <a:gd fmla="*/ 83 w 175" name="T28"/>
                <a:gd fmla="*/ 178 h 325" name="T29"/>
                <a:gd fmla="*/ 114 w 175" name="T30"/>
                <a:gd fmla="*/ 119 h 325" name="T31"/>
                <a:gd fmla="*/ 99 w 175" name="T32"/>
                <a:gd fmla="*/ 149 h 325" name="T33"/>
                <a:gd fmla="*/ 105 w 175" name="T34"/>
                <a:gd fmla="*/ 150 h 325" name="T35"/>
                <a:gd fmla="*/ 105 w 175" name="T36"/>
                <a:gd fmla="*/ 150 h 325" name="T37"/>
                <a:gd fmla="*/ 105 w 175" name="T38"/>
                <a:gd fmla="*/ 150 h 325" name="T39"/>
                <a:gd fmla="*/ 105 w 175" name="T40"/>
                <a:gd fmla="*/ 150 h 325" name="T41"/>
                <a:gd fmla="*/ 120 w 175" name="T42"/>
                <a:gd fmla="*/ 121 h 325" name="T43"/>
                <a:gd fmla="*/ 114 w 175" name="T44"/>
                <a:gd fmla="*/ 119 h 325" name="T45"/>
                <a:gd fmla="*/ 142 w 175" name="T46"/>
                <a:gd fmla="*/ 60 h 325" name="T47"/>
                <a:gd fmla="*/ 128 w 175" name="T48"/>
                <a:gd fmla="*/ 90 h 325" name="T49"/>
                <a:gd fmla="*/ 134 w 175" name="T50"/>
                <a:gd fmla="*/ 91 h 325" name="T51"/>
                <a:gd fmla="*/ 148 w 175" name="T52"/>
                <a:gd fmla="*/ 61 h 325" name="T53"/>
                <a:gd fmla="*/ 142 w 175" name="T54"/>
                <a:gd fmla="*/ 60 h 325" name="T55"/>
                <a:gd fmla="*/ 169 w 175" name="T56"/>
                <a:gd fmla="*/ 0 h 325" name="T57"/>
                <a:gd fmla="*/ 156 w 175" name="T58"/>
                <a:gd fmla="*/ 30 h 325" name="T59"/>
                <a:gd fmla="*/ 162 w 175" name="T60"/>
                <a:gd fmla="*/ 32 h 325" name="T61"/>
                <a:gd fmla="*/ 175 w 175" name="T62"/>
                <a:gd fmla="*/ 2 h 325" name="T63"/>
                <a:gd fmla="*/ 169 w 175" name="T64"/>
                <a:gd fmla="*/ 0 h 32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25" w="175">
                  <a:moveTo>
                    <a:pt x="17" y="295"/>
                  </a:moveTo>
                  <a:cubicBezTo>
                    <a:pt x="11" y="305"/>
                    <a:pt x="5" y="315"/>
                    <a:pt x="0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11" y="317"/>
                    <a:pt x="17" y="307"/>
                    <a:pt x="23" y="297"/>
                  </a:cubicBezTo>
                  <a:cubicBezTo>
                    <a:pt x="17" y="295"/>
                    <a:pt x="17" y="295"/>
                    <a:pt x="17" y="295"/>
                  </a:cubicBezTo>
                  <a:moveTo>
                    <a:pt x="51" y="237"/>
                  </a:moveTo>
                  <a:cubicBezTo>
                    <a:pt x="45" y="247"/>
                    <a:pt x="40" y="257"/>
                    <a:pt x="34" y="266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58"/>
                    <a:pt x="51" y="249"/>
                    <a:pt x="57" y="238"/>
                  </a:cubicBezTo>
                  <a:cubicBezTo>
                    <a:pt x="51" y="237"/>
                    <a:pt x="51" y="237"/>
                    <a:pt x="51" y="237"/>
                  </a:cubicBezTo>
                  <a:moveTo>
                    <a:pt x="83" y="178"/>
                  </a:moveTo>
                  <a:cubicBezTo>
                    <a:pt x="78" y="188"/>
                    <a:pt x="72" y="198"/>
                    <a:pt x="67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9" y="200"/>
                    <a:pt x="84" y="190"/>
                    <a:pt x="89" y="180"/>
                  </a:cubicBezTo>
                  <a:cubicBezTo>
                    <a:pt x="83" y="178"/>
                    <a:pt x="83" y="178"/>
                    <a:pt x="83" y="178"/>
                  </a:cubicBezTo>
                  <a:moveTo>
                    <a:pt x="114" y="119"/>
                  </a:moveTo>
                  <a:cubicBezTo>
                    <a:pt x="109" y="129"/>
                    <a:pt x="104" y="139"/>
                    <a:pt x="99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10" y="141"/>
                    <a:pt x="115" y="131"/>
                    <a:pt x="120" y="121"/>
                  </a:cubicBezTo>
                  <a:cubicBezTo>
                    <a:pt x="114" y="119"/>
                    <a:pt x="114" y="119"/>
                    <a:pt x="114" y="119"/>
                  </a:cubicBezTo>
                  <a:moveTo>
                    <a:pt x="142" y="60"/>
                  </a:moveTo>
                  <a:cubicBezTo>
                    <a:pt x="137" y="70"/>
                    <a:pt x="133" y="80"/>
                    <a:pt x="128" y="9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9" y="81"/>
                    <a:pt x="144" y="72"/>
                    <a:pt x="148" y="61"/>
                  </a:cubicBezTo>
                  <a:cubicBezTo>
                    <a:pt x="142" y="60"/>
                    <a:pt x="142" y="60"/>
                    <a:pt x="142" y="60"/>
                  </a:cubicBezTo>
                  <a:moveTo>
                    <a:pt x="169" y="0"/>
                  </a:moveTo>
                  <a:cubicBezTo>
                    <a:pt x="164" y="10"/>
                    <a:pt x="160" y="20"/>
                    <a:pt x="156" y="30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22"/>
                    <a:pt x="171" y="12"/>
                    <a:pt x="175" y="2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38"/>
            <p:cNvSpPr>
              <a:spLocks noEditPoints="1"/>
            </p:cNvSpPr>
            <p:nvPr/>
          </p:nvSpPr>
          <p:spPr bwMode="auto">
            <a:xfrm>
              <a:off x="5797551" y="1754188"/>
              <a:ext cx="784225" cy="1819275"/>
            </a:xfrm>
            <a:custGeom>
              <a:gdLst>
                <a:gd fmla="*/ 230 w 419" name="T0"/>
                <a:gd fmla="*/ 941 h 971" name="T1"/>
                <a:gd fmla="*/ 222 w 419" name="T2"/>
                <a:gd fmla="*/ 971 h 971" name="T3"/>
                <a:gd fmla="*/ 243 w 419" name="T4"/>
                <a:gd fmla="*/ 913 h 971" name="T5"/>
                <a:gd fmla="*/ 260 w 419" name="T6"/>
                <a:gd fmla="*/ 887 h 971" name="T7"/>
                <a:gd fmla="*/ 243 w 419" name="T8"/>
                <a:gd fmla="*/ 913 h 971" name="T9"/>
                <a:gd fmla="*/ 279 w 419" name="T10"/>
                <a:gd fmla="*/ 828 h 971" name="T11"/>
                <a:gd fmla="*/ 272 w 419" name="T12"/>
                <a:gd fmla="*/ 858 h 971" name="T13"/>
                <a:gd fmla="*/ 290 w 419" name="T14"/>
                <a:gd fmla="*/ 800 h 971" name="T15"/>
                <a:gd fmla="*/ 306 w 419" name="T16"/>
                <a:gd fmla="*/ 773 h 971" name="T17"/>
                <a:gd fmla="*/ 290 w 419" name="T18"/>
                <a:gd fmla="*/ 800 h 971" name="T19"/>
                <a:gd fmla="*/ 317 w 419" name="T20"/>
                <a:gd fmla="*/ 744 h 971" name="T21"/>
                <a:gd fmla="*/ 317 w 419" name="T22"/>
                <a:gd fmla="*/ 744 h 971" name="T23"/>
                <a:gd fmla="*/ 323 w 419" name="T24"/>
                <a:gd fmla="*/ 714 h 971" name="T25"/>
                <a:gd fmla="*/ 317 w 419" name="T26"/>
                <a:gd fmla="*/ 744 h 971" name="T27"/>
                <a:gd fmla="*/ 333 w 419" name="T28"/>
                <a:gd fmla="*/ 685 h 971" name="T29"/>
                <a:gd fmla="*/ 347 w 419" name="T30"/>
                <a:gd fmla="*/ 657 h 971" name="T31"/>
                <a:gd fmla="*/ 333 w 419" name="T32"/>
                <a:gd fmla="*/ 685 h 971" name="T33"/>
                <a:gd fmla="*/ 360 w 419" name="T34"/>
                <a:gd fmla="*/ 597 h 971" name="T35"/>
                <a:gd fmla="*/ 356 w 419" name="T36"/>
                <a:gd fmla="*/ 628 h 971" name="T37"/>
                <a:gd fmla="*/ 369 w 419" name="T38"/>
                <a:gd fmla="*/ 568 h 971" name="T39"/>
                <a:gd fmla="*/ 381 w 419" name="T40"/>
                <a:gd fmla="*/ 540 h 971" name="T41"/>
                <a:gd fmla="*/ 369 w 419" name="T42"/>
                <a:gd fmla="*/ 568 h 971" name="T43"/>
                <a:gd fmla="*/ 391 w 419" name="T44"/>
                <a:gd fmla="*/ 479 h 971" name="T45"/>
                <a:gd fmla="*/ 389 w 419" name="T46"/>
                <a:gd fmla="*/ 510 h 971" name="T47"/>
                <a:gd fmla="*/ 397 w 419" name="T48"/>
                <a:gd fmla="*/ 449 h 971" name="T49"/>
                <a:gd fmla="*/ 407 w 419" name="T50"/>
                <a:gd fmla="*/ 419 h 971" name="T51"/>
                <a:gd fmla="*/ 397 w 419" name="T52"/>
                <a:gd fmla="*/ 449 h 971" name="T53"/>
                <a:gd fmla="*/ 410 w 419" name="T54"/>
                <a:gd fmla="*/ 358 h 971" name="T55"/>
                <a:gd fmla="*/ 411 w 419" name="T56"/>
                <a:gd fmla="*/ 389 h 971" name="T57"/>
                <a:gd fmla="*/ 412 w 419" name="T58"/>
                <a:gd fmla="*/ 328 h 971" name="T59"/>
                <a:gd fmla="*/ 419 w 419" name="T60"/>
                <a:gd fmla="*/ 297 h 971" name="T61"/>
                <a:gd fmla="*/ 412 w 419" name="T62"/>
                <a:gd fmla="*/ 328 h 971" name="T63"/>
                <a:gd fmla="*/ 411 w 419" name="T64"/>
                <a:gd fmla="*/ 236 h 971" name="T65"/>
                <a:gd fmla="*/ 418 w 419" name="T66"/>
                <a:gd fmla="*/ 267 h 971" name="T67"/>
                <a:gd fmla="*/ 401 w 419" name="T68"/>
                <a:gd fmla="*/ 176 h 971" name="T69"/>
                <a:gd fmla="*/ 413 w 419" name="T70"/>
                <a:gd fmla="*/ 205 h 971" name="T71"/>
                <a:gd fmla="*/ 401 w 419" name="T72"/>
                <a:gd fmla="*/ 176 h 971" name="T73"/>
                <a:gd fmla="*/ 385 w 419" name="T74"/>
                <a:gd fmla="*/ 117 h 971" name="T75"/>
                <a:gd fmla="*/ 393 w 419" name="T76"/>
                <a:gd fmla="*/ 147 h 971" name="T77"/>
                <a:gd fmla="*/ 346 w 419" name="T78"/>
                <a:gd fmla="*/ 70 h 971" name="T79"/>
                <a:gd fmla="*/ 369 w 419" name="T80"/>
                <a:gd fmla="*/ 91 h 971" name="T81"/>
                <a:gd fmla="*/ 346 w 419" name="T82"/>
                <a:gd fmla="*/ 70 h 971" name="T83"/>
                <a:gd fmla="*/ 301 w 419" name="T84"/>
                <a:gd fmla="*/ 30 h 971" name="T85"/>
                <a:gd fmla="*/ 324 w 419" name="T86"/>
                <a:gd fmla="*/ 50 h 971" name="T87"/>
                <a:gd fmla="*/ 242 w 419" name="T88"/>
                <a:gd fmla="*/ 13 h 971" name="T89"/>
                <a:gd fmla="*/ 272 w 419" name="T90"/>
                <a:gd fmla="*/ 17 h 971" name="T91"/>
                <a:gd fmla="*/ 242 w 419" name="T92"/>
                <a:gd fmla="*/ 13 h 971" name="T93"/>
                <a:gd fmla="*/ 182 w 419" name="T94"/>
                <a:gd fmla="*/ 0 h 971" name="T95"/>
                <a:gd fmla="*/ 212 w 419" name="T96"/>
                <a:gd fmla="*/ 8 h 971" name="T97"/>
                <a:gd fmla="*/ 0 w 419" name="T98"/>
                <a:gd fmla="*/ 23 h 971" name="T99"/>
                <a:gd fmla="*/ 30 w 419" name="T100"/>
                <a:gd fmla="*/ 16 h 971" name="T101"/>
                <a:gd fmla="*/ 1 w 419" name="T102"/>
                <a:gd fmla="*/ 28 h 971" name="T103"/>
                <a:gd fmla="*/ 121 w 419" name="T104"/>
                <a:gd fmla="*/ 7 h 971" name="T105"/>
                <a:gd fmla="*/ 151 w 419" name="T106"/>
                <a:gd fmla="*/ 0 h 971" name="T107"/>
                <a:gd fmla="*/ 121 w 419" name="T108"/>
                <a:gd fmla="*/ 7 h 971" name="T109"/>
                <a:gd fmla="*/ 82 w 419" name="T110"/>
                <a:gd fmla="*/ 6 h 971" name="T111"/>
                <a:gd fmla="*/ 91 w 419" name="T112"/>
                <a:gd fmla="*/ 10 h 971" name="T113"/>
                <a:gd fmla="*/ 61 w 419" name="T114"/>
                <a:gd fmla="*/ 15 h 97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71" w="419">
                  <a:moveTo>
                    <a:pt x="217" y="968"/>
                  </a:moveTo>
                  <a:cubicBezTo>
                    <a:pt x="217" y="968"/>
                    <a:pt x="222" y="959"/>
                    <a:pt x="230" y="941"/>
                  </a:cubicBezTo>
                  <a:cubicBezTo>
                    <a:pt x="235" y="943"/>
                    <a:pt x="235" y="943"/>
                    <a:pt x="235" y="943"/>
                  </a:cubicBezTo>
                  <a:cubicBezTo>
                    <a:pt x="227" y="961"/>
                    <a:pt x="222" y="971"/>
                    <a:pt x="222" y="971"/>
                  </a:cubicBezTo>
                  <a:cubicBezTo>
                    <a:pt x="217" y="968"/>
                    <a:pt x="217" y="968"/>
                    <a:pt x="217" y="968"/>
                  </a:cubicBezTo>
                  <a:moveTo>
                    <a:pt x="243" y="913"/>
                  </a:moveTo>
                  <a:cubicBezTo>
                    <a:pt x="247" y="904"/>
                    <a:pt x="251" y="895"/>
                    <a:pt x="255" y="885"/>
                  </a:cubicBezTo>
                  <a:cubicBezTo>
                    <a:pt x="260" y="887"/>
                    <a:pt x="260" y="887"/>
                    <a:pt x="260" y="887"/>
                  </a:cubicBezTo>
                  <a:cubicBezTo>
                    <a:pt x="256" y="897"/>
                    <a:pt x="252" y="906"/>
                    <a:pt x="248" y="915"/>
                  </a:cubicBezTo>
                  <a:cubicBezTo>
                    <a:pt x="243" y="913"/>
                    <a:pt x="243" y="913"/>
                    <a:pt x="243" y="913"/>
                  </a:cubicBezTo>
                  <a:moveTo>
                    <a:pt x="267" y="856"/>
                  </a:moveTo>
                  <a:cubicBezTo>
                    <a:pt x="271" y="847"/>
                    <a:pt x="275" y="838"/>
                    <a:pt x="279" y="828"/>
                  </a:cubicBezTo>
                  <a:cubicBezTo>
                    <a:pt x="284" y="830"/>
                    <a:pt x="284" y="830"/>
                    <a:pt x="284" y="830"/>
                  </a:cubicBezTo>
                  <a:cubicBezTo>
                    <a:pt x="280" y="840"/>
                    <a:pt x="276" y="849"/>
                    <a:pt x="272" y="858"/>
                  </a:cubicBezTo>
                  <a:cubicBezTo>
                    <a:pt x="267" y="856"/>
                    <a:pt x="267" y="856"/>
                    <a:pt x="267" y="856"/>
                  </a:cubicBezTo>
                  <a:moveTo>
                    <a:pt x="290" y="800"/>
                  </a:moveTo>
                  <a:cubicBezTo>
                    <a:pt x="294" y="791"/>
                    <a:pt x="298" y="781"/>
                    <a:pt x="302" y="771"/>
                  </a:cubicBezTo>
                  <a:cubicBezTo>
                    <a:pt x="306" y="773"/>
                    <a:pt x="306" y="773"/>
                    <a:pt x="306" y="773"/>
                  </a:cubicBezTo>
                  <a:cubicBezTo>
                    <a:pt x="303" y="783"/>
                    <a:pt x="299" y="792"/>
                    <a:pt x="295" y="802"/>
                  </a:cubicBezTo>
                  <a:cubicBezTo>
                    <a:pt x="290" y="800"/>
                    <a:pt x="290" y="800"/>
                    <a:pt x="290" y="800"/>
                  </a:cubicBezTo>
                  <a:moveTo>
                    <a:pt x="317" y="744"/>
                  </a:move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moveTo>
                    <a:pt x="312" y="743"/>
                  </a:moveTo>
                  <a:cubicBezTo>
                    <a:pt x="316" y="733"/>
                    <a:pt x="319" y="723"/>
                    <a:pt x="323" y="714"/>
                  </a:cubicBezTo>
                  <a:cubicBezTo>
                    <a:pt x="327" y="715"/>
                    <a:pt x="327" y="715"/>
                    <a:pt x="327" y="715"/>
                  </a:cubicBezTo>
                  <a:cubicBezTo>
                    <a:pt x="324" y="725"/>
                    <a:pt x="321" y="735"/>
                    <a:pt x="317" y="744"/>
                  </a:cubicBezTo>
                  <a:cubicBezTo>
                    <a:pt x="312" y="743"/>
                    <a:pt x="312" y="743"/>
                    <a:pt x="312" y="743"/>
                  </a:cubicBezTo>
                  <a:moveTo>
                    <a:pt x="333" y="685"/>
                  </a:moveTo>
                  <a:cubicBezTo>
                    <a:pt x="336" y="675"/>
                    <a:pt x="339" y="666"/>
                    <a:pt x="342" y="656"/>
                  </a:cubicBezTo>
                  <a:cubicBezTo>
                    <a:pt x="347" y="657"/>
                    <a:pt x="347" y="657"/>
                    <a:pt x="347" y="657"/>
                  </a:cubicBezTo>
                  <a:cubicBezTo>
                    <a:pt x="344" y="667"/>
                    <a:pt x="341" y="677"/>
                    <a:pt x="337" y="686"/>
                  </a:cubicBezTo>
                  <a:cubicBezTo>
                    <a:pt x="333" y="685"/>
                    <a:pt x="333" y="685"/>
                    <a:pt x="333" y="685"/>
                  </a:cubicBezTo>
                  <a:moveTo>
                    <a:pt x="352" y="627"/>
                  </a:moveTo>
                  <a:cubicBezTo>
                    <a:pt x="355" y="617"/>
                    <a:pt x="357" y="607"/>
                    <a:pt x="360" y="597"/>
                  </a:cubicBezTo>
                  <a:cubicBezTo>
                    <a:pt x="365" y="599"/>
                    <a:pt x="365" y="599"/>
                    <a:pt x="365" y="599"/>
                  </a:cubicBezTo>
                  <a:cubicBezTo>
                    <a:pt x="362" y="609"/>
                    <a:pt x="359" y="618"/>
                    <a:pt x="356" y="628"/>
                  </a:cubicBezTo>
                  <a:cubicBezTo>
                    <a:pt x="352" y="627"/>
                    <a:pt x="352" y="627"/>
                    <a:pt x="352" y="627"/>
                  </a:cubicBezTo>
                  <a:moveTo>
                    <a:pt x="369" y="568"/>
                  </a:moveTo>
                  <a:cubicBezTo>
                    <a:pt x="371" y="558"/>
                    <a:pt x="374" y="548"/>
                    <a:pt x="377" y="538"/>
                  </a:cubicBezTo>
                  <a:cubicBezTo>
                    <a:pt x="381" y="540"/>
                    <a:pt x="381" y="540"/>
                    <a:pt x="381" y="540"/>
                  </a:cubicBezTo>
                  <a:cubicBezTo>
                    <a:pt x="379" y="549"/>
                    <a:pt x="376" y="559"/>
                    <a:pt x="374" y="569"/>
                  </a:cubicBezTo>
                  <a:cubicBezTo>
                    <a:pt x="369" y="568"/>
                    <a:pt x="369" y="568"/>
                    <a:pt x="369" y="568"/>
                  </a:cubicBezTo>
                  <a:moveTo>
                    <a:pt x="384" y="509"/>
                  </a:moveTo>
                  <a:cubicBezTo>
                    <a:pt x="386" y="499"/>
                    <a:pt x="388" y="489"/>
                    <a:pt x="391" y="479"/>
                  </a:cubicBezTo>
                  <a:cubicBezTo>
                    <a:pt x="396" y="480"/>
                    <a:pt x="396" y="480"/>
                    <a:pt x="396" y="480"/>
                  </a:cubicBezTo>
                  <a:cubicBezTo>
                    <a:pt x="393" y="490"/>
                    <a:pt x="391" y="500"/>
                    <a:pt x="389" y="510"/>
                  </a:cubicBezTo>
                  <a:cubicBezTo>
                    <a:pt x="384" y="509"/>
                    <a:pt x="384" y="509"/>
                    <a:pt x="384" y="509"/>
                  </a:cubicBezTo>
                  <a:moveTo>
                    <a:pt x="397" y="449"/>
                  </a:moveTo>
                  <a:cubicBezTo>
                    <a:pt x="398" y="439"/>
                    <a:pt x="400" y="429"/>
                    <a:pt x="402" y="419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5" y="430"/>
                    <a:pt x="403" y="440"/>
                    <a:pt x="402" y="450"/>
                  </a:cubicBezTo>
                  <a:cubicBezTo>
                    <a:pt x="397" y="449"/>
                    <a:pt x="397" y="449"/>
                    <a:pt x="397" y="449"/>
                  </a:cubicBezTo>
                  <a:moveTo>
                    <a:pt x="406" y="388"/>
                  </a:moveTo>
                  <a:cubicBezTo>
                    <a:pt x="408" y="378"/>
                    <a:pt x="409" y="368"/>
                    <a:pt x="410" y="358"/>
                  </a:cubicBezTo>
                  <a:cubicBezTo>
                    <a:pt x="415" y="359"/>
                    <a:pt x="415" y="359"/>
                    <a:pt x="415" y="359"/>
                  </a:cubicBezTo>
                  <a:cubicBezTo>
                    <a:pt x="414" y="369"/>
                    <a:pt x="413" y="379"/>
                    <a:pt x="411" y="389"/>
                  </a:cubicBezTo>
                  <a:cubicBezTo>
                    <a:pt x="406" y="388"/>
                    <a:pt x="406" y="388"/>
                    <a:pt x="406" y="388"/>
                  </a:cubicBezTo>
                  <a:moveTo>
                    <a:pt x="412" y="328"/>
                  </a:moveTo>
                  <a:cubicBezTo>
                    <a:pt x="413" y="317"/>
                    <a:pt x="413" y="307"/>
                    <a:pt x="413" y="297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18" y="307"/>
                    <a:pt x="418" y="318"/>
                    <a:pt x="417" y="328"/>
                  </a:cubicBezTo>
                  <a:cubicBezTo>
                    <a:pt x="412" y="328"/>
                    <a:pt x="412" y="328"/>
                    <a:pt x="412" y="328"/>
                  </a:cubicBezTo>
                  <a:moveTo>
                    <a:pt x="413" y="267"/>
                  </a:moveTo>
                  <a:cubicBezTo>
                    <a:pt x="413" y="256"/>
                    <a:pt x="412" y="246"/>
                    <a:pt x="411" y="236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7" y="246"/>
                    <a:pt x="418" y="256"/>
                    <a:pt x="418" y="267"/>
                  </a:cubicBezTo>
                  <a:cubicBezTo>
                    <a:pt x="413" y="267"/>
                    <a:pt x="413" y="267"/>
                    <a:pt x="413" y="267"/>
                  </a:cubicBezTo>
                  <a:moveTo>
                    <a:pt x="401" y="176"/>
                  </a:moveTo>
                  <a:cubicBezTo>
                    <a:pt x="406" y="175"/>
                    <a:pt x="406" y="175"/>
                    <a:pt x="406" y="175"/>
                  </a:cubicBezTo>
                  <a:cubicBezTo>
                    <a:pt x="409" y="185"/>
                    <a:pt x="411" y="195"/>
                    <a:pt x="413" y="205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406" y="196"/>
                    <a:pt x="404" y="186"/>
                    <a:pt x="401" y="176"/>
                  </a:cubicBezTo>
                  <a:moveTo>
                    <a:pt x="381" y="120"/>
                  </a:moveTo>
                  <a:cubicBezTo>
                    <a:pt x="385" y="117"/>
                    <a:pt x="385" y="117"/>
                    <a:pt x="385" y="117"/>
                  </a:cubicBezTo>
                  <a:cubicBezTo>
                    <a:pt x="390" y="126"/>
                    <a:pt x="394" y="136"/>
                    <a:pt x="397" y="14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389" y="138"/>
                    <a:pt x="385" y="129"/>
                    <a:pt x="381" y="120"/>
                  </a:cubicBezTo>
                  <a:moveTo>
                    <a:pt x="346" y="70"/>
                  </a:moveTo>
                  <a:cubicBezTo>
                    <a:pt x="350" y="67"/>
                    <a:pt x="350" y="67"/>
                    <a:pt x="350" y="67"/>
                  </a:cubicBezTo>
                  <a:cubicBezTo>
                    <a:pt x="357" y="74"/>
                    <a:pt x="363" y="82"/>
                    <a:pt x="369" y="91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59" y="85"/>
                    <a:pt x="353" y="78"/>
                    <a:pt x="346" y="70"/>
                  </a:cubicBezTo>
                  <a:moveTo>
                    <a:pt x="298" y="34"/>
                  </a:moveTo>
                  <a:cubicBezTo>
                    <a:pt x="301" y="30"/>
                    <a:pt x="301" y="30"/>
                    <a:pt x="301" y="30"/>
                  </a:cubicBezTo>
                  <a:cubicBezTo>
                    <a:pt x="310" y="35"/>
                    <a:pt x="319" y="40"/>
                    <a:pt x="327" y="46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16" y="44"/>
                    <a:pt x="307" y="39"/>
                    <a:pt x="298" y="34"/>
                  </a:cubicBezTo>
                  <a:moveTo>
                    <a:pt x="242" y="13"/>
                  </a:moveTo>
                  <a:cubicBezTo>
                    <a:pt x="243" y="8"/>
                    <a:pt x="243" y="8"/>
                    <a:pt x="243" y="8"/>
                  </a:cubicBezTo>
                  <a:cubicBezTo>
                    <a:pt x="253" y="11"/>
                    <a:pt x="263" y="14"/>
                    <a:pt x="272" y="17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2" y="19"/>
                    <a:pt x="252" y="16"/>
                    <a:pt x="242" y="13"/>
                  </a:cubicBezTo>
                  <a:moveTo>
                    <a:pt x="182" y="5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92" y="1"/>
                    <a:pt x="203" y="2"/>
                    <a:pt x="213" y="3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02" y="7"/>
                    <a:pt x="192" y="6"/>
                    <a:pt x="182" y="5"/>
                  </a:cubicBezTo>
                  <a:moveTo>
                    <a:pt x="0" y="23"/>
                  </a:moveTo>
                  <a:cubicBezTo>
                    <a:pt x="10" y="21"/>
                    <a:pt x="20" y="18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1" y="23"/>
                    <a:pt x="11" y="26"/>
                    <a:pt x="1" y="28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121" y="7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31" y="1"/>
                    <a:pt x="141" y="0"/>
                    <a:pt x="151" y="0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1" y="5"/>
                    <a:pt x="131" y="6"/>
                    <a:pt x="121" y="7"/>
                  </a:cubicBezTo>
                  <a:moveTo>
                    <a:pt x="60" y="10"/>
                  </a:moveTo>
                  <a:cubicBezTo>
                    <a:pt x="67" y="9"/>
                    <a:pt x="75" y="8"/>
                    <a:pt x="82" y="6"/>
                  </a:cubicBezTo>
                  <a:cubicBezTo>
                    <a:pt x="85" y="6"/>
                    <a:pt x="87" y="6"/>
                    <a:pt x="90" y="5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5" y="11"/>
                    <a:pt x="83" y="11"/>
                  </a:cubicBezTo>
                  <a:cubicBezTo>
                    <a:pt x="75" y="13"/>
                    <a:pt x="68" y="14"/>
                    <a:pt x="61" y="15"/>
                  </a:cubicBezTo>
                  <a:cubicBezTo>
                    <a:pt x="60" y="10"/>
                    <a:pt x="60" y="10"/>
                    <a:pt x="60" y="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39"/>
            <p:cNvSpPr>
              <a:spLocks noEditPoints="1"/>
            </p:cNvSpPr>
            <p:nvPr/>
          </p:nvSpPr>
          <p:spPr bwMode="auto">
            <a:xfrm>
              <a:off x="3670301" y="1930400"/>
              <a:ext cx="320675" cy="53975"/>
            </a:xfrm>
            <a:custGeom>
              <a:gdLst>
                <a:gd fmla="*/ 14 w 171" name="T0"/>
                <a:gd fmla="*/ 19 h 29" name="T1"/>
                <a:gd fmla="*/ 1 w 171" name="T2"/>
                <a:gd fmla="*/ 24 h 29" name="T3"/>
                <a:gd fmla="*/ 0 w 171" name="T4"/>
                <a:gd fmla="*/ 24 h 29" name="T5"/>
                <a:gd fmla="*/ 0 w 171" name="T6"/>
                <a:gd fmla="*/ 24 h 29" name="T7"/>
                <a:gd fmla="*/ 3 w 171" name="T8"/>
                <a:gd fmla="*/ 29 h 29" name="T9"/>
                <a:gd fmla="*/ 18 w 171" name="T10"/>
                <a:gd fmla="*/ 23 h 29" name="T11"/>
                <a:gd fmla="*/ 14 w 171" name="T12"/>
                <a:gd fmla="*/ 19 h 29" name="T13"/>
                <a:gd fmla="*/ 137 w 171" name="T14"/>
                <a:gd fmla="*/ 1 h 29" name="T15"/>
                <a:gd fmla="*/ 136 w 171" name="T16"/>
                <a:gd fmla="*/ 7 h 29" name="T17"/>
                <a:gd fmla="*/ 170 w 171" name="T18"/>
                <a:gd fmla="*/ 14 h 29" name="T19"/>
                <a:gd fmla="*/ 171 w 171" name="T20"/>
                <a:gd fmla="*/ 8 h 29" name="T21"/>
                <a:gd fmla="*/ 137 w 171" name="T22"/>
                <a:gd fmla="*/ 1 h 29" name="T23"/>
                <a:gd fmla="*/ 102 w 171" name="T24"/>
                <a:gd fmla="*/ 0 h 29" name="T25"/>
                <a:gd fmla="*/ 67 w 171" name="T26"/>
                <a:gd fmla="*/ 3 h 29" name="T27"/>
                <a:gd fmla="*/ 68 w 171" name="T28"/>
                <a:gd fmla="*/ 9 h 29" name="T29"/>
                <a:gd fmla="*/ 102 w 171" name="T30"/>
                <a:gd fmla="*/ 6 h 29" name="T31"/>
                <a:gd fmla="*/ 102 w 171" name="T32"/>
                <a:gd fmla="*/ 0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171">
                  <a:moveTo>
                    <a:pt x="14" y="19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8" y="27"/>
                    <a:pt x="13" y="25"/>
                    <a:pt x="18" y="23"/>
                  </a:cubicBezTo>
                  <a:cubicBezTo>
                    <a:pt x="14" y="19"/>
                    <a:pt x="14" y="19"/>
                    <a:pt x="14" y="19"/>
                  </a:cubicBezTo>
                  <a:moveTo>
                    <a:pt x="137" y="1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48" y="8"/>
                    <a:pt x="159" y="11"/>
                    <a:pt x="170" y="1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0" y="5"/>
                    <a:pt x="148" y="3"/>
                    <a:pt x="137" y="1"/>
                  </a:cubicBezTo>
                  <a:moveTo>
                    <a:pt x="102" y="0"/>
                  </a:moveTo>
                  <a:cubicBezTo>
                    <a:pt x="90" y="0"/>
                    <a:pt x="79" y="1"/>
                    <a:pt x="67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9" y="7"/>
                    <a:pt x="9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40"/>
            <p:cNvSpPr/>
            <p:nvPr/>
          </p:nvSpPr>
          <p:spPr bwMode="auto">
            <a:xfrm>
              <a:off x="3670301" y="1951038"/>
              <a:ext cx="65088" cy="23813"/>
            </a:xfrm>
            <a:custGeom>
              <a:gdLst>
                <a:gd fmla="*/ 33 w 35" name="T0"/>
                <a:gd fmla="*/ 0 h 13" name="T1"/>
                <a:gd fmla="*/ 0 w 35" name="T2"/>
                <a:gd fmla="*/ 13 h 13" name="T3"/>
                <a:gd fmla="*/ 1 w 35" name="T4"/>
                <a:gd fmla="*/ 13 h 13" name="T5"/>
                <a:gd fmla="*/ 14 w 35" name="T6"/>
                <a:gd fmla="*/ 8 h 13" name="T7"/>
                <a:gd fmla="*/ 18 w 35" name="T8"/>
                <a:gd fmla="*/ 12 h 13" name="T9"/>
                <a:gd fmla="*/ 35 w 35" name="T10"/>
                <a:gd fmla="*/ 6 h 13" name="T11"/>
                <a:gd fmla="*/ 33 w 35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35">
                  <a:moveTo>
                    <a:pt x="33" y="0"/>
                  </a:moveTo>
                  <a:cubicBezTo>
                    <a:pt x="22" y="4"/>
                    <a:pt x="1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0"/>
                    <a:pt x="29" y="8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41"/>
            <p:cNvSpPr>
              <a:spLocks noEditPoints="1"/>
            </p:cNvSpPr>
            <p:nvPr/>
          </p:nvSpPr>
          <p:spPr bwMode="auto">
            <a:xfrm>
              <a:off x="3557588" y="1965325"/>
              <a:ext cx="658813" cy="111125"/>
            </a:xfrm>
            <a:custGeom>
              <a:gdLst>
                <a:gd fmla="*/ 327 w 352" name="T0"/>
                <a:gd fmla="*/ 34 h 59" name="T1"/>
                <a:gd fmla="*/ 324 w 352" name="T2"/>
                <a:gd fmla="*/ 38 h 59" name="T3"/>
                <a:gd fmla="*/ 352 w 352" name="T4"/>
                <a:gd fmla="*/ 59 h 59" name="T5"/>
                <a:gd fmla="*/ 352 w 352" name="T6"/>
                <a:gd fmla="*/ 59 h 59" name="T7"/>
                <a:gd fmla="*/ 347 w 352" name="T8"/>
                <a:gd fmla="*/ 48 h 59" name="T9"/>
                <a:gd fmla="*/ 327 w 352" name="T10"/>
                <a:gd fmla="*/ 34 h 59" name="T11"/>
                <a:gd fmla="*/ 29 w 352" name="T12"/>
                <a:gd fmla="*/ 20 h 59" name="T13"/>
                <a:gd fmla="*/ 0 w 352" name="T14"/>
                <a:gd fmla="*/ 39 h 59" name="T15"/>
                <a:gd fmla="*/ 3 w 352" name="T16"/>
                <a:gd fmla="*/ 43 h 59" name="T17"/>
                <a:gd fmla="*/ 6 w 352" name="T18"/>
                <a:gd fmla="*/ 42 h 59" name="T19"/>
                <a:gd fmla="*/ 32 w 352" name="T20"/>
                <a:gd fmla="*/ 25 h 59" name="T21"/>
                <a:gd fmla="*/ 29 w 352" name="T22"/>
                <a:gd fmla="*/ 20 h 59" name="T23"/>
                <a:gd fmla="*/ 265 w 352" name="T24"/>
                <a:gd fmla="*/ 0 h 59" name="T25"/>
                <a:gd fmla="*/ 263 w 352" name="T26"/>
                <a:gd fmla="*/ 5 h 59" name="T27"/>
                <a:gd fmla="*/ 294 w 352" name="T28"/>
                <a:gd fmla="*/ 20 h 59" name="T29"/>
                <a:gd fmla="*/ 297 w 352" name="T30"/>
                <a:gd fmla="*/ 15 h 59" name="T31"/>
                <a:gd fmla="*/ 297 w 352" name="T32"/>
                <a:gd fmla="*/ 15 h 59" name="T33"/>
                <a:gd fmla="*/ 265 w 352" name="T34"/>
                <a:gd fmla="*/ 0 h 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9" w="352">
                  <a:moveTo>
                    <a:pt x="327" y="34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33" y="45"/>
                    <a:pt x="343" y="5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0" y="56"/>
                    <a:pt x="348" y="52"/>
                    <a:pt x="347" y="48"/>
                  </a:cubicBezTo>
                  <a:cubicBezTo>
                    <a:pt x="341" y="43"/>
                    <a:pt x="334" y="38"/>
                    <a:pt x="327" y="34"/>
                  </a:cubicBezTo>
                  <a:moveTo>
                    <a:pt x="29" y="20"/>
                  </a:moveTo>
                  <a:cubicBezTo>
                    <a:pt x="20" y="26"/>
                    <a:pt x="10" y="32"/>
                    <a:pt x="0" y="3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5" y="42"/>
                    <a:pt x="6" y="42"/>
                  </a:cubicBezTo>
                  <a:cubicBezTo>
                    <a:pt x="15" y="36"/>
                    <a:pt x="24" y="30"/>
                    <a:pt x="32" y="25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5" y="0"/>
                  </a:moveTo>
                  <a:cubicBezTo>
                    <a:pt x="263" y="5"/>
                    <a:pt x="263" y="5"/>
                    <a:pt x="263" y="5"/>
                  </a:cubicBezTo>
                  <a:cubicBezTo>
                    <a:pt x="273" y="10"/>
                    <a:pt x="284" y="15"/>
                    <a:pt x="294" y="20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86" y="9"/>
                    <a:pt x="276" y="4"/>
                    <a:pt x="26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42"/>
            <p:cNvSpPr/>
            <p:nvPr/>
          </p:nvSpPr>
          <p:spPr bwMode="auto">
            <a:xfrm>
              <a:off x="4208463" y="2055813"/>
              <a:ext cx="14288" cy="20638"/>
            </a:xfrm>
            <a:custGeom>
              <a:gdLst>
                <a:gd fmla="*/ 0 w 8" name="T0"/>
                <a:gd fmla="*/ 0 h 11" name="T1"/>
                <a:gd fmla="*/ 5 w 8" name="T2"/>
                <a:gd fmla="*/ 11 h 11" name="T3"/>
                <a:gd fmla="*/ 8 w 8" name="T4"/>
                <a:gd fmla="*/ 6 h 11" name="T5"/>
                <a:gd fmla="*/ 8 w 8" name="T6"/>
                <a:gd fmla="*/ 6 h 11" name="T7"/>
                <a:gd fmla="*/ 0 w 8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8">
                  <a:moveTo>
                    <a:pt x="0" y="0"/>
                  </a:moveTo>
                  <a:cubicBezTo>
                    <a:pt x="1" y="4"/>
                    <a:pt x="3" y="8"/>
                    <a:pt x="5" y="1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43"/>
            <p:cNvSpPr/>
            <p:nvPr/>
          </p:nvSpPr>
          <p:spPr bwMode="auto">
            <a:xfrm>
              <a:off x="3457576" y="2076450"/>
              <a:ext cx="55563" cy="42863"/>
            </a:xfrm>
            <a:custGeom>
              <a:gdLst>
                <a:gd fmla="*/ 26 w 30" name="T0"/>
                <a:gd fmla="*/ 0 h 23" name="T1"/>
                <a:gd fmla="*/ 26 w 30" name="T2"/>
                <a:gd fmla="*/ 0 h 23" name="T3"/>
                <a:gd fmla="*/ 26 w 30" name="T4"/>
                <a:gd fmla="*/ 0 h 23" name="T5"/>
                <a:gd fmla="*/ 26 w 30" name="T6"/>
                <a:gd fmla="*/ 0 h 23" name="T7"/>
                <a:gd fmla="*/ 0 w 30" name="T8"/>
                <a:gd fmla="*/ 23 h 23" name="T9"/>
                <a:gd fmla="*/ 0 w 30" name="T10"/>
                <a:gd fmla="*/ 23 h 23" name="T11"/>
                <a:gd fmla="*/ 9 w 30" name="T12"/>
                <a:gd fmla="*/ 16 h 23" name="T13"/>
                <a:gd fmla="*/ 9 w 30" name="T14"/>
                <a:gd fmla="*/ 16 h 23" name="T15"/>
                <a:gd fmla="*/ 9 w 30" name="T16"/>
                <a:gd fmla="*/ 16 h 23" name="T17"/>
                <a:gd fmla="*/ 9 w 30" name="T18"/>
                <a:gd fmla="*/ 16 h 23" name="T19"/>
                <a:gd fmla="*/ 12 w 30" name="T20"/>
                <a:gd fmla="*/ 20 h 23" name="T21"/>
                <a:gd fmla="*/ 30 w 30" name="T22"/>
                <a:gd fmla="*/ 5 h 23" name="T23"/>
                <a:gd fmla="*/ 26 w 30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7"/>
                    <a:pt x="9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1"/>
                    <a:pt x="6" y="19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15"/>
                    <a:pt x="24" y="10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44"/>
            <p:cNvSpPr/>
            <p:nvPr/>
          </p:nvSpPr>
          <p:spPr bwMode="auto">
            <a:xfrm>
              <a:off x="4265613" y="2111375"/>
              <a:ext cx="12700" cy="7938"/>
            </a:xfrm>
            <a:custGeom>
              <a:gdLst>
                <a:gd fmla="*/ 4 w 7" name="T0"/>
                <a:gd fmla="*/ 0 h 4" name="T1"/>
                <a:gd fmla="*/ 0 w 7" name="T2"/>
                <a:gd fmla="*/ 4 h 4" name="T3"/>
                <a:gd fmla="*/ 1 w 7" name="T4"/>
                <a:gd fmla="*/ 4 h 4" name="T5"/>
                <a:gd fmla="*/ 7 w 7" name="T6"/>
                <a:gd fmla="*/ 3 h 4" name="T7"/>
                <a:gd fmla="*/ 4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45"/>
            <p:cNvSpPr/>
            <p:nvPr/>
          </p:nvSpPr>
          <p:spPr bwMode="auto">
            <a:xfrm>
              <a:off x="4267201" y="2117725"/>
              <a:ext cx="52388" cy="46038"/>
            </a:xfrm>
            <a:custGeom>
              <a:gdLst>
                <a:gd fmla="*/ 6 w 28" name="T0"/>
                <a:gd fmla="*/ 0 h 25" name="T1"/>
                <a:gd fmla="*/ 0 w 28" name="T2"/>
                <a:gd fmla="*/ 1 h 25" name="T3"/>
                <a:gd fmla="*/ 24 w 28" name="T4"/>
                <a:gd fmla="*/ 25 h 25" name="T5"/>
                <a:gd fmla="*/ 28 w 28" name="T6"/>
                <a:gd fmla="*/ 21 h 25" name="T7"/>
                <a:gd fmla="*/ 6 w 28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28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8" y="9"/>
                    <a:pt x="16" y="17"/>
                    <a:pt x="24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1" y="14"/>
                    <a:pt x="14" y="7"/>
                    <a:pt x="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46"/>
            <p:cNvSpPr/>
            <p:nvPr/>
          </p:nvSpPr>
          <p:spPr bwMode="auto">
            <a:xfrm>
              <a:off x="3373438" y="2163763"/>
              <a:ext cx="44450" cy="55563"/>
            </a:xfrm>
            <a:custGeom>
              <a:gdLst>
                <a:gd fmla="*/ 20 w 24" name="T0"/>
                <a:gd fmla="*/ 0 h 29" name="T1"/>
                <a:gd fmla="*/ 9 w 24" name="T2"/>
                <a:gd fmla="*/ 11 h 29" name="T3"/>
                <a:gd fmla="*/ 12 w 24" name="T4"/>
                <a:gd fmla="*/ 15 h 29" name="T5"/>
                <a:gd fmla="*/ 0 w 24" name="T6"/>
                <a:gd fmla="*/ 28 h 29" name="T7"/>
                <a:gd fmla="*/ 1 w 24" name="T8"/>
                <a:gd fmla="*/ 29 h 29" name="T9"/>
                <a:gd fmla="*/ 24 w 24" name="T10"/>
                <a:gd fmla="*/ 4 h 29" name="T11"/>
                <a:gd fmla="*/ 20 w 24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4">
                  <a:moveTo>
                    <a:pt x="20" y="0"/>
                  </a:moveTo>
                  <a:cubicBezTo>
                    <a:pt x="16" y="4"/>
                    <a:pt x="12" y="7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9"/>
                    <a:pt x="4" y="24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20"/>
                    <a:pt x="16" y="12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47"/>
            <p:cNvSpPr/>
            <p:nvPr/>
          </p:nvSpPr>
          <p:spPr bwMode="auto">
            <a:xfrm>
              <a:off x="4357688" y="2205038"/>
              <a:ext cx="50800" cy="58738"/>
            </a:xfrm>
            <a:custGeom>
              <a:gdLst>
                <a:gd fmla="*/ 4 w 27" name="T0"/>
                <a:gd fmla="*/ 0 h 31" name="T1"/>
                <a:gd fmla="*/ 0 w 27" name="T2"/>
                <a:gd fmla="*/ 4 h 31" name="T3"/>
                <a:gd fmla="*/ 22 w 27" name="T4"/>
                <a:gd fmla="*/ 31 h 31" name="T5"/>
                <a:gd fmla="*/ 27 w 27" name="T6"/>
                <a:gd fmla="*/ 28 h 31" name="T7"/>
                <a:gd fmla="*/ 4 w 27" name="T8"/>
                <a:gd fmla="*/ 0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2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13"/>
                    <a:pt x="15" y="22"/>
                    <a:pt x="22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48"/>
            <p:cNvSpPr/>
            <p:nvPr/>
          </p:nvSpPr>
          <p:spPr bwMode="auto">
            <a:xfrm>
              <a:off x="3290888" y="2260600"/>
              <a:ext cx="41275" cy="55563"/>
            </a:xfrm>
            <a:custGeom>
              <a:gdLst>
                <a:gd fmla="*/ 18 w 22" name="T0"/>
                <a:gd fmla="*/ 0 h 30" name="T1"/>
                <a:gd fmla="*/ 12 w 22" name="T2"/>
                <a:gd fmla="*/ 7 h 30" name="T3"/>
                <a:gd fmla="*/ 15 w 22" name="T4"/>
                <a:gd fmla="*/ 10 h 30" name="T5"/>
                <a:gd fmla="*/ 0 w 22" name="T6"/>
                <a:gd fmla="*/ 30 h 30" name="T7"/>
                <a:gd fmla="*/ 1 w 22" name="T8"/>
                <a:gd fmla="*/ 30 h 30" name="T9"/>
                <a:gd fmla="*/ 22 w 22" name="T10"/>
                <a:gd fmla="*/ 4 h 30" name="T11"/>
                <a:gd fmla="*/ 18 w 22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22">
                  <a:moveTo>
                    <a:pt x="18" y="0"/>
                  </a:moveTo>
                  <a:cubicBezTo>
                    <a:pt x="16" y="2"/>
                    <a:pt x="14" y="5"/>
                    <a:pt x="12" y="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6"/>
                    <a:pt x="5" y="23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8" y="21"/>
                    <a:pt x="15" y="12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49"/>
            <p:cNvSpPr>
              <a:spLocks noEditPoints="1"/>
            </p:cNvSpPr>
            <p:nvPr/>
          </p:nvSpPr>
          <p:spPr bwMode="auto">
            <a:xfrm>
              <a:off x="4438651" y="2309813"/>
              <a:ext cx="46038" cy="60325"/>
            </a:xfrm>
            <a:custGeom>
              <a:gdLst>
                <a:gd fmla="*/ 25 w 25" name="T0"/>
                <a:gd fmla="*/ 29 h 32" name="T1"/>
                <a:gd fmla="*/ 25 w 25" name="T2"/>
                <a:gd fmla="*/ 29 h 32" name="T3"/>
                <a:gd fmla="*/ 25 w 25" name="T4"/>
                <a:gd fmla="*/ 29 h 32" name="T5"/>
                <a:gd fmla="*/ 5 w 25" name="T6"/>
                <a:gd fmla="*/ 0 h 32" name="T7"/>
                <a:gd fmla="*/ 0 w 25" name="T8"/>
                <a:gd fmla="*/ 3 h 32" name="T9"/>
                <a:gd fmla="*/ 20 w 25" name="T10"/>
                <a:gd fmla="*/ 32 h 32" name="T11"/>
                <a:gd fmla="*/ 25 w 25" name="T12"/>
                <a:gd fmla="*/ 29 h 32" name="T13"/>
                <a:gd fmla="*/ 5 w 25" name="T14"/>
                <a:gd fmla="*/ 0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25">
                  <a:moveTo>
                    <a:pt x="25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3"/>
                    <a:pt x="14" y="22"/>
                    <a:pt x="20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19"/>
                    <a:pt x="12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50"/>
            <p:cNvSpPr>
              <a:spLocks noEditPoints="1"/>
            </p:cNvSpPr>
            <p:nvPr/>
          </p:nvSpPr>
          <p:spPr bwMode="auto">
            <a:xfrm>
              <a:off x="4511676" y="2419350"/>
              <a:ext cx="44450" cy="61913"/>
            </a:xfrm>
            <a:custGeom>
              <a:gdLst>
                <a:gd fmla="*/ 11 w 24" name="T0"/>
                <a:gd fmla="*/ 10 h 33" name="T1"/>
                <a:gd fmla="*/ 8 w 24" name="T2"/>
                <a:gd fmla="*/ 15 h 33" name="T3"/>
                <a:gd fmla="*/ 8 w 24" name="T4"/>
                <a:gd fmla="*/ 15 h 33" name="T5"/>
                <a:gd fmla="*/ 19 w 24" name="T6"/>
                <a:gd fmla="*/ 33 h 33" name="T7"/>
                <a:gd fmla="*/ 24 w 24" name="T8"/>
                <a:gd fmla="*/ 30 h 33" name="T9"/>
                <a:gd fmla="*/ 11 w 24" name="T10"/>
                <a:gd fmla="*/ 10 h 33" name="T11"/>
                <a:gd fmla="*/ 5 w 24" name="T12"/>
                <a:gd fmla="*/ 0 h 33" name="T13"/>
                <a:gd fmla="*/ 0 w 24" name="T14"/>
                <a:gd fmla="*/ 3 h 33" name="T15"/>
                <a:gd fmla="*/ 4 w 24" name="T16"/>
                <a:gd fmla="*/ 8 h 33" name="T17"/>
                <a:gd fmla="*/ 6 w 24" name="T18"/>
                <a:gd fmla="*/ 2 h 33" name="T19"/>
                <a:gd fmla="*/ 5 w 24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24">
                  <a:moveTo>
                    <a:pt x="11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21"/>
                    <a:pt x="15" y="27"/>
                    <a:pt x="19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4"/>
                    <a:pt x="16" y="17"/>
                    <a:pt x="11" y="10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51"/>
            <p:cNvSpPr/>
            <p:nvPr/>
          </p:nvSpPr>
          <p:spPr bwMode="auto">
            <a:xfrm>
              <a:off x="4518026" y="2422525"/>
              <a:ext cx="14288" cy="25400"/>
            </a:xfrm>
            <a:custGeom>
              <a:gdLst>
                <a:gd fmla="*/ 2 w 7" name="T0"/>
                <a:gd fmla="*/ 0 h 13" name="T1"/>
                <a:gd fmla="*/ 0 w 7" name="T2"/>
                <a:gd fmla="*/ 6 h 13" name="T3"/>
                <a:gd fmla="*/ 4 w 7" name="T4"/>
                <a:gd fmla="*/ 13 h 13" name="T5"/>
                <a:gd fmla="*/ 4 w 7" name="T6"/>
                <a:gd fmla="*/ 13 h 13" name="T7"/>
                <a:gd fmla="*/ 7 w 7" name="T8"/>
                <a:gd fmla="*/ 8 h 13" name="T9"/>
                <a:gd fmla="*/ 2 w 7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7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52"/>
            <p:cNvSpPr/>
            <p:nvPr/>
          </p:nvSpPr>
          <p:spPr bwMode="auto">
            <a:xfrm>
              <a:off x="4578351" y="2533650"/>
              <a:ext cx="15875" cy="14288"/>
            </a:xfrm>
            <a:custGeom>
              <a:gdLst>
                <a:gd fmla="*/ 5 w 8" name="T0"/>
                <a:gd fmla="*/ 0 h 8" name="T1"/>
                <a:gd fmla="*/ 0 w 8" name="T2"/>
                <a:gd fmla="*/ 3 h 8" name="T3"/>
                <a:gd fmla="*/ 3 w 8" name="T4"/>
                <a:gd fmla="*/ 8 h 8" name="T5"/>
                <a:gd fmla="*/ 8 w 8" name="T6"/>
                <a:gd fmla="*/ 5 h 8" name="T7"/>
                <a:gd fmla="*/ 5 w 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53"/>
            <p:cNvSpPr>
              <a:spLocks noEditPoints="1"/>
            </p:cNvSpPr>
            <p:nvPr/>
          </p:nvSpPr>
          <p:spPr bwMode="auto">
            <a:xfrm>
              <a:off x="4584701" y="2543175"/>
              <a:ext cx="193675" cy="414338"/>
            </a:xfrm>
            <a:custGeom>
              <a:gdLst>
                <a:gd fmla="*/ 104 w 104" name="T0"/>
                <a:gd fmla="*/ 219 h 221" name="T1"/>
                <a:gd fmla="*/ 104 w 104" name="T2"/>
                <a:gd fmla="*/ 219 h 221" name="T3"/>
                <a:gd fmla="*/ 104 w 104" name="T4"/>
                <a:gd fmla="*/ 219 h 221" name="T5"/>
                <a:gd fmla="*/ 104 w 104" name="T6"/>
                <a:gd fmla="*/ 219 h 221" name="T7"/>
                <a:gd fmla="*/ 91 w 104" name="T8"/>
                <a:gd fmla="*/ 186 h 221" name="T9"/>
                <a:gd fmla="*/ 86 w 104" name="T10"/>
                <a:gd fmla="*/ 188 h 221" name="T11"/>
                <a:gd fmla="*/ 98 w 104" name="T12"/>
                <a:gd fmla="*/ 221 h 221" name="T13"/>
                <a:gd fmla="*/ 104 w 104" name="T14"/>
                <a:gd fmla="*/ 219 h 221" name="T15"/>
                <a:gd fmla="*/ 91 w 104" name="T16"/>
                <a:gd fmla="*/ 186 h 221" name="T17"/>
                <a:gd fmla="*/ 64 w 104" name="T18"/>
                <a:gd fmla="*/ 121 h 221" name="T19"/>
                <a:gd fmla="*/ 59 w 104" name="T20"/>
                <a:gd fmla="*/ 123 h 221" name="T21"/>
                <a:gd fmla="*/ 73 w 104" name="T22"/>
                <a:gd fmla="*/ 155 h 221" name="T23"/>
                <a:gd fmla="*/ 78 w 104" name="T24"/>
                <a:gd fmla="*/ 153 h 221" name="T25"/>
                <a:gd fmla="*/ 64 w 104" name="T26"/>
                <a:gd fmla="*/ 121 h 221" name="T27"/>
                <a:gd fmla="*/ 35 w 104" name="T28"/>
                <a:gd fmla="*/ 57 h 221" name="T29"/>
                <a:gd fmla="*/ 29 w 104" name="T30"/>
                <a:gd fmla="*/ 60 h 221" name="T31"/>
                <a:gd fmla="*/ 45 w 104" name="T32"/>
                <a:gd fmla="*/ 91 h 221" name="T33"/>
                <a:gd fmla="*/ 50 w 104" name="T34"/>
                <a:gd fmla="*/ 89 h 221" name="T35"/>
                <a:gd fmla="*/ 50 w 104" name="T36"/>
                <a:gd fmla="*/ 89 h 221" name="T37"/>
                <a:gd fmla="*/ 35 w 104" name="T38"/>
                <a:gd fmla="*/ 57 h 221" name="T39"/>
                <a:gd fmla="*/ 5 w 104" name="T40"/>
                <a:gd fmla="*/ 0 h 221" name="T41"/>
                <a:gd fmla="*/ 0 w 104" name="T42"/>
                <a:gd fmla="*/ 3 h 221" name="T43"/>
                <a:gd fmla="*/ 14 w 104" name="T44"/>
                <a:gd fmla="*/ 29 h 221" name="T45"/>
                <a:gd fmla="*/ 19 w 104" name="T46"/>
                <a:gd fmla="*/ 26 h 221" name="T47"/>
                <a:gd fmla="*/ 5 w 104" name="T48"/>
                <a:gd fmla="*/ 0 h 22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1" w="104">
                  <a:moveTo>
                    <a:pt x="104" y="219"/>
                  </a:move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moveTo>
                    <a:pt x="91" y="186"/>
                  </a:moveTo>
                  <a:cubicBezTo>
                    <a:pt x="86" y="188"/>
                    <a:pt x="86" y="188"/>
                    <a:pt x="86" y="188"/>
                  </a:cubicBezTo>
                  <a:cubicBezTo>
                    <a:pt x="94" y="209"/>
                    <a:pt x="98" y="221"/>
                    <a:pt x="98" y="221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99" y="207"/>
                    <a:pt x="91" y="186"/>
                  </a:cubicBezTo>
                  <a:moveTo>
                    <a:pt x="64" y="121"/>
                  </a:moveTo>
                  <a:cubicBezTo>
                    <a:pt x="59" y="123"/>
                    <a:pt x="59" y="123"/>
                    <a:pt x="59" y="123"/>
                  </a:cubicBezTo>
                  <a:cubicBezTo>
                    <a:pt x="64" y="135"/>
                    <a:pt x="69" y="146"/>
                    <a:pt x="73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4" y="143"/>
                    <a:pt x="70" y="133"/>
                    <a:pt x="64" y="121"/>
                  </a:cubicBezTo>
                  <a:moveTo>
                    <a:pt x="35" y="57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5" y="71"/>
                    <a:pt x="40" y="81"/>
                    <a:pt x="45" y="91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79"/>
                    <a:pt x="40" y="68"/>
                    <a:pt x="35" y="57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11"/>
                    <a:pt x="9" y="20"/>
                    <a:pt x="14" y="29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17"/>
                    <a:pt x="10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2" name="Freeform 254"/>
            <p:cNvSpPr>
              <a:spLocks noEditPoints="1"/>
            </p:cNvSpPr>
            <p:nvPr/>
          </p:nvSpPr>
          <p:spPr bwMode="auto">
            <a:xfrm>
              <a:off x="3217863" y="1984375"/>
              <a:ext cx="1504950" cy="1025525"/>
            </a:xfrm>
            <a:custGeom>
              <a:gdLst>
                <a:gd fmla="*/ 785 w 804" name="T0"/>
                <a:gd fmla="*/ 515 h 547" name="T1"/>
                <a:gd fmla="*/ 804 w 804" name="T2"/>
                <a:gd fmla="*/ 545 h 547" name="T3"/>
                <a:gd fmla="*/ 799 w 804" name="T4"/>
                <a:gd fmla="*/ 547 h 547" name="T5"/>
                <a:gd fmla="*/ 757 w 804" name="T6"/>
                <a:gd fmla="*/ 452 h 547" name="T7"/>
                <a:gd fmla="*/ 776 w 804" name="T8"/>
                <a:gd fmla="*/ 481 h 547" name="T9"/>
                <a:gd fmla="*/ 741 w 804" name="T10"/>
                <a:gd fmla="*/ 421 h 547" name="T11"/>
                <a:gd fmla="*/ 730 w 804" name="T12"/>
                <a:gd fmla="*/ 388 h 547" name="T13"/>
                <a:gd fmla="*/ 746 w 804" name="T14"/>
                <a:gd fmla="*/ 419 h 547" name="T15"/>
                <a:gd fmla="*/ 709 w 804" name="T16"/>
                <a:gd fmla="*/ 359 h 547" name="T17"/>
                <a:gd fmla="*/ 696 w 804" name="T18"/>
                <a:gd fmla="*/ 327 h 547" name="T19"/>
                <a:gd fmla="*/ 709 w 804" name="T20"/>
                <a:gd fmla="*/ 359 h 547" name="T21"/>
                <a:gd fmla="*/ 655 w 804" name="T22"/>
                <a:gd fmla="*/ 270 h 547" name="T23"/>
                <a:gd fmla="*/ 678 w 804" name="T24"/>
                <a:gd fmla="*/ 297 h 547" name="T25"/>
                <a:gd fmla="*/ 640 w 804" name="T26"/>
                <a:gd fmla="*/ 238 h 547" name="T27"/>
                <a:gd fmla="*/ 640 w 804" name="T28"/>
                <a:gd fmla="*/ 238 h 547" name="T29"/>
                <a:gd fmla="*/ 615 w 804" name="T30"/>
                <a:gd fmla="*/ 212 h 547" name="T31"/>
                <a:gd fmla="*/ 640 w 804" name="T32"/>
                <a:gd fmla="*/ 238 h 547" name="T33"/>
                <a:gd fmla="*/ 593 w 804" name="T34"/>
                <a:gd fmla="*/ 185 h 547" name="T35"/>
                <a:gd fmla="*/ 575 w 804" name="T36"/>
                <a:gd fmla="*/ 154 h 547" name="T37"/>
                <a:gd fmla="*/ 593 w 804" name="T38"/>
                <a:gd fmla="*/ 185 h 547" name="T39"/>
                <a:gd fmla="*/ 526 w 804" name="T40"/>
                <a:gd fmla="*/ 103 h 547" name="T41"/>
                <a:gd fmla="*/ 547 w 804" name="T42"/>
                <a:gd fmla="*/ 132 h 547" name="T43"/>
                <a:gd fmla="*/ 469 w 804" name="T44"/>
                <a:gd fmla="*/ 63 h 547" name="T45"/>
                <a:gd fmla="*/ 500 w 804" name="T46"/>
                <a:gd fmla="*/ 80 h 547" name="T47"/>
                <a:gd fmla="*/ 496 w 804" name="T48"/>
                <a:gd fmla="*/ 84 h 547" name="T49"/>
                <a:gd fmla="*/ 409 w 804" name="T50"/>
                <a:gd fmla="*/ 29 h 547" name="T51"/>
                <a:gd fmla="*/ 442 w 804" name="T52"/>
                <a:gd fmla="*/ 40 h 547" name="T53"/>
                <a:gd fmla="*/ 440 w 804" name="T54"/>
                <a:gd fmla="*/ 44 h 547" name="T55"/>
                <a:gd fmla="*/ 345 w 804" name="T56"/>
                <a:gd fmla="*/ 9 h 547" name="T57"/>
                <a:gd fmla="*/ 379 w 804" name="T58"/>
                <a:gd fmla="*/ 11 h 547" name="T59"/>
                <a:gd fmla="*/ 345 w 804" name="T60"/>
                <a:gd fmla="*/ 9 h 547" name="T61"/>
                <a:gd fmla="*/ 280 w 804" name="T62"/>
                <a:gd fmla="*/ 2 h 547" name="T63"/>
                <a:gd fmla="*/ 313 w 804" name="T64"/>
                <a:gd fmla="*/ 6 h 547" name="T65"/>
                <a:gd fmla="*/ 220 w 804" name="T66"/>
                <a:gd fmla="*/ 23 h 547" name="T67"/>
                <a:gd fmla="*/ 248 w 804" name="T68"/>
                <a:gd fmla="*/ 8 h 547" name="T69"/>
                <a:gd fmla="*/ 220 w 804" name="T70"/>
                <a:gd fmla="*/ 23 h 547" name="T71"/>
                <a:gd fmla="*/ 12 w 804" name="T72"/>
                <a:gd fmla="*/ 203 h 547" name="T73"/>
                <a:gd fmla="*/ 5 w 804" name="T74"/>
                <a:gd fmla="*/ 224 h 547" name="T75"/>
                <a:gd fmla="*/ 166 w 804" name="T76"/>
                <a:gd fmla="*/ 52 h 547" name="T77"/>
                <a:gd fmla="*/ 189 w 804" name="T78"/>
                <a:gd fmla="*/ 31 h 547" name="T79"/>
                <a:gd fmla="*/ 166 w 804" name="T80"/>
                <a:gd fmla="*/ 52 h 547" name="T81"/>
                <a:gd fmla="*/ 12 w 804" name="T82"/>
                <a:gd fmla="*/ 203 h 547" name="T83"/>
                <a:gd fmla="*/ 31 w 804" name="T84"/>
                <a:gd fmla="*/ 178 h 547" name="T85"/>
                <a:gd fmla="*/ 54 w 804" name="T86"/>
                <a:gd fmla="*/ 157 h 547" name="T87"/>
                <a:gd fmla="*/ 31 w 804" name="T88"/>
                <a:gd fmla="*/ 178 h 547" name="T89"/>
                <a:gd fmla="*/ 91 w 804" name="T90"/>
                <a:gd fmla="*/ 107 h 547" name="T91"/>
                <a:gd fmla="*/ 74 w 804" name="T92"/>
                <a:gd fmla="*/ 134 h 547" name="T93"/>
                <a:gd fmla="*/ 117 w 804" name="T94"/>
                <a:gd fmla="*/ 90 h 547" name="T95"/>
                <a:gd fmla="*/ 137 w 804" name="T96"/>
                <a:gd fmla="*/ 65 h 547" name="T97"/>
                <a:gd fmla="*/ 117 w 804" name="T98"/>
                <a:gd fmla="*/ 90 h 547" name="T99"/>
                <a:gd fmla="*/ 137 w 804" name="T100"/>
                <a:gd fmla="*/ 65 h 54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47" w="804">
                  <a:moveTo>
                    <a:pt x="799" y="547"/>
                  </a:moveTo>
                  <a:cubicBezTo>
                    <a:pt x="799" y="547"/>
                    <a:pt x="794" y="535"/>
                    <a:pt x="785" y="515"/>
                  </a:cubicBezTo>
                  <a:cubicBezTo>
                    <a:pt x="790" y="513"/>
                    <a:pt x="790" y="513"/>
                    <a:pt x="790" y="513"/>
                  </a:cubicBezTo>
                  <a:cubicBezTo>
                    <a:pt x="799" y="533"/>
                    <a:pt x="804" y="545"/>
                    <a:pt x="804" y="545"/>
                  </a:cubicBezTo>
                  <a:cubicBezTo>
                    <a:pt x="804" y="545"/>
                    <a:pt x="804" y="545"/>
                    <a:pt x="804" y="545"/>
                  </a:cubicBezTo>
                  <a:cubicBezTo>
                    <a:pt x="799" y="547"/>
                    <a:pt x="799" y="547"/>
                    <a:pt x="799" y="547"/>
                  </a:cubicBezTo>
                  <a:moveTo>
                    <a:pt x="771" y="483"/>
                  </a:moveTo>
                  <a:cubicBezTo>
                    <a:pt x="767" y="473"/>
                    <a:pt x="762" y="463"/>
                    <a:pt x="757" y="452"/>
                  </a:cubicBezTo>
                  <a:cubicBezTo>
                    <a:pt x="762" y="450"/>
                    <a:pt x="762" y="450"/>
                    <a:pt x="762" y="450"/>
                  </a:cubicBezTo>
                  <a:cubicBezTo>
                    <a:pt x="767" y="461"/>
                    <a:pt x="772" y="472"/>
                    <a:pt x="776" y="481"/>
                  </a:cubicBezTo>
                  <a:cubicBezTo>
                    <a:pt x="771" y="483"/>
                    <a:pt x="771" y="483"/>
                    <a:pt x="771" y="483"/>
                  </a:cubicBezTo>
                  <a:moveTo>
                    <a:pt x="741" y="421"/>
                  </a:moveTo>
                  <a:cubicBezTo>
                    <a:pt x="736" y="411"/>
                    <a:pt x="731" y="400"/>
                    <a:pt x="725" y="390"/>
                  </a:cubicBezTo>
                  <a:cubicBezTo>
                    <a:pt x="730" y="388"/>
                    <a:pt x="730" y="388"/>
                    <a:pt x="730" y="388"/>
                  </a:cubicBezTo>
                  <a:cubicBezTo>
                    <a:pt x="736" y="398"/>
                    <a:pt x="741" y="409"/>
                    <a:pt x="746" y="419"/>
                  </a:cubicBezTo>
                  <a:cubicBezTo>
                    <a:pt x="746" y="419"/>
                    <a:pt x="746" y="419"/>
                    <a:pt x="746" y="419"/>
                  </a:cubicBezTo>
                  <a:cubicBezTo>
                    <a:pt x="741" y="421"/>
                    <a:pt x="741" y="421"/>
                    <a:pt x="741" y="421"/>
                  </a:cubicBezTo>
                  <a:moveTo>
                    <a:pt x="709" y="359"/>
                  </a:moveTo>
                  <a:cubicBezTo>
                    <a:pt x="703" y="349"/>
                    <a:pt x="698" y="339"/>
                    <a:pt x="692" y="329"/>
                  </a:cubicBezTo>
                  <a:cubicBezTo>
                    <a:pt x="696" y="327"/>
                    <a:pt x="696" y="327"/>
                    <a:pt x="696" y="327"/>
                  </a:cubicBezTo>
                  <a:cubicBezTo>
                    <a:pt x="702" y="337"/>
                    <a:pt x="708" y="347"/>
                    <a:pt x="714" y="357"/>
                  </a:cubicBezTo>
                  <a:cubicBezTo>
                    <a:pt x="709" y="359"/>
                    <a:pt x="709" y="359"/>
                    <a:pt x="709" y="359"/>
                  </a:cubicBezTo>
                  <a:moveTo>
                    <a:pt x="674" y="299"/>
                  </a:moveTo>
                  <a:cubicBezTo>
                    <a:pt x="668" y="289"/>
                    <a:pt x="661" y="279"/>
                    <a:pt x="655" y="270"/>
                  </a:cubicBezTo>
                  <a:cubicBezTo>
                    <a:pt x="659" y="267"/>
                    <a:pt x="659" y="267"/>
                    <a:pt x="659" y="267"/>
                  </a:cubicBezTo>
                  <a:cubicBezTo>
                    <a:pt x="666" y="277"/>
                    <a:pt x="672" y="287"/>
                    <a:pt x="678" y="297"/>
                  </a:cubicBezTo>
                  <a:cubicBezTo>
                    <a:pt x="674" y="299"/>
                    <a:pt x="674" y="299"/>
                    <a:pt x="674" y="299"/>
                  </a:cubicBezTo>
                  <a:moveTo>
                    <a:pt x="640" y="238"/>
                  </a:moveTo>
                  <a:cubicBezTo>
                    <a:pt x="640" y="238"/>
                    <a:pt x="640" y="238"/>
                    <a:pt x="640" y="238"/>
                  </a:cubicBezTo>
                  <a:cubicBezTo>
                    <a:pt x="640" y="238"/>
                    <a:pt x="640" y="238"/>
                    <a:pt x="640" y="238"/>
                  </a:cubicBezTo>
                  <a:moveTo>
                    <a:pt x="635" y="241"/>
                  </a:moveTo>
                  <a:cubicBezTo>
                    <a:pt x="629" y="231"/>
                    <a:pt x="622" y="222"/>
                    <a:pt x="615" y="212"/>
                  </a:cubicBezTo>
                  <a:cubicBezTo>
                    <a:pt x="619" y="209"/>
                    <a:pt x="619" y="209"/>
                    <a:pt x="619" y="209"/>
                  </a:cubicBezTo>
                  <a:cubicBezTo>
                    <a:pt x="626" y="219"/>
                    <a:pt x="633" y="228"/>
                    <a:pt x="640" y="238"/>
                  </a:cubicBezTo>
                  <a:cubicBezTo>
                    <a:pt x="635" y="241"/>
                    <a:pt x="635" y="241"/>
                    <a:pt x="635" y="241"/>
                  </a:cubicBezTo>
                  <a:moveTo>
                    <a:pt x="593" y="185"/>
                  </a:moveTo>
                  <a:cubicBezTo>
                    <a:pt x="586" y="176"/>
                    <a:pt x="579" y="167"/>
                    <a:pt x="571" y="158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3" y="163"/>
                    <a:pt x="590" y="172"/>
                    <a:pt x="598" y="181"/>
                  </a:cubicBezTo>
                  <a:cubicBezTo>
                    <a:pt x="593" y="185"/>
                    <a:pt x="593" y="185"/>
                    <a:pt x="593" y="185"/>
                  </a:cubicBezTo>
                  <a:moveTo>
                    <a:pt x="523" y="107"/>
                  </a:moveTo>
                  <a:cubicBezTo>
                    <a:pt x="526" y="103"/>
                    <a:pt x="526" y="103"/>
                    <a:pt x="526" y="103"/>
                  </a:cubicBezTo>
                  <a:cubicBezTo>
                    <a:pt x="535" y="111"/>
                    <a:pt x="543" y="120"/>
                    <a:pt x="551" y="128"/>
                  </a:cubicBezTo>
                  <a:cubicBezTo>
                    <a:pt x="547" y="132"/>
                    <a:pt x="547" y="132"/>
                    <a:pt x="547" y="132"/>
                  </a:cubicBezTo>
                  <a:cubicBezTo>
                    <a:pt x="539" y="123"/>
                    <a:pt x="531" y="115"/>
                    <a:pt x="523" y="107"/>
                  </a:cubicBezTo>
                  <a:moveTo>
                    <a:pt x="469" y="63"/>
                  </a:moveTo>
                  <a:cubicBezTo>
                    <a:pt x="472" y="59"/>
                    <a:pt x="472" y="59"/>
                    <a:pt x="472" y="59"/>
                  </a:cubicBezTo>
                  <a:cubicBezTo>
                    <a:pt x="481" y="65"/>
                    <a:pt x="490" y="73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87" y="77"/>
                    <a:pt x="478" y="70"/>
                    <a:pt x="469" y="63"/>
                  </a:cubicBezTo>
                  <a:moveTo>
                    <a:pt x="409" y="29"/>
                  </a:moveTo>
                  <a:cubicBezTo>
                    <a:pt x="411" y="24"/>
                    <a:pt x="411" y="24"/>
                    <a:pt x="411" y="24"/>
                  </a:cubicBezTo>
                  <a:cubicBezTo>
                    <a:pt x="422" y="28"/>
                    <a:pt x="432" y="34"/>
                    <a:pt x="442" y="40"/>
                  </a:cubicBezTo>
                  <a:cubicBezTo>
                    <a:pt x="442" y="40"/>
                    <a:pt x="442" y="40"/>
                    <a:pt x="442" y="40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0" y="39"/>
                    <a:pt x="420" y="33"/>
                    <a:pt x="409" y="29"/>
                  </a:cubicBezTo>
                  <a:moveTo>
                    <a:pt x="345" y="9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357" y="5"/>
                    <a:pt x="368" y="8"/>
                    <a:pt x="379" y="11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67" y="13"/>
                    <a:pt x="356" y="11"/>
                    <a:pt x="345" y="9"/>
                  </a:cubicBezTo>
                  <a:moveTo>
                    <a:pt x="281" y="7"/>
                  </a:moveTo>
                  <a:cubicBezTo>
                    <a:pt x="280" y="2"/>
                    <a:pt x="280" y="2"/>
                    <a:pt x="280" y="2"/>
                  </a:cubicBezTo>
                  <a:cubicBezTo>
                    <a:pt x="291" y="0"/>
                    <a:pt x="302" y="0"/>
                    <a:pt x="312" y="0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02" y="5"/>
                    <a:pt x="292" y="6"/>
                    <a:pt x="281" y="7"/>
                  </a:cubicBezTo>
                  <a:moveTo>
                    <a:pt x="220" y="23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28" y="14"/>
                    <a:pt x="238" y="10"/>
                    <a:pt x="248" y="8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0" y="16"/>
                    <a:pt x="230" y="19"/>
                    <a:pt x="220" y="23"/>
                  </a:cubicBezTo>
                  <a:moveTo>
                    <a:pt x="0" y="221"/>
                  </a:moveTo>
                  <a:cubicBezTo>
                    <a:pt x="4" y="215"/>
                    <a:pt x="8" y="209"/>
                    <a:pt x="12" y="20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12"/>
                    <a:pt x="9" y="218"/>
                    <a:pt x="5" y="224"/>
                  </a:cubicBezTo>
                  <a:cubicBezTo>
                    <a:pt x="0" y="221"/>
                    <a:pt x="0" y="221"/>
                    <a:pt x="0" y="221"/>
                  </a:cubicBezTo>
                  <a:moveTo>
                    <a:pt x="166" y="52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71" y="41"/>
                    <a:pt x="180" y="36"/>
                    <a:pt x="189" y="31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4" y="41"/>
                    <a:pt x="175" y="46"/>
                    <a:pt x="166" y="52"/>
                  </a:cubicBezTo>
                  <a:moveTo>
                    <a:pt x="12" y="203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12" y="203"/>
                    <a:pt x="12" y="203"/>
                    <a:pt x="12" y="203"/>
                  </a:cubicBezTo>
                  <a:moveTo>
                    <a:pt x="31" y="178"/>
                  </a:moveTo>
                  <a:cubicBezTo>
                    <a:pt x="37" y="169"/>
                    <a:pt x="43" y="161"/>
                    <a:pt x="50" y="153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48" y="165"/>
                    <a:pt x="42" y="173"/>
                    <a:pt x="35" y="181"/>
                  </a:cubicBezTo>
                  <a:cubicBezTo>
                    <a:pt x="31" y="178"/>
                    <a:pt x="31" y="178"/>
                    <a:pt x="31" y="178"/>
                  </a:cubicBezTo>
                  <a:moveTo>
                    <a:pt x="70" y="130"/>
                  </a:moveTo>
                  <a:cubicBezTo>
                    <a:pt x="77" y="122"/>
                    <a:pt x="84" y="114"/>
                    <a:pt x="91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18"/>
                    <a:pt x="81" y="126"/>
                    <a:pt x="74" y="134"/>
                  </a:cubicBezTo>
                  <a:cubicBezTo>
                    <a:pt x="70" y="130"/>
                    <a:pt x="70" y="130"/>
                    <a:pt x="70" y="130"/>
                  </a:cubicBezTo>
                  <a:moveTo>
                    <a:pt x="117" y="90"/>
                  </a:moveTo>
                  <a:cubicBezTo>
                    <a:pt x="113" y="85"/>
                    <a:pt x="113" y="85"/>
                    <a:pt x="113" y="85"/>
                  </a:cubicBezTo>
                  <a:cubicBezTo>
                    <a:pt x="121" y="78"/>
                    <a:pt x="129" y="72"/>
                    <a:pt x="137" y="6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3" y="76"/>
                    <a:pt x="125" y="83"/>
                    <a:pt x="117" y="90"/>
                  </a:cubicBezTo>
                  <a:moveTo>
                    <a:pt x="137" y="65"/>
                  </a:move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3" name="Freeform 255"/>
            <p:cNvSpPr>
              <a:spLocks noEditPoints="1"/>
            </p:cNvSpPr>
            <p:nvPr/>
          </p:nvSpPr>
          <p:spPr bwMode="auto">
            <a:xfrm>
              <a:off x="2679701" y="2343150"/>
              <a:ext cx="53975" cy="104775"/>
            </a:xfrm>
            <a:custGeom>
              <a:gdLst>
                <a:gd fmla="*/ 8 w 29" name="T0"/>
                <a:gd fmla="*/ 36 h 56" name="T1"/>
                <a:gd fmla="*/ 0 w 29" name="T2"/>
                <a:gd fmla="*/ 54 h 56" name="T3"/>
                <a:gd fmla="*/ 3 w 29" name="T4"/>
                <a:gd fmla="*/ 56 h 56" name="T5"/>
                <a:gd fmla="*/ 11 w 29" name="T6"/>
                <a:gd fmla="*/ 37 h 56" name="T7"/>
                <a:gd fmla="*/ 8 w 29" name="T8"/>
                <a:gd fmla="*/ 36 h 56" name="T9"/>
                <a:gd fmla="*/ 26 w 29" name="T10"/>
                <a:gd fmla="*/ 0 h 56" name="T11"/>
                <a:gd fmla="*/ 16 w 29" name="T12"/>
                <a:gd fmla="*/ 17 h 56" name="T13"/>
                <a:gd fmla="*/ 19 w 29" name="T14"/>
                <a:gd fmla="*/ 19 h 56" name="T15"/>
                <a:gd fmla="*/ 29 w 29" name="T16"/>
                <a:gd fmla="*/ 1 h 56" name="T17"/>
                <a:gd fmla="*/ 26 w 29" name="T18"/>
                <a:gd fmla="*/ 0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28">
                  <a:moveTo>
                    <a:pt x="8" y="36"/>
                  </a:moveTo>
                  <a:cubicBezTo>
                    <a:pt x="5" y="42"/>
                    <a:pt x="3" y="48"/>
                    <a:pt x="0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" y="49"/>
                    <a:pt x="8" y="43"/>
                    <a:pt x="11" y="37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6" y="0"/>
                  </a:moveTo>
                  <a:cubicBezTo>
                    <a:pt x="23" y="5"/>
                    <a:pt x="20" y="11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3"/>
                    <a:pt x="26" y="7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4" name="Freeform 256"/>
            <p:cNvSpPr>
              <a:spLocks noEditPoints="1"/>
            </p:cNvSpPr>
            <p:nvPr/>
          </p:nvSpPr>
          <p:spPr bwMode="auto">
            <a:xfrm>
              <a:off x="2636838" y="2481263"/>
              <a:ext cx="127000" cy="631825"/>
            </a:xfrm>
            <a:custGeom>
              <a:gdLst>
                <a:gd fmla="*/ 58 w 68" name="T0"/>
                <a:gd fmla="*/ 317 h 337" name="T1"/>
                <a:gd fmla="*/ 55 w 68" name="T2"/>
                <a:gd fmla="*/ 319 h 337" name="T3"/>
                <a:gd fmla="*/ 65 w 68" name="T4"/>
                <a:gd fmla="*/ 337 h 337" name="T5"/>
                <a:gd fmla="*/ 68 w 68" name="T6"/>
                <a:gd fmla="*/ 335 h 337" name="T7"/>
                <a:gd fmla="*/ 58 w 68" name="T8"/>
                <a:gd fmla="*/ 317 h 337" name="T9"/>
                <a:gd fmla="*/ 37 w 68" name="T10"/>
                <a:gd fmla="*/ 282 h 337" name="T11"/>
                <a:gd fmla="*/ 37 w 68" name="T12"/>
                <a:gd fmla="*/ 282 h 337" name="T13"/>
                <a:gd fmla="*/ 37 w 68" name="T14"/>
                <a:gd fmla="*/ 282 h 337" name="T15"/>
                <a:gd fmla="*/ 40 w 68" name="T16"/>
                <a:gd fmla="*/ 280 h 337" name="T17"/>
                <a:gd fmla="*/ 37 w 68" name="T18"/>
                <a:gd fmla="*/ 282 h 337" name="T19"/>
                <a:gd fmla="*/ 46 w 68" name="T20"/>
                <a:gd fmla="*/ 300 h 337" name="T21"/>
                <a:gd fmla="*/ 49 w 68" name="T22"/>
                <a:gd fmla="*/ 299 h 337" name="T23"/>
                <a:gd fmla="*/ 40 w 68" name="T24"/>
                <a:gd fmla="*/ 280 h 337" name="T25"/>
                <a:gd fmla="*/ 25 w 68" name="T26"/>
                <a:gd fmla="*/ 242 h 337" name="T27"/>
                <a:gd fmla="*/ 22 w 68" name="T28"/>
                <a:gd fmla="*/ 243 h 337" name="T29"/>
                <a:gd fmla="*/ 29 w 68" name="T30"/>
                <a:gd fmla="*/ 262 h 337" name="T31"/>
                <a:gd fmla="*/ 32 w 68" name="T32"/>
                <a:gd fmla="*/ 261 h 337" name="T33"/>
                <a:gd fmla="*/ 25 w 68" name="T34"/>
                <a:gd fmla="*/ 242 h 337" name="T35"/>
                <a:gd fmla="*/ 14 w 68" name="T36"/>
                <a:gd fmla="*/ 202 h 337" name="T37"/>
                <a:gd fmla="*/ 11 w 68" name="T38"/>
                <a:gd fmla="*/ 203 h 337" name="T39"/>
                <a:gd fmla="*/ 11 w 68" name="T40"/>
                <a:gd fmla="*/ 203 h 337" name="T41"/>
                <a:gd fmla="*/ 16 w 68" name="T42"/>
                <a:gd fmla="*/ 223 h 337" name="T43"/>
                <a:gd fmla="*/ 19 w 68" name="T44"/>
                <a:gd fmla="*/ 222 h 337" name="T45"/>
                <a:gd fmla="*/ 14 w 68" name="T46"/>
                <a:gd fmla="*/ 202 h 337" name="T47"/>
                <a:gd fmla="*/ 6 w 68" name="T48"/>
                <a:gd fmla="*/ 162 h 337" name="T49"/>
                <a:gd fmla="*/ 3 w 68" name="T50"/>
                <a:gd fmla="*/ 162 h 337" name="T51"/>
                <a:gd fmla="*/ 5 w 68" name="T52"/>
                <a:gd fmla="*/ 176 h 337" name="T53"/>
                <a:gd fmla="*/ 6 w 68" name="T54"/>
                <a:gd fmla="*/ 183 h 337" name="T55"/>
                <a:gd fmla="*/ 10 w 68" name="T56"/>
                <a:gd fmla="*/ 182 h 337" name="T57"/>
                <a:gd fmla="*/ 8 w 68" name="T58"/>
                <a:gd fmla="*/ 175 h 337" name="T59"/>
                <a:gd fmla="*/ 6 w 68" name="T60"/>
                <a:gd fmla="*/ 162 h 337" name="T61"/>
                <a:gd fmla="*/ 0 w 68" name="T62"/>
                <a:gd fmla="*/ 121 h 337" name="T63"/>
                <a:gd fmla="*/ 1 w 68" name="T64"/>
                <a:gd fmla="*/ 142 h 337" name="T65"/>
                <a:gd fmla="*/ 4 w 68" name="T66"/>
                <a:gd fmla="*/ 141 h 337" name="T67"/>
                <a:gd fmla="*/ 3 w 68" name="T68"/>
                <a:gd fmla="*/ 121 h 337" name="T69"/>
                <a:gd fmla="*/ 0 w 68" name="T70"/>
                <a:gd fmla="*/ 121 h 337" name="T71"/>
                <a:gd fmla="*/ 1 w 68" name="T72"/>
                <a:gd fmla="*/ 80 h 337" name="T73"/>
                <a:gd fmla="*/ 0 w 68" name="T74"/>
                <a:gd fmla="*/ 100 h 337" name="T75"/>
                <a:gd fmla="*/ 3 w 68" name="T76"/>
                <a:gd fmla="*/ 101 h 337" name="T77"/>
                <a:gd fmla="*/ 4 w 68" name="T78"/>
                <a:gd fmla="*/ 80 h 337" name="T79"/>
                <a:gd fmla="*/ 1 w 68" name="T80"/>
                <a:gd fmla="*/ 80 h 337" name="T81"/>
                <a:gd fmla="*/ 7 w 68" name="T82"/>
                <a:gd fmla="*/ 39 h 337" name="T83"/>
                <a:gd fmla="*/ 3 w 68" name="T84"/>
                <a:gd fmla="*/ 59 h 337" name="T85"/>
                <a:gd fmla="*/ 6 w 68" name="T86"/>
                <a:gd fmla="*/ 60 h 337" name="T87"/>
                <a:gd fmla="*/ 10 w 68" name="T88"/>
                <a:gd fmla="*/ 40 h 337" name="T89"/>
                <a:gd fmla="*/ 7 w 68" name="T90"/>
                <a:gd fmla="*/ 39 h 337" name="T91"/>
                <a:gd fmla="*/ 17 w 68" name="T92"/>
                <a:gd fmla="*/ 0 h 337" name="T93"/>
                <a:gd fmla="*/ 11 w 68" name="T94"/>
                <a:gd fmla="*/ 19 h 337" name="T95"/>
                <a:gd fmla="*/ 14 w 68" name="T96"/>
                <a:gd fmla="*/ 20 h 337" name="T97"/>
                <a:gd fmla="*/ 20 w 68" name="T98"/>
                <a:gd fmla="*/ 1 h 337" name="T99"/>
                <a:gd fmla="*/ 17 w 68" name="T100"/>
                <a:gd fmla="*/ 0 h 33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37" w="68">
                  <a:moveTo>
                    <a:pt x="58" y="317"/>
                  </a:moveTo>
                  <a:cubicBezTo>
                    <a:pt x="55" y="319"/>
                    <a:pt x="55" y="319"/>
                    <a:pt x="55" y="319"/>
                  </a:cubicBezTo>
                  <a:cubicBezTo>
                    <a:pt x="58" y="325"/>
                    <a:pt x="62" y="331"/>
                    <a:pt x="65" y="337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65" y="329"/>
                    <a:pt x="61" y="323"/>
                    <a:pt x="58" y="317"/>
                  </a:cubicBezTo>
                  <a:moveTo>
                    <a:pt x="37" y="282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37" y="282"/>
                    <a:pt x="37" y="282"/>
                    <a:pt x="37" y="282"/>
                  </a:cubicBezTo>
                  <a:moveTo>
                    <a:pt x="40" y="280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40" y="288"/>
                    <a:pt x="43" y="294"/>
                    <a:pt x="46" y="300"/>
                  </a:cubicBezTo>
                  <a:cubicBezTo>
                    <a:pt x="49" y="299"/>
                    <a:pt x="49" y="299"/>
                    <a:pt x="49" y="299"/>
                  </a:cubicBezTo>
                  <a:cubicBezTo>
                    <a:pt x="46" y="293"/>
                    <a:pt x="43" y="286"/>
                    <a:pt x="40" y="280"/>
                  </a:cubicBezTo>
                  <a:moveTo>
                    <a:pt x="25" y="242"/>
                  </a:moveTo>
                  <a:cubicBezTo>
                    <a:pt x="22" y="243"/>
                    <a:pt x="22" y="243"/>
                    <a:pt x="22" y="243"/>
                  </a:cubicBezTo>
                  <a:cubicBezTo>
                    <a:pt x="24" y="249"/>
                    <a:pt x="27" y="256"/>
                    <a:pt x="29" y="262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0" y="255"/>
                    <a:pt x="27" y="248"/>
                    <a:pt x="25" y="242"/>
                  </a:cubicBezTo>
                  <a:moveTo>
                    <a:pt x="14" y="202"/>
                  </a:move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2" y="210"/>
                    <a:pt x="14" y="216"/>
                    <a:pt x="16" y="223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7" y="215"/>
                    <a:pt x="15" y="209"/>
                    <a:pt x="14" y="202"/>
                  </a:cubicBezTo>
                  <a:moveTo>
                    <a:pt x="6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4" y="167"/>
                    <a:pt x="4" y="171"/>
                    <a:pt x="5" y="176"/>
                  </a:cubicBezTo>
                  <a:cubicBezTo>
                    <a:pt x="5" y="178"/>
                    <a:pt x="6" y="180"/>
                    <a:pt x="6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0"/>
                    <a:pt x="9" y="178"/>
                    <a:pt x="8" y="175"/>
                  </a:cubicBezTo>
                  <a:cubicBezTo>
                    <a:pt x="8" y="171"/>
                    <a:pt x="7" y="166"/>
                    <a:pt x="6" y="162"/>
                  </a:cubicBezTo>
                  <a:moveTo>
                    <a:pt x="0" y="121"/>
                  </a:moveTo>
                  <a:cubicBezTo>
                    <a:pt x="0" y="128"/>
                    <a:pt x="0" y="135"/>
                    <a:pt x="1" y="142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35"/>
                    <a:pt x="3" y="128"/>
                    <a:pt x="3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1" y="80"/>
                  </a:moveTo>
                  <a:cubicBezTo>
                    <a:pt x="0" y="87"/>
                    <a:pt x="0" y="93"/>
                    <a:pt x="0" y="100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94"/>
                    <a:pt x="4" y="87"/>
                    <a:pt x="4" y="80"/>
                  </a:cubicBezTo>
                  <a:cubicBezTo>
                    <a:pt x="1" y="80"/>
                    <a:pt x="1" y="80"/>
                    <a:pt x="1" y="80"/>
                  </a:cubicBezTo>
                  <a:moveTo>
                    <a:pt x="7" y="39"/>
                  </a:moveTo>
                  <a:cubicBezTo>
                    <a:pt x="5" y="46"/>
                    <a:pt x="4" y="53"/>
                    <a:pt x="3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3"/>
                    <a:pt x="9" y="47"/>
                    <a:pt x="10" y="40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7" y="0"/>
                  </a:moveTo>
                  <a:cubicBezTo>
                    <a:pt x="15" y="6"/>
                    <a:pt x="13" y="13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8" y="7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2678113" y="3081338"/>
              <a:ext cx="354013" cy="354013"/>
              <a:chOff x="2678113" y="3081338"/>
              <a:chExt cx="354013" cy="354013"/>
            </a:xfrm>
          </p:grpSpPr>
          <p:sp>
            <p:nvSpPr>
              <p:cNvPr id="303" name="Freeform 219"/>
              <p:cNvSpPr>
                <a:spLocks noEditPoints="1"/>
              </p:cNvSpPr>
              <p:nvPr/>
            </p:nvSpPr>
            <p:spPr bwMode="auto">
              <a:xfrm>
                <a:off x="2678113" y="3081338"/>
                <a:ext cx="354013" cy="354013"/>
              </a:xfrm>
              <a:custGeom>
                <a:gdLst>
                  <a:gd fmla="*/ 157 w 189" name="T0"/>
                  <a:gd fmla="*/ 163 h 189" name="T1"/>
                  <a:gd fmla="*/ 173 w 189" name="T2"/>
                  <a:gd fmla="*/ 175 h 189" name="T3"/>
                  <a:gd fmla="*/ 143 w 189" name="T4"/>
                  <a:gd fmla="*/ 148 h 189" name="T5"/>
                  <a:gd fmla="*/ 131 w 189" name="T6"/>
                  <a:gd fmla="*/ 131 h 189" name="T7"/>
                  <a:gd fmla="*/ 143 w 189" name="T8"/>
                  <a:gd fmla="*/ 148 h 189" name="T9"/>
                  <a:gd fmla="*/ 102 w 189" name="T10"/>
                  <a:gd fmla="*/ 102 h 189" name="T11"/>
                  <a:gd fmla="*/ 118 w 189" name="T12"/>
                  <a:gd fmla="*/ 115 h 189" name="T13"/>
                  <a:gd fmla="*/ 77 w 189" name="T14"/>
                  <a:gd fmla="*/ 69 h 189" name="T15"/>
                  <a:gd fmla="*/ 77 w 189" name="T16"/>
                  <a:gd fmla="*/ 69 h 189" name="T17"/>
                  <a:gd fmla="*/ 77 w 189" name="T18"/>
                  <a:gd fmla="*/ 69 h 189" name="T19"/>
                  <a:gd fmla="*/ 92 w 189" name="T20"/>
                  <a:gd fmla="*/ 83 h 189" name="T21"/>
                  <a:gd fmla="*/ 65 w 189" name="T22"/>
                  <a:gd fmla="*/ 52 h 189" name="T23"/>
                  <a:gd fmla="*/ 57 w 189" name="T24"/>
                  <a:gd fmla="*/ 33 h 189" name="T25"/>
                  <a:gd fmla="*/ 65 w 189" name="T26"/>
                  <a:gd fmla="*/ 52 h 189" name="T27"/>
                  <a:gd fmla="*/ 49 w 189" name="T28"/>
                  <a:gd fmla="*/ 32 h 189" name="T29"/>
                  <a:gd fmla="*/ 34 w 189" name="T30"/>
                  <a:gd fmla="*/ 19 h 189" name="T31"/>
                  <a:gd fmla="*/ 6 w 189" name="T32"/>
                  <a:gd fmla="*/ 47 h 189" name="T33"/>
                  <a:gd fmla="*/ 56 w 189" name="T34"/>
                  <a:gd fmla="*/ 54 h 189" name="T35"/>
                  <a:gd fmla="*/ 94 w 189" name="T36"/>
                  <a:gd fmla="*/ 110 h 189" name="T37"/>
                  <a:gd fmla="*/ 0 w 189" name="T38"/>
                  <a:gd fmla="*/ 151 h 189" name="T39"/>
                  <a:gd fmla="*/ 40 w 189" name="T40"/>
                  <a:gd fmla="*/ 156 h 189" name="T41"/>
                  <a:gd fmla="*/ 59 w 189" name="T42"/>
                  <a:gd fmla="*/ 158 h 189" name="T43"/>
                  <a:gd fmla="*/ 78 w 189" name="T44"/>
                  <a:gd fmla="*/ 150 h 189" name="T45"/>
                  <a:gd fmla="*/ 97 w 189" name="T46"/>
                  <a:gd fmla="*/ 152 h 189" name="T47"/>
                  <a:gd fmla="*/ 122 w 189" name="T48"/>
                  <a:gd fmla="*/ 144 h 189" name="T49"/>
                  <a:gd fmla="*/ 169 w 189" name="T50"/>
                  <a:gd fmla="*/ 189 h 189" name="T51"/>
                  <a:gd fmla="*/ 174 w 189" name="T52"/>
                  <a:gd fmla="*/ 188 h 189" name="T53"/>
                  <a:gd fmla="*/ 175 w 189" name="T54"/>
                  <a:gd fmla="*/ 188 h 189" name="T55"/>
                  <a:gd fmla="*/ 170 w 189" name="T56"/>
                  <a:gd fmla="*/ 162 h 189" name="T57"/>
                  <a:gd fmla="*/ 154 w 189" name="T58"/>
                  <a:gd fmla="*/ 105 h 189" name="T59"/>
                  <a:gd fmla="*/ 169 w 189" name="T60"/>
                  <a:gd fmla="*/ 101 h 189" name="T61"/>
                  <a:gd fmla="*/ 170 w 189" name="T62"/>
                  <a:gd fmla="*/ 72 h 189" name="T63"/>
                  <a:gd fmla="*/ 185 w 189" name="T64"/>
                  <a:gd fmla="*/ 69 h 189" name="T65"/>
                  <a:gd fmla="*/ 189 w 189" name="T66"/>
                  <a:gd fmla="*/ 31 h 189" name="T67"/>
                  <a:gd fmla="*/ 142 w 189" name="T68"/>
                  <a:gd fmla="*/ 76 h 189" name="T69"/>
                  <a:gd fmla="*/ 110 w 189" name="T70"/>
                  <a:gd fmla="*/ 89 h 189" name="T71"/>
                  <a:gd fmla="*/ 78 w 189" name="T72"/>
                  <a:gd fmla="*/ 7 h 189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89" w="189">
                    <a:moveTo>
                      <a:pt x="171" y="178"/>
                    </a:moveTo>
                    <a:cubicBezTo>
                      <a:pt x="166" y="173"/>
                      <a:pt x="161" y="168"/>
                      <a:pt x="157" y="163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64" y="166"/>
                      <a:pt x="168" y="170"/>
                      <a:pt x="173" y="175"/>
                    </a:cubicBezTo>
                    <a:cubicBezTo>
                      <a:pt x="171" y="178"/>
                      <a:pt x="171" y="178"/>
                      <a:pt x="171" y="178"/>
                    </a:cubicBezTo>
                    <a:moveTo>
                      <a:pt x="143" y="148"/>
                    </a:moveTo>
                    <a:cubicBezTo>
                      <a:pt x="138" y="143"/>
                      <a:pt x="133" y="138"/>
                      <a:pt x="129" y="133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6" y="136"/>
                      <a:pt x="140" y="141"/>
                      <a:pt x="145" y="146"/>
                    </a:cubicBezTo>
                    <a:cubicBezTo>
                      <a:pt x="143" y="148"/>
                      <a:pt x="143" y="148"/>
                      <a:pt x="143" y="148"/>
                    </a:cubicBezTo>
                    <a:moveTo>
                      <a:pt x="115" y="118"/>
                    </a:moveTo>
                    <a:cubicBezTo>
                      <a:pt x="111" y="112"/>
                      <a:pt x="106" y="107"/>
                      <a:pt x="102" y="10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9" y="105"/>
                      <a:pt x="113" y="110"/>
                      <a:pt x="118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moveTo>
                      <a:pt x="77" y="69"/>
                    </a:move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moveTo>
                      <a:pt x="89" y="85"/>
                    </a:moveTo>
                    <a:cubicBezTo>
                      <a:pt x="85" y="80"/>
                      <a:pt x="81" y="74"/>
                      <a:pt x="77" y="69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4" y="72"/>
                      <a:pt x="88" y="78"/>
                      <a:pt x="92" y="83"/>
                    </a:cubicBezTo>
                    <a:cubicBezTo>
                      <a:pt x="89" y="85"/>
                      <a:pt x="89" y="85"/>
                      <a:pt x="89" y="85"/>
                    </a:cubicBezTo>
                    <a:moveTo>
                      <a:pt x="65" y="52"/>
                    </a:moveTo>
                    <a:cubicBezTo>
                      <a:pt x="61" y="46"/>
                      <a:pt x="58" y="40"/>
                      <a:pt x="54" y="35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9"/>
                      <a:pt x="64" y="44"/>
                      <a:pt x="68" y="50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72" y="0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9" y="103"/>
                      <a:pt x="91" y="106"/>
                      <a:pt x="94" y="110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7" y="187"/>
                      <a:pt x="165" y="189"/>
                      <a:pt x="169" y="189"/>
                    </a:cubicBezTo>
                    <a:cubicBezTo>
                      <a:pt x="172" y="189"/>
                      <a:pt x="173" y="189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5"/>
                      <a:pt x="182" y="177"/>
                      <a:pt x="170" y="162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2" y="91"/>
                      <a:pt x="110" y="89"/>
                      <a:pt x="110" y="89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57"/>
              <p:cNvSpPr>
                <a:spLocks noEditPoints="1"/>
              </p:cNvSpPr>
              <p:nvPr/>
            </p:nvSpPr>
            <p:spPr bwMode="auto">
              <a:xfrm>
                <a:off x="2779713" y="3143250"/>
                <a:ext cx="222250" cy="271463"/>
              </a:xfrm>
              <a:custGeom>
                <a:gdLst>
                  <a:gd fmla="*/ 105 w 119" name="T0"/>
                  <a:gd fmla="*/ 128 h 145" name="T1"/>
                  <a:gd fmla="*/ 103 w 119" name="T2"/>
                  <a:gd fmla="*/ 130 h 145" name="T3"/>
                  <a:gd fmla="*/ 117 w 119" name="T4"/>
                  <a:gd fmla="*/ 145 h 145" name="T5"/>
                  <a:gd fmla="*/ 119 w 119" name="T6"/>
                  <a:gd fmla="*/ 142 h 145" name="T7"/>
                  <a:gd fmla="*/ 105 w 119" name="T8"/>
                  <a:gd fmla="*/ 128 h 145" name="T9"/>
                  <a:gd fmla="*/ 77 w 119" name="T10"/>
                  <a:gd fmla="*/ 98 h 145" name="T11"/>
                  <a:gd fmla="*/ 75 w 119" name="T12"/>
                  <a:gd fmla="*/ 100 h 145" name="T13"/>
                  <a:gd fmla="*/ 89 w 119" name="T14"/>
                  <a:gd fmla="*/ 115 h 145" name="T15"/>
                  <a:gd fmla="*/ 91 w 119" name="T16"/>
                  <a:gd fmla="*/ 113 h 145" name="T17"/>
                  <a:gd fmla="*/ 77 w 119" name="T18"/>
                  <a:gd fmla="*/ 98 h 145" name="T19"/>
                  <a:gd fmla="*/ 51 w 119" name="T20"/>
                  <a:gd fmla="*/ 67 h 145" name="T21"/>
                  <a:gd fmla="*/ 48 w 119" name="T22"/>
                  <a:gd fmla="*/ 69 h 145" name="T23"/>
                  <a:gd fmla="*/ 61 w 119" name="T24"/>
                  <a:gd fmla="*/ 85 h 145" name="T25"/>
                  <a:gd fmla="*/ 64 w 119" name="T26"/>
                  <a:gd fmla="*/ 82 h 145" name="T27"/>
                  <a:gd fmla="*/ 51 w 119" name="T28"/>
                  <a:gd fmla="*/ 67 h 145" name="T29"/>
                  <a:gd fmla="*/ 23 w 119" name="T30"/>
                  <a:gd fmla="*/ 36 h 145" name="T31"/>
                  <a:gd fmla="*/ 23 w 119" name="T32"/>
                  <a:gd fmla="*/ 36 h 145" name="T33"/>
                  <a:gd fmla="*/ 23 w 119" name="T34"/>
                  <a:gd fmla="*/ 36 h 145" name="T35"/>
                  <a:gd fmla="*/ 26 w 119" name="T36"/>
                  <a:gd fmla="*/ 34 h 145" name="T37"/>
                  <a:gd fmla="*/ 23 w 119" name="T38"/>
                  <a:gd fmla="*/ 36 h 145" name="T39"/>
                  <a:gd fmla="*/ 35 w 119" name="T40"/>
                  <a:gd fmla="*/ 52 h 145" name="T41"/>
                  <a:gd fmla="*/ 38 w 119" name="T42"/>
                  <a:gd fmla="*/ 50 h 145" name="T43"/>
                  <a:gd fmla="*/ 26 w 119" name="T44"/>
                  <a:gd fmla="*/ 34 h 145" name="T45"/>
                  <a:gd fmla="*/ 3 w 119" name="T46"/>
                  <a:gd fmla="*/ 0 h 145" name="T47"/>
                  <a:gd fmla="*/ 0 w 119" name="T48"/>
                  <a:gd fmla="*/ 2 h 145" name="T49"/>
                  <a:gd fmla="*/ 11 w 119" name="T50"/>
                  <a:gd fmla="*/ 19 h 145" name="T51"/>
                  <a:gd fmla="*/ 14 w 119" name="T52"/>
                  <a:gd fmla="*/ 17 h 145" name="T53"/>
                  <a:gd fmla="*/ 3 w 119" name="T54"/>
                  <a:gd fmla="*/ 0 h 14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5" w="119">
                    <a:moveTo>
                      <a:pt x="105" y="128"/>
                    </a:move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7" y="135"/>
                      <a:pt x="112" y="140"/>
                      <a:pt x="117" y="145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14" y="137"/>
                      <a:pt x="110" y="133"/>
                      <a:pt x="105" y="128"/>
                    </a:cubicBezTo>
                    <a:moveTo>
                      <a:pt x="77" y="98"/>
                    </a:moveTo>
                    <a:cubicBezTo>
                      <a:pt x="75" y="100"/>
                      <a:pt x="75" y="100"/>
                      <a:pt x="75" y="100"/>
                    </a:cubicBezTo>
                    <a:cubicBezTo>
                      <a:pt x="79" y="105"/>
                      <a:pt x="84" y="110"/>
                      <a:pt x="89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86" y="108"/>
                      <a:pt x="82" y="103"/>
                      <a:pt x="77" y="98"/>
                    </a:cubicBezTo>
                    <a:moveTo>
                      <a:pt x="51" y="67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52" y="74"/>
                      <a:pt x="57" y="79"/>
                      <a:pt x="61" y="85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9" y="77"/>
                      <a:pt x="55" y="72"/>
                      <a:pt x="51" y="67"/>
                    </a:cubicBezTo>
                    <a:moveTo>
                      <a:pt x="23" y="36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moveTo>
                      <a:pt x="26" y="34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41"/>
                      <a:pt x="31" y="47"/>
                      <a:pt x="35" y="5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4" y="45"/>
                      <a:pt x="30" y="39"/>
                      <a:pt x="26" y="34"/>
                    </a:cubicBezTo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7"/>
                      <a:pt x="7" y="13"/>
                      <a:pt x="11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6" y="6"/>
                      <a:pt x="3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6" name="Freeform 259"/>
            <p:cNvSpPr/>
            <p:nvPr/>
          </p:nvSpPr>
          <p:spPr bwMode="auto">
            <a:xfrm>
              <a:off x="3328988" y="3678238"/>
              <a:ext cx="28575" cy="22225"/>
            </a:xfrm>
            <a:custGeom>
              <a:gdLst>
                <a:gd fmla="*/ 1 w 15" name="T0"/>
                <a:gd fmla="*/ 0 h 12" name="T1"/>
                <a:gd fmla="*/ 0 w 15" name="T2"/>
                <a:gd fmla="*/ 3 h 12" name="T3"/>
                <a:gd fmla="*/ 13 w 15" name="T4"/>
                <a:gd fmla="*/ 12 h 12" name="T5"/>
                <a:gd fmla="*/ 15 w 15" name="T6"/>
                <a:gd fmla="*/ 9 h 12" name="T7"/>
                <a:gd fmla="*/ 1 w 15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9"/>
                    <a:pt x="13" y="1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260"/>
            <p:cNvSpPr>
              <a:spLocks noEditPoints="1"/>
            </p:cNvSpPr>
            <p:nvPr/>
          </p:nvSpPr>
          <p:spPr bwMode="auto">
            <a:xfrm>
              <a:off x="2570163" y="2286000"/>
              <a:ext cx="787400" cy="1414463"/>
            </a:xfrm>
            <a:custGeom>
              <a:gdLst>
                <a:gd fmla="*/ 401 w 421" name="T0"/>
                <a:gd fmla="*/ 744 h 755" name="T1"/>
                <a:gd fmla="*/ 421 w 421" name="T2"/>
                <a:gd fmla="*/ 752 h 755" name="T3"/>
                <a:gd fmla="*/ 401 w 421" name="T4"/>
                <a:gd fmla="*/ 744 h 755" name="T5"/>
                <a:gd fmla="*/ 364 w 421" name="T6"/>
                <a:gd fmla="*/ 721 h 755" name="T7"/>
                <a:gd fmla="*/ 384 w 421" name="T8"/>
                <a:gd fmla="*/ 730 h 755" name="T9"/>
                <a:gd fmla="*/ 364 w 421" name="T10"/>
                <a:gd fmla="*/ 721 h 755" name="T11"/>
                <a:gd fmla="*/ 330 w 421" name="T12"/>
                <a:gd fmla="*/ 694 h 755" name="T13"/>
                <a:gd fmla="*/ 346 w 421" name="T14"/>
                <a:gd fmla="*/ 709 h 755" name="T15"/>
                <a:gd fmla="*/ 293 w 421" name="T16"/>
                <a:gd fmla="*/ 672 h 755" name="T17"/>
                <a:gd fmla="*/ 313 w 421" name="T18"/>
                <a:gd fmla="*/ 682 h 755" name="T19"/>
                <a:gd fmla="*/ 293 w 421" name="T20"/>
                <a:gd fmla="*/ 672 h 755" name="T21"/>
                <a:gd fmla="*/ 261 w 421" name="T22"/>
                <a:gd fmla="*/ 643 h 755" name="T23"/>
                <a:gd fmla="*/ 276 w 421" name="T24"/>
                <a:gd fmla="*/ 659 h 755" name="T25"/>
                <a:gd fmla="*/ 225 w 421" name="T26"/>
                <a:gd fmla="*/ 619 h 755" name="T27"/>
                <a:gd fmla="*/ 244 w 421" name="T28"/>
                <a:gd fmla="*/ 630 h 755" name="T29"/>
                <a:gd fmla="*/ 225 w 421" name="T30"/>
                <a:gd fmla="*/ 619 h 755" name="T31"/>
                <a:gd fmla="*/ 196 w 421" name="T32"/>
                <a:gd fmla="*/ 588 h 755" name="T33"/>
                <a:gd fmla="*/ 209 w 421" name="T34"/>
                <a:gd fmla="*/ 605 h 755" name="T35"/>
                <a:gd fmla="*/ 162 w 421" name="T36"/>
                <a:gd fmla="*/ 561 h 755" name="T37"/>
                <a:gd fmla="*/ 180 w 421" name="T38"/>
                <a:gd fmla="*/ 573 h 755" name="T39"/>
                <a:gd fmla="*/ 162 w 421" name="T40"/>
                <a:gd fmla="*/ 561 h 755" name="T41"/>
                <a:gd fmla="*/ 136 w 421" name="T42"/>
                <a:gd fmla="*/ 527 h 755" name="T43"/>
                <a:gd fmla="*/ 147 w 421" name="T44"/>
                <a:gd fmla="*/ 545 h 755" name="T45"/>
                <a:gd fmla="*/ 106 w 421" name="T46"/>
                <a:gd fmla="*/ 497 h 755" name="T47"/>
                <a:gd fmla="*/ 122 w 421" name="T48"/>
                <a:gd fmla="*/ 511 h 755" name="T49"/>
                <a:gd fmla="*/ 106 w 421" name="T50"/>
                <a:gd fmla="*/ 497 h 755" name="T51"/>
                <a:gd fmla="*/ 106 w 421" name="T52"/>
                <a:gd fmla="*/ 497 h 755" name="T53"/>
                <a:gd fmla="*/ 81 w 421" name="T54"/>
                <a:gd fmla="*/ 463 h 755" name="T55"/>
                <a:gd fmla="*/ 96 w 421" name="T56"/>
                <a:gd fmla="*/ 478 h 755" name="T57"/>
                <a:gd fmla="*/ 81 w 421" name="T58"/>
                <a:gd fmla="*/ 463 h 755" name="T59"/>
                <a:gd fmla="*/ 61 w 421" name="T60"/>
                <a:gd fmla="*/ 426 h 755" name="T61"/>
                <a:gd fmla="*/ 69 w 421" name="T62"/>
                <a:gd fmla="*/ 446 h 755" name="T63"/>
                <a:gd fmla="*/ 38 w 421" name="T64"/>
                <a:gd fmla="*/ 391 h 755" name="T65"/>
                <a:gd fmla="*/ 51 w 421" name="T66"/>
                <a:gd fmla="*/ 408 h 755" name="T67"/>
                <a:gd fmla="*/ 38 w 421" name="T68"/>
                <a:gd fmla="*/ 391 h 755" name="T69"/>
                <a:gd fmla="*/ 38 w 421" name="T70"/>
                <a:gd fmla="*/ 391 h 755" name="T71"/>
                <a:gd fmla="*/ 26 w 421" name="T72"/>
                <a:gd fmla="*/ 351 h 755" name="T73"/>
                <a:gd fmla="*/ 30 w 421" name="T74"/>
                <a:gd fmla="*/ 372 h 755" name="T75"/>
                <a:gd fmla="*/ 10 w 421" name="T76"/>
                <a:gd fmla="*/ 312 h 755" name="T77"/>
                <a:gd fmla="*/ 14 w 421" name="T78"/>
                <a:gd fmla="*/ 312 h 755" name="T79"/>
                <a:gd fmla="*/ 16 w 421" name="T80"/>
                <a:gd fmla="*/ 332 h 755" name="T81"/>
                <a:gd fmla="*/ 5 w 421" name="T82"/>
                <a:gd fmla="*/ 285 h 755" name="T83"/>
                <a:gd fmla="*/ 6 w 421" name="T84"/>
                <a:gd fmla="*/ 271 h 755" name="T85"/>
                <a:gd fmla="*/ 10 w 421" name="T86"/>
                <a:gd fmla="*/ 291 h 755" name="T87"/>
                <a:gd fmla="*/ 5 w 421" name="T88"/>
                <a:gd fmla="*/ 285 h 755" name="T89"/>
                <a:gd fmla="*/ 0 w 421" name="T90"/>
                <a:gd fmla="*/ 230 h 755" name="T91"/>
                <a:gd fmla="*/ 4 w 421" name="T92"/>
                <a:gd fmla="*/ 251 h 755" name="T93"/>
                <a:gd fmla="*/ 0 w 421" name="T94"/>
                <a:gd fmla="*/ 210 h 755" name="T95"/>
                <a:gd fmla="*/ 6 w 421" name="T96"/>
                <a:gd fmla="*/ 189 h 755" name="T97"/>
                <a:gd fmla="*/ 0 w 421" name="T98"/>
                <a:gd fmla="*/ 210 h 755" name="T99"/>
                <a:gd fmla="*/ 9 w 421" name="T100"/>
                <a:gd fmla="*/ 148 h 755" name="T101"/>
                <a:gd fmla="*/ 9 w 421" name="T102"/>
                <a:gd fmla="*/ 169 h 755" name="T103"/>
                <a:gd fmla="*/ 15 w 421" name="T104"/>
                <a:gd fmla="*/ 128 h 755" name="T105"/>
                <a:gd fmla="*/ 25 w 421" name="T106"/>
                <a:gd fmla="*/ 109 h 755" name="T107"/>
                <a:gd fmla="*/ 15 w 421" name="T108"/>
                <a:gd fmla="*/ 128 h 755" name="T109"/>
                <a:gd fmla="*/ 38 w 421" name="T110"/>
                <a:gd fmla="*/ 70 h 755" name="T111"/>
                <a:gd fmla="*/ 32 w 421" name="T112"/>
                <a:gd fmla="*/ 90 h 755" name="T113"/>
                <a:gd fmla="*/ 48 w 421" name="T114"/>
                <a:gd fmla="*/ 51 h 755" name="T115"/>
                <a:gd fmla="*/ 62 w 421" name="T116"/>
                <a:gd fmla="*/ 35 h 755" name="T117"/>
                <a:gd fmla="*/ 48 w 421" name="T118"/>
                <a:gd fmla="*/ 51 h 755" name="T119"/>
                <a:gd fmla="*/ 85 w 421" name="T120"/>
                <a:gd fmla="*/ 0 h 755" name="T121"/>
                <a:gd fmla="*/ 74 w 421" name="T122"/>
                <a:gd fmla="*/ 18 h 75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55" w="421">
                  <a:moveTo>
                    <a:pt x="401" y="744"/>
                  </a:moveTo>
                  <a:cubicBezTo>
                    <a:pt x="401" y="744"/>
                    <a:pt x="401" y="744"/>
                    <a:pt x="401" y="744"/>
                  </a:cubicBezTo>
                  <a:cubicBezTo>
                    <a:pt x="403" y="741"/>
                    <a:pt x="403" y="741"/>
                    <a:pt x="403" y="741"/>
                  </a:cubicBezTo>
                  <a:cubicBezTo>
                    <a:pt x="409" y="745"/>
                    <a:pt x="415" y="749"/>
                    <a:pt x="421" y="752"/>
                  </a:cubicBezTo>
                  <a:cubicBezTo>
                    <a:pt x="419" y="755"/>
                    <a:pt x="419" y="755"/>
                    <a:pt x="419" y="755"/>
                  </a:cubicBezTo>
                  <a:cubicBezTo>
                    <a:pt x="413" y="752"/>
                    <a:pt x="407" y="748"/>
                    <a:pt x="401" y="744"/>
                  </a:cubicBezTo>
                  <a:close/>
                  <a:moveTo>
                    <a:pt x="364" y="721"/>
                  </a:moveTo>
                  <a:cubicBezTo>
                    <a:pt x="364" y="721"/>
                    <a:pt x="364" y="721"/>
                    <a:pt x="364" y="721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72" y="722"/>
                    <a:pt x="378" y="726"/>
                    <a:pt x="384" y="730"/>
                  </a:cubicBezTo>
                  <a:cubicBezTo>
                    <a:pt x="382" y="733"/>
                    <a:pt x="382" y="733"/>
                    <a:pt x="382" y="733"/>
                  </a:cubicBezTo>
                  <a:cubicBezTo>
                    <a:pt x="376" y="729"/>
                    <a:pt x="370" y="725"/>
                    <a:pt x="364" y="721"/>
                  </a:cubicBezTo>
                  <a:close/>
                  <a:moveTo>
                    <a:pt x="328" y="697"/>
                  </a:moveTo>
                  <a:cubicBezTo>
                    <a:pt x="330" y="694"/>
                    <a:pt x="330" y="694"/>
                    <a:pt x="330" y="694"/>
                  </a:cubicBezTo>
                  <a:cubicBezTo>
                    <a:pt x="336" y="698"/>
                    <a:pt x="342" y="702"/>
                    <a:pt x="348" y="706"/>
                  </a:cubicBezTo>
                  <a:cubicBezTo>
                    <a:pt x="346" y="709"/>
                    <a:pt x="346" y="709"/>
                    <a:pt x="346" y="709"/>
                  </a:cubicBezTo>
                  <a:cubicBezTo>
                    <a:pt x="340" y="705"/>
                    <a:pt x="334" y="701"/>
                    <a:pt x="328" y="697"/>
                  </a:cubicBezTo>
                  <a:close/>
                  <a:moveTo>
                    <a:pt x="293" y="672"/>
                  </a:moveTo>
                  <a:cubicBezTo>
                    <a:pt x="295" y="669"/>
                    <a:pt x="295" y="669"/>
                    <a:pt x="295" y="669"/>
                  </a:cubicBezTo>
                  <a:cubicBezTo>
                    <a:pt x="301" y="673"/>
                    <a:pt x="307" y="678"/>
                    <a:pt x="313" y="682"/>
                  </a:cubicBezTo>
                  <a:cubicBezTo>
                    <a:pt x="310" y="684"/>
                    <a:pt x="310" y="684"/>
                    <a:pt x="310" y="684"/>
                  </a:cubicBezTo>
                  <a:cubicBezTo>
                    <a:pt x="304" y="680"/>
                    <a:pt x="299" y="676"/>
                    <a:pt x="293" y="672"/>
                  </a:cubicBezTo>
                  <a:close/>
                  <a:moveTo>
                    <a:pt x="259" y="646"/>
                  </a:moveTo>
                  <a:cubicBezTo>
                    <a:pt x="261" y="643"/>
                    <a:pt x="261" y="643"/>
                    <a:pt x="261" y="643"/>
                  </a:cubicBezTo>
                  <a:cubicBezTo>
                    <a:pt x="267" y="648"/>
                    <a:pt x="272" y="652"/>
                    <a:pt x="278" y="656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0" y="655"/>
                    <a:pt x="264" y="650"/>
                    <a:pt x="259" y="646"/>
                  </a:cubicBezTo>
                  <a:close/>
                  <a:moveTo>
                    <a:pt x="225" y="619"/>
                  </a:moveTo>
                  <a:cubicBezTo>
                    <a:pt x="228" y="616"/>
                    <a:pt x="228" y="616"/>
                    <a:pt x="228" y="616"/>
                  </a:cubicBezTo>
                  <a:cubicBezTo>
                    <a:pt x="233" y="621"/>
                    <a:pt x="239" y="625"/>
                    <a:pt x="244" y="630"/>
                  </a:cubicBezTo>
                  <a:cubicBezTo>
                    <a:pt x="242" y="632"/>
                    <a:pt x="242" y="632"/>
                    <a:pt x="242" y="632"/>
                  </a:cubicBezTo>
                  <a:cubicBezTo>
                    <a:pt x="236" y="628"/>
                    <a:pt x="231" y="623"/>
                    <a:pt x="225" y="619"/>
                  </a:cubicBezTo>
                  <a:close/>
                  <a:moveTo>
                    <a:pt x="193" y="590"/>
                  </a:moveTo>
                  <a:cubicBezTo>
                    <a:pt x="196" y="588"/>
                    <a:pt x="196" y="588"/>
                    <a:pt x="196" y="588"/>
                  </a:cubicBezTo>
                  <a:cubicBezTo>
                    <a:pt x="201" y="593"/>
                    <a:pt x="206" y="597"/>
                    <a:pt x="212" y="602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04" y="600"/>
                    <a:pt x="198" y="595"/>
                    <a:pt x="193" y="590"/>
                  </a:cubicBezTo>
                  <a:close/>
                  <a:moveTo>
                    <a:pt x="162" y="561"/>
                  </a:moveTo>
                  <a:cubicBezTo>
                    <a:pt x="165" y="558"/>
                    <a:pt x="165" y="558"/>
                    <a:pt x="165" y="558"/>
                  </a:cubicBezTo>
                  <a:cubicBezTo>
                    <a:pt x="170" y="563"/>
                    <a:pt x="175" y="568"/>
                    <a:pt x="180" y="573"/>
                  </a:cubicBezTo>
                  <a:cubicBezTo>
                    <a:pt x="178" y="576"/>
                    <a:pt x="178" y="576"/>
                    <a:pt x="178" y="576"/>
                  </a:cubicBezTo>
                  <a:cubicBezTo>
                    <a:pt x="172" y="571"/>
                    <a:pt x="167" y="566"/>
                    <a:pt x="162" y="561"/>
                  </a:cubicBezTo>
                  <a:close/>
                  <a:moveTo>
                    <a:pt x="133" y="530"/>
                  </a:moveTo>
                  <a:cubicBezTo>
                    <a:pt x="136" y="527"/>
                    <a:pt x="136" y="527"/>
                    <a:pt x="136" y="527"/>
                  </a:cubicBezTo>
                  <a:cubicBezTo>
                    <a:pt x="141" y="533"/>
                    <a:pt x="145" y="538"/>
                    <a:pt x="150" y="543"/>
                  </a:cubicBezTo>
                  <a:cubicBezTo>
                    <a:pt x="147" y="545"/>
                    <a:pt x="147" y="545"/>
                    <a:pt x="147" y="545"/>
                  </a:cubicBezTo>
                  <a:cubicBezTo>
                    <a:pt x="143" y="540"/>
                    <a:pt x="138" y="535"/>
                    <a:pt x="133" y="530"/>
                  </a:cubicBezTo>
                  <a:close/>
                  <a:moveTo>
                    <a:pt x="106" y="497"/>
                  </a:moveTo>
                  <a:cubicBezTo>
                    <a:pt x="109" y="495"/>
                    <a:pt x="109" y="495"/>
                    <a:pt x="109" y="495"/>
                  </a:cubicBezTo>
                  <a:cubicBezTo>
                    <a:pt x="113" y="501"/>
                    <a:pt x="117" y="506"/>
                    <a:pt x="122" y="511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5" y="508"/>
                    <a:pt x="110" y="503"/>
                    <a:pt x="106" y="497"/>
                  </a:cubicBezTo>
                  <a:close/>
                  <a:moveTo>
                    <a:pt x="106" y="497"/>
                  </a:moveTo>
                  <a:cubicBezTo>
                    <a:pt x="106" y="497"/>
                    <a:pt x="106" y="497"/>
                    <a:pt x="106" y="497"/>
                  </a:cubicBezTo>
                  <a:cubicBezTo>
                    <a:pt x="106" y="497"/>
                    <a:pt x="106" y="497"/>
                    <a:pt x="106" y="497"/>
                  </a:cubicBezTo>
                  <a:close/>
                  <a:moveTo>
                    <a:pt x="81" y="463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8" y="467"/>
                    <a:pt x="92" y="473"/>
                    <a:pt x="96" y="478"/>
                  </a:cubicBezTo>
                  <a:cubicBezTo>
                    <a:pt x="93" y="480"/>
                    <a:pt x="93" y="480"/>
                    <a:pt x="93" y="480"/>
                  </a:cubicBezTo>
                  <a:cubicBezTo>
                    <a:pt x="89" y="475"/>
                    <a:pt x="84" y="469"/>
                    <a:pt x="81" y="463"/>
                  </a:cubicBezTo>
                  <a:close/>
                  <a:moveTo>
                    <a:pt x="58" y="428"/>
                  </a:moveTo>
                  <a:cubicBezTo>
                    <a:pt x="61" y="426"/>
                    <a:pt x="61" y="426"/>
                    <a:pt x="61" y="426"/>
                  </a:cubicBezTo>
                  <a:cubicBezTo>
                    <a:pt x="65" y="432"/>
                    <a:pt x="68" y="438"/>
                    <a:pt x="72" y="444"/>
                  </a:cubicBezTo>
                  <a:cubicBezTo>
                    <a:pt x="69" y="446"/>
                    <a:pt x="69" y="446"/>
                    <a:pt x="69" y="446"/>
                  </a:cubicBezTo>
                  <a:cubicBezTo>
                    <a:pt x="65" y="440"/>
                    <a:pt x="61" y="434"/>
                    <a:pt x="58" y="428"/>
                  </a:cubicBezTo>
                  <a:close/>
                  <a:moveTo>
                    <a:pt x="38" y="391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45" y="395"/>
                    <a:pt x="48" y="402"/>
                    <a:pt x="51" y="408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4" y="403"/>
                    <a:pt x="41" y="397"/>
                    <a:pt x="38" y="391"/>
                  </a:cubicBezTo>
                  <a:close/>
                  <a:moveTo>
                    <a:pt x="38" y="391"/>
                  </a:moveTo>
                  <a:cubicBezTo>
                    <a:pt x="38" y="391"/>
                    <a:pt x="38" y="391"/>
                    <a:pt x="38" y="391"/>
                  </a:cubicBezTo>
                  <a:close/>
                  <a:moveTo>
                    <a:pt x="22" y="352"/>
                  </a:moveTo>
                  <a:cubicBezTo>
                    <a:pt x="26" y="351"/>
                    <a:pt x="26" y="351"/>
                    <a:pt x="26" y="351"/>
                  </a:cubicBezTo>
                  <a:cubicBezTo>
                    <a:pt x="28" y="357"/>
                    <a:pt x="31" y="364"/>
                    <a:pt x="33" y="370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27" y="365"/>
                    <a:pt x="25" y="358"/>
                    <a:pt x="22" y="352"/>
                  </a:cubicBezTo>
                  <a:close/>
                  <a:moveTo>
                    <a:pt x="10" y="312"/>
                  </a:moveTo>
                  <a:cubicBezTo>
                    <a:pt x="10" y="312"/>
                    <a:pt x="10" y="312"/>
                    <a:pt x="10" y="312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6" y="318"/>
                    <a:pt x="17" y="325"/>
                    <a:pt x="19" y="331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4" y="326"/>
                    <a:pt x="12" y="319"/>
                    <a:pt x="10" y="312"/>
                  </a:cubicBezTo>
                  <a:close/>
                  <a:moveTo>
                    <a:pt x="5" y="285"/>
                  </a:moveTo>
                  <a:cubicBezTo>
                    <a:pt x="4" y="281"/>
                    <a:pt x="3" y="276"/>
                    <a:pt x="3" y="272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7" y="276"/>
                    <a:pt x="8" y="280"/>
                    <a:pt x="8" y="285"/>
                  </a:cubicBezTo>
                  <a:cubicBezTo>
                    <a:pt x="9" y="287"/>
                    <a:pt x="9" y="289"/>
                    <a:pt x="10" y="291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5" y="290"/>
                    <a:pt x="5" y="287"/>
                    <a:pt x="5" y="285"/>
                  </a:cubicBezTo>
                  <a:close/>
                  <a:moveTo>
                    <a:pt x="1" y="251"/>
                  </a:moveTo>
                  <a:cubicBezTo>
                    <a:pt x="0" y="244"/>
                    <a:pt x="0" y="237"/>
                    <a:pt x="0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7"/>
                    <a:pt x="4" y="244"/>
                    <a:pt x="4" y="251"/>
                  </a:cubicBezTo>
                  <a:lnTo>
                    <a:pt x="1" y="251"/>
                  </a:lnTo>
                  <a:close/>
                  <a:moveTo>
                    <a:pt x="0" y="210"/>
                  </a:moveTo>
                  <a:cubicBezTo>
                    <a:pt x="1" y="203"/>
                    <a:pt x="1" y="196"/>
                    <a:pt x="2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6"/>
                    <a:pt x="4" y="203"/>
                    <a:pt x="4" y="210"/>
                  </a:cubicBezTo>
                  <a:lnTo>
                    <a:pt x="0" y="210"/>
                  </a:lnTo>
                  <a:close/>
                  <a:moveTo>
                    <a:pt x="5" y="168"/>
                  </a:moveTo>
                  <a:cubicBezTo>
                    <a:pt x="6" y="161"/>
                    <a:pt x="8" y="155"/>
                    <a:pt x="9" y="14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1" y="155"/>
                    <a:pt x="10" y="162"/>
                    <a:pt x="9" y="169"/>
                  </a:cubicBezTo>
                  <a:lnTo>
                    <a:pt x="5" y="168"/>
                  </a:lnTo>
                  <a:close/>
                  <a:moveTo>
                    <a:pt x="15" y="128"/>
                  </a:moveTo>
                  <a:cubicBezTo>
                    <a:pt x="17" y="121"/>
                    <a:pt x="19" y="115"/>
                    <a:pt x="21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2" y="116"/>
                    <a:pt x="20" y="122"/>
                    <a:pt x="18" y="129"/>
                  </a:cubicBezTo>
                  <a:lnTo>
                    <a:pt x="15" y="128"/>
                  </a:lnTo>
                  <a:close/>
                  <a:moveTo>
                    <a:pt x="29" y="89"/>
                  </a:moveTo>
                  <a:cubicBezTo>
                    <a:pt x="32" y="82"/>
                    <a:pt x="35" y="76"/>
                    <a:pt x="38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7"/>
                    <a:pt x="35" y="84"/>
                    <a:pt x="32" y="90"/>
                  </a:cubicBezTo>
                  <a:lnTo>
                    <a:pt x="29" y="89"/>
                  </a:lnTo>
                  <a:close/>
                  <a:moveTo>
                    <a:pt x="48" y="51"/>
                  </a:moveTo>
                  <a:cubicBezTo>
                    <a:pt x="52" y="45"/>
                    <a:pt x="55" y="39"/>
                    <a:pt x="59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9" y="41"/>
                    <a:pt x="55" y="47"/>
                    <a:pt x="51" y="53"/>
                  </a:cubicBezTo>
                  <a:lnTo>
                    <a:pt x="48" y="51"/>
                  </a:lnTo>
                  <a:close/>
                  <a:moveTo>
                    <a:pt x="71" y="16"/>
                  </a:moveTo>
                  <a:cubicBezTo>
                    <a:pt x="79" y="5"/>
                    <a:pt x="85" y="0"/>
                    <a:pt x="85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2" y="7"/>
                    <a:pt x="74" y="18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261"/>
            <p:cNvSpPr/>
            <p:nvPr/>
          </p:nvSpPr>
          <p:spPr bwMode="auto">
            <a:xfrm>
              <a:off x="6500813" y="2495550"/>
              <a:ext cx="107950" cy="109538"/>
            </a:xfrm>
            <a:custGeom>
              <a:gdLst>
                <a:gd fmla="*/ 55 w 57" name="T0"/>
                <a:gd fmla="*/ 25 h 58" name="T1"/>
                <a:gd fmla="*/ 33 w 57" name="T2"/>
                <a:gd fmla="*/ 55 h 58" name="T3"/>
                <a:gd fmla="*/ 2 w 57" name="T4"/>
                <a:gd fmla="*/ 33 h 58" name="T5"/>
                <a:gd fmla="*/ 25 w 57" name="T6"/>
                <a:gd fmla="*/ 3 h 58" name="T7"/>
                <a:gd fmla="*/ 55 w 57" name="T8"/>
                <a:gd fmla="*/ 25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55" y="25"/>
                  </a:moveTo>
                  <a:cubicBezTo>
                    <a:pt x="57" y="40"/>
                    <a:pt x="47" y="53"/>
                    <a:pt x="33" y="55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8"/>
                    <a:pt x="10" y="5"/>
                    <a:pt x="25" y="3"/>
                  </a:cubicBezTo>
                  <a:cubicBezTo>
                    <a:pt x="39" y="0"/>
                    <a:pt x="53" y="10"/>
                    <a:pt x="5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262"/>
            <p:cNvSpPr/>
            <p:nvPr/>
          </p:nvSpPr>
          <p:spPr bwMode="auto">
            <a:xfrm>
              <a:off x="4379913" y="2406650"/>
              <a:ext cx="58738" cy="57150"/>
            </a:xfrm>
            <a:custGeom>
              <a:gdLst>
                <a:gd fmla="*/ 25 w 31" name="T0"/>
                <a:gd fmla="*/ 6 h 31" name="T1"/>
                <a:gd fmla="*/ 26 w 31" name="T2"/>
                <a:gd fmla="*/ 26 h 31" name="T3"/>
                <a:gd fmla="*/ 6 w 31" name="T4"/>
                <a:gd fmla="*/ 24 h 31" name="T5"/>
                <a:gd fmla="*/ 5 w 31" name="T6"/>
                <a:gd fmla="*/ 5 h 31" name="T7"/>
                <a:gd fmla="*/ 25 w 31" name="T8"/>
                <a:gd fmla="*/ 6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25" y="6"/>
                  </a:moveTo>
                  <a:cubicBezTo>
                    <a:pt x="30" y="12"/>
                    <a:pt x="31" y="21"/>
                    <a:pt x="26" y="26"/>
                  </a:cubicBezTo>
                  <a:cubicBezTo>
                    <a:pt x="20" y="31"/>
                    <a:pt x="12" y="30"/>
                    <a:pt x="6" y="24"/>
                  </a:cubicBezTo>
                  <a:cubicBezTo>
                    <a:pt x="1" y="18"/>
                    <a:pt x="0" y="9"/>
                    <a:pt x="5" y="5"/>
                  </a:cubicBezTo>
                  <a:cubicBezTo>
                    <a:pt x="11" y="0"/>
                    <a:pt x="19" y="1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263"/>
            <p:cNvSpPr/>
            <p:nvPr/>
          </p:nvSpPr>
          <p:spPr bwMode="auto">
            <a:xfrm>
              <a:off x="2640013" y="3082925"/>
              <a:ext cx="247650" cy="252413"/>
            </a:xfrm>
            <a:custGeom>
              <a:gdLst>
                <a:gd fmla="*/ 27 w 132" name="T0"/>
                <a:gd fmla="*/ 109 h 135" name="T1"/>
                <a:gd fmla="*/ 34 w 132" name="T2"/>
                <a:gd fmla="*/ 117 h 135" name="T3"/>
                <a:gd fmla="*/ 41 w 132" name="T4"/>
                <a:gd fmla="*/ 111 h 135" name="T5"/>
                <a:gd fmla="*/ 39 w 132" name="T6"/>
                <a:gd fmla="*/ 108 h 135" name="T7"/>
                <a:gd fmla="*/ 54 w 132" name="T8"/>
                <a:gd fmla="*/ 106 h 135" name="T9"/>
                <a:gd fmla="*/ 60 w 132" name="T10"/>
                <a:gd fmla="*/ 113 h 135" name="T11"/>
                <a:gd fmla="*/ 67 w 132" name="T12"/>
                <a:gd fmla="*/ 107 h 135" name="T13"/>
                <a:gd fmla="*/ 65 w 132" name="T14"/>
                <a:gd fmla="*/ 104 h 135" name="T15"/>
                <a:gd fmla="*/ 85 w 132" name="T16"/>
                <a:gd fmla="*/ 101 h 135" name="T17"/>
                <a:gd fmla="*/ 104 w 132" name="T18"/>
                <a:gd fmla="*/ 124 h 135" name="T19"/>
                <a:gd fmla="*/ 122 w 132" name="T20"/>
                <a:gd fmla="*/ 132 h 135" name="T21"/>
                <a:gd fmla="*/ 122 w 132" name="T22"/>
                <a:gd fmla="*/ 132 h 135" name="T23"/>
                <a:gd fmla="*/ 122 w 132" name="T24"/>
                <a:gd fmla="*/ 132 h 135" name="T25"/>
                <a:gd fmla="*/ 122 w 132" name="T26"/>
                <a:gd fmla="*/ 132 h 135" name="T27"/>
                <a:gd fmla="*/ 122 w 132" name="T28"/>
                <a:gd fmla="*/ 132 h 135" name="T29"/>
                <a:gd fmla="*/ 118 w 132" name="T30"/>
                <a:gd fmla="*/ 114 h 135" name="T31"/>
                <a:gd fmla="*/ 100 w 132" name="T32"/>
                <a:gd fmla="*/ 91 h 135" name="T33"/>
                <a:gd fmla="*/ 108 w 132" name="T34"/>
                <a:gd fmla="*/ 74 h 135" name="T35"/>
                <a:gd fmla="*/ 110 w 132" name="T36"/>
                <a:gd fmla="*/ 77 h 135" name="T37"/>
                <a:gd fmla="*/ 118 w 132" name="T38"/>
                <a:gd fmla="*/ 71 h 135" name="T39"/>
                <a:gd fmla="*/ 112 w 132" name="T40"/>
                <a:gd fmla="*/ 64 h 135" name="T41"/>
                <a:gd fmla="*/ 119 w 132" name="T42"/>
                <a:gd fmla="*/ 51 h 135" name="T43"/>
                <a:gd fmla="*/ 121 w 132" name="T44"/>
                <a:gd fmla="*/ 54 h 135" name="T45"/>
                <a:gd fmla="*/ 129 w 132" name="T46"/>
                <a:gd fmla="*/ 49 h 135" name="T47"/>
                <a:gd fmla="*/ 123 w 132" name="T48"/>
                <a:gd fmla="*/ 41 h 135" name="T49"/>
                <a:gd fmla="*/ 132 w 132" name="T50"/>
                <a:gd fmla="*/ 22 h 135" name="T51"/>
                <a:gd fmla="*/ 127 w 132" name="T52"/>
                <a:gd fmla="*/ 15 h 135" name="T53"/>
                <a:gd fmla="*/ 99 w 132" name="T54"/>
                <a:gd fmla="*/ 54 h 135" name="T55"/>
                <a:gd fmla="*/ 80 w 132" name="T56"/>
                <a:gd fmla="*/ 67 h 135" name="T57"/>
                <a:gd fmla="*/ 76 w 132" name="T58"/>
                <a:gd fmla="*/ 63 h 135" name="T59"/>
                <a:gd fmla="*/ 47 w 132" name="T60"/>
                <a:gd fmla="*/ 33 h 135" name="T61"/>
                <a:gd fmla="*/ 55 w 132" name="T62"/>
                <a:gd fmla="*/ 6 h 135" name="T63"/>
                <a:gd fmla="*/ 50 w 132" name="T64"/>
                <a:gd fmla="*/ 0 h 135" name="T65"/>
                <a:gd fmla="*/ 34 w 132" name="T66"/>
                <a:gd fmla="*/ 23 h 135" name="T67"/>
                <a:gd fmla="*/ 25 w 132" name="T68"/>
                <a:gd fmla="*/ 12 h 135" name="T69"/>
                <a:gd fmla="*/ 23 w 132" name="T70"/>
                <a:gd fmla="*/ 14 h 135" name="T71"/>
                <a:gd fmla="*/ 32 w 132" name="T72"/>
                <a:gd fmla="*/ 24 h 135" name="T73"/>
                <a:gd fmla="*/ 4 w 132" name="T74"/>
                <a:gd fmla="*/ 33 h 135" name="T75"/>
                <a:gd fmla="*/ 8 w 132" name="T76"/>
                <a:gd fmla="*/ 38 h 135" name="T77"/>
                <a:gd fmla="*/ 39 w 132" name="T78"/>
                <a:gd fmla="*/ 38 h 135" name="T79"/>
                <a:gd fmla="*/ 62 w 132" name="T80"/>
                <a:gd fmla="*/ 73 h 135" name="T81"/>
                <a:gd fmla="*/ 66 w 132" name="T82"/>
                <a:gd fmla="*/ 78 h 135" name="T83"/>
                <a:gd fmla="*/ 47 w 132" name="T84"/>
                <a:gd fmla="*/ 91 h 135" name="T85"/>
                <a:gd fmla="*/ 0 w 132" name="T86"/>
                <a:gd fmla="*/ 106 h 135" name="T87"/>
                <a:gd fmla="*/ 5 w 132" name="T88"/>
                <a:gd fmla="*/ 113 h 135" name="T89"/>
                <a:gd fmla="*/ 27 w 132" name="T90"/>
                <a:gd fmla="*/ 109 h 13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35" w="132">
                  <a:moveTo>
                    <a:pt x="27" y="109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12" y="135"/>
                    <a:pt x="119" y="133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4" y="130"/>
                    <a:pt x="127" y="124"/>
                    <a:pt x="118" y="114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8" y="64"/>
                    <a:pt x="76" y="63"/>
                    <a:pt x="76" y="6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5"/>
                    <a:pt x="66" y="78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5" y="113"/>
                    <a:pt x="5" y="113"/>
                    <a:pt x="5" y="113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264"/>
            <p:cNvSpPr/>
            <p:nvPr/>
          </p:nvSpPr>
          <p:spPr bwMode="auto">
            <a:xfrm>
              <a:off x="6338888" y="2382838"/>
              <a:ext cx="406400" cy="411163"/>
            </a:xfrm>
            <a:custGeom>
              <a:gdLst>
                <a:gd fmla="*/ 195 w 217" name="T0"/>
                <a:gd fmla="*/ 125 h 219" name="T1"/>
                <a:gd fmla="*/ 198 w 217" name="T2"/>
                <a:gd fmla="*/ 111 h 219" name="T3"/>
                <a:gd fmla="*/ 185 w 217" name="T4"/>
                <a:gd fmla="*/ 108 h 219" name="T5"/>
                <a:gd fmla="*/ 183 w 217" name="T6"/>
                <a:gd fmla="*/ 114 h 219" name="T7"/>
                <a:gd fmla="*/ 168 w 217" name="T8"/>
                <a:gd fmla="*/ 99 h 219" name="T9"/>
                <a:gd fmla="*/ 171 w 217" name="T10"/>
                <a:gd fmla="*/ 87 h 219" name="T11"/>
                <a:gd fmla="*/ 158 w 217" name="T12"/>
                <a:gd fmla="*/ 83 h 219" name="T13"/>
                <a:gd fmla="*/ 156 w 217" name="T14"/>
                <a:gd fmla="*/ 88 h 219" name="T15"/>
                <a:gd fmla="*/ 136 w 217" name="T16"/>
                <a:gd fmla="*/ 69 h 219" name="T17"/>
                <a:gd fmla="*/ 147 w 217" name="T18"/>
                <a:gd fmla="*/ 27 h 219" name="T19"/>
                <a:gd fmla="*/ 142 w 217" name="T20"/>
                <a:gd fmla="*/ 1 h 219" name="T21"/>
                <a:gd fmla="*/ 142 w 217" name="T22"/>
                <a:gd fmla="*/ 1 h 219" name="T23"/>
                <a:gd fmla="*/ 141 w 217" name="T24"/>
                <a:gd fmla="*/ 1 h 219" name="T25"/>
                <a:gd fmla="*/ 141 w 217" name="T26"/>
                <a:gd fmla="*/ 0 h 219" name="T27"/>
                <a:gd fmla="*/ 141 w 217" name="T28"/>
                <a:gd fmla="*/ 1 h 219" name="T29"/>
                <a:gd fmla="*/ 123 w 217" name="T30"/>
                <a:gd fmla="*/ 21 h 219" name="T31"/>
                <a:gd fmla="*/ 112 w 217" name="T32"/>
                <a:gd fmla="*/ 63 h 219" name="T33"/>
                <a:gd fmla="*/ 85 w 217" name="T34"/>
                <a:gd fmla="*/ 69 h 219" name="T35"/>
                <a:gd fmla="*/ 86 w 217" name="T36"/>
                <a:gd fmla="*/ 64 h 219" name="T37"/>
                <a:gd fmla="*/ 73 w 217" name="T38"/>
                <a:gd fmla="*/ 61 h 219" name="T39"/>
                <a:gd fmla="*/ 70 w 217" name="T40"/>
                <a:gd fmla="*/ 73 h 219" name="T41"/>
                <a:gd fmla="*/ 48 w 217" name="T42"/>
                <a:gd fmla="*/ 78 h 219" name="T43"/>
                <a:gd fmla="*/ 50 w 217" name="T44"/>
                <a:gd fmla="*/ 72 h 219" name="T45"/>
                <a:gd fmla="*/ 37 w 217" name="T46"/>
                <a:gd fmla="*/ 69 h 219" name="T47"/>
                <a:gd fmla="*/ 33 w 217" name="T48"/>
                <a:gd fmla="*/ 82 h 219" name="T49"/>
                <a:gd fmla="*/ 3 w 217" name="T50"/>
                <a:gd fmla="*/ 90 h 219" name="T51"/>
                <a:gd fmla="*/ 0 w 217" name="T52"/>
                <a:gd fmla="*/ 102 h 219" name="T53"/>
                <a:gd fmla="*/ 69 w 217" name="T54"/>
                <a:gd fmla="*/ 97 h 219" name="T55"/>
                <a:gd fmla="*/ 100 w 217" name="T56"/>
                <a:gd fmla="*/ 106 h 219" name="T57"/>
                <a:gd fmla="*/ 98 w 217" name="T58"/>
                <a:gd fmla="*/ 114 h 219" name="T59"/>
                <a:gd fmla="*/ 88 w 217" name="T60"/>
                <a:gd fmla="*/ 174 h 219" name="T61"/>
                <a:gd fmla="*/ 50 w 217" name="T62"/>
                <a:gd fmla="*/ 190 h 219" name="T63"/>
                <a:gd fmla="*/ 47 w 217" name="T64"/>
                <a:gd fmla="*/ 199 h 219" name="T65"/>
                <a:gd fmla="*/ 88 w 217" name="T66"/>
                <a:gd fmla="*/ 197 h 219" name="T67"/>
                <a:gd fmla="*/ 83 w 217" name="T68"/>
                <a:gd fmla="*/ 215 h 219" name="T69"/>
                <a:gd fmla="*/ 86 w 217" name="T70"/>
                <a:gd fmla="*/ 216 h 219" name="T71"/>
                <a:gd fmla="*/ 91 w 217" name="T72"/>
                <a:gd fmla="*/ 198 h 219" name="T73"/>
                <a:gd fmla="*/ 125 w 217" name="T74"/>
                <a:gd fmla="*/ 219 h 219" name="T75"/>
                <a:gd fmla="*/ 127 w 217" name="T76"/>
                <a:gd fmla="*/ 210 h 219" name="T77"/>
                <a:gd fmla="*/ 101 w 217" name="T78"/>
                <a:gd fmla="*/ 177 h 219" name="T79"/>
                <a:gd fmla="*/ 123 w 217" name="T80"/>
                <a:gd fmla="*/ 120 h 219" name="T81"/>
                <a:gd fmla="*/ 125 w 217" name="T82"/>
                <a:gd fmla="*/ 112 h 219" name="T83"/>
                <a:gd fmla="*/ 156 w 217" name="T84"/>
                <a:gd fmla="*/ 120 h 219" name="T85"/>
                <a:gd fmla="*/ 214 w 217" name="T86"/>
                <a:gd fmla="*/ 158 h 219" name="T87"/>
                <a:gd fmla="*/ 217 w 217" name="T88"/>
                <a:gd fmla="*/ 146 h 219" name="T89"/>
                <a:gd fmla="*/ 195 w 217" name="T90"/>
                <a:gd fmla="*/ 125 h 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19" w="216">
                  <a:moveTo>
                    <a:pt x="195" y="125"/>
                  </a:moveTo>
                  <a:cubicBezTo>
                    <a:pt x="198" y="111"/>
                    <a:pt x="198" y="111"/>
                    <a:pt x="198" y="111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2" y="9"/>
                    <a:pt x="144" y="2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7" y="1"/>
                    <a:pt x="128" y="2"/>
                    <a:pt x="123" y="2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1"/>
                    <a:pt x="98" y="114"/>
                    <a:pt x="98" y="11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3" y="215"/>
                    <a:pt x="83" y="215"/>
                    <a:pt x="83" y="215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0"/>
                    <a:pt x="123" y="117"/>
                    <a:pt x="125" y="112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7" y="146"/>
                    <a:pt x="217" y="146"/>
                    <a:pt x="217" y="146"/>
                  </a:cubicBezTo>
                  <a:lnTo>
                    <a:pt x="195" y="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265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gdLst>
                <a:gd fmla="*/ 244 w 245" name="T0"/>
                <a:gd fmla="*/ 0 h 93" name="T1"/>
                <a:gd fmla="*/ 28 w 245" name="T2"/>
                <a:gd fmla="*/ 47 h 93" name="T3"/>
                <a:gd fmla="*/ 20 w 245" name="T4"/>
                <a:gd fmla="*/ 72 h 93" name="T5"/>
                <a:gd fmla="*/ 0 w 245" name="T6"/>
                <a:gd fmla="*/ 93 h 93" name="T7"/>
                <a:gd fmla="*/ 245 w 245" name="T8"/>
                <a:gd fmla="*/ 3 h 93" name="T9"/>
                <a:gd fmla="*/ 244 w 245" name="T10"/>
                <a:gd fmla="*/ 0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245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266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gdLst>
                <a:gd fmla="*/ 244 w 245" name="T0"/>
                <a:gd fmla="*/ 0 h 93" name="T1"/>
                <a:gd fmla="*/ 28 w 245" name="T2"/>
                <a:gd fmla="*/ 47 h 93" name="T3"/>
                <a:gd fmla="*/ 20 w 245" name="T4"/>
                <a:gd fmla="*/ 72 h 93" name="T5"/>
                <a:gd fmla="*/ 0 w 245" name="T6"/>
                <a:gd fmla="*/ 93 h 93" name="T7"/>
                <a:gd fmla="*/ 245 w 245" name="T8"/>
                <a:gd fmla="*/ 3 h 93" name="T9"/>
                <a:gd fmla="*/ 244 w 245" name="T10"/>
                <a:gd fmla="*/ 0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245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267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gdLst>
                <a:gd fmla="*/ 120 w 357" name="T0"/>
                <a:gd fmla="*/ 52 h 130" name="T1"/>
                <a:gd fmla="*/ 0 w 357" name="T2"/>
                <a:gd fmla="*/ 79 h 130" name="T3"/>
                <a:gd fmla="*/ 3 w 357" name="T4"/>
                <a:gd fmla="*/ 130 h 130" name="T5"/>
                <a:gd fmla="*/ 92 w 357" name="T6"/>
                <a:gd fmla="*/ 98 h 130" name="T7"/>
                <a:gd fmla="*/ 112 w 357" name="T8"/>
                <a:gd fmla="*/ 77 h 130" name="T9"/>
                <a:gd fmla="*/ 120 w 357" name="T10"/>
                <a:gd fmla="*/ 52 h 130" name="T11"/>
                <a:gd fmla="*/ 357 w 357" name="T12"/>
                <a:gd fmla="*/ 0 h 130" name="T13"/>
                <a:gd fmla="*/ 336 w 357" name="T14"/>
                <a:gd fmla="*/ 5 h 130" name="T15"/>
                <a:gd fmla="*/ 337 w 357" name="T16"/>
                <a:gd fmla="*/ 8 h 130" name="T17"/>
                <a:gd fmla="*/ 357 w 357" name="T18"/>
                <a:gd fmla="*/ 0 h 1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0" w="357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close/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68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gdLst>
                <a:gd fmla="*/ 120 w 357" name="T0"/>
                <a:gd fmla="*/ 52 h 130" name="T1"/>
                <a:gd fmla="*/ 0 w 357" name="T2"/>
                <a:gd fmla="*/ 79 h 130" name="T3"/>
                <a:gd fmla="*/ 3 w 357" name="T4"/>
                <a:gd fmla="*/ 130 h 130" name="T5"/>
                <a:gd fmla="*/ 92 w 357" name="T6"/>
                <a:gd fmla="*/ 98 h 130" name="T7"/>
                <a:gd fmla="*/ 112 w 357" name="T8"/>
                <a:gd fmla="*/ 77 h 130" name="T9"/>
                <a:gd fmla="*/ 120 w 357" name="T10"/>
                <a:gd fmla="*/ 52 h 130" name="T11"/>
                <a:gd fmla="*/ 357 w 357" name="T12"/>
                <a:gd fmla="*/ 0 h 130" name="T13"/>
                <a:gd fmla="*/ 336 w 357" name="T14"/>
                <a:gd fmla="*/ 5 h 130" name="T15"/>
                <a:gd fmla="*/ 337 w 357" name="T16"/>
                <a:gd fmla="*/ 8 h 130" name="T17"/>
                <a:gd fmla="*/ 357 w 357" name="T18"/>
                <a:gd fmla="*/ 0 h 1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0" w="357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4733926" y="2597150"/>
              <a:ext cx="111125" cy="506413"/>
              <a:chOff x="4733926" y="2597150"/>
              <a:chExt cx="111125" cy="506413"/>
            </a:xfrm>
          </p:grpSpPr>
          <p:sp>
            <p:nvSpPr>
              <p:cNvPr id="301" name="Freeform 269"/>
              <p:cNvSpPr/>
              <p:nvPr/>
            </p:nvSpPr>
            <p:spPr bwMode="auto">
              <a:xfrm>
                <a:off x="4733926" y="2597150"/>
                <a:ext cx="55563" cy="506413"/>
              </a:xfrm>
              <a:custGeom>
                <a:gdLst>
                  <a:gd fmla="*/ 35 w 35" name="T0"/>
                  <a:gd fmla="*/ 0 h 319" name="T1"/>
                  <a:gd fmla="*/ 35 w 35" name="T2"/>
                  <a:gd fmla="*/ 319 h 319" name="T3"/>
                  <a:gd fmla="*/ 0 w 35" name="T4"/>
                  <a:gd fmla="*/ 284 h 319" name="T5"/>
                  <a:gd fmla="*/ 35 w 35" name="T6"/>
                  <a:gd fmla="*/ 0 h 3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19" w="35">
                    <a:moveTo>
                      <a:pt x="35" y="0"/>
                    </a:moveTo>
                    <a:lnTo>
                      <a:pt x="35" y="319"/>
                    </a:lnTo>
                    <a:lnTo>
                      <a:pt x="0" y="28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70"/>
              <p:cNvSpPr/>
              <p:nvPr/>
            </p:nvSpPr>
            <p:spPr bwMode="auto">
              <a:xfrm>
                <a:off x="4789488" y="2597150"/>
                <a:ext cx="55563" cy="506413"/>
              </a:xfrm>
              <a:custGeom>
                <a:gdLst>
                  <a:gd fmla="*/ 0 w 35" name="T0"/>
                  <a:gd fmla="*/ 0 h 319" name="T1"/>
                  <a:gd fmla="*/ 0 w 35" name="T2"/>
                  <a:gd fmla="*/ 319 h 319" name="T3"/>
                  <a:gd fmla="*/ 35 w 35" name="T4"/>
                  <a:gd fmla="*/ 284 h 319" name="T5"/>
                  <a:gd fmla="*/ 0 w 35" name="T6"/>
                  <a:gd fmla="*/ 0 h 31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19" w="35">
                    <a:moveTo>
                      <a:pt x="0" y="0"/>
                    </a:moveTo>
                    <a:lnTo>
                      <a:pt x="0" y="319"/>
                    </a:lnTo>
                    <a:lnTo>
                      <a:pt x="35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271"/>
            <p:cNvSpPr>
              <a:spLocks noEditPoints="1"/>
            </p:cNvSpPr>
            <p:nvPr/>
          </p:nvSpPr>
          <p:spPr bwMode="auto">
            <a:xfrm>
              <a:off x="5662613" y="2717800"/>
              <a:ext cx="476250" cy="169863"/>
            </a:xfrm>
            <a:custGeom>
              <a:gdLst>
                <a:gd fmla="*/ 0 w 254" name="T0"/>
                <a:gd fmla="*/ 84 h 91" name="T1"/>
                <a:gd fmla="*/ 0 w 254" name="T2"/>
                <a:gd fmla="*/ 91 h 91" name="T3"/>
                <a:gd fmla="*/ 4 w 254" name="T4"/>
                <a:gd fmla="*/ 89 h 91" name="T5"/>
                <a:gd fmla="*/ 0 w 254" name="T6"/>
                <a:gd fmla="*/ 84 h 91" name="T7"/>
                <a:gd fmla="*/ 254 w 254" name="T8"/>
                <a:gd fmla="*/ 0 h 91" name="T9"/>
                <a:gd fmla="*/ 77 w 254" name="T10"/>
                <a:gd fmla="*/ 39 h 91" name="T11"/>
                <a:gd fmla="*/ 65 w 254" name="T12"/>
                <a:gd fmla="*/ 50 h 91" name="T13"/>
                <a:gd fmla="*/ 54 w 254" name="T14"/>
                <a:gd fmla="*/ 44 h 91" name="T15"/>
                <a:gd fmla="*/ 38 w 254" name="T16"/>
                <a:gd fmla="*/ 48 h 91" name="T17"/>
                <a:gd fmla="*/ 53 w 254" name="T18"/>
                <a:gd fmla="*/ 72 h 91" name="T19"/>
                <a:gd fmla="*/ 141 w 254" name="T20"/>
                <a:gd fmla="*/ 40 h 91" name="T21"/>
                <a:gd fmla="*/ 142 w 254" name="T22"/>
                <a:gd fmla="*/ 38 h 91" name="T23"/>
                <a:gd fmla="*/ 145 w 254" name="T24"/>
                <a:gd fmla="*/ 39 h 91" name="T25"/>
                <a:gd fmla="*/ 254 w 254" name="T26"/>
                <a:gd fmla="*/ 0 h 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1" w="254">
                  <a:moveTo>
                    <a:pt x="0" y="84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4" y="0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6" y="45"/>
                    <a:pt x="71" y="50"/>
                    <a:pt x="65" y="50"/>
                  </a:cubicBezTo>
                  <a:cubicBezTo>
                    <a:pt x="60" y="50"/>
                    <a:pt x="56" y="48"/>
                    <a:pt x="54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272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gdLst>
                <a:gd fmla="*/ 1 w 5" name="T0"/>
                <a:gd fmla="*/ 0 h 3" name="T1"/>
                <a:gd fmla="*/ 0 w 5" name="T2"/>
                <a:gd fmla="*/ 3 h 3" name="T3"/>
                <a:gd fmla="*/ 5 w 5" name="T4"/>
                <a:gd fmla="*/ 2 h 3" name="T5"/>
                <a:gd fmla="*/ 1 w 5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5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273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gdLst>
                <a:gd fmla="*/ 1 w 5" name="T0"/>
                <a:gd fmla="*/ 0 h 3" name="T1"/>
                <a:gd fmla="*/ 0 w 5" name="T2"/>
                <a:gd fmla="*/ 3 h 3" name="T3"/>
                <a:gd fmla="*/ 5 w 5" name="T4"/>
                <a:gd fmla="*/ 2 h 3" name="T5"/>
                <a:gd fmla="*/ 1 w 5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5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74"/>
            <p:cNvSpPr/>
            <p:nvPr/>
          </p:nvSpPr>
          <p:spPr bwMode="auto">
            <a:xfrm>
              <a:off x="5764213" y="2790825"/>
              <a:ext cx="42863" cy="20638"/>
            </a:xfrm>
            <a:custGeom>
              <a:gdLst>
                <a:gd fmla="*/ 23 w 23" name="T0"/>
                <a:gd fmla="*/ 0 h 11" name="T1"/>
                <a:gd fmla="*/ 0 w 23" name="T2"/>
                <a:gd fmla="*/ 5 h 11" name="T3"/>
                <a:gd fmla="*/ 11 w 23" name="T4"/>
                <a:gd fmla="*/ 11 h 11" name="T5"/>
                <a:gd fmla="*/ 23 w 23" name="T6"/>
                <a:gd fmla="*/ 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3">
                  <a:moveTo>
                    <a:pt x="2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6" y="11"/>
                    <a:pt x="11" y="11"/>
                  </a:cubicBezTo>
                  <a:cubicBezTo>
                    <a:pt x="17" y="11"/>
                    <a:pt x="22" y="6"/>
                    <a:pt x="2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75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gdLst>
                <a:gd fmla="*/ 45 w 63" name="T0"/>
                <a:gd fmla="*/ 0 h 49" name="T1"/>
                <a:gd fmla="*/ 0 w 63" name="T2"/>
                <a:gd fmla="*/ 10 h 49" name="T3"/>
                <a:gd fmla="*/ 0 w 63" name="T4"/>
                <a:gd fmla="*/ 43 h 49" name="T5"/>
                <a:gd fmla="*/ 5 w 63" name="T6"/>
                <a:gd fmla="*/ 49 h 49" name="T7"/>
                <a:gd fmla="*/ 63 w 63" name="T8"/>
                <a:gd fmla="*/ 29 h 49" name="T9"/>
                <a:gd fmla="*/ 45 w 63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62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276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gdLst>
                <a:gd fmla="*/ 45 w 63" name="T0"/>
                <a:gd fmla="*/ 0 h 49" name="T1"/>
                <a:gd fmla="*/ 0 w 63" name="T2"/>
                <a:gd fmla="*/ 10 h 49" name="T3"/>
                <a:gd fmla="*/ 0 w 63" name="T4"/>
                <a:gd fmla="*/ 43 h 49" name="T5"/>
                <a:gd fmla="*/ 5 w 63" name="T6"/>
                <a:gd fmla="*/ 49 h 49" name="T7"/>
                <a:gd fmla="*/ 63 w 63" name="T8"/>
                <a:gd fmla="*/ 29 h 49" name="T9"/>
                <a:gd fmla="*/ 45 w 63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62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5634038" y="2587625"/>
              <a:ext cx="63500" cy="293688"/>
              <a:chOff x="5634038" y="2587625"/>
              <a:chExt cx="63500" cy="293688"/>
            </a:xfrm>
          </p:grpSpPr>
          <p:sp>
            <p:nvSpPr>
              <p:cNvPr id="299" name="Freeform 277"/>
              <p:cNvSpPr/>
              <p:nvPr/>
            </p:nvSpPr>
            <p:spPr bwMode="auto">
              <a:xfrm>
                <a:off x="5634038" y="2587625"/>
                <a:ext cx="31750" cy="293688"/>
              </a:xfrm>
              <a:custGeom>
                <a:gdLst>
                  <a:gd fmla="*/ 20 w 20" name="T0"/>
                  <a:gd fmla="*/ 0 h 185" name="T1"/>
                  <a:gd fmla="*/ 20 w 20" name="T2"/>
                  <a:gd fmla="*/ 185 h 185" name="T3"/>
                  <a:gd fmla="*/ 0 w 20" name="T4"/>
                  <a:gd fmla="*/ 165 h 185" name="T5"/>
                  <a:gd fmla="*/ 20 w 20" name="T6"/>
                  <a:gd fmla="*/ 0 h 18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5" w="20">
                    <a:moveTo>
                      <a:pt x="20" y="0"/>
                    </a:moveTo>
                    <a:lnTo>
                      <a:pt x="20" y="185"/>
                    </a:lnTo>
                    <a:lnTo>
                      <a:pt x="0" y="1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78"/>
              <p:cNvSpPr/>
              <p:nvPr/>
            </p:nvSpPr>
            <p:spPr bwMode="auto">
              <a:xfrm>
                <a:off x="5665788" y="2587625"/>
                <a:ext cx="31750" cy="293688"/>
              </a:xfrm>
              <a:custGeom>
                <a:gdLst>
                  <a:gd fmla="*/ 0 w 20" name="T0"/>
                  <a:gd fmla="*/ 0 h 185" name="T1"/>
                  <a:gd fmla="*/ 0 w 20" name="T2"/>
                  <a:gd fmla="*/ 185 h 185" name="T3"/>
                  <a:gd fmla="*/ 20 w 20" name="T4"/>
                  <a:gd fmla="*/ 165 h 185" name="T5"/>
                  <a:gd fmla="*/ 0 w 20" name="T6"/>
                  <a:gd fmla="*/ 0 h 18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5" w="20">
                    <a:moveTo>
                      <a:pt x="0" y="0"/>
                    </a:moveTo>
                    <a:lnTo>
                      <a:pt x="0" y="185"/>
                    </a:lnTo>
                    <a:lnTo>
                      <a:pt x="2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4" name="Freeform 279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gdLst>
                <a:gd fmla="*/ 478 w 479" name="T0"/>
                <a:gd fmla="*/ 0 h 177" name="T1"/>
                <a:gd fmla="*/ 41 w 479" name="T2"/>
                <a:gd fmla="*/ 96 h 177" name="T3"/>
                <a:gd fmla="*/ 41 w 479" name="T4"/>
                <a:gd fmla="*/ 108 h 177" name="T5"/>
                <a:gd fmla="*/ 18 w 479" name="T6"/>
                <a:gd fmla="*/ 154 h 177" name="T7"/>
                <a:gd fmla="*/ 18 w 479" name="T8"/>
                <a:gd fmla="*/ 168 h 177" name="T9"/>
                <a:gd fmla="*/ 0 w 479" name="T10"/>
                <a:gd fmla="*/ 177 h 177" name="T11"/>
                <a:gd fmla="*/ 479 w 479" name="T12"/>
                <a:gd fmla="*/ 7 h 177" name="T13"/>
                <a:gd fmla="*/ 478 w 479" name="T14"/>
                <a:gd fmla="*/ 0 h 1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7" w="479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280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gdLst>
                <a:gd fmla="*/ 478 w 479" name="T0"/>
                <a:gd fmla="*/ 0 h 177" name="T1"/>
                <a:gd fmla="*/ 41 w 479" name="T2"/>
                <a:gd fmla="*/ 96 h 177" name="T3"/>
                <a:gd fmla="*/ 41 w 479" name="T4"/>
                <a:gd fmla="*/ 108 h 177" name="T5"/>
                <a:gd fmla="*/ 18 w 479" name="T6"/>
                <a:gd fmla="*/ 154 h 177" name="T7"/>
                <a:gd fmla="*/ 18 w 479" name="T8"/>
                <a:gd fmla="*/ 168 h 177" name="T9"/>
                <a:gd fmla="*/ 0 w 479" name="T10"/>
                <a:gd fmla="*/ 177 h 177" name="T11"/>
                <a:gd fmla="*/ 479 w 479" name="T12"/>
                <a:gd fmla="*/ 7 h 177" name="T13"/>
                <a:gd fmla="*/ 478 w 479" name="T14"/>
                <a:gd fmla="*/ 0 h 1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7" w="479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gdLst>
                <a:gd fmla="*/ 140 w 140" name="T0"/>
                <a:gd fmla="*/ 0 h 117" name="T1"/>
                <a:gd fmla="*/ 0 w 140" name="T2"/>
                <a:gd fmla="*/ 31 h 117" name="T3"/>
                <a:gd fmla="*/ 0 w 140" name="T4"/>
                <a:gd fmla="*/ 117 h 117" name="T5"/>
                <a:gd fmla="*/ 99 w 140" name="T6"/>
                <a:gd fmla="*/ 81 h 117" name="T7"/>
                <a:gd fmla="*/ 117 w 140" name="T8"/>
                <a:gd fmla="*/ 72 h 117" name="T9"/>
                <a:gd fmla="*/ 117 w 140" name="T10"/>
                <a:gd fmla="*/ 58 h 117" name="T11"/>
                <a:gd fmla="*/ 140 w 140" name="T12"/>
                <a:gd fmla="*/ 12 h 117" name="T13"/>
                <a:gd fmla="*/ 140 w 140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140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282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gdLst>
                <a:gd fmla="*/ 140 w 140" name="T0"/>
                <a:gd fmla="*/ 0 h 117" name="T1"/>
                <a:gd fmla="*/ 0 w 140" name="T2"/>
                <a:gd fmla="*/ 31 h 117" name="T3"/>
                <a:gd fmla="*/ 0 w 140" name="T4"/>
                <a:gd fmla="*/ 117 h 117" name="T5"/>
                <a:gd fmla="*/ 99 w 140" name="T6"/>
                <a:gd fmla="*/ 81 h 117" name="T7"/>
                <a:gd fmla="*/ 117 w 140" name="T8"/>
                <a:gd fmla="*/ 72 h 117" name="T9"/>
                <a:gd fmla="*/ 117 w 140" name="T10"/>
                <a:gd fmla="*/ 58 h 117" name="T11"/>
                <a:gd fmla="*/ 140 w 140" name="T12"/>
                <a:gd fmla="*/ 12 h 117" name="T13"/>
                <a:gd fmla="*/ 140 w 140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140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283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gdLst>
                <a:gd fmla="*/ 56 w 56" name="T0"/>
                <a:gd fmla="*/ 0 h 20" name="T1"/>
                <a:gd fmla="*/ 0 w 56" name="T2"/>
                <a:gd fmla="*/ 13 h 20" name="T3"/>
                <a:gd fmla="*/ 1 w 56" name="T4"/>
                <a:gd fmla="*/ 20 h 20" name="T5"/>
                <a:gd fmla="*/ 56 w 56" name="T6"/>
                <a:gd fmla="*/ 0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56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84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gdLst>
                <a:gd fmla="*/ 56 w 56" name="T0"/>
                <a:gd fmla="*/ 0 h 20" name="T1"/>
                <a:gd fmla="*/ 0 w 56" name="T2"/>
                <a:gd fmla="*/ 13 h 20" name="T3"/>
                <a:gd fmla="*/ 1 w 56" name="T4"/>
                <a:gd fmla="*/ 20 h 20" name="T5"/>
                <a:gd fmla="*/ 56 w 56" name="T6"/>
                <a:gd fmla="*/ 0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56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3482976" y="2832100"/>
              <a:ext cx="158750" cy="723900"/>
              <a:chOff x="3482976" y="2832100"/>
              <a:chExt cx="158750" cy="723900"/>
            </a:xfrm>
          </p:grpSpPr>
          <p:sp>
            <p:nvSpPr>
              <p:cNvPr id="297" name="Freeform 285"/>
              <p:cNvSpPr/>
              <p:nvPr/>
            </p:nvSpPr>
            <p:spPr bwMode="auto">
              <a:xfrm>
                <a:off x="3482976" y="2832100"/>
                <a:ext cx="82550" cy="723900"/>
              </a:xfrm>
              <a:custGeom>
                <a:gdLst>
                  <a:gd fmla="*/ 52 w 52" name="T0"/>
                  <a:gd fmla="*/ 0 h 456" name="T1"/>
                  <a:gd fmla="*/ 52 w 52" name="T2"/>
                  <a:gd fmla="*/ 456 h 456" name="T3"/>
                  <a:gd fmla="*/ 0 w 52" name="T4"/>
                  <a:gd fmla="*/ 408 h 456" name="T5"/>
                  <a:gd fmla="*/ 52 w 52" name="T6"/>
                  <a:gd fmla="*/ 0 h 45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6" w="52">
                    <a:moveTo>
                      <a:pt x="52" y="0"/>
                    </a:moveTo>
                    <a:lnTo>
                      <a:pt x="52" y="456"/>
                    </a:lnTo>
                    <a:lnTo>
                      <a:pt x="0" y="4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286"/>
              <p:cNvSpPr/>
              <p:nvPr/>
            </p:nvSpPr>
            <p:spPr bwMode="auto">
              <a:xfrm>
                <a:off x="3565526" y="2832100"/>
                <a:ext cx="76200" cy="723900"/>
              </a:xfrm>
              <a:custGeom>
                <a:gdLst>
                  <a:gd fmla="*/ 0 w 48" name="T0"/>
                  <a:gd fmla="*/ 0 h 456" name="T1"/>
                  <a:gd fmla="*/ 0 w 48" name="T2"/>
                  <a:gd fmla="*/ 456 h 456" name="T3"/>
                  <a:gd fmla="*/ 48 w 48" name="T4"/>
                  <a:gd fmla="*/ 408 h 456" name="T5"/>
                  <a:gd fmla="*/ 0 w 48" name="T6"/>
                  <a:gd fmla="*/ 0 h 45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6" w="48">
                    <a:moveTo>
                      <a:pt x="0" y="0"/>
                    </a:moveTo>
                    <a:lnTo>
                      <a:pt x="0" y="456"/>
                    </a:lnTo>
                    <a:lnTo>
                      <a:pt x="48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2736851" y="2171700"/>
              <a:ext cx="433388" cy="153988"/>
            </a:xfrm>
            <a:custGeom>
              <a:gdLst>
                <a:gd fmla="*/ 9 w 232" name="T0"/>
                <a:gd fmla="*/ 76 h 82" name="T1"/>
                <a:gd fmla="*/ 6 w 232" name="T2"/>
                <a:gd fmla="*/ 74 h 82" name="T3"/>
                <a:gd fmla="*/ 18 w 232" name="T4"/>
                <a:gd fmla="*/ 57 h 82" name="T5"/>
                <a:gd fmla="*/ 21 w 232" name="T6"/>
                <a:gd fmla="*/ 60 h 82" name="T7"/>
                <a:gd fmla="*/ 9 w 232" name="T8"/>
                <a:gd fmla="*/ 76 h 82" name="T9"/>
                <a:gd fmla="*/ 232 w 232" name="T10"/>
                <a:gd fmla="*/ 0 h 82" name="T11"/>
                <a:gd fmla="*/ 0 w 232" name="T12"/>
                <a:gd fmla="*/ 51 h 82" name="T13"/>
                <a:gd fmla="*/ 0 w 232" name="T14"/>
                <a:gd fmla="*/ 82 h 82" name="T15"/>
                <a:gd fmla="*/ 232 w 232" name="T16"/>
                <a:gd fmla="*/ 0 h 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2" w="231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88"/>
            <p:cNvSpPr/>
            <p:nvPr/>
          </p:nvSpPr>
          <p:spPr bwMode="auto">
            <a:xfrm>
              <a:off x="2747963" y="2278063"/>
              <a:ext cx="26988" cy="36513"/>
            </a:xfrm>
            <a:custGeom>
              <a:gdLst>
                <a:gd fmla="*/ 12 w 15" name="T0"/>
                <a:gd fmla="*/ 0 h 19" name="T1"/>
                <a:gd fmla="*/ 0 w 15" name="T2"/>
                <a:gd fmla="*/ 17 h 19" name="T3"/>
                <a:gd fmla="*/ 3 w 15" name="T4"/>
                <a:gd fmla="*/ 19 h 19" name="T5"/>
                <a:gd fmla="*/ 15 w 15" name="T6"/>
                <a:gd fmla="*/ 3 h 19" name="T7"/>
                <a:gd fmla="*/ 12 w 15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5">
                  <a:moveTo>
                    <a:pt x="12" y="0"/>
                  </a:moveTo>
                  <a:cubicBezTo>
                    <a:pt x="12" y="0"/>
                    <a:pt x="8" y="6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8"/>
                    <a:pt x="15" y="3"/>
                    <a:pt x="15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695576" y="1938338"/>
              <a:ext cx="85725" cy="387350"/>
              <a:chOff x="2695576" y="1938338"/>
              <a:chExt cx="85725" cy="387350"/>
            </a:xfrm>
          </p:grpSpPr>
          <p:sp>
            <p:nvSpPr>
              <p:cNvPr id="295" name="Freeform 289"/>
              <p:cNvSpPr/>
              <p:nvPr/>
            </p:nvSpPr>
            <p:spPr bwMode="auto">
              <a:xfrm>
                <a:off x="2695576" y="1938338"/>
                <a:ext cx="42863" cy="387350"/>
              </a:xfrm>
              <a:custGeom>
                <a:gdLst>
                  <a:gd fmla="*/ 27 w 27" name="T0"/>
                  <a:gd fmla="*/ 0 h 244" name="T1"/>
                  <a:gd fmla="*/ 27 w 27" name="T2"/>
                  <a:gd fmla="*/ 244 h 244" name="T3"/>
                  <a:gd fmla="*/ 0 w 27" name="T4"/>
                  <a:gd fmla="*/ 218 h 244" name="T5"/>
                  <a:gd fmla="*/ 27 w 27" name="T6"/>
                  <a:gd fmla="*/ 0 h 2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4" w="27">
                    <a:moveTo>
                      <a:pt x="27" y="0"/>
                    </a:moveTo>
                    <a:lnTo>
                      <a:pt x="27" y="244"/>
                    </a:lnTo>
                    <a:lnTo>
                      <a:pt x="0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90"/>
              <p:cNvSpPr/>
              <p:nvPr/>
            </p:nvSpPr>
            <p:spPr bwMode="auto">
              <a:xfrm>
                <a:off x="2738438" y="1938338"/>
                <a:ext cx="42863" cy="387350"/>
              </a:xfrm>
              <a:custGeom>
                <a:gdLst>
                  <a:gd fmla="*/ 0 w 27" name="T0"/>
                  <a:gd fmla="*/ 0 h 244" name="T1"/>
                  <a:gd fmla="*/ 0 w 27" name="T2"/>
                  <a:gd fmla="*/ 244 h 244" name="T3"/>
                  <a:gd fmla="*/ 27 w 27" name="T4"/>
                  <a:gd fmla="*/ 218 h 244" name="T5"/>
                  <a:gd fmla="*/ 0 w 27" name="T6"/>
                  <a:gd fmla="*/ 0 h 2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4" w="27">
                    <a:moveTo>
                      <a:pt x="0" y="0"/>
                    </a:moveTo>
                    <a:lnTo>
                      <a:pt x="0" y="244"/>
                    </a:lnTo>
                    <a:lnTo>
                      <a:pt x="27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Freeform 291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gdLst>
                <a:gd fmla="*/ 500 w 500" name="T0"/>
                <a:gd fmla="*/ 0 h 177" name="T1"/>
                <a:gd fmla="*/ 0 w 500" name="T2"/>
                <a:gd fmla="*/ 108 h 177" name="T3"/>
                <a:gd fmla="*/ 0 w 500" name="T4"/>
                <a:gd fmla="*/ 177 h 177" name="T5"/>
                <a:gd fmla="*/ 500 w 500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500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92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gdLst>
                <a:gd fmla="*/ 500 w 500" name="T0"/>
                <a:gd fmla="*/ 0 h 177" name="T1"/>
                <a:gd fmla="*/ 0 w 500" name="T2"/>
                <a:gd fmla="*/ 108 h 177" name="T3"/>
                <a:gd fmla="*/ 0 w 500" name="T4"/>
                <a:gd fmla="*/ 177 h 177" name="T5"/>
                <a:gd fmla="*/ 500 w 500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500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5064126" y="1419225"/>
              <a:ext cx="663576" cy="1127126"/>
              <a:chOff x="5064126" y="1419225"/>
              <a:chExt cx="663576" cy="1127126"/>
            </a:xfrm>
          </p:grpSpPr>
          <p:sp>
            <p:nvSpPr>
              <p:cNvPr id="279" name="Oval 28"/>
              <p:cNvSpPr>
                <a:spLocks noChangeArrowheads="1"/>
              </p:cNvSpPr>
              <p:nvPr/>
            </p:nvSpPr>
            <p:spPr bwMode="auto">
              <a:xfrm>
                <a:off x="5554664" y="1460500"/>
                <a:ext cx="49213" cy="492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29"/>
              <p:cNvSpPr>
                <a:spLocks noChangeArrowheads="1"/>
              </p:cNvSpPr>
              <p:nvPr/>
            </p:nvSpPr>
            <p:spPr bwMode="auto">
              <a:xfrm>
                <a:off x="5619751" y="1489075"/>
                <a:ext cx="34925" cy="349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0"/>
              <p:cNvSpPr>
                <a:spLocks noChangeArrowheads="1"/>
              </p:cNvSpPr>
              <p:nvPr/>
            </p:nvSpPr>
            <p:spPr bwMode="auto">
              <a:xfrm>
                <a:off x="5681664" y="1508125"/>
                <a:ext cx="46038" cy="476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5064126" y="1419225"/>
                <a:ext cx="20638" cy="222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5111751" y="1471613"/>
                <a:ext cx="26988" cy="238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5178426" y="14573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5064126" y="1471613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42"/>
              <p:cNvSpPr>
                <a:spLocks noChangeArrowheads="1"/>
              </p:cNvSpPr>
              <p:nvPr/>
            </p:nvSpPr>
            <p:spPr bwMode="auto">
              <a:xfrm>
                <a:off x="5095876" y="1493838"/>
                <a:ext cx="6350" cy="63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18"/>
              <p:cNvSpPr>
                <a:spLocks noChangeArrowheads="1"/>
              </p:cNvSpPr>
              <p:nvPr/>
            </p:nvSpPr>
            <p:spPr bwMode="auto">
              <a:xfrm>
                <a:off x="5100639" y="1749425"/>
                <a:ext cx="26988" cy="269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119"/>
              <p:cNvSpPr>
                <a:spLocks noChangeArrowheads="1"/>
              </p:cNvSpPr>
              <p:nvPr/>
            </p:nvSpPr>
            <p:spPr bwMode="auto">
              <a:xfrm>
                <a:off x="5256214" y="1655763"/>
                <a:ext cx="19050" cy="190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120"/>
              <p:cNvSpPr>
                <a:spLocks noChangeArrowheads="1"/>
              </p:cNvSpPr>
              <p:nvPr/>
            </p:nvSpPr>
            <p:spPr bwMode="auto">
              <a:xfrm>
                <a:off x="5368926" y="16732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121"/>
              <p:cNvSpPr>
                <a:spLocks noChangeArrowheads="1"/>
              </p:cNvSpPr>
              <p:nvPr/>
            </p:nvSpPr>
            <p:spPr bwMode="auto">
              <a:xfrm>
                <a:off x="5349876" y="1692275"/>
                <a:ext cx="14288" cy="1270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22"/>
              <p:cNvSpPr>
                <a:spLocks noChangeArrowheads="1"/>
              </p:cNvSpPr>
              <p:nvPr/>
            </p:nvSpPr>
            <p:spPr bwMode="auto">
              <a:xfrm>
                <a:off x="5530851" y="1457325"/>
                <a:ext cx="15875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23"/>
              <p:cNvSpPr>
                <a:spLocks noChangeArrowheads="1"/>
              </p:cNvSpPr>
              <p:nvPr/>
            </p:nvSpPr>
            <p:spPr bwMode="auto">
              <a:xfrm>
                <a:off x="5087939" y="1473200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93"/>
              <p:cNvSpPr/>
              <p:nvPr/>
            </p:nvSpPr>
            <p:spPr bwMode="auto">
              <a:xfrm>
                <a:off x="5137151" y="1903413"/>
                <a:ext cx="73025" cy="642938"/>
              </a:xfrm>
              <a:custGeom>
                <a:gdLst>
                  <a:gd fmla="*/ 46 w 46" name="T0"/>
                  <a:gd fmla="*/ 0 h 405" name="T1"/>
                  <a:gd fmla="*/ 46 w 46" name="T2"/>
                  <a:gd fmla="*/ 405 h 405" name="T3"/>
                  <a:gd fmla="*/ 0 w 46" name="T4"/>
                  <a:gd fmla="*/ 362 h 405" name="T5"/>
                  <a:gd fmla="*/ 46 w 46" name="T6"/>
                  <a:gd fmla="*/ 0 h 40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5" w="46">
                    <a:moveTo>
                      <a:pt x="46" y="0"/>
                    </a:moveTo>
                    <a:lnTo>
                      <a:pt x="46" y="405"/>
                    </a:lnTo>
                    <a:lnTo>
                      <a:pt x="0" y="3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94"/>
              <p:cNvSpPr/>
              <p:nvPr/>
            </p:nvSpPr>
            <p:spPr bwMode="auto">
              <a:xfrm>
                <a:off x="5210176" y="1903413"/>
                <a:ext cx="68263" cy="642938"/>
              </a:xfrm>
              <a:custGeom>
                <a:gdLst>
                  <a:gd fmla="*/ 0 w 43" name="T0"/>
                  <a:gd fmla="*/ 0 h 405" name="T1"/>
                  <a:gd fmla="*/ 0 w 43" name="T2"/>
                  <a:gd fmla="*/ 405 h 405" name="T3"/>
                  <a:gd fmla="*/ 43 w 43" name="T4"/>
                  <a:gd fmla="*/ 362 h 405" name="T5"/>
                  <a:gd fmla="*/ 0 w 43" name="T6"/>
                  <a:gd fmla="*/ 0 h 40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5" w="43">
                    <a:moveTo>
                      <a:pt x="0" y="0"/>
                    </a:moveTo>
                    <a:lnTo>
                      <a:pt x="0" y="405"/>
                    </a:lnTo>
                    <a:lnTo>
                      <a:pt x="43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6311901" y="3324225"/>
              <a:ext cx="677863" cy="228600"/>
            </a:xfrm>
            <a:custGeom>
              <a:gdLst>
                <a:gd fmla="*/ 204 w 362" name="T0"/>
                <a:gd fmla="*/ 49 h 122" name="T1"/>
                <a:gd fmla="*/ 201 w 362" name="T2"/>
                <a:gd fmla="*/ 46 h 122" name="T3"/>
                <a:gd fmla="*/ 204 w 362" name="T4"/>
                <a:gd fmla="*/ 43 h 122" name="T5"/>
                <a:gd fmla="*/ 207 w 362" name="T6"/>
                <a:gd fmla="*/ 46 h 122" name="T7"/>
                <a:gd fmla="*/ 204 w 362" name="T8"/>
                <a:gd fmla="*/ 49 h 122" name="T9"/>
                <a:gd fmla="*/ 362 w 362" name="T10"/>
                <a:gd fmla="*/ 0 h 122" name="T11"/>
                <a:gd fmla="*/ 222 w 362" name="T12"/>
                <a:gd fmla="*/ 30 h 122" name="T13"/>
                <a:gd fmla="*/ 222 w 362" name="T14"/>
                <a:gd fmla="*/ 32 h 122" name="T15"/>
                <a:gd fmla="*/ 217 w 362" name="T16"/>
                <a:gd fmla="*/ 38 h 122" name="T17"/>
                <a:gd fmla="*/ 211 w 362" name="T18"/>
                <a:gd fmla="*/ 33 h 122" name="T19"/>
                <a:gd fmla="*/ 0 w 362" name="T20"/>
                <a:gd fmla="*/ 79 h 122" name="T21"/>
                <a:gd fmla="*/ 10 w 362" name="T22"/>
                <a:gd fmla="*/ 90 h 122" name="T23"/>
                <a:gd fmla="*/ 19 w 362" name="T24"/>
                <a:gd fmla="*/ 122 h 122" name="T25"/>
                <a:gd fmla="*/ 129 w 362" name="T26"/>
                <a:gd fmla="*/ 83 h 122" name="T27"/>
                <a:gd fmla="*/ 100 w 362" name="T28"/>
                <a:gd fmla="*/ 68 h 122" name="T29"/>
                <a:gd fmla="*/ 104 w 362" name="T30"/>
                <a:gd fmla="*/ 63 h 122" name="T31"/>
                <a:gd fmla="*/ 129 w 362" name="T32"/>
                <a:gd fmla="*/ 83 h 122" name="T33"/>
                <a:gd fmla="*/ 362 w 362" name="T34"/>
                <a:gd fmla="*/ 0 h 12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2" w="36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6197601" y="3471863"/>
              <a:ext cx="150813" cy="133350"/>
            </a:xfrm>
            <a:custGeom>
              <a:gdLst>
                <a:gd fmla="*/ 8 w 80" name="T0"/>
                <a:gd fmla="*/ 54 h 71" name="T1"/>
                <a:gd fmla="*/ 3 w 80" name="T2"/>
                <a:gd fmla="*/ 51 h 71" name="T3"/>
                <a:gd fmla="*/ 16 w 80" name="T4"/>
                <a:gd fmla="*/ 24 h 71" name="T5"/>
                <a:gd fmla="*/ 21 w 80" name="T6"/>
                <a:gd fmla="*/ 26 h 71" name="T7"/>
                <a:gd fmla="*/ 8 w 80" name="T8"/>
                <a:gd fmla="*/ 54 h 71" name="T9"/>
                <a:gd fmla="*/ 33 w 80" name="T10"/>
                <a:gd fmla="*/ 50 h 71" name="T11"/>
                <a:gd fmla="*/ 27 w 80" name="T12"/>
                <a:gd fmla="*/ 48 h 71" name="T13"/>
                <a:gd fmla="*/ 46 w 80" name="T14"/>
                <a:gd fmla="*/ 19 h 71" name="T15"/>
                <a:gd fmla="*/ 52 w 80" name="T16"/>
                <a:gd fmla="*/ 21 h 71" name="T17"/>
                <a:gd fmla="*/ 33 w 80" name="T18"/>
                <a:gd fmla="*/ 50 h 71" name="T19"/>
                <a:gd fmla="*/ 61 w 80" name="T20"/>
                <a:gd fmla="*/ 0 h 71" name="T21"/>
                <a:gd fmla="*/ 0 w 80" name="T22"/>
                <a:gd fmla="*/ 13 h 71" name="T23"/>
                <a:gd fmla="*/ 0 w 80" name="T24"/>
                <a:gd fmla="*/ 71 h 71" name="T25"/>
                <a:gd fmla="*/ 80 w 80" name="T26"/>
                <a:gd fmla="*/ 43 h 71" name="T27"/>
                <a:gd fmla="*/ 71 w 80" name="T28"/>
                <a:gd fmla="*/ 11 h 71" name="T29"/>
                <a:gd fmla="*/ 61 w 80" name="T30"/>
                <a:gd fmla="*/ 0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80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297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gdLst>
                <a:gd fmla="*/ 5 w 34" name="T0"/>
                <a:gd fmla="*/ 0 h 24" name="T1"/>
                <a:gd fmla="*/ 0 w 34" name="T2"/>
                <a:gd fmla="*/ 6 h 24" name="T3"/>
                <a:gd fmla="*/ 34 w 34" name="T4"/>
                <a:gd fmla="*/ 24 h 24" name="T5"/>
                <a:gd fmla="*/ 34 w 34" name="T6"/>
                <a:gd fmla="*/ 24 h 24" name="T7"/>
                <a:gd fmla="*/ 5 w 34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3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98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gdLst>
                <a:gd fmla="*/ 5 w 34" name="T0"/>
                <a:gd fmla="*/ 0 h 24" name="T1"/>
                <a:gd fmla="*/ 0 w 34" name="T2"/>
                <a:gd fmla="*/ 6 h 24" name="T3"/>
                <a:gd fmla="*/ 34 w 34" name="T4"/>
                <a:gd fmla="*/ 24 h 24" name="T5"/>
                <a:gd fmla="*/ 34 w 34" name="T6"/>
                <a:gd fmla="*/ 24 h 24" name="T7"/>
                <a:gd fmla="*/ 5 w 34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3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1" name="Oval 299"/>
            <p:cNvSpPr>
              <a:spLocks noChangeArrowheads="1"/>
            </p:cNvSpPr>
            <p:nvPr/>
          </p:nvSpPr>
          <p:spPr bwMode="auto">
            <a:xfrm>
              <a:off x="6688138" y="3405188"/>
              <a:ext cx="11113" cy="11113"/>
            </a:xfrm>
            <a:prstGeom prst="ellipse">
              <a:avLst/>
            </a:pr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300"/>
            <p:cNvSpPr/>
            <p:nvPr/>
          </p:nvSpPr>
          <p:spPr bwMode="auto">
            <a:xfrm>
              <a:off x="6707188" y="3379788"/>
              <a:ext cx="20638" cy="15875"/>
            </a:xfrm>
            <a:custGeom>
              <a:gdLst>
                <a:gd fmla="*/ 11 w 11" name="T0"/>
                <a:gd fmla="*/ 0 h 8" name="T1"/>
                <a:gd fmla="*/ 0 w 11" name="T2"/>
                <a:gd fmla="*/ 3 h 8" name="T3"/>
                <a:gd fmla="*/ 6 w 11" name="T4"/>
                <a:gd fmla="*/ 8 h 8" name="T5"/>
                <a:gd fmla="*/ 11 w 11" name="T6"/>
                <a:gd fmla="*/ 2 h 8" name="T7"/>
                <a:gd fmla="*/ 11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8"/>
                    <a:pt x="6" y="8"/>
                  </a:cubicBezTo>
                  <a:cubicBezTo>
                    <a:pt x="9" y="8"/>
                    <a:pt x="11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301"/>
            <p:cNvSpPr/>
            <p:nvPr/>
          </p:nvSpPr>
          <p:spPr bwMode="auto">
            <a:xfrm>
              <a:off x="6248401" y="3508375"/>
              <a:ext cx="47625" cy="57150"/>
            </a:xfrm>
            <a:custGeom>
              <a:gdLst>
                <a:gd fmla="*/ 19 w 25" name="T0"/>
                <a:gd fmla="*/ 0 h 31" name="T1"/>
                <a:gd fmla="*/ 0 w 25" name="T2"/>
                <a:gd fmla="*/ 29 h 31" name="T3"/>
                <a:gd fmla="*/ 6 w 25" name="T4"/>
                <a:gd fmla="*/ 31 h 31" name="T5"/>
                <a:gd fmla="*/ 25 w 25" name="T6"/>
                <a:gd fmla="*/ 2 h 31" name="T7"/>
                <a:gd fmla="*/ 19 w 25" name="T8"/>
                <a:gd fmla="*/ 0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25">
                  <a:moveTo>
                    <a:pt x="19" y="0"/>
                  </a:moveTo>
                  <a:cubicBezTo>
                    <a:pt x="7" y="19"/>
                    <a:pt x="0" y="29"/>
                    <a:pt x="0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13" y="21"/>
                    <a:pt x="25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925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302"/>
            <p:cNvSpPr/>
            <p:nvPr/>
          </p:nvSpPr>
          <p:spPr bwMode="auto">
            <a:xfrm>
              <a:off x="6203951" y="3517900"/>
              <a:ext cx="33338" cy="55563"/>
            </a:xfrm>
            <a:custGeom>
              <a:gdLst>
                <a:gd fmla="*/ 13 w 18" name="T0"/>
                <a:gd fmla="*/ 0 h 30" name="T1"/>
                <a:gd fmla="*/ 0 w 18" name="T2"/>
                <a:gd fmla="*/ 27 h 30" name="T3"/>
                <a:gd fmla="*/ 5 w 18" name="T4"/>
                <a:gd fmla="*/ 30 h 30" name="T5"/>
                <a:gd fmla="*/ 18 w 18" name="T6"/>
                <a:gd fmla="*/ 2 h 30" name="T7"/>
                <a:gd fmla="*/ 13 w 18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18">
                  <a:moveTo>
                    <a:pt x="13" y="0"/>
                  </a:moveTo>
                  <a:cubicBezTo>
                    <a:pt x="5" y="18"/>
                    <a:pt x="0" y="27"/>
                    <a:pt x="0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10" y="20"/>
                    <a:pt x="18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6142038" y="3109913"/>
              <a:ext cx="107951" cy="493713"/>
              <a:chOff x="6142038" y="3109913"/>
              <a:chExt cx="107951" cy="493713"/>
            </a:xfrm>
          </p:grpSpPr>
          <p:sp>
            <p:nvSpPr>
              <p:cNvPr id="277" name="Freeform 303"/>
              <p:cNvSpPr/>
              <p:nvPr/>
            </p:nvSpPr>
            <p:spPr bwMode="auto">
              <a:xfrm>
                <a:off x="6142038" y="3109913"/>
                <a:ext cx="55563" cy="493713"/>
              </a:xfrm>
              <a:custGeom>
                <a:gdLst>
                  <a:gd fmla="*/ 35 w 35" name="T0"/>
                  <a:gd fmla="*/ 0 h 311" name="T1"/>
                  <a:gd fmla="*/ 35 w 35" name="T2"/>
                  <a:gd fmla="*/ 311 h 311" name="T3"/>
                  <a:gd fmla="*/ 0 w 35" name="T4"/>
                  <a:gd fmla="*/ 277 h 311" name="T5"/>
                  <a:gd fmla="*/ 35 w 35" name="T6"/>
                  <a:gd fmla="*/ 0 h 3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11" w="35">
                    <a:moveTo>
                      <a:pt x="35" y="0"/>
                    </a:moveTo>
                    <a:lnTo>
                      <a:pt x="35" y="311"/>
                    </a:lnTo>
                    <a:lnTo>
                      <a:pt x="0" y="2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04"/>
              <p:cNvSpPr/>
              <p:nvPr/>
            </p:nvSpPr>
            <p:spPr bwMode="auto">
              <a:xfrm>
                <a:off x="6197601" y="3109913"/>
                <a:ext cx="52388" cy="493713"/>
              </a:xfrm>
              <a:custGeom>
                <a:gdLst>
                  <a:gd fmla="*/ 0 w 33" name="T0"/>
                  <a:gd fmla="*/ 0 h 311" name="T1"/>
                  <a:gd fmla="*/ 0 w 33" name="T2"/>
                  <a:gd fmla="*/ 311 h 311" name="T3"/>
                  <a:gd fmla="*/ 33 w 33" name="T4"/>
                  <a:gd fmla="*/ 277 h 311" name="T5"/>
                  <a:gd fmla="*/ 0 w 33" name="T6"/>
                  <a:gd fmla="*/ 0 h 3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11" w="33">
                    <a:moveTo>
                      <a:pt x="0" y="0"/>
                    </a:moveTo>
                    <a:lnTo>
                      <a:pt x="0" y="311"/>
                    </a:lnTo>
                    <a:lnTo>
                      <a:pt x="33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" name="Freeform 305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gdLst>
                <a:gd fmla="*/ 539 w 539" name="T0"/>
                <a:gd fmla="*/ 0 h 194" name="T1"/>
                <a:gd fmla="*/ 132 w 539" name="T2"/>
                <a:gd fmla="*/ 89 h 194" name="T3"/>
                <a:gd fmla="*/ 103 w 539" name="T4"/>
                <a:gd fmla="*/ 123 h 194" name="T5"/>
                <a:gd fmla="*/ 91 w 539" name="T6"/>
                <a:gd fmla="*/ 115 h 194" name="T7"/>
                <a:gd fmla="*/ 98 w 539" name="T8"/>
                <a:gd fmla="*/ 97 h 194" name="T9"/>
                <a:gd fmla="*/ 93 w 539" name="T10"/>
                <a:gd fmla="*/ 98 h 194" name="T11"/>
                <a:gd fmla="*/ 43 w 539" name="T12"/>
                <a:gd fmla="*/ 131 h 194" name="T13"/>
                <a:gd fmla="*/ 56 w 539" name="T14"/>
                <a:gd fmla="*/ 148 h 194" name="T15"/>
                <a:gd fmla="*/ 18 w 539" name="T16"/>
                <a:gd fmla="*/ 155 h 194" name="T17"/>
                <a:gd fmla="*/ 11 w 539" name="T18"/>
                <a:gd fmla="*/ 186 h 194" name="T19"/>
                <a:gd fmla="*/ 0 w 539" name="T20"/>
                <a:gd fmla="*/ 176 h 194" name="T21"/>
                <a:gd fmla="*/ 2 w 539" name="T22"/>
                <a:gd fmla="*/ 194 h 194" name="T23"/>
                <a:gd fmla="*/ 539 w 539" name="T24"/>
                <a:gd fmla="*/ 0 h 1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4" w="539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306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gdLst>
                <a:gd fmla="*/ 539 w 539" name="T0"/>
                <a:gd fmla="*/ 0 h 194" name="T1"/>
                <a:gd fmla="*/ 132 w 539" name="T2"/>
                <a:gd fmla="*/ 89 h 194" name="T3"/>
                <a:gd fmla="*/ 103 w 539" name="T4"/>
                <a:gd fmla="*/ 123 h 194" name="T5"/>
                <a:gd fmla="*/ 91 w 539" name="T6"/>
                <a:gd fmla="*/ 115 h 194" name="T7"/>
                <a:gd fmla="*/ 98 w 539" name="T8"/>
                <a:gd fmla="*/ 97 h 194" name="T9"/>
                <a:gd fmla="*/ 93 w 539" name="T10"/>
                <a:gd fmla="*/ 98 h 194" name="T11"/>
                <a:gd fmla="*/ 43 w 539" name="T12"/>
                <a:gd fmla="*/ 131 h 194" name="T13"/>
                <a:gd fmla="*/ 56 w 539" name="T14"/>
                <a:gd fmla="*/ 148 h 194" name="T15"/>
                <a:gd fmla="*/ 18 w 539" name="T16"/>
                <a:gd fmla="*/ 155 h 194" name="T17"/>
                <a:gd fmla="*/ 11 w 539" name="T18"/>
                <a:gd fmla="*/ 186 h 194" name="T19"/>
                <a:gd fmla="*/ 0 w 539" name="T20"/>
                <a:gd fmla="*/ 176 h 194" name="T21"/>
                <a:gd fmla="*/ 2 w 539" name="T22"/>
                <a:gd fmla="*/ 194 h 194" name="T23"/>
                <a:gd fmla="*/ 539 w 539" name="T24"/>
                <a:gd fmla="*/ 0 h 1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4" w="539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190876" y="2282825"/>
              <a:ext cx="304800" cy="198438"/>
            </a:xfrm>
            <a:custGeom>
              <a:gdLst>
                <a:gd fmla="*/ 28 w 163" name="T0"/>
                <a:gd fmla="*/ 42 h 106" name="T1"/>
                <a:gd fmla="*/ 28 w 163" name="T2"/>
                <a:gd fmla="*/ 42 h 106" name="T3"/>
                <a:gd fmla="*/ 28 w 163" name="T4"/>
                <a:gd fmla="*/ 42 h 106" name="T5"/>
                <a:gd fmla="*/ 33 w 163" name="T6"/>
                <a:gd fmla="*/ 46 h 106" name="T7"/>
                <a:gd fmla="*/ 19 w 163" name="T8"/>
                <a:gd fmla="*/ 65 h 106" name="T9"/>
                <a:gd fmla="*/ 19 w 163" name="T10"/>
                <a:gd fmla="*/ 65 h 106" name="T11"/>
                <a:gd fmla="*/ 19 w 163" name="T12"/>
                <a:gd fmla="*/ 65 h 106" name="T13"/>
                <a:gd fmla="*/ 14 w 163" name="T14"/>
                <a:gd fmla="*/ 62 h 106" name="T15"/>
                <a:gd fmla="*/ 14 w 163" name="T16"/>
                <a:gd fmla="*/ 62 h 106" name="T17"/>
                <a:gd fmla="*/ 26 w 163" name="T18"/>
                <a:gd fmla="*/ 44 h 106" name="T19"/>
                <a:gd fmla="*/ 26 w 163" name="T20"/>
                <a:gd fmla="*/ 44 h 106" name="T21"/>
                <a:gd fmla="*/ 26 w 163" name="T22"/>
                <a:gd fmla="*/ 44 h 106" name="T23"/>
                <a:gd fmla="*/ 26 w 163" name="T24"/>
                <a:gd fmla="*/ 44 h 106" name="T25"/>
                <a:gd fmla="*/ 27 w 163" name="T26"/>
                <a:gd fmla="*/ 44 h 106" name="T27"/>
                <a:gd fmla="*/ 28 w 163" name="T28"/>
                <a:gd fmla="*/ 42 h 106" name="T29"/>
                <a:gd fmla="*/ 28 w 163" name="T30"/>
                <a:gd fmla="*/ 42 h 106" name="T31"/>
                <a:gd fmla="*/ 130 w 163" name="T32"/>
                <a:gd fmla="*/ 8 h 106" name="T33"/>
                <a:gd fmla="*/ 0 w 163" name="T34"/>
                <a:gd fmla="*/ 36 h 106" name="T35"/>
                <a:gd fmla="*/ 3 w 163" name="T36"/>
                <a:gd fmla="*/ 106 h 106" name="T37"/>
                <a:gd fmla="*/ 52 w 163" name="T38"/>
                <a:gd fmla="*/ 89 h 106" name="T39"/>
                <a:gd fmla="*/ 51 w 163" name="T40"/>
                <a:gd fmla="*/ 74 h 106" name="T41"/>
                <a:gd fmla="*/ 60 w 163" name="T42"/>
                <a:gd fmla="*/ 82 h 106" name="T43"/>
                <a:gd fmla="*/ 66 w 163" name="T44"/>
                <a:gd fmla="*/ 56 h 106" name="T45"/>
                <a:gd fmla="*/ 98 w 163" name="T46"/>
                <a:gd fmla="*/ 50 h 106" name="T47"/>
                <a:gd fmla="*/ 87 w 163" name="T48"/>
                <a:gd fmla="*/ 36 h 106" name="T49"/>
                <a:gd fmla="*/ 130 w 163" name="T50"/>
                <a:gd fmla="*/ 8 h 106" name="T51"/>
                <a:gd fmla="*/ 163 w 163" name="T52"/>
                <a:gd fmla="*/ 0 h 106" name="T53"/>
                <a:gd fmla="*/ 134 w 163" name="T54"/>
                <a:gd fmla="*/ 7 h 106" name="T55"/>
                <a:gd fmla="*/ 128 w 163" name="T56"/>
                <a:gd fmla="*/ 22 h 106" name="T57"/>
                <a:gd fmla="*/ 138 w 163" name="T58"/>
                <a:gd fmla="*/ 29 h 106" name="T59"/>
                <a:gd fmla="*/ 163 w 163" name="T60"/>
                <a:gd fmla="*/ 0 h 10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05" w="163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308"/>
            <p:cNvSpPr/>
            <p:nvPr/>
          </p:nvSpPr>
          <p:spPr bwMode="auto">
            <a:xfrm>
              <a:off x="3227388" y="2360613"/>
              <a:ext cx="25400" cy="42863"/>
            </a:xfrm>
            <a:custGeom>
              <a:gdLst>
                <a:gd fmla="*/ 9 w 14" name="T0"/>
                <a:gd fmla="*/ 0 h 23" name="T1"/>
                <a:gd fmla="*/ 9 w 14" name="T2"/>
                <a:gd fmla="*/ 0 h 23" name="T3"/>
                <a:gd fmla="*/ 8 w 14" name="T4"/>
                <a:gd fmla="*/ 2 h 23" name="T5"/>
                <a:gd fmla="*/ 12 w 14" name="T6"/>
                <a:gd fmla="*/ 6 h 23" name="T7"/>
                <a:gd fmla="*/ 0 w 14" name="T8"/>
                <a:gd fmla="*/ 23 h 23" name="T9"/>
                <a:gd fmla="*/ 0 w 14" name="T10"/>
                <a:gd fmla="*/ 23 h 23" name="T11"/>
                <a:gd fmla="*/ 14 w 14" name="T12"/>
                <a:gd fmla="*/ 4 h 23" name="T13"/>
                <a:gd fmla="*/ 9 w 14" name="T14"/>
                <a:gd fmla="*/ 0 h 23" name="T15"/>
                <a:gd fmla="*/ 9 w 14" name="T16"/>
                <a:gd fmla="*/ 0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14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9" y="10"/>
                    <a:pt x="14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309"/>
            <p:cNvSpPr/>
            <p:nvPr/>
          </p:nvSpPr>
          <p:spPr bwMode="auto">
            <a:xfrm>
              <a:off x="3217863" y="2365375"/>
              <a:ext cx="31750" cy="38100"/>
            </a:xfrm>
            <a:custGeom>
              <a:gdLst>
                <a:gd fmla="*/ 12 w 17" name="T0"/>
                <a:gd fmla="*/ 0 h 21" name="T1"/>
                <a:gd fmla="*/ 12 w 17" name="T2"/>
                <a:gd fmla="*/ 0 h 21" name="T3"/>
                <a:gd fmla="*/ 0 w 17" name="T4"/>
                <a:gd fmla="*/ 18 h 21" name="T5"/>
                <a:gd fmla="*/ 0 w 17" name="T6"/>
                <a:gd fmla="*/ 18 h 21" name="T7"/>
                <a:gd fmla="*/ 5 w 17" name="T8"/>
                <a:gd fmla="*/ 21 h 21" name="T9"/>
                <a:gd fmla="*/ 5 w 17" name="T10"/>
                <a:gd fmla="*/ 21 h 21" name="T11"/>
                <a:gd fmla="*/ 17 w 17" name="T12"/>
                <a:gd fmla="*/ 4 h 21" name="T13"/>
                <a:gd fmla="*/ 13 w 17" name="T14"/>
                <a:gd fmla="*/ 0 h 21" name="T15"/>
                <a:gd fmla="*/ 12 w 17" name="T16"/>
                <a:gd fmla="*/ 0 h 21" name="T17"/>
                <a:gd fmla="*/ 12 w 17" name="T18"/>
                <a:gd fmla="*/ 0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1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15"/>
                    <a:pt x="13" y="9"/>
                    <a:pt x="17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311"/>
            <p:cNvSpPr/>
            <p:nvPr/>
          </p:nvSpPr>
          <p:spPr bwMode="auto">
            <a:xfrm>
              <a:off x="3197226" y="1703388"/>
              <a:ext cx="84138" cy="777875"/>
            </a:xfrm>
            <a:custGeom>
              <a:gdLst>
                <a:gd fmla="*/ 0 w 53" name="T0"/>
                <a:gd fmla="*/ 0 h 490" name="T1"/>
                <a:gd fmla="*/ 0 w 53" name="T2"/>
                <a:gd fmla="*/ 490 h 490" name="T3"/>
                <a:gd fmla="*/ 53 w 53" name="T4"/>
                <a:gd fmla="*/ 438 h 490" name="T5"/>
                <a:gd fmla="*/ 0 w 53" name="T6"/>
                <a:gd fmla="*/ 0 h 49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90" w="52">
                  <a:moveTo>
                    <a:pt x="0" y="0"/>
                  </a:moveTo>
                  <a:lnTo>
                    <a:pt x="0" y="490"/>
                  </a:lnTo>
                  <a:lnTo>
                    <a:pt x="53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F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3109913" y="1703388"/>
              <a:ext cx="171451" cy="777875"/>
              <a:chOff x="3109913" y="1703388"/>
              <a:chExt cx="171451" cy="777875"/>
            </a:xfrm>
          </p:grpSpPr>
          <p:sp>
            <p:nvSpPr>
              <p:cNvPr id="275" name="Freeform 310"/>
              <p:cNvSpPr/>
              <p:nvPr/>
            </p:nvSpPr>
            <p:spPr bwMode="auto">
              <a:xfrm>
                <a:off x="3109913" y="1703388"/>
                <a:ext cx="87313" cy="777875"/>
              </a:xfrm>
              <a:custGeom>
                <a:gdLst>
                  <a:gd fmla="*/ 55 w 55" name="T0"/>
                  <a:gd fmla="*/ 0 h 490" name="T1"/>
                  <a:gd fmla="*/ 55 w 55" name="T2"/>
                  <a:gd fmla="*/ 490 h 490" name="T3"/>
                  <a:gd fmla="*/ 0 w 55" name="T4"/>
                  <a:gd fmla="*/ 438 h 490" name="T5"/>
                  <a:gd fmla="*/ 55 w 55" name="T6"/>
                  <a:gd fmla="*/ 0 h 4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0" w="55">
                    <a:moveTo>
                      <a:pt x="55" y="0"/>
                    </a:moveTo>
                    <a:lnTo>
                      <a:pt x="55" y="490"/>
                    </a:lnTo>
                    <a:lnTo>
                      <a:pt x="0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2"/>
              <p:cNvSpPr/>
              <p:nvPr/>
            </p:nvSpPr>
            <p:spPr bwMode="auto">
              <a:xfrm>
                <a:off x="3197226" y="1703388"/>
                <a:ext cx="84138" cy="777875"/>
              </a:xfrm>
              <a:custGeom>
                <a:gdLst>
                  <a:gd fmla="*/ 0 w 53" name="T0"/>
                  <a:gd fmla="*/ 0 h 490" name="T1"/>
                  <a:gd fmla="*/ 0 w 53" name="T2"/>
                  <a:gd fmla="*/ 490 h 490" name="T3"/>
                  <a:gd fmla="*/ 53 w 53" name="T4"/>
                  <a:gd fmla="*/ 438 h 490" name="T5"/>
                  <a:gd fmla="*/ 0 w 53" name="T6"/>
                  <a:gd fmla="*/ 0 h 4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0" w="52">
                    <a:moveTo>
                      <a:pt x="0" y="0"/>
                    </a:moveTo>
                    <a:lnTo>
                      <a:pt x="0" y="490"/>
                    </a:lnTo>
                    <a:lnTo>
                      <a:pt x="53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3" name="Freeform 314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gdLst>
                <a:gd fmla="*/ 86 w 99" name="T0"/>
                <a:gd fmla="*/ 0 h 190" name="T1"/>
                <a:gd fmla="*/ 80 w 99" name="T2"/>
                <a:gd fmla="*/ 6 h 190" name="T3"/>
                <a:gd fmla="*/ 6 w 99" name="T4"/>
                <a:gd fmla="*/ 80 h 190" name="T5"/>
                <a:gd fmla="*/ 0 w 99" name="T6"/>
                <a:gd fmla="*/ 108 h 190" name="T7"/>
                <a:gd fmla="*/ 13 w 99" name="T8"/>
                <a:gd fmla="*/ 165 h 190" name="T9"/>
                <a:gd fmla="*/ 48 w 99" name="T10"/>
                <a:gd fmla="*/ 190 h 190" name="T11"/>
                <a:gd fmla="*/ 80 w 99" name="T12"/>
                <a:gd fmla="*/ 182 h 190" name="T13"/>
                <a:gd fmla="*/ 70 w 99" name="T14"/>
                <a:gd fmla="*/ 177 h 190" name="T15"/>
                <a:gd fmla="*/ 51 w 99" name="T16"/>
                <a:gd fmla="*/ 152 h 190" name="T17"/>
                <a:gd fmla="*/ 46 w 99" name="T18"/>
                <a:gd fmla="*/ 135 h 190" name="T19"/>
                <a:gd fmla="*/ 72 w 99" name="T20"/>
                <a:gd fmla="*/ 103 h 190" name="T21"/>
                <a:gd fmla="*/ 78 w 99" name="T22"/>
                <a:gd fmla="*/ 87 h 190" name="T23"/>
                <a:gd fmla="*/ 66 w 99" name="T24"/>
                <a:gd fmla="*/ 66 h 190" name="T25"/>
                <a:gd fmla="*/ 81 w 99" name="T26"/>
                <a:gd fmla="*/ 49 h 190" name="T27"/>
                <a:gd fmla="*/ 90 w 99" name="T28"/>
                <a:gd fmla="*/ 32 h 190" name="T29"/>
                <a:gd fmla="*/ 99 w 99" name="T30"/>
                <a:gd fmla="*/ 28 h 190" name="T31"/>
                <a:gd fmla="*/ 84 w 99" name="T32"/>
                <a:gd fmla="*/ 7 h 190" name="T33"/>
                <a:gd fmla="*/ 92 w 99" name="T34"/>
                <a:gd fmla="*/ 7 h 190" name="T35"/>
                <a:gd fmla="*/ 91 w 99" name="T36"/>
                <a:gd fmla="*/ 6 h 190" name="T37"/>
                <a:gd fmla="*/ 86 w 99" name="T38"/>
                <a:gd fmla="*/ 0 h 1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0" w="99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04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315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gdLst>
                <a:gd fmla="*/ 86 w 99" name="T0"/>
                <a:gd fmla="*/ 0 h 190" name="T1"/>
                <a:gd fmla="*/ 80 w 99" name="T2"/>
                <a:gd fmla="*/ 6 h 190" name="T3"/>
                <a:gd fmla="*/ 6 w 99" name="T4"/>
                <a:gd fmla="*/ 80 h 190" name="T5"/>
                <a:gd fmla="*/ 0 w 99" name="T6"/>
                <a:gd fmla="*/ 108 h 190" name="T7"/>
                <a:gd fmla="*/ 13 w 99" name="T8"/>
                <a:gd fmla="*/ 165 h 190" name="T9"/>
                <a:gd fmla="*/ 48 w 99" name="T10"/>
                <a:gd fmla="*/ 190 h 190" name="T11"/>
                <a:gd fmla="*/ 80 w 99" name="T12"/>
                <a:gd fmla="*/ 182 h 190" name="T13"/>
                <a:gd fmla="*/ 70 w 99" name="T14"/>
                <a:gd fmla="*/ 177 h 190" name="T15"/>
                <a:gd fmla="*/ 51 w 99" name="T16"/>
                <a:gd fmla="*/ 152 h 190" name="T17"/>
                <a:gd fmla="*/ 46 w 99" name="T18"/>
                <a:gd fmla="*/ 135 h 190" name="T19"/>
                <a:gd fmla="*/ 72 w 99" name="T20"/>
                <a:gd fmla="*/ 103 h 190" name="T21"/>
                <a:gd fmla="*/ 78 w 99" name="T22"/>
                <a:gd fmla="*/ 87 h 190" name="T23"/>
                <a:gd fmla="*/ 66 w 99" name="T24"/>
                <a:gd fmla="*/ 66 h 190" name="T25"/>
                <a:gd fmla="*/ 81 w 99" name="T26"/>
                <a:gd fmla="*/ 49 h 190" name="T27"/>
                <a:gd fmla="*/ 90 w 99" name="T28"/>
                <a:gd fmla="*/ 32 h 190" name="T29"/>
                <a:gd fmla="*/ 99 w 99" name="T30"/>
                <a:gd fmla="*/ 28 h 190" name="T31"/>
                <a:gd fmla="*/ 84 w 99" name="T32"/>
                <a:gd fmla="*/ 7 h 190" name="T33"/>
                <a:gd fmla="*/ 92 w 99" name="T34"/>
                <a:gd fmla="*/ 7 h 190" name="T35"/>
                <a:gd fmla="*/ 91 w 99" name="T36"/>
                <a:gd fmla="*/ 6 h 190" name="T37"/>
                <a:gd fmla="*/ 86 w 99" name="T38"/>
                <a:gd fmla="*/ 0 h 19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0" w="99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sp>
        <p:nvSpPr>
          <p:cNvPr id="306" name="矩形 305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8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8" name="矩形 307"/>
          <p:cNvSpPr/>
          <p:nvPr/>
        </p:nvSpPr>
        <p:spPr>
          <a:xfrm>
            <a:off x="5235012" y="5442529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</p:spTree>
    <p:extLst>
      <p:ext uri="{BB962C8B-B14F-4D97-AF65-F5344CB8AC3E}">
        <p14:creationId val="32050149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"/>
      <p:bldP grpId="0" spid="30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32000" t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gdLst>
              <a:gd fmla="*/ 0 w 1551215" name="connsiteX0"/>
              <a:gd fmla="*/ 0 h 1583872" name="connsiteY0"/>
              <a:gd fmla="*/ 449036 w 1551215" name="connsiteX1"/>
              <a:gd fmla="*/ 0 h 1583872" name="connsiteY1"/>
              <a:gd fmla="*/ 449036 w 1551215" name="connsiteX2"/>
              <a:gd fmla="*/ 71936 h 1583872" name="connsiteY2"/>
              <a:gd fmla="*/ 73607 w 1551215" name="connsiteX3"/>
              <a:gd fmla="*/ 71936 h 1583872" name="connsiteY3"/>
              <a:gd fmla="*/ 73607 w 1551215" name="connsiteX4"/>
              <a:gd fmla="*/ 1511936 h 1583872" name="connsiteY4"/>
              <a:gd fmla="*/ 1477607 w 1551215" name="connsiteX5"/>
              <a:gd fmla="*/ 1511936 h 1583872" name="connsiteY5"/>
              <a:gd fmla="*/ 1477607 w 1551215" name="connsiteX6"/>
              <a:gd fmla="*/ 71936 h 1583872" name="connsiteY6"/>
              <a:gd fmla="*/ 1102179 w 1551215" name="connsiteX7"/>
              <a:gd fmla="*/ 71936 h 1583872" name="connsiteY7"/>
              <a:gd fmla="*/ 1102179 w 1551215" name="connsiteX8"/>
              <a:gd fmla="*/ 0 h 1583872" name="connsiteY8"/>
              <a:gd fmla="*/ 1551215 w 1551215" name="connsiteX9"/>
              <a:gd fmla="*/ 0 h 1583872" name="connsiteY9"/>
              <a:gd fmla="*/ 1551215 w 1551215" name="connsiteX10"/>
              <a:gd fmla="*/ 1583872 h 1583872" name="connsiteY10"/>
              <a:gd fmla="*/ 0 w 1551215" name="connsiteX11"/>
              <a:gd fmla="*/ 1583872 h 158387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583872" w="1551215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>
          <a:xfrm>
            <a:off x="5090161" y="3953254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typeface="+mn-ea"/>
              </a:rPr>
              <a:t>业绩回顾</a:t>
            </a:r>
          </a:p>
        </p:txBody>
      </p:sp>
    </p:spTree>
    <p:extLst>
      <p:ext uri="{BB962C8B-B14F-4D97-AF65-F5344CB8AC3E}">
        <p14:creationId val="774110606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750" fill="hold" id="1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1" spid="10"/>
      <p:bldP grpId="0" spid="11"/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14" name="Freeform 7"/>
          <p:cNvSpPr/>
          <p:nvPr/>
        </p:nvSpPr>
        <p:spPr bwMode="auto">
          <a:xfrm rot="16200000">
            <a:off x="7906617" y="2198172"/>
            <a:ext cx="1218829" cy="871618"/>
          </a:xfrm>
          <a:custGeom>
            <a:gdLst>
              <a:gd fmla="*/ 215 w 215" name="T0"/>
              <a:gd fmla="*/ 29 h 154" name="T1"/>
              <a:gd fmla="*/ 0 w 215" name="T2"/>
              <a:gd fmla="*/ 154 h 154" name="T3"/>
              <a:gd fmla="*/ 0 w 215" name="T4"/>
              <a:gd fmla="*/ 95 h 154" name="T5"/>
              <a:gd fmla="*/ 165 w 215" name="T6"/>
              <a:gd fmla="*/ 0 h 154" name="T7"/>
              <a:gd fmla="*/ 215 w 215" name="T8"/>
              <a:gd fmla="*/ 29 h 1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4" w="215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 rot="16200000">
            <a:off x="7909012" y="3534334"/>
            <a:ext cx="1218829" cy="866828"/>
          </a:xfrm>
          <a:custGeom>
            <a:gdLst>
              <a:gd fmla="*/ 215 w 215" name="T0"/>
              <a:gd fmla="*/ 153 h 153" name="T1"/>
              <a:gd fmla="*/ 0 w 215" name="T2"/>
              <a:gd fmla="*/ 29 h 153" name="T3"/>
              <a:gd fmla="*/ 51 w 215" name="T4"/>
              <a:gd fmla="*/ 0 h 153" name="T5"/>
              <a:gd fmla="*/ 215 w 215" name="T6"/>
              <a:gd fmla="*/ 95 h 153" name="T7"/>
              <a:gd fmla="*/ 215 w 215" name="T8"/>
              <a:gd fmla="*/ 153 h 1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3" w="215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/>
            <p:nvPr/>
          </p:nvSpPr>
          <p:spPr bwMode="auto">
            <a:xfrm rot="16200000">
              <a:off x="7213395" y="1318174"/>
              <a:ext cx="459754" cy="1407998"/>
            </a:xfrm>
            <a:custGeom>
              <a:gdLst>
                <a:gd fmla="*/ 50 w 81" name="T0"/>
                <a:gd fmla="*/ 0 h 248" name="T1"/>
                <a:gd fmla="*/ 81 w 81" name="T2"/>
                <a:gd fmla="*/ 124 h 248" name="T3"/>
                <a:gd fmla="*/ 50 w 81" name="T4"/>
                <a:gd fmla="*/ 248 h 248" name="T5"/>
                <a:gd fmla="*/ 0 w 81" name="T6"/>
                <a:gd fmla="*/ 219 h 248" name="T7"/>
                <a:gd fmla="*/ 23 w 81" name="T8"/>
                <a:gd fmla="*/ 124 h 248" name="T9"/>
                <a:gd fmla="*/ 0 w 81" name="T10"/>
                <a:gd fmla="*/ 29 h 248" name="T11"/>
                <a:gd fmla="*/ 50 w 81" name="T12"/>
                <a:gd fmla="*/ 0 h 2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8" w="81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 rot="16200000">
              <a:off x="6618348" y="1716866"/>
              <a:ext cx="747101" cy="754285"/>
            </a:xfrm>
            <a:custGeom>
              <a:gdLst>
                <a:gd fmla="*/ 120 w 132" name="T0"/>
                <a:gd fmla="*/ 0 h 133" name="T1"/>
                <a:gd fmla="*/ 0 w 132" name="T2"/>
                <a:gd fmla="*/ 0 h 133" name="T3"/>
                <a:gd fmla="*/ 0 w 132" name="T4"/>
                <a:gd fmla="*/ 50 h 133" name="T5"/>
                <a:gd fmla="*/ 0 w 132" name="T6"/>
                <a:gd fmla="*/ 50 h 133" name="T7"/>
                <a:gd fmla="*/ 0 w 132" name="T8"/>
                <a:gd fmla="*/ 120 h 133" name="T9"/>
                <a:gd fmla="*/ 12 w 132" name="T10"/>
                <a:gd fmla="*/ 133 h 133" name="T11"/>
                <a:gd fmla="*/ 37 w 132" name="T12"/>
                <a:gd fmla="*/ 133 h 133" name="T13"/>
                <a:gd fmla="*/ 50 w 132" name="T14"/>
                <a:gd fmla="*/ 120 h 133" name="T15"/>
                <a:gd fmla="*/ 50 w 132" name="T16"/>
                <a:gd fmla="*/ 50 h 133" name="T17"/>
                <a:gd fmla="*/ 120 w 132" name="T18"/>
                <a:gd fmla="*/ 50 h 133" name="T19"/>
                <a:gd fmla="*/ 132 w 132" name="T20"/>
                <a:gd fmla="*/ 37 h 133" name="T21"/>
                <a:gd fmla="*/ 132 w 132" name="T22"/>
                <a:gd fmla="*/ 13 h 133" name="T23"/>
                <a:gd fmla="*/ 120 w 132" name="T24"/>
                <a:gd fmla="*/ 0 h 1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3" w="132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/>
          <p:nvPr/>
        </p:nvSpPr>
        <p:spPr bwMode="auto">
          <a:xfrm rot="16200000">
            <a:off x="7214591" y="3869571"/>
            <a:ext cx="457361" cy="1407998"/>
          </a:xfrm>
          <a:custGeom>
            <a:gdLst>
              <a:gd fmla="*/ 30 w 81" name="T0"/>
              <a:gd fmla="*/ 248 h 248" name="T1"/>
              <a:gd fmla="*/ 0 w 81" name="T2"/>
              <a:gd fmla="*/ 124 h 248" name="T3"/>
              <a:gd fmla="*/ 30 w 81" name="T4"/>
              <a:gd fmla="*/ 0 h 248" name="T5"/>
              <a:gd fmla="*/ 81 w 81" name="T6"/>
              <a:gd fmla="*/ 29 h 248" name="T7"/>
              <a:gd fmla="*/ 58 w 81" name="T8"/>
              <a:gd fmla="*/ 124 h 248" name="T9"/>
              <a:gd fmla="*/ 81 w 81" name="T10"/>
              <a:gd fmla="*/ 219 h 248" name="T11"/>
              <a:gd fmla="*/ 30 w 81" name="T12"/>
              <a:gd fmla="*/ 248 h 24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8" w="81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 rot="16200000">
            <a:off x="5758703" y="3534334"/>
            <a:ext cx="1218829" cy="866828"/>
          </a:xfrm>
          <a:custGeom>
            <a:gdLst>
              <a:gd fmla="*/ 215 w 215" name="T0"/>
              <a:gd fmla="*/ 0 h 153" name="T1"/>
              <a:gd fmla="*/ 0 w 215" name="T2"/>
              <a:gd fmla="*/ 124 h 153" name="T3"/>
              <a:gd fmla="*/ 51 w 215" name="T4"/>
              <a:gd fmla="*/ 153 h 153" name="T5"/>
              <a:gd fmla="*/ 215 w 215" name="T6"/>
              <a:gd fmla="*/ 58 h 153" name="T7"/>
              <a:gd fmla="*/ 215 w 215" name="T8"/>
              <a:gd fmla="*/ 0 h 1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3" w="215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rot="16200000">
            <a:off x="5213942" y="2199369"/>
            <a:ext cx="1218829" cy="869224"/>
          </a:xfrm>
          <a:custGeom>
            <a:gdLst>
              <a:gd fmla="*/ 215 w 215" name="T0"/>
              <a:gd fmla="*/ 29 h 153" name="T1"/>
              <a:gd fmla="*/ 0 w 215" name="T2"/>
              <a:gd fmla="*/ 153 h 153" name="T3"/>
              <a:gd fmla="*/ 0 w 215" name="T4"/>
              <a:gd fmla="*/ 95 h 153" name="T5"/>
              <a:gd fmla="*/ 165 w 215" name="T6"/>
              <a:gd fmla="*/ 0 h 153" name="T7"/>
              <a:gd fmla="*/ 215 w 215" name="T8"/>
              <a:gd fmla="*/ 29 h 1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3" w="215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/>
          <p:nvPr/>
        </p:nvSpPr>
        <p:spPr bwMode="auto">
          <a:xfrm rot="16200000">
            <a:off x="4533889" y="1339725"/>
            <a:ext cx="459754" cy="1412787"/>
          </a:xfrm>
          <a:custGeom>
            <a:gdLst>
              <a:gd fmla="*/ 50 w 81" name="T0"/>
              <a:gd fmla="*/ 0 h 249" name="T1"/>
              <a:gd fmla="*/ 81 w 81" name="T2"/>
              <a:gd fmla="*/ 125 h 249" name="T3"/>
              <a:gd fmla="*/ 50 w 81" name="T4"/>
              <a:gd fmla="*/ 249 h 249" name="T5"/>
              <a:gd fmla="*/ 0 w 81" name="T6"/>
              <a:gd fmla="*/ 220 h 249" name="T7"/>
              <a:gd fmla="*/ 23 w 81" name="T8"/>
              <a:gd fmla="*/ 125 h 249" name="T9"/>
              <a:gd fmla="*/ 0 w 81" name="T10"/>
              <a:gd fmla="*/ 29 h 249" name="T11"/>
              <a:gd fmla="*/ 50 w 81" name="T12"/>
              <a:gd fmla="*/ 0 h 2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9" w="81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/>
          <p:nvPr/>
        </p:nvSpPr>
        <p:spPr bwMode="auto">
          <a:xfrm rot="16200000">
            <a:off x="3098354" y="3534334"/>
            <a:ext cx="1218829" cy="866828"/>
          </a:xfrm>
          <a:custGeom>
            <a:gdLst>
              <a:gd fmla="*/ 215 w 215" name="T0"/>
              <a:gd fmla="*/ 0 h 153" name="T1"/>
              <a:gd fmla="*/ 0 w 215" name="T2"/>
              <a:gd fmla="*/ 124 h 153" name="T3"/>
              <a:gd fmla="*/ 51 w 215" name="T4"/>
              <a:gd fmla="*/ 153 h 153" name="T5"/>
              <a:gd fmla="*/ 215 w 215" name="T6"/>
              <a:gd fmla="*/ 58 h 153" name="T7"/>
              <a:gd fmla="*/ 215 w 215" name="T8"/>
              <a:gd fmla="*/ 0 h 1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3" w="215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/>
          <p:nvPr/>
        </p:nvSpPr>
        <p:spPr bwMode="auto">
          <a:xfrm rot="16200000">
            <a:off x="3098354" y="2200566"/>
            <a:ext cx="1218829" cy="866828"/>
          </a:xfrm>
          <a:custGeom>
            <a:gdLst>
              <a:gd fmla="*/ 215 w 215" name="T0"/>
              <a:gd fmla="*/ 124 h 153" name="T1"/>
              <a:gd fmla="*/ 0 w 215" name="T2"/>
              <a:gd fmla="*/ 0 h 153" name="T3"/>
              <a:gd fmla="*/ 0 w 215" name="T4"/>
              <a:gd fmla="*/ 58 h 153" name="T5"/>
              <a:gd fmla="*/ 165 w 215" name="T6"/>
              <a:gd fmla="*/ 153 h 153" name="T7"/>
              <a:gd fmla="*/ 215 w 215" name="T8"/>
              <a:gd fmla="*/ 124 h 1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3" w="215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/>
            <p:nvPr/>
          </p:nvSpPr>
          <p:spPr bwMode="auto">
            <a:xfrm rot="16200000">
              <a:off x="4535086" y="3867177"/>
              <a:ext cx="457361" cy="1412787"/>
            </a:xfrm>
            <a:custGeom>
              <a:gdLst>
                <a:gd fmla="*/ 30 w 81" name="T0"/>
                <a:gd fmla="*/ 249 h 249" name="T1"/>
                <a:gd fmla="*/ 0 w 81" name="T2"/>
                <a:gd fmla="*/ 125 h 249" name="T3"/>
                <a:gd fmla="*/ 30 w 81" name="T4"/>
                <a:gd fmla="*/ 0 h 249" name="T5"/>
                <a:gd fmla="*/ 81 w 81" name="T6"/>
                <a:gd fmla="*/ 29 h 249" name="T7"/>
                <a:gd fmla="*/ 58 w 81" name="T8"/>
                <a:gd fmla="*/ 125 h 249" name="T9"/>
                <a:gd fmla="*/ 81 w 81" name="T10"/>
                <a:gd fmla="*/ 220 h 249" name="T11"/>
                <a:gd fmla="*/ 30 w 81" name="T12"/>
                <a:gd fmla="*/ 249 h 2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9" w="81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 rot="16200000">
              <a:off x="4857154" y="4122195"/>
              <a:ext cx="749496" cy="749496"/>
            </a:xfrm>
            <a:custGeom>
              <a:gdLst>
                <a:gd fmla="*/ 12 w 132" name="T0"/>
                <a:gd fmla="*/ 132 h 132" name="T1"/>
                <a:gd fmla="*/ 132 w 132" name="T2"/>
                <a:gd fmla="*/ 132 h 132" name="T3"/>
                <a:gd fmla="*/ 132 w 132" name="T4"/>
                <a:gd fmla="*/ 83 h 132" name="T5"/>
                <a:gd fmla="*/ 132 w 132" name="T6"/>
                <a:gd fmla="*/ 83 h 132" name="T7"/>
                <a:gd fmla="*/ 132 w 132" name="T8"/>
                <a:gd fmla="*/ 12 h 132" name="T9"/>
                <a:gd fmla="*/ 120 w 132" name="T10"/>
                <a:gd fmla="*/ 0 h 132" name="T11"/>
                <a:gd fmla="*/ 95 w 132" name="T12"/>
                <a:gd fmla="*/ 0 h 132" name="T13"/>
                <a:gd fmla="*/ 82 w 132" name="T14"/>
                <a:gd fmla="*/ 12 h 132" name="T15"/>
                <a:gd fmla="*/ 82 w 132" name="T16"/>
                <a:gd fmla="*/ 83 h 132" name="T17"/>
                <a:gd fmla="*/ 12 w 132" name="T18"/>
                <a:gd fmla="*/ 83 h 132" name="T19"/>
                <a:gd fmla="*/ 0 w 132" name="T20"/>
                <a:gd fmla="*/ 95 h 132" name="T21"/>
                <a:gd fmla="*/ 0 w 132" name="T22"/>
                <a:gd fmla="*/ 120 h 132" name="T23"/>
                <a:gd fmla="*/ 12 w 132" name="T24"/>
                <a:gd fmla="*/ 132 h 1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2" w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8" y="2740303"/>
            <a:ext cx="186086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660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50%</a:t>
            </a: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3"/>
            <a:ext cx="186086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660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78%</a:t>
            </a: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8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235012" y="531190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41" y="255677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4077080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8"/>
      <p:bldP grpId="0" spid="19"/>
      <p:bldP grpId="0" spid="20"/>
      <p:bldP grpId="0" spid="21"/>
      <p:bldP grpId="0" spid="22"/>
      <p:bldP grpId="0" spid="23"/>
      <p:bldP grpId="0" spid="7"/>
      <p:bldP grpId="0" spid="8"/>
      <p:bldP grpId="0" spid="27"/>
      <p:bldP grpId="0" spid="2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gdLst>
              <a:gd fmla="*/ 2 w 4909" name="T0"/>
              <a:gd fmla="*/ 0 h 310" name="T1"/>
              <a:gd fmla="*/ 609 w 4909" name="T2"/>
              <a:gd fmla="*/ 115 h 310" name="T3"/>
              <a:gd fmla="*/ 1222 w 4909" name="T4"/>
              <a:gd fmla="*/ 195 h 310" name="T5"/>
              <a:gd fmla="*/ 1838 w 4909" name="T6"/>
              <a:gd fmla="*/ 245 h 310" name="T7"/>
              <a:gd fmla="*/ 2456 w 4909" name="T8"/>
              <a:gd fmla="*/ 264 h 310" name="T9"/>
              <a:gd fmla="*/ 3073 w 4909" name="T10"/>
              <a:gd fmla="*/ 252 h 310" name="T11"/>
              <a:gd fmla="*/ 3382 w 4909" name="T12"/>
              <a:gd fmla="*/ 233 h 310" name="T13"/>
              <a:gd fmla="*/ 3535 w 4909" name="T14"/>
              <a:gd fmla="*/ 220 h 310" name="T15"/>
              <a:gd fmla="*/ 3689 w 4909" name="T16"/>
              <a:gd fmla="*/ 205 h 310" name="T17"/>
              <a:gd fmla="*/ 3996 w 4909" name="T18"/>
              <a:gd fmla="*/ 168 h 310" name="T19"/>
              <a:gd fmla="*/ 4302 w 4909" name="T20"/>
              <a:gd fmla="*/ 122 h 310" name="T21"/>
              <a:gd fmla="*/ 4606 w 4909" name="T22"/>
              <a:gd fmla="*/ 66 h 310" name="T23"/>
              <a:gd fmla="*/ 4757 w 4909" name="T24"/>
              <a:gd fmla="*/ 34 h 310" name="T25"/>
              <a:gd fmla="*/ 4908 w 4909" name="T26"/>
              <a:gd fmla="*/ 0 h 310" name="T27"/>
              <a:gd fmla="*/ 4909 w 4909" name="T28"/>
              <a:gd fmla="*/ 6 h 310" name="T29"/>
              <a:gd fmla="*/ 4760 w 4909" name="T30"/>
              <a:gd fmla="*/ 46 h 310" name="T31"/>
              <a:gd fmla="*/ 4609 w 4909" name="T32"/>
              <a:gd fmla="*/ 82 h 310" name="T33"/>
              <a:gd fmla="*/ 4306 w 4909" name="T34"/>
              <a:gd fmla="*/ 146 h 310" name="T35"/>
              <a:gd fmla="*/ 4001 w 4909" name="T36"/>
              <a:gd fmla="*/ 199 h 310" name="T37"/>
              <a:gd fmla="*/ 3693 w 4909" name="T38"/>
              <a:gd fmla="*/ 241 h 310" name="T39"/>
              <a:gd fmla="*/ 3075 w 4909" name="T40"/>
              <a:gd fmla="*/ 294 h 310" name="T41"/>
              <a:gd fmla="*/ 2455 w 4909" name="T42"/>
              <a:gd fmla="*/ 309 h 310" name="T43"/>
              <a:gd fmla="*/ 1836 w 4909" name="T44"/>
              <a:gd fmla="*/ 288 h 310" name="T45"/>
              <a:gd fmla="*/ 1218 w 4909" name="T46"/>
              <a:gd fmla="*/ 231 h 310" name="T47"/>
              <a:gd fmla="*/ 605 w 4909" name="T48"/>
              <a:gd fmla="*/ 140 h 310" name="T49"/>
              <a:gd fmla="*/ 301 w 4909" name="T50"/>
              <a:gd fmla="*/ 79 h 310" name="T51"/>
              <a:gd fmla="*/ 150 w 4909" name="T52"/>
              <a:gd fmla="*/ 45 h 310" name="T53"/>
              <a:gd fmla="*/ 0 w 4909" name="T54"/>
              <a:gd fmla="*/ 6 h 310" name="T55"/>
              <a:gd fmla="*/ 2 w 4909" name="T56"/>
              <a:gd fmla="*/ 0 h 31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310" w="4909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gdLst>
                  <a:gd fmla="*/ 123 w 696" name="T0"/>
                  <a:gd fmla="*/ 224 h 796" name="T1"/>
                  <a:gd fmla="*/ 123 w 696" name="T2"/>
                  <a:gd fmla="*/ 673 h 796" name="T3"/>
                  <a:gd fmla="*/ 572 w 696" name="T4"/>
                  <a:gd fmla="*/ 673 h 796" name="T5"/>
                  <a:gd fmla="*/ 572 w 696" name="T6"/>
                  <a:gd fmla="*/ 224 h 796" name="T7"/>
                  <a:gd fmla="*/ 348 w 696" name="T8"/>
                  <a:gd fmla="*/ 0 h 796" name="T9"/>
                  <a:gd fmla="*/ 123 w 696" name="T10"/>
                  <a:gd fmla="*/ 224 h 796" name="T11"/>
                  <a:gd fmla="*/ 361 w 696" name="T12"/>
                  <a:gd fmla="*/ 101 h 796" name="T13"/>
                  <a:gd fmla="*/ 328 w 696" name="T14"/>
                  <a:gd fmla="*/ 101 h 796" name="T15"/>
                  <a:gd fmla="*/ 328 w 696" name="T16"/>
                  <a:gd fmla="*/ 67 h 796" name="T17"/>
                  <a:gd fmla="*/ 361 w 696" name="T18"/>
                  <a:gd fmla="*/ 67 h 796" name="T19"/>
                  <a:gd fmla="*/ 361 w 696" name="T20"/>
                  <a:gd fmla="*/ 101 h 79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96" w="6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gdLst>
                  <a:gd fmla="*/ 107 w 188" name="T0"/>
                  <a:gd fmla="*/ 336 h 351" name="T1"/>
                  <a:gd fmla="*/ 179 w 188" name="T2"/>
                  <a:gd fmla="*/ 161 h 351" name="T3"/>
                  <a:gd fmla="*/ 129 w 188" name="T4"/>
                  <a:gd fmla="*/ 20 h 351" name="T5"/>
                  <a:gd fmla="*/ 10 w 188" name="T6"/>
                  <a:gd fmla="*/ 91 h 351" name="T7"/>
                  <a:gd fmla="*/ 61 w 188" name="T8"/>
                  <a:gd fmla="*/ 279 h 351" name="T9"/>
                  <a:gd fmla="*/ 85 w 188" name="T10"/>
                  <a:gd fmla="*/ 260 h 351" name="T11"/>
                  <a:gd fmla="*/ 34 w 188" name="T12"/>
                  <a:gd fmla="*/ 120 h 351" name="T13"/>
                  <a:gd fmla="*/ 51 w 188" name="T14"/>
                  <a:gd fmla="*/ 54 h 351" name="T15"/>
                  <a:gd fmla="*/ 123 w 188" name="T16"/>
                  <a:gd fmla="*/ 51 h 351" name="T17"/>
                  <a:gd fmla="*/ 150 w 188" name="T18"/>
                  <a:gd fmla="*/ 185 h 351" name="T19"/>
                  <a:gd fmla="*/ 90 w 188" name="T20"/>
                  <a:gd fmla="*/ 322 h 351" name="T21"/>
                  <a:gd fmla="*/ 107 w 188" name="T22"/>
                  <a:gd fmla="*/ 336 h 35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51" w="188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1156017" cy="7620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4400">
                  <a:solidFill>
                    <a:prstClr val="white"/>
                  </a:solidFill>
                  <a:latin typeface="+mj-lt"/>
                  <a:ea charset="-122" panose="020b0503020204020204" pitchFamily="34" typeface="微软雅黑"/>
                  <a:cs charset="0" panose="020b0604020202020204" pitchFamily="34" typeface="Arial"/>
                </a:rPr>
                <a:t>18%</a:t>
              </a: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gdLst>
                <a:gd fmla="*/ 0 w 8935" name="connsiteX0"/>
                <a:gd fmla="*/ 2382 h 0" name="connsiteY0"/>
                <a:gd fmla="*/ 8935 w 893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gdLst>
                <a:gd fmla="*/ 572 w 696" name="T0"/>
                <a:gd fmla="*/ 225 h 797" name="T1"/>
                <a:gd fmla="*/ 572 w 696" name="T2"/>
                <a:gd fmla="*/ 673 h 797" name="T3"/>
                <a:gd fmla="*/ 123 w 696" name="T4"/>
                <a:gd fmla="*/ 673 h 797" name="T5"/>
                <a:gd fmla="*/ 123 w 696" name="T6"/>
                <a:gd fmla="*/ 225 h 797" name="T7"/>
                <a:gd fmla="*/ 348 w 696" name="T8"/>
                <a:gd fmla="*/ 0 h 797" name="T9"/>
                <a:gd fmla="*/ 572 w 696" name="T10"/>
                <a:gd fmla="*/ 225 h 797" name="T11"/>
                <a:gd fmla="*/ 334 w 696" name="T12"/>
                <a:gd fmla="*/ 101 h 797" name="T13"/>
                <a:gd fmla="*/ 368 w 696" name="T14"/>
                <a:gd fmla="*/ 101 h 797" name="T15"/>
                <a:gd fmla="*/ 368 w 696" name="T16"/>
                <a:gd fmla="*/ 68 h 797" name="T17"/>
                <a:gd fmla="*/ 334 w 696" name="T18"/>
                <a:gd fmla="*/ 68 h 797" name="T19"/>
                <a:gd fmla="*/ 334 w 696" name="T20"/>
                <a:gd fmla="*/ 101 h 79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7" w="696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gdLst>
                <a:gd fmla="*/ 108 w 189" name="T0"/>
                <a:gd fmla="*/ 335 h 351" name="T1"/>
                <a:gd fmla="*/ 180 w 189" name="T2"/>
                <a:gd fmla="*/ 161 h 351" name="T3"/>
                <a:gd fmla="*/ 129 w 189" name="T4"/>
                <a:gd fmla="*/ 19 h 351" name="T5"/>
                <a:gd fmla="*/ 11 w 189" name="T6"/>
                <a:gd fmla="*/ 90 h 351" name="T7"/>
                <a:gd fmla="*/ 56 w 189" name="T8"/>
                <a:gd fmla="*/ 269 h 351" name="T9"/>
                <a:gd fmla="*/ 80 w 189" name="T10"/>
                <a:gd fmla="*/ 250 h 351" name="T11"/>
                <a:gd fmla="*/ 35 w 189" name="T12"/>
                <a:gd fmla="*/ 119 h 351" name="T13"/>
                <a:gd fmla="*/ 52 w 189" name="T14"/>
                <a:gd fmla="*/ 54 h 351" name="T15"/>
                <a:gd fmla="*/ 124 w 189" name="T16"/>
                <a:gd fmla="*/ 50 h 351" name="T17"/>
                <a:gd fmla="*/ 151 w 189" name="T18"/>
                <a:gd fmla="*/ 184 h 351" name="T19"/>
                <a:gd fmla="*/ 91 w 189" name="T20"/>
                <a:gd fmla="*/ 321 h 351" name="T21"/>
                <a:gd fmla="*/ 108 w 189" name="T22"/>
                <a:gd fmla="*/ 335 h 3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1" w="189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6"/>
              <a:ext cx="1241712" cy="769440"/>
              <a:chOff x="1980743" y="2394742"/>
              <a:chExt cx="919143" cy="5695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855710" cy="56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b="1" lang="en-US" sz="4400">
                    <a:solidFill>
                      <a:prstClr val="white"/>
                    </a:solidFill>
                    <a:latin typeface="+mj-lt"/>
                    <a:ea charset="-122" panose="020b0503020204020204" pitchFamily="34" typeface="微软雅黑"/>
                    <a:cs charset="0" panose="020b0604020202020204" pitchFamily="34" typeface="Arial"/>
                  </a:rPr>
                  <a:t>32%</a:t>
                </a: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gdLst>
                  <a:gd fmla="*/ 0 w 8935" name="connsiteX0"/>
                  <a:gd fmla="*/ 2382 h 0" name="connsiteY0"/>
                  <a:gd fmla="*/ 8935 w 8935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gdLst>
                <a:gd fmla="*/ 572 w 696" name="T0"/>
                <a:gd fmla="*/ 224 h 796" name="T1"/>
                <a:gd fmla="*/ 572 w 696" name="T2"/>
                <a:gd fmla="*/ 672 h 796" name="T3"/>
                <a:gd fmla="*/ 124 w 696" name="T4"/>
                <a:gd fmla="*/ 672 h 796" name="T5"/>
                <a:gd fmla="*/ 124 w 696" name="T6"/>
                <a:gd fmla="*/ 224 h 796" name="T7"/>
                <a:gd fmla="*/ 348 w 696" name="T8"/>
                <a:gd fmla="*/ 0 h 796" name="T9"/>
                <a:gd fmla="*/ 572 w 696" name="T10"/>
                <a:gd fmla="*/ 224 h 796" name="T11"/>
                <a:gd fmla="*/ 334 w 696" name="T12"/>
                <a:gd fmla="*/ 101 h 796" name="T13"/>
                <a:gd fmla="*/ 368 w 696" name="T14"/>
                <a:gd fmla="*/ 101 h 796" name="T15"/>
                <a:gd fmla="*/ 368 w 696" name="T16"/>
                <a:gd fmla="*/ 67 h 796" name="T17"/>
                <a:gd fmla="*/ 334 w 696" name="T18"/>
                <a:gd fmla="*/ 67 h 796" name="T19"/>
                <a:gd fmla="*/ 334 w 696" name="T20"/>
                <a:gd fmla="*/ 101 h 7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6" w="6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gdLst>
                <a:gd fmla="*/ 108 w 189" name="T0"/>
                <a:gd fmla="*/ 336 h 351" name="T1"/>
                <a:gd fmla="*/ 180 w 189" name="T2"/>
                <a:gd fmla="*/ 161 h 351" name="T3"/>
                <a:gd fmla="*/ 129 w 189" name="T4"/>
                <a:gd fmla="*/ 19 h 351" name="T5"/>
                <a:gd fmla="*/ 11 w 189" name="T6"/>
                <a:gd fmla="*/ 90 h 351" name="T7"/>
                <a:gd fmla="*/ 56 w 189" name="T8"/>
                <a:gd fmla="*/ 270 h 351" name="T9"/>
                <a:gd fmla="*/ 80 w 189" name="T10"/>
                <a:gd fmla="*/ 250 h 351" name="T11"/>
                <a:gd fmla="*/ 35 w 189" name="T12"/>
                <a:gd fmla="*/ 119 h 351" name="T13"/>
                <a:gd fmla="*/ 52 w 189" name="T14"/>
                <a:gd fmla="*/ 54 h 351" name="T15"/>
                <a:gd fmla="*/ 124 w 189" name="T16"/>
                <a:gd fmla="*/ 50 h 351" name="T17"/>
                <a:gd fmla="*/ 151 w 189" name="T18"/>
                <a:gd fmla="*/ 184 h 351" name="T19"/>
                <a:gd fmla="*/ 91 w 189" name="T20"/>
                <a:gd fmla="*/ 322 h 351" name="T21"/>
                <a:gd fmla="*/ 108 w 189" name="T22"/>
                <a:gd fmla="*/ 336 h 3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1" w="189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6" y="3778961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8"/>
              <a:ext cx="1241712" cy="769440"/>
              <a:chOff x="1980743" y="2394742"/>
              <a:chExt cx="919143" cy="56955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855710" cy="56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b="1" lang="en-US" sz="4400">
                    <a:solidFill>
                      <a:prstClr val="white"/>
                    </a:solidFill>
                    <a:latin typeface="+mj-lt"/>
                    <a:ea charset="-122" panose="020b0503020204020204" pitchFamily="34" typeface="微软雅黑"/>
                    <a:cs charset="0" panose="020b0604020202020204" pitchFamily="34" typeface="Arial"/>
                  </a:rPr>
                  <a:t>68%</a:t>
                </a: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gdLst>
                  <a:gd fmla="*/ 0 w 8935" name="connsiteX0"/>
                  <a:gd fmla="*/ 2382 h 0" name="connsiteY0"/>
                  <a:gd fmla="*/ 8935 w 8935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gdLst>
                <a:gd fmla="*/ 124 w 696" name="T0"/>
                <a:gd fmla="*/ 224 h 797" name="T1"/>
                <a:gd fmla="*/ 124 w 696" name="T2"/>
                <a:gd fmla="*/ 673 h 797" name="T3"/>
                <a:gd fmla="*/ 572 w 696" name="T4"/>
                <a:gd fmla="*/ 673 h 797" name="T5"/>
                <a:gd fmla="*/ 572 w 696" name="T6"/>
                <a:gd fmla="*/ 224 h 797" name="T7"/>
                <a:gd fmla="*/ 348 w 696" name="T8"/>
                <a:gd fmla="*/ 0 h 797" name="T9"/>
                <a:gd fmla="*/ 124 w 696" name="T10"/>
                <a:gd fmla="*/ 224 h 797" name="T11"/>
                <a:gd fmla="*/ 362 w 696" name="T12"/>
                <a:gd fmla="*/ 101 h 797" name="T13"/>
                <a:gd fmla="*/ 328 w 696" name="T14"/>
                <a:gd fmla="*/ 101 h 797" name="T15"/>
                <a:gd fmla="*/ 328 w 696" name="T16"/>
                <a:gd fmla="*/ 67 h 797" name="T17"/>
                <a:gd fmla="*/ 361 w 696" name="T18"/>
                <a:gd fmla="*/ 67 h 797" name="T19"/>
                <a:gd fmla="*/ 362 w 696" name="T20"/>
                <a:gd fmla="*/ 101 h 79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97" w="696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gdLst>
                <a:gd fmla="*/ 108 w 189" name="T0"/>
                <a:gd fmla="*/ 336 h 351" name="T1"/>
                <a:gd fmla="*/ 180 w 189" name="T2"/>
                <a:gd fmla="*/ 162 h 351" name="T3"/>
                <a:gd fmla="*/ 129 w 189" name="T4"/>
                <a:gd fmla="*/ 20 h 351" name="T5"/>
                <a:gd fmla="*/ 11 w 189" name="T6"/>
                <a:gd fmla="*/ 91 h 351" name="T7"/>
                <a:gd fmla="*/ 56 w 189" name="T8"/>
                <a:gd fmla="*/ 270 h 351" name="T9"/>
                <a:gd fmla="*/ 80 w 189" name="T10"/>
                <a:gd fmla="*/ 251 h 351" name="T11"/>
                <a:gd fmla="*/ 35 w 189" name="T12"/>
                <a:gd fmla="*/ 120 h 351" name="T13"/>
                <a:gd fmla="*/ 52 w 189" name="T14"/>
                <a:gd fmla="*/ 55 h 351" name="T15"/>
                <a:gd fmla="*/ 124 w 189" name="T16"/>
                <a:gd fmla="*/ 51 h 351" name="T17"/>
                <a:gd fmla="*/ 151 w 189" name="T18"/>
                <a:gd fmla="*/ 185 h 351" name="T19"/>
                <a:gd fmla="*/ 91 w 189" name="T20"/>
                <a:gd fmla="*/ 322 h 351" name="T21"/>
                <a:gd fmla="*/ 108 w 189" name="T22"/>
                <a:gd fmla="*/ 336 h 3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1" w="189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2" y="3632813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5"/>
              <a:ext cx="1241712" cy="769440"/>
              <a:chOff x="1980743" y="2394742"/>
              <a:chExt cx="919143" cy="5695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5" y="2394742"/>
                <a:ext cx="855710" cy="564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b="1" lang="en-US" sz="4400">
                    <a:solidFill>
                      <a:prstClr val="white"/>
                    </a:solidFill>
                    <a:latin typeface="+mj-lt"/>
                    <a:ea charset="-122" panose="020b0503020204020204" pitchFamily="34" typeface="微软雅黑"/>
                    <a:cs charset="0" panose="020b0604020202020204" pitchFamily="34" typeface="Arial"/>
                  </a:rPr>
                  <a:t>29%</a:t>
                </a: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gdLst>
                  <a:gd fmla="*/ 0 w 8935" name="connsiteX0"/>
                  <a:gd fmla="*/ 2382 h 0" name="connsiteY0"/>
                  <a:gd fmla="*/ 8935 w 8935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8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235012" y="5268358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</p:spTree>
    <p:extLst>
      <p:ext uri="{BB962C8B-B14F-4D97-AF65-F5344CB8AC3E}">
        <p14:creationId val="350274318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06 -0.00023 C -0.12058 0.01898 -0.22136 0.03634 -0.35808 0.0206 C -0.56745 0.00555 -0.5879 -0.01366 -0.73386 -0.07315" pathEditMode="relative" ptsTypes="AAA" rAng="0">
                                      <p:cBhvr>
                                        <p:cTn dur="1000" fill="hold" id="12" spd="-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06 -4.07407E-06 C -0.0944 -0.00115 -0.16119 0.01343 -0.27031 -0.00254 C -0.44869 -0.03796 -0.46315 -0.05671 -0.56185 -0.09074" pathEditMode="relative" ptsTypes="AAA" rAng="0">
                                      <p:cBhvr>
                                        <p:cTn dur="1000" fill="hold" id="17" spd="-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0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06 -2.96296E-06 C -0.07396 -0.01203 -0.14454 -0.01551 -0.22175 -0.03565 C -0.30769 -0.05393 -0.34493 -0.07639 -0.40612 -0.09629" pathEditMode="relative" ptsTypes="AAA" rAng="0">
                                      <p:cBhvr>
                                        <p:cTn dur="1000" fill="hold" id="22" spd="-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0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06 4.44444E-06 C -0.03958 -0.00973 -0.07812 -0.02153 -0.11875 -0.02894 L -0.23984 -0.07385" pathEditMode="relative" ptsTypes="AAA" rAng="0">
                                      <p:cBhvr>
                                        <p:cTn dur="750" fill="hold" id="27" spd="-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1"/>
      <p:bldP grpId="0" spid="4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913765" y="1814513"/>
                <a:ext cx="1123950" cy="1060450"/>
              </a:xfrm>
              <a:custGeom>
                <a:gdLst>
                  <a:gd fmla="*/ 24 w 299" name="T0"/>
                  <a:gd fmla="*/ 281 h 281" name="T1"/>
                  <a:gd fmla="*/ 116 w 299" name="T2"/>
                  <a:gd fmla="*/ 0 h 281" name="T3"/>
                  <a:gd fmla="*/ 299 w 299" name="T4"/>
                  <a:gd fmla="*/ 215 h 281" name="T5"/>
                  <a:gd fmla="*/ 24 w 299" name="T6"/>
                  <a:gd fmla="*/ 281 h 28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1" w="299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1116965" y="1463676"/>
                <a:ext cx="2155825" cy="2387600"/>
              </a:xfrm>
              <a:custGeom>
                <a:gdLst>
                  <a:gd fmla="*/ 0 w 574" name="T0"/>
                  <a:gd fmla="*/ 382 h 633" name="T1"/>
                  <a:gd fmla="*/ 275 w 574" name="T2"/>
                  <a:gd fmla="*/ 316 h 633" name="T3"/>
                  <a:gd fmla="*/ 92 w 574" name="T4"/>
                  <a:gd fmla="*/ 101 h 633" name="T5"/>
                  <a:gd fmla="*/ 490 w 574" name="T6"/>
                  <a:gd fmla="*/ 133 h 633" name="T7"/>
                  <a:gd fmla="*/ 550 w 574" name="T8"/>
                  <a:gd fmla="*/ 250 h 633" name="T9"/>
                  <a:gd fmla="*/ 458 w 574" name="T10"/>
                  <a:gd fmla="*/ 532 h 633" name="T11"/>
                  <a:gd fmla="*/ 59 w 574" name="T12"/>
                  <a:gd fmla="*/ 499 h 633" name="T13"/>
                  <a:gd fmla="*/ 0 w 574" name="T14"/>
                  <a:gd fmla="*/ 382 h 63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33" w="574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672732" cy="389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800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15%</a:t>
                </a: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747851" cy="43497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3200">
                    <a:solidFill>
                      <a:prstClr val="white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85%</a:t>
                </a: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79655" y="3426262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486150" y="1589088"/>
                <a:ext cx="1063625" cy="2133600"/>
              </a:xfrm>
              <a:custGeom>
                <a:gdLst>
                  <a:gd fmla="*/ 0 w 283" name="T0"/>
                  <a:gd fmla="*/ 283 h 566" name="T1"/>
                  <a:gd fmla="*/ 283 w 283" name="T2"/>
                  <a:gd fmla="*/ 566 h 566" name="T3"/>
                  <a:gd fmla="*/ 283 w 283" name="T4"/>
                  <a:gd fmla="*/ 0 h 566" name="T5"/>
                  <a:gd fmla="*/ 0 w 283" name="T6"/>
                  <a:gd fmla="*/ 283 h 5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66" w="283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605338" y="1589088"/>
                <a:ext cx="1063625" cy="2133600"/>
              </a:xfrm>
              <a:custGeom>
                <a:gdLst>
                  <a:gd fmla="*/ 0 w 283" name="T0"/>
                  <a:gd fmla="*/ 0 h 566" name="T1"/>
                  <a:gd fmla="*/ 0 w 283" name="T2"/>
                  <a:gd fmla="*/ 566 h 566" name="T3"/>
                  <a:gd fmla="*/ 283 w 283" name="T4"/>
                  <a:gd fmla="*/ 283 h 566" name="T5"/>
                  <a:gd fmla="*/ 0 w 283" name="T6"/>
                  <a:gd fmla="*/ 0 h 5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66" w="283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747852" cy="43497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3200">
                    <a:solidFill>
                      <a:prstClr val="white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50%</a:t>
                </a: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747852" cy="43497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3200">
                    <a:solidFill>
                      <a:prstClr val="white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50%</a:t>
                </a: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7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7100253" y="1554163"/>
                <a:ext cx="1062038" cy="1820863"/>
              </a:xfrm>
              <a:custGeom>
                <a:gdLst>
                  <a:gd fmla="*/ 283 w 283" name="T0"/>
                  <a:gd fmla="*/ 283 h 483" name="T1"/>
                  <a:gd fmla="*/ 0 w 283" name="T2"/>
                  <a:gd fmla="*/ 0 h 483" name="T3"/>
                  <a:gd fmla="*/ 0 w 283" name="T4"/>
                  <a:gd fmla="*/ 283 h 483" name="T5"/>
                  <a:gd fmla="*/ 200 w 283" name="T6"/>
                  <a:gd fmla="*/ 483 h 483" name="T7"/>
                  <a:gd fmla="*/ 283 w 283" name="T8"/>
                  <a:gd fmla="*/ 283 h 4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2" w="2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981065" y="1589088"/>
                <a:ext cx="1814513" cy="2133600"/>
              </a:xfrm>
              <a:custGeom>
                <a:gdLst>
                  <a:gd fmla="*/ 283 w 483" name="T0"/>
                  <a:gd fmla="*/ 283 h 566" name="T1"/>
                  <a:gd fmla="*/ 283 w 483" name="T2"/>
                  <a:gd fmla="*/ 0 h 566" name="T3"/>
                  <a:gd fmla="*/ 83 w 483" name="T4"/>
                  <a:gd fmla="*/ 83 h 566" name="T5"/>
                  <a:gd fmla="*/ 0 w 483" name="T6"/>
                  <a:gd fmla="*/ 283 h 566" name="T7"/>
                  <a:gd fmla="*/ 283 w 483" name="T8"/>
                  <a:gd fmla="*/ 566 h 566" name="T9"/>
                  <a:gd fmla="*/ 483 w 483" name="T10"/>
                  <a:gd fmla="*/ 483 h 566" name="T11"/>
                  <a:gd fmla="*/ 283 w 483" name="T12"/>
                  <a:gd fmla="*/ 283 h 5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6" w="482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2" y="2494218"/>
                <a:ext cx="747852" cy="434975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3200">
                    <a:solidFill>
                      <a:prstClr val="white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65%</a:t>
                </a: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6" y="2187823"/>
                <a:ext cx="672733" cy="389188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800">
                    <a:solidFill>
                      <a:prstClr val="white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35%</a:t>
                </a: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7" y="3639429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91" y="3094680"/>
              <a:ext cx="12496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3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3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6" y="491874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3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429792453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gdLst>
                <a:gd fmla="*/ 0 w 5097780" name="connsiteX0"/>
                <a:gd fmla="*/ 0 h 0" name="connsiteY0"/>
                <a:gd fmla="*/ 5097780 w 509778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gdLst>
                <a:gd fmla="*/ 20 w 32" name="T0"/>
                <a:gd fmla="*/ 0 h 26" name="T1"/>
                <a:gd fmla="*/ 11 w 32" name="T2"/>
                <a:gd fmla="*/ 0 h 26" name="T3"/>
                <a:gd fmla="*/ 6 w 32" name="T4"/>
                <a:gd fmla="*/ 21 h 26" name="T5"/>
                <a:gd fmla="*/ 16 w 32" name="T6"/>
                <a:gd fmla="*/ 26 h 26" name="T7"/>
                <a:gd fmla="*/ 29 w 32" name="T8"/>
                <a:gd fmla="*/ 17 h 26" name="T9"/>
                <a:gd fmla="*/ 20 w 32" name="T10"/>
                <a:gd fmla="*/ 0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32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gdLst>
                <a:gd fmla="*/ 5 w 9" name="T0"/>
                <a:gd fmla="*/ 0 h 1" name="T1"/>
                <a:gd fmla="*/ 2 w 9" name="T2"/>
                <a:gd fmla="*/ 1 h 1" name="T3"/>
                <a:gd fmla="*/ 0 w 9" name="T4"/>
                <a:gd fmla="*/ 1 h 1" name="T5"/>
                <a:gd fmla="*/ 9 w 9" name="T6"/>
                <a:gd fmla="*/ 1 h 1" name="T7"/>
                <a:gd fmla="*/ 5 w 9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9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gdLst>
                <a:gd fmla="*/ 23 w 65" name="T0"/>
                <a:gd fmla="*/ 0 h 135" name="T1"/>
                <a:gd fmla="*/ 9 w 65" name="T2"/>
                <a:gd fmla="*/ 2 h 135" name="T3"/>
                <a:gd fmla="*/ 1 w 65" name="T4"/>
                <a:gd fmla="*/ 16 h 135" name="T5"/>
                <a:gd fmla="*/ 1 w 65" name="T6"/>
                <a:gd fmla="*/ 60 h 135" name="T7"/>
                <a:gd fmla="*/ 5 w 65" name="T8"/>
                <a:gd fmla="*/ 66 h 135" name="T9"/>
                <a:gd fmla="*/ 5 w 65" name="T10"/>
                <a:gd fmla="*/ 66 h 135" name="T11"/>
                <a:gd fmla="*/ 6 w 65" name="T12"/>
                <a:gd fmla="*/ 66 h 135" name="T13"/>
                <a:gd fmla="*/ 12 w 65" name="T14"/>
                <a:gd fmla="*/ 57 h 135" name="T15"/>
                <a:gd fmla="*/ 12 w 65" name="T16"/>
                <a:gd fmla="*/ 22 h 135" name="T17"/>
                <a:gd fmla="*/ 15 w 65" name="T18"/>
                <a:gd fmla="*/ 22 h 135" name="T19"/>
                <a:gd fmla="*/ 15 w 65" name="T20"/>
                <a:gd fmla="*/ 128 h 135" name="T21"/>
                <a:gd fmla="*/ 23 w 65" name="T22"/>
                <a:gd fmla="*/ 135 h 135" name="T23"/>
                <a:gd fmla="*/ 29 w 65" name="T24"/>
                <a:gd fmla="*/ 133 h 135" name="T25"/>
                <a:gd fmla="*/ 31 w 65" name="T26"/>
                <a:gd fmla="*/ 121 h 135" name="T27"/>
                <a:gd fmla="*/ 31 w 65" name="T28"/>
                <a:gd fmla="*/ 66 h 135" name="T29"/>
                <a:gd fmla="*/ 34 w 65" name="T30"/>
                <a:gd fmla="*/ 66 h 135" name="T31"/>
                <a:gd fmla="*/ 34 w 65" name="T32"/>
                <a:gd fmla="*/ 129 h 135" name="T33"/>
                <a:gd fmla="*/ 41 w 65" name="T34"/>
                <a:gd fmla="*/ 135 h 135" name="T35"/>
                <a:gd fmla="*/ 49 w 65" name="T36"/>
                <a:gd fmla="*/ 128 h 135" name="T37"/>
                <a:gd fmla="*/ 49 w 65" name="T38"/>
                <a:gd fmla="*/ 22 h 135" name="T39"/>
                <a:gd fmla="*/ 53 w 65" name="T40"/>
                <a:gd fmla="*/ 22 h 135" name="T41"/>
                <a:gd fmla="*/ 53 w 65" name="T42"/>
                <a:gd fmla="*/ 59 h 135" name="T43"/>
                <a:gd fmla="*/ 59 w 65" name="T44"/>
                <a:gd fmla="*/ 66 h 135" name="T45"/>
                <a:gd fmla="*/ 60 w 65" name="T46"/>
                <a:gd fmla="*/ 66 h 135" name="T47"/>
                <a:gd fmla="*/ 60 w 65" name="T48"/>
                <a:gd fmla="*/ 66 h 135" name="T49"/>
                <a:gd fmla="*/ 65 w 65" name="T50"/>
                <a:gd fmla="*/ 59 h 135" name="T51"/>
                <a:gd fmla="*/ 65 w 65" name="T52"/>
                <a:gd fmla="*/ 21 h 135" name="T53"/>
                <a:gd fmla="*/ 60 w 65" name="T54"/>
                <a:gd fmla="*/ 4 h 135" name="T55"/>
                <a:gd fmla="*/ 43 w 65" name="T56"/>
                <a:gd fmla="*/ 0 h 135" name="T57"/>
                <a:gd fmla="*/ 40 w 65" name="T58"/>
                <a:gd fmla="*/ 0 h 135" name="T59"/>
                <a:gd fmla="*/ 38 w 65" name="T60"/>
                <a:gd fmla="*/ 0 h 135" name="T61"/>
                <a:gd fmla="*/ 36 w 65" name="T62"/>
                <a:gd fmla="*/ 0 h 135" name="T63"/>
                <a:gd fmla="*/ 33 w 65" name="T64"/>
                <a:gd fmla="*/ 0 h 135" name="T65"/>
                <a:gd fmla="*/ 28 w 65" name="T66"/>
                <a:gd fmla="*/ 0 h 135" name="T67"/>
                <a:gd fmla="*/ 23 w 65" name="T68"/>
                <a:gd fmla="*/ 0 h 13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5" w="6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gdLst>
                <a:gd fmla="*/ 14 w 31" name="T0"/>
                <a:gd fmla="*/ 2 h 31" name="T1"/>
                <a:gd fmla="*/ 30 w 31" name="T2"/>
                <a:gd fmla="*/ 17 h 31" name="T3"/>
                <a:gd fmla="*/ 6 w 31" name="T4"/>
                <a:gd fmla="*/ 22 h 31" name="T5"/>
                <a:gd fmla="*/ 14 w 31" name="T6"/>
                <a:gd fmla="*/ 2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gdLst>
                <a:gd fmla="*/ 15 w 73" name="T0"/>
                <a:gd fmla="*/ 6 h 134" name="T1"/>
                <a:gd fmla="*/ 39 w 73" name="T2"/>
                <a:gd fmla="*/ 2 h 134" name="T3"/>
                <a:gd fmla="*/ 58 w 73" name="T4"/>
                <a:gd fmla="*/ 8 h 134" name="T5"/>
                <a:gd fmla="*/ 67 w 73" name="T6"/>
                <a:gd fmla="*/ 34 h 134" name="T7"/>
                <a:gd fmla="*/ 71 w 73" name="T8"/>
                <a:gd fmla="*/ 57 h 134" name="T9"/>
                <a:gd fmla="*/ 62 w 73" name="T10"/>
                <a:gd fmla="*/ 54 h 134" name="T11"/>
                <a:gd fmla="*/ 52 w 73" name="T12"/>
                <a:gd fmla="*/ 22 h 134" name="T13"/>
                <a:gd fmla="*/ 48 w 73" name="T14"/>
                <a:gd fmla="*/ 18 h 134" name="T15"/>
                <a:gd fmla="*/ 66 w 73" name="T16"/>
                <a:gd fmla="*/ 80 h 134" name="T17"/>
                <a:gd fmla="*/ 50 w 73" name="T18"/>
                <a:gd fmla="*/ 80 h 134" name="T19"/>
                <a:gd fmla="*/ 50 w 73" name="T20"/>
                <a:gd fmla="*/ 125 h 134" name="T21"/>
                <a:gd fmla="*/ 44 w 73" name="T22"/>
                <a:gd fmla="*/ 132 h 134" name="T23"/>
                <a:gd fmla="*/ 38 w 73" name="T24"/>
                <a:gd fmla="*/ 125 h 134" name="T25"/>
                <a:gd fmla="*/ 38 w 73" name="T26"/>
                <a:gd fmla="*/ 80 h 134" name="T27"/>
                <a:gd fmla="*/ 35 w 73" name="T28"/>
                <a:gd fmla="*/ 80 h 134" name="T29"/>
                <a:gd fmla="*/ 34 w 73" name="T30"/>
                <a:gd fmla="*/ 127 h 134" name="T31"/>
                <a:gd fmla="*/ 23 w 73" name="T32"/>
                <a:gd fmla="*/ 127 h 134" name="T33"/>
                <a:gd fmla="*/ 23 w 73" name="T34"/>
                <a:gd fmla="*/ 80 h 134" name="T35"/>
                <a:gd fmla="*/ 7 w 73" name="T36"/>
                <a:gd fmla="*/ 80 h 134" name="T37"/>
                <a:gd fmla="*/ 22 w 73" name="T38"/>
                <a:gd fmla="*/ 19 h 134" name="T39"/>
                <a:gd fmla="*/ 20 w 73" name="T40"/>
                <a:gd fmla="*/ 21 h 134" name="T41"/>
                <a:gd fmla="*/ 10 w 73" name="T42"/>
                <a:gd fmla="*/ 54 h 134" name="T43"/>
                <a:gd fmla="*/ 0 w 73" name="T44"/>
                <a:gd fmla="*/ 53 h 134" name="T45"/>
                <a:gd fmla="*/ 6 w 73" name="T46"/>
                <a:gd fmla="*/ 29 h 134" name="T47"/>
                <a:gd fmla="*/ 15 w 73" name="T48"/>
                <a:gd fmla="*/ 6 h 13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34" w="73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01</a:t>
              </a: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02</a:t>
              </a: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03</a:t>
              </a: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04</a:t>
              </a: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05</a:t>
              </a: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06</a:t>
              </a: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07</a:t>
              </a: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08</a:t>
              </a: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18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charset="0" panose="020b0604020202020204" pitchFamily="34" typeface="Arial"/>
                </a:rPr>
                <a:t>09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7988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solidFill>
                    <a:prstClr val="white"/>
                  </a:solidFill>
                  <a:latin typeface="+mj-lt"/>
                  <a:cs charset="0" panose="020b0604020202020204" pitchFamily="34" typeface="Arial"/>
                </a:rPr>
                <a:t>69%</a:t>
              </a: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306513" y="4704552"/>
              <a:ext cx="1559472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2"/>
            <a:ext cx="7988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charset="0" panose="020b0604020202020204" pitchFamily="34" typeface="Arial"/>
              </a:rPr>
              <a:t>2015</a:t>
            </a: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2"/>
            <a:ext cx="7988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40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charset="0" panose="020b0604020202020204" pitchFamily="34" typeface="Arial"/>
              </a:rPr>
              <a:t>2016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gdLst>
                <a:gd fmla="*/ 20 w 32" name="T0"/>
                <a:gd fmla="*/ 0 h 26" name="T1"/>
                <a:gd fmla="*/ 11 w 32" name="T2"/>
                <a:gd fmla="*/ 0 h 26" name="T3"/>
                <a:gd fmla="*/ 6 w 32" name="T4"/>
                <a:gd fmla="*/ 21 h 26" name="T5"/>
                <a:gd fmla="*/ 16 w 32" name="T6"/>
                <a:gd fmla="*/ 26 h 26" name="T7"/>
                <a:gd fmla="*/ 29 w 32" name="T8"/>
                <a:gd fmla="*/ 17 h 26" name="T9"/>
                <a:gd fmla="*/ 20 w 32" name="T10"/>
                <a:gd fmla="*/ 0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32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gdLst>
                <a:gd fmla="*/ 5 w 9" name="T0"/>
                <a:gd fmla="*/ 0 h 1" name="T1"/>
                <a:gd fmla="*/ 2 w 9" name="T2"/>
                <a:gd fmla="*/ 1 h 1" name="T3"/>
                <a:gd fmla="*/ 0 w 9" name="T4"/>
                <a:gd fmla="*/ 1 h 1" name="T5"/>
                <a:gd fmla="*/ 9 w 9" name="T6"/>
                <a:gd fmla="*/ 1 h 1" name="T7"/>
                <a:gd fmla="*/ 5 w 9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9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gdLst>
                <a:gd fmla="*/ 23 w 65" name="T0"/>
                <a:gd fmla="*/ 0 h 135" name="T1"/>
                <a:gd fmla="*/ 9 w 65" name="T2"/>
                <a:gd fmla="*/ 2 h 135" name="T3"/>
                <a:gd fmla="*/ 1 w 65" name="T4"/>
                <a:gd fmla="*/ 16 h 135" name="T5"/>
                <a:gd fmla="*/ 1 w 65" name="T6"/>
                <a:gd fmla="*/ 60 h 135" name="T7"/>
                <a:gd fmla="*/ 5 w 65" name="T8"/>
                <a:gd fmla="*/ 66 h 135" name="T9"/>
                <a:gd fmla="*/ 5 w 65" name="T10"/>
                <a:gd fmla="*/ 66 h 135" name="T11"/>
                <a:gd fmla="*/ 6 w 65" name="T12"/>
                <a:gd fmla="*/ 66 h 135" name="T13"/>
                <a:gd fmla="*/ 12 w 65" name="T14"/>
                <a:gd fmla="*/ 57 h 135" name="T15"/>
                <a:gd fmla="*/ 12 w 65" name="T16"/>
                <a:gd fmla="*/ 22 h 135" name="T17"/>
                <a:gd fmla="*/ 15 w 65" name="T18"/>
                <a:gd fmla="*/ 22 h 135" name="T19"/>
                <a:gd fmla="*/ 15 w 65" name="T20"/>
                <a:gd fmla="*/ 128 h 135" name="T21"/>
                <a:gd fmla="*/ 23 w 65" name="T22"/>
                <a:gd fmla="*/ 135 h 135" name="T23"/>
                <a:gd fmla="*/ 29 w 65" name="T24"/>
                <a:gd fmla="*/ 133 h 135" name="T25"/>
                <a:gd fmla="*/ 31 w 65" name="T26"/>
                <a:gd fmla="*/ 121 h 135" name="T27"/>
                <a:gd fmla="*/ 31 w 65" name="T28"/>
                <a:gd fmla="*/ 66 h 135" name="T29"/>
                <a:gd fmla="*/ 34 w 65" name="T30"/>
                <a:gd fmla="*/ 66 h 135" name="T31"/>
                <a:gd fmla="*/ 34 w 65" name="T32"/>
                <a:gd fmla="*/ 129 h 135" name="T33"/>
                <a:gd fmla="*/ 41 w 65" name="T34"/>
                <a:gd fmla="*/ 135 h 135" name="T35"/>
                <a:gd fmla="*/ 49 w 65" name="T36"/>
                <a:gd fmla="*/ 128 h 135" name="T37"/>
                <a:gd fmla="*/ 49 w 65" name="T38"/>
                <a:gd fmla="*/ 22 h 135" name="T39"/>
                <a:gd fmla="*/ 53 w 65" name="T40"/>
                <a:gd fmla="*/ 22 h 135" name="T41"/>
                <a:gd fmla="*/ 53 w 65" name="T42"/>
                <a:gd fmla="*/ 59 h 135" name="T43"/>
                <a:gd fmla="*/ 59 w 65" name="T44"/>
                <a:gd fmla="*/ 66 h 135" name="T45"/>
                <a:gd fmla="*/ 60 w 65" name="T46"/>
                <a:gd fmla="*/ 66 h 135" name="T47"/>
                <a:gd fmla="*/ 60 w 65" name="T48"/>
                <a:gd fmla="*/ 66 h 135" name="T49"/>
                <a:gd fmla="*/ 65 w 65" name="T50"/>
                <a:gd fmla="*/ 59 h 135" name="T51"/>
                <a:gd fmla="*/ 65 w 65" name="T52"/>
                <a:gd fmla="*/ 21 h 135" name="T53"/>
                <a:gd fmla="*/ 60 w 65" name="T54"/>
                <a:gd fmla="*/ 4 h 135" name="T55"/>
                <a:gd fmla="*/ 43 w 65" name="T56"/>
                <a:gd fmla="*/ 0 h 135" name="T57"/>
                <a:gd fmla="*/ 40 w 65" name="T58"/>
                <a:gd fmla="*/ 0 h 135" name="T59"/>
                <a:gd fmla="*/ 38 w 65" name="T60"/>
                <a:gd fmla="*/ 0 h 135" name="T61"/>
                <a:gd fmla="*/ 36 w 65" name="T62"/>
                <a:gd fmla="*/ 0 h 135" name="T63"/>
                <a:gd fmla="*/ 33 w 65" name="T64"/>
                <a:gd fmla="*/ 0 h 135" name="T65"/>
                <a:gd fmla="*/ 28 w 65" name="T66"/>
                <a:gd fmla="*/ 0 h 135" name="T67"/>
                <a:gd fmla="*/ 23 w 65" name="T68"/>
                <a:gd fmla="*/ 0 h 13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5" w="6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gdLst>
                <a:gd fmla="*/ 14 w 31" name="T0"/>
                <a:gd fmla="*/ 2 h 31" name="T1"/>
                <a:gd fmla="*/ 30 w 31" name="T2"/>
                <a:gd fmla="*/ 17 h 31" name="T3"/>
                <a:gd fmla="*/ 6 w 31" name="T4"/>
                <a:gd fmla="*/ 22 h 31" name="T5"/>
                <a:gd fmla="*/ 14 w 31" name="T6"/>
                <a:gd fmla="*/ 2 h 3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" w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gdLst>
                <a:gd fmla="*/ 15 w 73" name="T0"/>
                <a:gd fmla="*/ 6 h 134" name="T1"/>
                <a:gd fmla="*/ 39 w 73" name="T2"/>
                <a:gd fmla="*/ 2 h 134" name="T3"/>
                <a:gd fmla="*/ 58 w 73" name="T4"/>
                <a:gd fmla="*/ 8 h 134" name="T5"/>
                <a:gd fmla="*/ 67 w 73" name="T6"/>
                <a:gd fmla="*/ 34 h 134" name="T7"/>
                <a:gd fmla="*/ 71 w 73" name="T8"/>
                <a:gd fmla="*/ 57 h 134" name="T9"/>
                <a:gd fmla="*/ 62 w 73" name="T10"/>
                <a:gd fmla="*/ 54 h 134" name="T11"/>
                <a:gd fmla="*/ 52 w 73" name="T12"/>
                <a:gd fmla="*/ 22 h 134" name="T13"/>
                <a:gd fmla="*/ 48 w 73" name="T14"/>
                <a:gd fmla="*/ 18 h 134" name="T15"/>
                <a:gd fmla="*/ 66 w 73" name="T16"/>
                <a:gd fmla="*/ 80 h 134" name="T17"/>
                <a:gd fmla="*/ 50 w 73" name="T18"/>
                <a:gd fmla="*/ 80 h 134" name="T19"/>
                <a:gd fmla="*/ 50 w 73" name="T20"/>
                <a:gd fmla="*/ 125 h 134" name="T21"/>
                <a:gd fmla="*/ 44 w 73" name="T22"/>
                <a:gd fmla="*/ 132 h 134" name="T23"/>
                <a:gd fmla="*/ 38 w 73" name="T24"/>
                <a:gd fmla="*/ 125 h 134" name="T25"/>
                <a:gd fmla="*/ 38 w 73" name="T26"/>
                <a:gd fmla="*/ 80 h 134" name="T27"/>
                <a:gd fmla="*/ 35 w 73" name="T28"/>
                <a:gd fmla="*/ 80 h 134" name="T29"/>
                <a:gd fmla="*/ 34 w 73" name="T30"/>
                <a:gd fmla="*/ 127 h 134" name="T31"/>
                <a:gd fmla="*/ 23 w 73" name="T32"/>
                <a:gd fmla="*/ 127 h 134" name="T33"/>
                <a:gd fmla="*/ 23 w 73" name="T34"/>
                <a:gd fmla="*/ 80 h 134" name="T35"/>
                <a:gd fmla="*/ 7 w 73" name="T36"/>
                <a:gd fmla="*/ 80 h 134" name="T37"/>
                <a:gd fmla="*/ 22 w 73" name="T38"/>
                <a:gd fmla="*/ 19 h 134" name="T39"/>
                <a:gd fmla="*/ 20 w 73" name="T40"/>
                <a:gd fmla="*/ 21 h 134" name="T41"/>
                <a:gd fmla="*/ 10 w 73" name="T42"/>
                <a:gd fmla="*/ 54 h 134" name="T43"/>
                <a:gd fmla="*/ 0 w 73" name="T44"/>
                <a:gd fmla="*/ 53 h 134" name="T45"/>
                <a:gd fmla="*/ 6 w 73" name="T46"/>
                <a:gd fmla="*/ 29 h 134" name="T47"/>
                <a:gd fmla="*/ 15 w 73" name="T48"/>
                <a:gd fmla="*/ 6 h 13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34" w="73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7988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solidFill>
                    <a:prstClr val="white"/>
                  </a:solidFill>
                  <a:latin typeface="+mj-lt"/>
                  <a:cs charset="0" panose="020b0604020202020204" pitchFamily="34" typeface="Arial"/>
                </a:rPr>
                <a:t>36%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4207" y="4716498"/>
              <a:ext cx="1559472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7988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solidFill>
                    <a:prstClr val="white"/>
                  </a:solidFill>
                  <a:latin typeface="+mj-lt"/>
                  <a:cs charset="0" panose="020b0604020202020204" pitchFamily="34" typeface="Arial"/>
                </a:rPr>
                <a:t>88%</a:t>
              </a: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993261" y="4605158"/>
              <a:ext cx="1559472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7"/>
              <a:ext cx="7988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solidFill>
                    <a:prstClr val="white"/>
                  </a:solidFill>
                  <a:latin typeface="+mj-lt"/>
                  <a:cs charset="0" panose="020b0604020202020204" pitchFamily="34" typeface="Arial"/>
                </a:rPr>
                <a:t>54%</a:t>
              </a: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673754" y="4619099"/>
              <a:ext cx="1559472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0" y="2097470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2" y="2595185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0" y="429816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2" y="4795883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419330229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32000" t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gdLst>
              <a:gd fmla="*/ 0 w 1551215" name="connsiteX0"/>
              <a:gd fmla="*/ 0 h 1583872" name="connsiteY0"/>
              <a:gd fmla="*/ 449036 w 1551215" name="connsiteX1"/>
              <a:gd fmla="*/ 0 h 1583872" name="connsiteY1"/>
              <a:gd fmla="*/ 449036 w 1551215" name="connsiteX2"/>
              <a:gd fmla="*/ 71936 h 1583872" name="connsiteY2"/>
              <a:gd fmla="*/ 73607 w 1551215" name="connsiteX3"/>
              <a:gd fmla="*/ 71936 h 1583872" name="connsiteY3"/>
              <a:gd fmla="*/ 73607 w 1551215" name="connsiteX4"/>
              <a:gd fmla="*/ 1511936 h 1583872" name="connsiteY4"/>
              <a:gd fmla="*/ 1477607 w 1551215" name="connsiteX5"/>
              <a:gd fmla="*/ 1511936 h 1583872" name="connsiteY5"/>
              <a:gd fmla="*/ 1477607 w 1551215" name="connsiteX6"/>
              <a:gd fmla="*/ 71936 h 1583872" name="connsiteY6"/>
              <a:gd fmla="*/ 1102179 w 1551215" name="connsiteX7"/>
              <a:gd fmla="*/ 71936 h 1583872" name="connsiteY7"/>
              <a:gd fmla="*/ 1102179 w 1551215" name="connsiteX8"/>
              <a:gd fmla="*/ 0 h 1583872" name="connsiteY8"/>
              <a:gd fmla="*/ 1551215 w 1551215" name="connsiteX9"/>
              <a:gd fmla="*/ 0 h 1583872" name="connsiteY9"/>
              <a:gd fmla="*/ 1551215 w 1551215" name="connsiteX10"/>
              <a:gd fmla="*/ 1583872 h 1583872" name="connsiteY10"/>
              <a:gd fmla="*/ 0 w 1551215" name="connsiteX11"/>
              <a:gd fmla="*/ 1583872 h 158387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583872" w="1551215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</a:p>
        </p:txBody>
      </p:sp>
      <p:sp>
        <p:nvSpPr>
          <p:cNvPr id="17" name="矩形 16"/>
          <p:cNvSpPr/>
          <p:nvPr/>
        </p:nvSpPr>
        <p:spPr>
          <a:xfrm>
            <a:off x="5090161" y="3953254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typeface="+mn-ea"/>
              </a:rPr>
              <a:t>发展规划</a:t>
            </a:r>
          </a:p>
        </p:txBody>
      </p:sp>
    </p:spTree>
    <p:extLst>
      <p:ext uri="{BB962C8B-B14F-4D97-AF65-F5344CB8AC3E}">
        <p14:creationId val="17664226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750" fill="hold" id="1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1" spid="10"/>
      <p:bldP grpId="0" spid="11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Freeform 77"/>
          <p:cNvSpPr/>
          <p:nvPr/>
        </p:nvSpPr>
        <p:spPr bwMode="auto">
          <a:xfrm>
            <a:off x="8774438" y="2769956"/>
            <a:ext cx="2699808" cy="151330"/>
          </a:xfrm>
          <a:custGeom>
            <a:gdLst>
              <a:gd fmla="*/ 506 w 516" name="T0"/>
              <a:gd fmla="*/ 0 h 29" name="T1"/>
              <a:gd fmla="*/ 0 w 516" name="T2"/>
              <a:gd fmla="*/ 0 h 29" name="T3"/>
              <a:gd fmla="*/ 2 w 516" name="T4"/>
              <a:gd fmla="*/ 14 h 29" name="T5"/>
              <a:gd fmla="*/ 0 w 516" name="T6"/>
              <a:gd fmla="*/ 29 h 29" name="T7"/>
              <a:gd fmla="*/ 506 w 516" name="T8"/>
              <a:gd fmla="*/ 29 h 29" name="T9"/>
              <a:gd fmla="*/ 516 w 516" name="T10"/>
              <a:gd fmla="*/ 14 h 29" name="T11"/>
              <a:gd fmla="*/ 506 w 516" name="T12"/>
              <a:gd fmla="*/ 0 h 2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" w="516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871809" y="2769956"/>
            <a:ext cx="7725738" cy="151330"/>
          </a:xfrm>
          <a:custGeom>
            <a:gdLst>
              <a:gd fmla="*/ 1477 w 1477" name="T0"/>
              <a:gd fmla="*/ 0 h 29" name="T1"/>
              <a:gd fmla="*/ 11 w 1477" name="T2"/>
              <a:gd fmla="*/ 0 h 29" name="T3"/>
              <a:gd fmla="*/ 0 w 1477" name="T4"/>
              <a:gd fmla="*/ 14 h 29" name="T5"/>
              <a:gd fmla="*/ 11 w 1477" name="T6"/>
              <a:gd fmla="*/ 29 h 29" name="T7"/>
              <a:gd fmla="*/ 1477 w 1477" name="T8"/>
              <a:gd fmla="*/ 29 h 29" name="T9"/>
              <a:gd fmla="*/ 1477 w 1477" name="T10"/>
              <a:gd fmla="*/ 0 h 2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8" w="1477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289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chemeClr val="bg2">
                    <a:lumMod val="50000"/>
                  </a:schemeClr>
                </a:solidFill>
                <a:latin typeface="+mj-lt"/>
                <a:cs charset="0" panose="020b0604020202020204" pitchFamily="34" typeface="Arial"/>
              </a:rPr>
              <a:t>2005-2008</a:t>
            </a: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289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chemeClr val="bg2">
                    <a:lumMod val="50000"/>
                  </a:schemeClr>
                </a:solidFill>
                <a:latin typeface="+mj-lt"/>
                <a:cs charset="0" panose="020b0604020202020204" pitchFamily="34" typeface="Arial"/>
              </a:rPr>
              <a:t>2008-2010</a:t>
            </a: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289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chemeClr val="bg2">
                    <a:lumMod val="50000"/>
                  </a:schemeClr>
                </a:solidFill>
                <a:latin typeface="+mj-lt"/>
                <a:cs charset="0" panose="020b0604020202020204" pitchFamily="34" typeface="Arial"/>
              </a:rPr>
              <a:t>2010-2015</a:t>
            </a:r>
          </a:p>
        </p:txBody>
      </p:sp>
      <p:sp>
        <p:nvSpPr>
          <p:cNvPr id="18" name="文本框 90"/>
          <p:cNvSpPr txBox="1"/>
          <p:nvPr/>
        </p:nvSpPr>
        <p:spPr>
          <a:xfrm>
            <a:off x="8291347" y="2249659"/>
            <a:ext cx="1289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chemeClr val="bg2">
                    <a:lumMod val="50000"/>
                  </a:schemeClr>
                </a:solidFill>
                <a:latin typeface="+mj-lt"/>
                <a:cs charset="0" panose="020b0604020202020204" pitchFamily="34" typeface="Arial"/>
              </a:rPr>
              <a:t>2015-2016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16045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16045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16045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63357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16045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5" y="2521221"/>
              <a:ext cx="1586566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  <p:extLst>
      <p:ext uri="{BB962C8B-B14F-4D97-AF65-F5344CB8AC3E}">
        <p14:creationId val="142040629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35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2.22222E-06 L -0.19205 -4.81481E-06" pathEditMode="relative" ptsTypes="AA" rAng="0">
                                      <p:cBhvr>
                                        <p:cTn dur="600" fill="hold" id="15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path" presetID="35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06 2.22222E-06 L -0.19205 -4.81481E-06" pathEditMode="relative" ptsTypes="AA" rAng="0">
                                      <p:cBhvr>
                                        <p:cTn dur="500" fill="hold" id="20" spd="-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35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06 -4.81481E-06 L -0.24063 2.22222E-06" pathEditMode="relative" ptsTypes="AA" rAng="0">
                                      <p:cBhvr>
                                        <p:cTn dur="750" fill="hold" id="25" spd="-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5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等腰三角形 5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blipFill dpi="0" rotWithShape="1"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t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Isosceles Triangle 5_1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gradFill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493093" y="943571"/>
            <a:ext cx="3174796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>
                    <a:lumMod val="85000"/>
                  </a:schemeClr>
                </a:solidFill>
              </a:rPr>
              <a:t>CONTENTS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200400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34887" y="3069592"/>
            <a:ext cx="53530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</a:p>
        </p:txBody>
      </p:sp>
      <p:sp>
        <p:nvSpPr>
          <p:cNvPr id="11" name="矩形 10"/>
          <p:cNvSpPr/>
          <p:nvPr/>
        </p:nvSpPr>
        <p:spPr>
          <a:xfrm>
            <a:off x="651267" y="4307940"/>
            <a:ext cx="230777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余创PPT模板，坚持精益求精，拒绝平庸的设计理念。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6072541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43739" y="3069592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3474420" y="4307940"/>
            <a:ext cx="230777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余创PPT模板，坚持精益求精，拒绝平庸的设计理念。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980904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35774" y="3069592"/>
            <a:ext cx="690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>
          <a:xfrm>
            <a:off x="6366455" y="4307940"/>
            <a:ext cx="230777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余创PPT模板，坚持精益求精，拒绝平庸的设计理念。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17016" y="3053441"/>
            <a:ext cx="7067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9247698" y="4291790"/>
            <a:ext cx="230777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余创PPT模板，坚持精益求精，拒绝平庸的设计理念。</a:t>
            </a:r>
          </a:p>
        </p:txBody>
      </p:sp>
    </p:spTree>
    <p:extLst>
      <p:ext uri="{BB962C8B-B14F-4D97-AF65-F5344CB8AC3E}">
        <p14:creationId val="338677182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5"/>
      <p:bldP grpId="0" spid="10"/>
      <p:bldP grpId="0" spid="11"/>
      <p:bldP grpId="0" spid="13"/>
      <p:bldP grpId="0" spid="14"/>
      <p:bldP grpId="0" spid="16"/>
      <p:bldP grpId="0" spid="17"/>
      <p:bldP grpId="0" spid="18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gdLst>
                <a:gd fmla="*/ 0 w 227" name="T0"/>
                <a:gd fmla="*/ 0 h 454" name="T1"/>
                <a:gd fmla="*/ 227 w 227" name="T2"/>
                <a:gd fmla="*/ 227 h 454" name="T3"/>
                <a:gd fmla="*/ 0 w 227" name="T4"/>
                <a:gd fmla="*/ 454 h 45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53" w="226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cap="flat" w="1270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099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gdLst>
                <a:gd fmla="*/ 0 w 227" name="T0"/>
                <a:gd fmla="*/ 0 h 454" name="T1"/>
                <a:gd fmla="*/ 227 w 227" name="T2"/>
                <a:gd fmla="*/ 227 h 454" name="T3"/>
                <a:gd fmla="*/ 0 w 227" name="T4"/>
                <a:gd fmla="*/ 454 h 45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53" w="226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cap="flat" w="1270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099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</a:rPr>
                <a:t>2014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gdLst>
                <a:gd fmla="*/ 0 w 227" name="T0"/>
                <a:gd fmla="*/ 0 h 454" name="T1"/>
                <a:gd fmla="*/ 227 w 227" name="T2"/>
                <a:gd fmla="*/ 227 h 454" name="T3"/>
                <a:gd fmla="*/ 0 w 227" name="T4"/>
                <a:gd fmla="*/ 454 h 45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53" w="226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cap="flat" w="1270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8" y="2312763"/>
              <a:ext cx="11099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</a:rPr>
                <a:t>2015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gdLst>
                <a:gd fmla="*/ 0 w 227" name="T0"/>
                <a:gd fmla="*/ 0 h 454" name="T1"/>
                <a:gd fmla="*/ 227 w 227" name="T2"/>
                <a:gd fmla="*/ 227 h 454" name="T3"/>
                <a:gd fmla="*/ 0 w 227" name="T4"/>
                <a:gd fmla="*/ 454 h 45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53" w="226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cap="flat" w="1270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cap="flat" w="23813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099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1"/>
                  </a:solidFill>
                </a:rPr>
                <a:t>2016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6925" y="2153921"/>
              <a:ext cx="1116046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6925" y="2153921"/>
              <a:ext cx="1116046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6926" y="2153921"/>
              <a:ext cx="1116046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3" y="2585670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6926" y="2153921"/>
              <a:ext cx="1116046" cy="2724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800">
                  <a:solidFill>
                    <a:schemeClr val="bg2">
                      <a:lumMod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点击添加标题</a:t>
              </a: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3" y="2585670"/>
              <a:ext cx="1361474" cy="106414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2984815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gdLst>
                <a:gd fmla="*/ 0 w 1162050" name="connsiteX0"/>
                <a:gd fmla="*/ 923925 h 923925" name="connsiteY0"/>
                <a:gd fmla="*/ 1162050 w 1162050" name="connsiteX1"/>
                <a:gd fmla="*/ 0 h 923925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923925" w="1162050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gdLst>
                <a:gd fmla="*/ 0 w 1647825" name="connsiteX0"/>
                <a:gd fmla="*/ 0 h 0" name="connsiteY0"/>
                <a:gd fmla="*/ 1647825 w 1647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gdLst>
                <a:gd fmla="*/ 0 w 1143000" name="connsiteX0"/>
                <a:gd fmla="*/ 0 h 1019175" name="connsiteY0"/>
                <a:gd fmla="*/ 1143000 w 1143000" name="connsiteX1"/>
                <a:gd fmla="*/ 1019175 h 1019175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019175" w="1143000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gdLst>
                <a:gd fmla="*/ 0 w 1162050" name="connsiteX0"/>
                <a:gd fmla="*/ 923925 h 923925" name="connsiteY0"/>
                <a:gd fmla="*/ 1162050 w 1162050" name="connsiteX1"/>
                <a:gd fmla="*/ 0 h 923925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923925" w="1162050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gdLst>
                <a:gd fmla="*/ 0 w 1647825" name="connsiteX0"/>
                <a:gd fmla="*/ 0 h 0" name="connsiteY0"/>
                <a:gd fmla="*/ 1647825 w 1647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gdLst>
                <a:gd fmla="*/ 0 w 1143000" name="connsiteX0"/>
                <a:gd fmla="*/ 0 h 1019175" name="connsiteY0"/>
                <a:gd fmla="*/ 1143000 w 1143000" name="connsiteX1"/>
                <a:gd fmla="*/ 1019175 h 1019175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1019175" w="1143000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gdLst>
                  <a:gd fmla="*/ 152 w 1935" name="T0"/>
                  <a:gd fmla="*/ 1129 h 2043" name="T1"/>
                  <a:gd fmla="*/ 964 w 1935" name="T2"/>
                  <a:gd fmla="*/ 112 h 2043" name="T3"/>
                  <a:gd fmla="*/ 966 w 1935" name="T4"/>
                  <a:gd fmla="*/ 112 h 2043" name="T5"/>
                  <a:gd fmla="*/ 1610 w 1935" name="T6"/>
                  <a:gd fmla="*/ 400 h 2043" name="T7"/>
                  <a:gd fmla="*/ 1611 w 1935" name="T8"/>
                  <a:gd fmla="*/ 401 h 2043" name="T9"/>
                  <a:gd fmla="*/ 1628 w 1935" name="T10"/>
                  <a:gd fmla="*/ 421 h 2043" name="T11"/>
                  <a:gd fmla="*/ 1786 w 1935" name="T12"/>
                  <a:gd fmla="*/ 1118 h 2043" name="T13"/>
                  <a:gd fmla="*/ 1786 w 1935" name="T14"/>
                  <a:gd fmla="*/ 1119 h 2043" name="T15"/>
                  <a:gd fmla="*/ 1785 w 1935" name="T16"/>
                  <a:gd fmla="*/ 1124 h 2043" name="T17"/>
                  <a:gd fmla="*/ 1784 w 1935" name="T18"/>
                  <a:gd fmla="*/ 1125 h 2043" name="T19"/>
                  <a:gd fmla="*/ 1420 w 1935" name="T20"/>
                  <a:gd fmla="*/ 1787 h 2043" name="T21"/>
                  <a:gd fmla="*/ 1420 w 1935" name="T22"/>
                  <a:gd fmla="*/ 1788 h 2043" name="T23"/>
                  <a:gd fmla="*/ 1417 w 1935" name="T24"/>
                  <a:gd fmla="*/ 1793 h 2043" name="T25"/>
                  <a:gd fmla="*/ 965 w 1935" name="T26"/>
                  <a:gd fmla="*/ 1931 h 2043" name="T27"/>
                  <a:gd fmla="*/ 963 w 1935" name="T28"/>
                  <a:gd fmla="*/ 1931 h 2043" name="T29"/>
                  <a:gd fmla="*/ 963 w 1935" name="T30"/>
                  <a:gd fmla="*/ 1931 h 2043" name="T31"/>
                  <a:gd fmla="*/ 962 w 1935" name="T32"/>
                  <a:gd fmla="*/ 1931 h 2043" name="T33"/>
                  <a:gd fmla="*/ 517 w 1935" name="T34"/>
                  <a:gd fmla="*/ 1791 h 2043" name="T35"/>
                  <a:gd fmla="*/ 516 w 1935" name="T36"/>
                  <a:gd fmla="*/ 1788 h 2043" name="T37"/>
                  <a:gd fmla="*/ 515 w 1935" name="T38"/>
                  <a:gd fmla="*/ 1786 h 2043" name="T39"/>
                  <a:gd fmla="*/ 515 w 1935" name="T40"/>
                  <a:gd fmla="*/ 1787 h 2043" name="T41"/>
                  <a:gd fmla="*/ 151 w 1935" name="T42"/>
                  <a:gd fmla="*/ 1125 h 2043" name="T43"/>
                  <a:gd fmla="*/ 150 w 1935" name="T44"/>
                  <a:gd fmla="*/ 1120 h 2043" name="T45"/>
                  <a:gd fmla="*/ 323 w 1935" name="T46"/>
                  <a:gd fmla="*/ 403 h 2043" name="T47"/>
                  <a:gd fmla="*/ 325 w 1935" name="T48"/>
                  <a:gd fmla="*/ 401 h 2043" name="T49"/>
                  <a:gd fmla="*/ 962 w 1935" name="T50"/>
                  <a:gd fmla="*/ 112 h 2043" name="T51"/>
                  <a:gd fmla="*/ 972 w 1935" name="T52"/>
                  <a:gd fmla="*/ 0 h 2043" name="T53"/>
                  <a:gd fmla="*/ 963 w 1935" name="T54"/>
                  <a:gd fmla="*/ 0 h 2043" name="T55"/>
                  <a:gd fmla="*/ 559 w 1935" name="T56"/>
                  <a:gd fmla="*/ 95 h 2043" name="T57"/>
                  <a:gd fmla="*/ 241 w 1935" name="T58"/>
                  <a:gd fmla="*/ 327 h 2043" name="T59"/>
                  <a:gd fmla="*/ 222 w 1935" name="T60"/>
                  <a:gd fmla="*/ 347 h 2043" name="T61"/>
                  <a:gd fmla="*/ 41 w 1935" name="T62"/>
                  <a:gd fmla="*/ 1147 h 2043" name="T63"/>
                  <a:gd fmla="*/ 43 w 1935" name="T64"/>
                  <a:gd fmla="*/ 1152 h 2043" name="T65"/>
                  <a:gd fmla="*/ 43 w 1935" name="T66"/>
                  <a:gd fmla="*/ 1153 h 2043" name="T67"/>
                  <a:gd fmla="*/ 415 w 1935" name="T68"/>
                  <a:gd fmla="*/ 1836 h 2043" name="T69"/>
                  <a:gd fmla="*/ 417 w 1935" name="T70"/>
                  <a:gd fmla="*/ 1840 h 2043" name="T71"/>
                  <a:gd fmla="*/ 458 w 1935" name="T72"/>
                  <a:gd fmla="*/ 2043 h 2043" name="T73"/>
                  <a:gd fmla="*/ 963 w 1935" name="T74"/>
                  <a:gd fmla="*/ 2043 h 2043" name="T75"/>
                  <a:gd fmla="*/ 1477 w 1935" name="T76"/>
                  <a:gd fmla="*/ 2043 h 2043" name="T77"/>
                  <a:gd fmla="*/ 1518 w 1935" name="T78"/>
                  <a:gd fmla="*/ 1841 h 2043" name="T79"/>
                  <a:gd fmla="*/ 1893 w 1935" name="T80"/>
                  <a:gd fmla="*/ 1152 h 2043" name="T81"/>
                  <a:gd fmla="*/ 1894 w 1935" name="T82"/>
                  <a:gd fmla="*/ 1146 h 2043" name="T83"/>
                  <a:gd fmla="*/ 1886 w 1935" name="T84"/>
                  <a:gd fmla="*/ 652 h 2043" name="T85"/>
                  <a:gd fmla="*/ 1695 w 1935" name="T86"/>
                  <a:gd fmla="*/ 327 h 2043" name="T87"/>
                  <a:gd fmla="*/ 1691 w 1935" name="T88"/>
                  <a:gd fmla="*/ 323 h 2043" name="T89"/>
                  <a:gd fmla="*/ 1377 w 1935" name="T90"/>
                  <a:gd fmla="*/ 95 h 204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3" w="1935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gdLst>
                  <a:gd fmla="*/ 65 w 1035" name="T0"/>
                  <a:gd fmla="*/ 0 h 131" name="T1"/>
                  <a:gd fmla="*/ 0 w 1035" name="T2"/>
                  <a:gd fmla="*/ 63 h 131" name="T3"/>
                  <a:gd fmla="*/ 65 w 1035" name="T4"/>
                  <a:gd fmla="*/ 131 h 131" name="T5"/>
                  <a:gd fmla="*/ 513 w 1035" name="T6"/>
                  <a:gd fmla="*/ 131 h 131" name="T7"/>
                  <a:gd fmla="*/ 517 w 1035" name="T8"/>
                  <a:gd fmla="*/ 131 h 131" name="T9"/>
                  <a:gd fmla="*/ 522 w 1035" name="T10"/>
                  <a:gd fmla="*/ 131 h 131" name="T11"/>
                  <a:gd fmla="*/ 522 w 1035" name="T12"/>
                  <a:gd fmla="*/ 131 h 131" name="T13"/>
                  <a:gd fmla="*/ 969 w 1035" name="T14"/>
                  <a:gd fmla="*/ 131 h 131" name="T15"/>
                  <a:gd fmla="*/ 969 w 1035" name="T16"/>
                  <a:gd fmla="*/ 131 h 131" name="T17"/>
                  <a:gd fmla="*/ 1034 w 1035" name="T18"/>
                  <a:gd fmla="*/ 68 h 131" name="T19"/>
                  <a:gd fmla="*/ 970 w 1035" name="T20"/>
                  <a:gd fmla="*/ 0 h 131" name="T21"/>
                  <a:gd fmla="*/ 520 w 1035" name="T22"/>
                  <a:gd fmla="*/ 0 h 131" name="T23"/>
                  <a:gd fmla="*/ 520 w 1035" name="T24"/>
                  <a:gd fmla="*/ 0 h 131" name="T25"/>
                  <a:gd fmla="*/ 517 w 1035" name="T26"/>
                  <a:gd fmla="*/ 0 h 131" name="T27"/>
                  <a:gd fmla="*/ 514 w 1035" name="T28"/>
                  <a:gd fmla="*/ 0 h 131" name="T29"/>
                  <a:gd fmla="*/ 514 w 1035" name="T30"/>
                  <a:gd fmla="*/ 0 h 131" name="T31"/>
                  <a:gd fmla="*/ 65 w 1035" name="T32"/>
                  <a:gd fmla="*/ 0 h 131" name="T33"/>
                  <a:gd fmla="*/ 65 w 1035" name="T34"/>
                  <a:gd fmla="*/ 0 h 13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31" w="1035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gdLst>
                  <a:gd fmla="*/ 518 w 1035" name="T0"/>
                  <a:gd fmla="*/ 0 h 131" name="T1"/>
                  <a:gd fmla="*/ 517 w 1035" name="T2"/>
                  <a:gd fmla="*/ 0 h 131" name="T3"/>
                  <a:gd fmla="*/ 517 w 1035" name="T4"/>
                  <a:gd fmla="*/ 0 h 131" name="T5"/>
                  <a:gd fmla="*/ 517 w 1035" name="T6"/>
                  <a:gd fmla="*/ 0 h 131" name="T7"/>
                  <a:gd fmla="*/ 515 w 1035" name="T8"/>
                  <a:gd fmla="*/ 0 h 131" name="T9"/>
                  <a:gd fmla="*/ 515 w 1035" name="T10"/>
                  <a:gd fmla="*/ 0 h 131" name="T11"/>
                  <a:gd fmla="*/ 66 w 1035" name="T12"/>
                  <a:gd fmla="*/ 0 h 131" name="T13"/>
                  <a:gd fmla="*/ 66 w 1035" name="T14"/>
                  <a:gd fmla="*/ 0 h 131" name="T15"/>
                  <a:gd fmla="*/ 1 w 1035" name="T16"/>
                  <a:gd fmla="*/ 63 h 131" name="T17"/>
                  <a:gd fmla="*/ 66 w 1035" name="T18"/>
                  <a:gd fmla="*/ 131 h 131" name="T19"/>
                  <a:gd fmla="*/ 515 w 1035" name="T20"/>
                  <a:gd fmla="*/ 131 h 131" name="T21"/>
                  <a:gd fmla="*/ 515 w 1035" name="T22"/>
                  <a:gd fmla="*/ 131 h 131" name="T23"/>
                  <a:gd fmla="*/ 518 w 1035" name="T24"/>
                  <a:gd fmla="*/ 131 h 131" name="T25"/>
                  <a:gd fmla="*/ 521 w 1035" name="T26"/>
                  <a:gd fmla="*/ 131 h 131" name="T27"/>
                  <a:gd fmla="*/ 521 w 1035" name="T28"/>
                  <a:gd fmla="*/ 131 h 131" name="T29"/>
                  <a:gd fmla="*/ 970 w 1035" name="T30"/>
                  <a:gd fmla="*/ 131 h 131" name="T31"/>
                  <a:gd fmla="*/ 970 w 1035" name="T32"/>
                  <a:gd fmla="*/ 131 h 131" name="T33"/>
                  <a:gd fmla="*/ 1035 w 1035" name="T34"/>
                  <a:gd fmla="*/ 68 h 131" name="T35"/>
                  <a:gd fmla="*/ 970 w 1035" name="T36"/>
                  <a:gd fmla="*/ 0 h 131" name="T37"/>
                  <a:gd fmla="*/ 521 w 1035" name="T38"/>
                  <a:gd fmla="*/ 0 h 131" name="T39"/>
                  <a:gd fmla="*/ 521 w 1035" name="T40"/>
                  <a:gd fmla="*/ 0 h 131" name="T41"/>
                  <a:gd fmla="*/ 519 w 1035" name="T42"/>
                  <a:gd fmla="*/ 0 h 131" name="T43"/>
                  <a:gd fmla="*/ 519 w 1035" name="T44"/>
                  <a:gd fmla="*/ 0 h 131" name="T45"/>
                  <a:gd fmla="*/ 518 w 1035" name="T46"/>
                  <a:gd fmla="*/ 0 h 131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31" w="1035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gdLst>
                  <a:gd fmla="*/ 517 w 1035" name="T0"/>
                  <a:gd fmla="*/ 0 h 130" name="T1"/>
                  <a:gd fmla="*/ 515 w 1035" name="T2"/>
                  <a:gd fmla="*/ 0 h 130" name="T3"/>
                  <a:gd fmla="*/ 515 w 1035" name="T4"/>
                  <a:gd fmla="*/ 0 h 130" name="T5"/>
                  <a:gd fmla="*/ 515 w 1035" name="T6"/>
                  <a:gd fmla="*/ 0 h 130" name="T7"/>
                  <a:gd fmla="*/ 515 w 1035" name="T8"/>
                  <a:gd fmla="*/ 0 h 130" name="T9"/>
                  <a:gd fmla="*/ 515 w 1035" name="T10"/>
                  <a:gd fmla="*/ 0 h 130" name="T11"/>
                  <a:gd fmla="*/ 65 w 1035" name="T12"/>
                  <a:gd fmla="*/ 0 h 130" name="T13"/>
                  <a:gd fmla="*/ 65 w 1035" name="T14"/>
                  <a:gd fmla="*/ 0 h 130" name="T15"/>
                  <a:gd fmla="*/ 0 w 1035" name="T16"/>
                  <a:gd fmla="*/ 62 h 130" name="T17"/>
                  <a:gd fmla="*/ 65 w 1035" name="T18"/>
                  <a:gd fmla="*/ 130 h 130" name="T19"/>
                  <a:gd fmla="*/ 512 w 1035" name="T20"/>
                  <a:gd fmla="*/ 130 h 130" name="T21"/>
                  <a:gd fmla="*/ 517 w 1035" name="T22"/>
                  <a:gd fmla="*/ 130 h 130" name="T23"/>
                  <a:gd fmla="*/ 522 w 1035" name="T24"/>
                  <a:gd fmla="*/ 130 h 130" name="T25"/>
                  <a:gd fmla="*/ 522 w 1035" name="T26"/>
                  <a:gd fmla="*/ 130 h 130" name="T27"/>
                  <a:gd fmla="*/ 969 w 1035" name="T28"/>
                  <a:gd fmla="*/ 130 h 130" name="T29"/>
                  <a:gd fmla="*/ 969 w 1035" name="T30"/>
                  <a:gd fmla="*/ 130 h 130" name="T31"/>
                  <a:gd fmla="*/ 1034 w 1035" name="T32"/>
                  <a:gd fmla="*/ 67 h 130" name="T33"/>
                  <a:gd fmla="*/ 969 w 1035" name="T34"/>
                  <a:gd fmla="*/ 0 h 130" name="T35"/>
                  <a:gd fmla="*/ 521 w 1035" name="T36"/>
                  <a:gd fmla="*/ 0 h 130" name="T37"/>
                  <a:gd fmla="*/ 521 w 1035" name="T38"/>
                  <a:gd fmla="*/ 0 h 130" name="T39"/>
                  <a:gd fmla="*/ 517 w 1035" name="T40"/>
                  <a:gd fmla="*/ 0 h 13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0" w="1035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gdLst>
                  <a:gd fmla="*/ 366 w 731" name="T0"/>
                  <a:gd fmla="*/ 0 h 240" name="T1"/>
                  <a:gd fmla="*/ 361 w 731" name="T2"/>
                  <a:gd fmla="*/ 0 h 240" name="T3"/>
                  <a:gd fmla="*/ 66 w 731" name="T4"/>
                  <a:gd fmla="*/ 0 h 240" name="T5"/>
                  <a:gd fmla="*/ 66 w 731" name="T6"/>
                  <a:gd fmla="*/ 0 h 240" name="T7"/>
                  <a:gd fmla="*/ 1 w 731" name="T8"/>
                  <a:gd fmla="*/ 63 h 240" name="T9"/>
                  <a:gd fmla="*/ 105 w 731" name="T10"/>
                  <a:gd fmla="*/ 123 h 240" name="T11"/>
                  <a:gd fmla="*/ 353 w 731" name="T12"/>
                  <a:gd fmla="*/ 240 h 240" name="T13"/>
                  <a:gd fmla="*/ 358 w 731" name="T14"/>
                  <a:gd fmla="*/ 240 h 240" name="T15"/>
                  <a:gd fmla="*/ 359 w 731" name="T16"/>
                  <a:gd fmla="*/ 240 h 240" name="T17"/>
                  <a:gd fmla="*/ 366 w 731" name="T18"/>
                  <a:gd fmla="*/ 240 h 240" name="T19"/>
                  <a:gd fmla="*/ 367 w 731" name="T20"/>
                  <a:gd fmla="*/ 240 h 240" name="T21"/>
                  <a:gd fmla="*/ 367 w 731" name="T22"/>
                  <a:gd fmla="*/ 240 h 240" name="T23"/>
                  <a:gd fmla="*/ 633 w 731" name="T24"/>
                  <a:gd fmla="*/ 123 h 240" name="T25"/>
                  <a:gd fmla="*/ 731 w 731" name="T26"/>
                  <a:gd fmla="*/ 67 h 240" name="T27"/>
                  <a:gd fmla="*/ 666 w 731" name="T28"/>
                  <a:gd fmla="*/ 0 h 240" name="T29"/>
                  <a:gd fmla="*/ 371 w 731" name="T30"/>
                  <a:gd fmla="*/ 0 h 240" name="T31"/>
                  <a:gd fmla="*/ 371 w 731" name="T32"/>
                  <a:gd fmla="*/ 0 h 240" name="T33"/>
                  <a:gd fmla="*/ 366 w 731" name="T34"/>
                  <a:gd fmla="*/ 0 h 24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0" w="731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62330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2016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6" y="1204710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5" y="1702425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41" y="257409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6" y="4011618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5" y="4509333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701350" y="128059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203568" y="2548595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705764" y="4022410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5235012" y="5442529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</p:spTree>
    <p:extLst>
      <p:ext uri="{BB962C8B-B14F-4D97-AF65-F5344CB8AC3E}">
        <p14:creationId val="3146921625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74" name="任意多边形 16"/>
          <p:cNvSpPr/>
          <p:nvPr/>
        </p:nvSpPr>
        <p:spPr>
          <a:xfrm>
            <a:off x="2061588" y="2107434"/>
            <a:ext cx="1095093" cy="0"/>
          </a:xfrm>
          <a:custGeom>
            <a:gdLst>
              <a:gd fmla="*/ 704850 w 704850" name="connsiteX0"/>
              <a:gd fmla="*/ 0 h 0" name="connsiteY0"/>
              <a:gd fmla="*/ 0 w 70485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76" name="任意多边形 18"/>
          <p:cNvSpPr/>
          <p:nvPr/>
        </p:nvSpPr>
        <p:spPr>
          <a:xfrm>
            <a:off x="1478525" y="2492197"/>
            <a:ext cx="1515372" cy="0"/>
          </a:xfrm>
          <a:custGeom>
            <a:gdLst>
              <a:gd fmla="*/ 975360 w 975360" name="connsiteX0"/>
              <a:gd fmla="*/ 0 h 0" name="connsiteY0"/>
              <a:gd fmla="*/ 0 w 97536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01" name="任意多边形 20"/>
          <p:cNvSpPr/>
          <p:nvPr/>
        </p:nvSpPr>
        <p:spPr>
          <a:xfrm>
            <a:off x="1241748" y="2942073"/>
            <a:ext cx="1515372" cy="0"/>
          </a:xfrm>
          <a:custGeom>
            <a:gdLst>
              <a:gd fmla="*/ 975360 w 975360" name="connsiteX0"/>
              <a:gd fmla="*/ 0 h 0" name="connsiteY0"/>
              <a:gd fmla="*/ 0 w 97536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47557" y="2032949"/>
            <a:ext cx="1874484" cy="2750065"/>
            <a:chOff x="2247557" y="2032949"/>
            <a:chExt cx="1874484" cy="2750065"/>
          </a:xfrm>
        </p:grpSpPr>
        <p:sp>
          <p:nvSpPr>
            <p:cNvPr id="70" name="Freeform 13"/>
            <p:cNvSpPr/>
            <p:nvPr/>
          </p:nvSpPr>
          <p:spPr bwMode="auto">
            <a:xfrm>
              <a:off x="2499133" y="2538566"/>
              <a:ext cx="1021101" cy="668402"/>
            </a:xfrm>
            <a:custGeom>
              <a:gdLst>
                <a:gd fmla="*/ 61 w 175" name="T0"/>
                <a:gd fmla="*/ 33 h 114" name="T1"/>
                <a:gd fmla="*/ 30 w 175" name="T2"/>
                <a:gd fmla="*/ 74 h 114" name="T3"/>
                <a:gd fmla="*/ 0 w 175" name="T4"/>
                <a:gd fmla="*/ 114 h 114" name="T5"/>
                <a:gd fmla="*/ 175 w 175" name="T6"/>
                <a:gd fmla="*/ 45 h 114" name="T7"/>
                <a:gd fmla="*/ 145 w 175" name="T8"/>
                <a:gd fmla="*/ 0 h 114" name="T9"/>
                <a:gd fmla="*/ 61 w 175" name="T10"/>
                <a:gd fmla="*/ 33 h 1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4" w="175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14"/>
            <p:cNvSpPr/>
            <p:nvPr/>
          </p:nvSpPr>
          <p:spPr bwMode="auto">
            <a:xfrm>
              <a:off x="2247557" y="2883866"/>
              <a:ext cx="1874484" cy="1899148"/>
            </a:xfrm>
            <a:custGeom>
              <a:gdLst>
                <a:gd fmla="*/ 7 w 321" name="T0"/>
                <a:gd fmla="*/ 199 h 324" name="T1"/>
                <a:gd fmla="*/ 159 w 321" name="T2"/>
                <a:gd fmla="*/ 324 h 324" name="T3"/>
                <a:gd fmla="*/ 312 w 321" name="T4"/>
                <a:gd fmla="*/ 199 h 324" name="T5"/>
                <a:gd fmla="*/ 250 w 321" name="T6"/>
                <a:gd fmla="*/ 31 h 324" name="T7"/>
                <a:gd fmla="*/ 225 w 321" name="T8"/>
                <a:gd fmla="*/ 0 h 324" name="T9"/>
                <a:gd fmla="*/ 36 w 321" name="T10"/>
                <a:gd fmla="*/ 74 h 324" name="T11"/>
                <a:gd fmla="*/ 7 w 321" name="T12"/>
                <a:gd fmla="*/ 199 h 3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4" w="321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3029414" y="2032949"/>
              <a:ext cx="221978" cy="241710"/>
            </a:xfrm>
            <a:custGeom>
              <a:gdLst>
                <a:gd fmla="*/ 24 w 38" name="T0"/>
                <a:gd fmla="*/ 0 h 41" name="T1"/>
                <a:gd fmla="*/ 0 w 38" name="T2"/>
                <a:gd fmla="*/ 41 h 41" name="T3"/>
                <a:gd fmla="*/ 38 w 38" name="T4"/>
                <a:gd fmla="*/ 26 h 41" name="T5"/>
                <a:gd fmla="*/ 24 w 38" name="T6"/>
                <a:gd fmla="*/ 0 h 4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" w="38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2878962" y="2309189"/>
              <a:ext cx="453822" cy="298438"/>
            </a:xfrm>
            <a:custGeom>
              <a:gdLst>
                <a:gd fmla="*/ 65 w 78" name="T0"/>
                <a:gd fmla="*/ 0 h 51" name="T1"/>
                <a:gd fmla="*/ 24 w 78" name="T2"/>
                <a:gd fmla="*/ 16 h 51" name="T3"/>
                <a:gd fmla="*/ 0 w 78" name="T4"/>
                <a:gd fmla="*/ 51 h 51" name="T5"/>
                <a:gd fmla="*/ 78 w 78" name="T6"/>
                <a:gd fmla="*/ 21 h 51" name="T7"/>
                <a:gd fmla="*/ 65 w 78" name="T8"/>
                <a:gd fmla="*/ 0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78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696001" y="3663101"/>
              <a:ext cx="970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prstClr val="white"/>
                  </a:solidFill>
                  <a:ea charset="-122" panose="020b0503020204020204" pitchFamily="34" typeface="微软雅黑"/>
                  <a:cs charset="0" panose="020b0604020202020204" pitchFamily="34" typeface="Arial"/>
                </a:rPr>
                <a:t>67%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35084" y="2005818"/>
            <a:ext cx="1857219" cy="2700738"/>
            <a:chOff x="5735084" y="2005818"/>
            <a:chExt cx="1857219" cy="2700738"/>
          </a:xfrm>
        </p:grpSpPr>
        <p:sp>
          <p:nvSpPr>
            <p:cNvPr id="50" name="Freeform 9"/>
            <p:cNvSpPr/>
            <p:nvPr/>
          </p:nvSpPr>
          <p:spPr bwMode="auto">
            <a:xfrm>
              <a:off x="5794279" y="3411681"/>
              <a:ext cx="1798024" cy="1294875"/>
            </a:xfrm>
            <a:custGeom>
              <a:gdLst>
                <a:gd fmla="*/ 149 w 308" name="T0"/>
                <a:gd fmla="*/ 221 h 221" name="T1"/>
                <a:gd fmla="*/ 303 w 308" name="T2"/>
                <a:gd fmla="*/ 95 h 221" name="T3"/>
                <a:gd fmla="*/ 290 w 308" name="T4"/>
                <a:gd fmla="*/ 0 h 221" name="T5"/>
                <a:gd fmla="*/ 0 w 308" name="T6"/>
                <a:gd fmla="*/ 114 h 221" name="T7"/>
                <a:gd fmla="*/ 149 w 308" name="T8"/>
                <a:gd fmla="*/ 221 h 2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308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6220970" y="2005818"/>
              <a:ext cx="663468" cy="661002"/>
            </a:xfrm>
            <a:custGeom>
              <a:gdLst>
                <a:gd fmla="*/ 73 w 114" name="T0"/>
                <a:gd fmla="*/ 0 h 113" name="T1"/>
                <a:gd fmla="*/ 0 w 114" name="T2"/>
                <a:gd fmla="*/ 113 h 113" name="T3"/>
                <a:gd fmla="*/ 114 w 114" name="T4"/>
                <a:gd fmla="*/ 68 h 113" name="T5"/>
                <a:gd fmla="*/ 73 w 114" name="T6"/>
                <a:gd fmla="*/ 0 h 1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3" w="114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5735084" y="2795074"/>
              <a:ext cx="1716633" cy="1191285"/>
            </a:xfrm>
            <a:custGeom>
              <a:gdLst>
                <a:gd fmla="*/ 233 w 294" name="T0"/>
                <a:gd fmla="*/ 0 h 203" name="T1"/>
                <a:gd fmla="*/ 22 w 294" name="T2"/>
                <a:gd fmla="*/ 83 h 203" name="T3"/>
                <a:gd fmla="*/ 5 w 294" name="T4"/>
                <a:gd fmla="*/ 183 h 203" name="T5"/>
                <a:gd fmla="*/ 9 w 294" name="T6"/>
                <a:gd fmla="*/ 203 h 203" name="T7"/>
                <a:gd fmla="*/ 294 w 294" name="T8"/>
                <a:gd fmla="*/ 90 h 203" name="T9"/>
                <a:gd fmla="*/ 247 w 294" name="T10"/>
                <a:gd fmla="*/ 17 h 203" name="T11"/>
                <a:gd fmla="*/ 233 w 294" name="T12"/>
                <a:gd fmla="*/ 0 h 20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3" w="294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5888003" y="2484304"/>
              <a:ext cx="1183885" cy="715264"/>
            </a:xfrm>
            <a:custGeom>
              <a:gdLst>
                <a:gd fmla="*/ 172 w 203" name="T0"/>
                <a:gd fmla="*/ 0 h 122" name="T1"/>
                <a:gd fmla="*/ 53 w 203" name="T2"/>
                <a:gd fmla="*/ 46 h 122" name="T3"/>
                <a:gd fmla="*/ 43 w 203" name="T4"/>
                <a:gd fmla="*/ 59 h 122" name="T5"/>
                <a:gd fmla="*/ 0 w 203" name="T6"/>
                <a:gd fmla="*/ 122 h 122" name="T7"/>
                <a:gd fmla="*/ 203 w 203" name="T8"/>
                <a:gd fmla="*/ 43 h 122" name="T9"/>
                <a:gd fmla="*/ 172 w 203" name="T10"/>
                <a:gd fmla="*/ 0 h 1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2" w="203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6217109" y="3875206"/>
              <a:ext cx="970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prstClr val="white"/>
                  </a:solidFill>
                  <a:ea charset="-122" panose="020b0503020204020204" pitchFamily="34" typeface="微软雅黑"/>
                  <a:cs charset="0" panose="020b0604020202020204" pitchFamily="34" typeface="Arial"/>
                </a:rPr>
                <a:t>25%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30914" y="2028016"/>
            <a:ext cx="1837487" cy="2666209"/>
            <a:chOff x="9530914" y="2028016"/>
            <a:chExt cx="1837487" cy="2666209"/>
          </a:xfrm>
        </p:grpSpPr>
        <p:sp>
          <p:nvSpPr>
            <p:cNvPr id="46" name="Freeform 5"/>
            <p:cNvSpPr/>
            <p:nvPr/>
          </p:nvSpPr>
          <p:spPr bwMode="auto">
            <a:xfrm>
              <a:off x="9530914" y="2989923"/>
              <a:ext cx="1837487" cy="1704302"/>
            </a:xfrm>
            <a:custGeom>
              <a:gdLst>
                <a:gd fmla="*/ 4 w 315" name="T0"/>
                <a:gd fmla="*/ 168 h 291" name="T1"/>
                <a:gd fmla="*/ 155 w 315" name="T2"/>
                <a:gd fmla="*/ 291 h 291" name="T3"/>
                <a:gd fmla="*/ 305 w 315" name="T4"/>
                <a:gd fmla="*/ 168 h 291" name="T5"/>
                <a:gd fmla="*/ 245 w 315" name="T6"/>
                <a:gd fmla="*/ 3 h 291" name="T7"/>
                <a:gd fmla="*/ 243 w 315" name="T8"/>
                <a:gd fmla="*/ 0 h 291" name="T9"/>
                <a:gd fmla="*/ 11 w 315" name="T10"/>
                <a:gd fmla="*/ 91 h 291" name="T11"/>
                <a:gd fmla="*/ 4 w 315" name="T12"/>
                <a:gd fmla="*/ 168 h 2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1" w="315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0223981" y="2028016"/>
              <a:ext cx="310770" cy="323103"/>
            </a:xfrm>
            <a:custGeom>
              <a:gdLst>
                <a:gd fmla="*/ 33 w 53" name="T0"/>
                <a:gd fmla="*/ 0 h 55" name="T1"/>
                <a:gd fmla="*/ 0 w 53" name="T2"/>
                <a:gd fmla="*/ 55 h 55" name="T3"/>
                <a:gd fmla="*/ 53 w 53" name="T4"/>
                <a:gd fmla="*/ 35 h 55" name="T5"/>
                <a:gd fmla="*/ 33 w 53" name="T6"/>
                <a:gd fmla="*/ 0 h 5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5" w="52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9629571" y="2578029"/>
              <a:ext cx="1285007" cy="838585"/>
            </a:xfrm>
            <a:custGeom>
              <a:gdLst>
                <a:gd fmla="*/ 61 w 220" name="T0"/>
                <a:gd fmla="*/ 46 h 143" name="T1"/>
                <a:gd fmla="*/ 51 w 220" name="T2"/>
                <a:gd fmla="*/ 59 h 143" name="T3"/>
                <a:gd fmla="*/ 0 w 220" name="T4"/>
                <a:gd fmla="*/ 143 h 143" name="T5"/>
                <a:gd fmla="*/ 220 w 220" name="T6"/>
                <a:gd fmla="*/ 56 h 143" name="T7"/>
                <a:gd fmla="*/ 179 w 220" name="T8"/>
                <a:gd fmla="*/ 0 h 143" name="T9"/>
                <a:gd fmla="*/ 61 w 220" name="T10"/>
                <a:gd fmla="*/ 46 h 1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3" w="220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0014334" y="2343719"/>
              <a:ext cx="636338" cy="387230"/>
            </a:xfrm>
            <a:custGeom>
              <a:gdLst>
                <a:gd fmla="*/ 94 w 109" name="T0"/>
                <a:gd fmla="*/ 0 h 66" name="T1"/>
                <a:gd fmla="*/ 29 w 109" name="T2"/>
                <a:gd fmla="*/ 25 h 66" name="T3"/>
                <a:gd fmla="*/ 0 w 109" name="T4"/>
                <a:gd fmla="*/ 66 h 66" name="T5"/>
                <a:gd fmla="*/ 109 w 109" name="T6"/>
                <a:gd fmla="*/ 23 h 66" name="T7"/>
                <a:gd fmla="*/ 94 w 109" name="T8"/>
                <a:gd fmla="*/ 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109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9965052" y="3639422"/>
              <a:ext cx="9702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3600">
                  <a:solidFill>
                    <a:prstClr val="white"/>
                  </a:solidFill>
                  <a:ea charset="-122" panose="020b0503020204020204" pitchFamily="34" typeface="微软雅黑"/>
                  <a:cs charset="0" panose="020b0604020202020204" pitchFamily="34" typeface="Arial"/>
                </a:rPr>
                <a:t>59%</a:t>
              </a:r>
            </a:p>
          </p:txBody>
        </p:sp>
      </p:grpSp>
      <p:sp>
        <p:nvSpPr>
          <p:cNvPr id="106" name="任意多边形 27"/>
          <p:cNvSpPr/>
          <p:nvPr/>
        </p:nvSpPr>
        <p:spPr>
          <a:xfrm>
            <a:off x="5361667" y="2267259"/>
            <a:ext cx="1195724" cy="0"/>
          </a:xfrm>
          <a:custGeom>
            <a:gdLst>
              <a:gd fmla="*/ 769620 w 769620" name="connsiteX0"/>
              <a:gd fmla="*/ 0 h 0" name="connsiteY0"/>
              <a:gd fmla="*/ 0 w 76962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07" name="任意多边形 28"/>
          <p:cNvSpPr/>
          <p:nvPr/>
        </p:nvSpPr>
        <p:spPr>
          <a:xfrm>
            <a:off x="5136729" y="2847362"/>
            <a:ext cx="1195724" cy="0"/>
          </a:xfrm>
          <a:custGeom>
            <a:gdLst>
              <a:gd fmla="*/ 769620 w 769620" name="connsiteX0"/>
              <a:gd fmla="*/ 0 h 0" name="connsiteY0"/>
              <a:gd fmla="*/ 0 w 76962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08" name="任意多边形 29"/>
          <p:cNvSpPr/>
          <p:nvPr/>
        </p:nvSpPr>
        <p:spPr>
          <a:xfrm>
            <a:off x="4994662" y="3534016"/>
            <a:ext cx="1195724" cy="0"/>
          </a:xfrm>
          <a:custGeom>
            <a:gdLst>
              <a:gd fmla="*/ 769620 w 769620" name="connsiteX0"/>
              <a:gd fmla="*/ 0 h 0" name="connsiteY0"/>
              <a:gd fmla="*/ 0 w 76962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12" name="任意多边形 36"/>
          <p:cNvSpPr/>
          <p:nvPr/>
        </p:nvSpPr>
        <p:spPr>
          <a:xfrm>
            <a:off x="8723899" y="2172548"/>
            <a:ext cx="1657439" cy="0"/>
          </a:xfrm>
          <a:custGeom>
            <a:gdLst>
              <a:gd fmla="*/ 1066800 w 1066800" name="connsiteX0"/>
              <a:gd fmla="*/ 0 h 0" name="connsiteY0"/>
              <a:gd fmla="*/ 0 w 10668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13" name="任意多边形 37"/>
          <p:cNvSpPr/>
          <p:nvPr/>
        </p:nvSpPr>
        <p:spPr>
          <a:xfrm>
            <a:off x="8936999" y="2551391"/>
            <a:ext cx="1290434" cy="0"/>
          </a:xfrm>
          <a:custGeom>
            <a:gdLst>
              <a:gd fmla="*/ 830580 w 830580" name="connsiteX0"/>
              <a:gd fmla="*/ 0 h 0" name="connsiteY0"/>
              <a:gd fmla="*/ 0 w 83058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14" name="任意多边形 38"/>
          <p:cNvSpPr/>
          <p:nvPr/>
        </p:nvSpPr>
        <p:spPr>
          <a:xfrm>
            <a:off x="8463445" y="3119656"/>
            <a:ext cx="1479856" cy="0"/>
          </a:xfrm>
          <a:custGeom>
            <a:gdLst>
              <a:gd fmla="*/ 952500 w 952500" name="connsiteX0"/>
              <a:gd fmla="*/ 0 h 0" name="connsiteY0"/>
              <a:gd fmla="*/ 0 w 9525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324482" y="167496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924976" y="2100529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56282" y="255040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4765753" y="186736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4500007" y="241686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180111" y="310351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8294363" y="176507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8361418" y="220020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8065253" y="271092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30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5235012" y="5442529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</p:spTree>
    <p:extLst>
      <p:ext uri="{BB962C8B-B14F-4D97-AF65-F5344CB8AC3E}">
        <p14:creationId val="229451377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4"/>
      <p:bldP grpId="0" spid="76"/>
      <p:bldP grpId="0" spid="101"/>
      <p:bldP grpId="0" spid="106"/>
      <p:bldP grpId="0" spid="107"/>
      <p:bldP grpId="0" spid="108"/>
      <p:bldP grpId="0" spid="112"/>
      <p:bldP grpId="0" spid="113"/>
      <p:bldP grpId="0" spid="114"/>
      <p:bldP grpId="0" spid="119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527231" y="2407203"/>
            <a:ext cx="5064369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chemeClr val="bg1"/>
                </a:solidFill>
                <a:latin typeface="+mj-ea"/>
              </a:rPr>
              <a:t>THANK </a:t>
            </a:r>
          </a:p>
          <a:p>
            <a:pPr algn="ctr"/>
            <a:r>
              <a:rPr altLang="zh-CN" b="1" lang="en-US" sz="8000">
                <a:solidFill>
                  <a:schemeClr val="bg1"/>
                </a:solidFill>
                <a:latin typeface="+mj-ea"/>
              </a:rPr>
              <a:t>YOU</a:t>
            </a:r>
          </a:p>
        </p:txBody>
      </p:sp>
      <p:sp>
        <p:nvSpPr>
          <p:cNvPr id="5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6" name="矩形 5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</p:spTree>
    <p:extLst>
      <p:ext uri="{BB962C8B-B14F-4D97-AF65-F5344CB8AC3E}">
        <p14:creationId val="379214301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32000" t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gdLst>
              <a:gd fmla="*/ 0 w 1551215" name="connsiteX0"/>
              <a:gd fmla="*/ 0 h 1583872" name="connsiteY0"/>
              <a:gd fmla="*/ 449036 w 1551215" name="connsiteX1"/>
              <a:gd fmla="*/ 0 h 1583872" name="connsiteY1"/>
              <a:gd fmla="*/ 449036 w 1551215" name="connsiteX2"/>
              <a:gd fmla="*/ 71936 h 1583872" name="connsiteY2"/>
              <a:gd fmla="*/ 73607 w 1551215" name="connsiteX3"/>
              <a:gd fmla="*/ 71936 h 1583872" name="connsiteY3"/>
              <a:gd fmla="*/ 73607 w 1551215" name="connsiteX4"/>
              <a:gd fmla="*/ 1511936 h 1583872" name="connsiteY4"/>
              <a:gd fmla="*/ 1477607 w 1551215" name="connsiteX5"/>
              <a:gd fmla="*/ 1511936 h 1583872" name="connsiteY5"/>
              <a:gd fmla="*/ 1477607 w 1551215" name="connsiteX6"/>
              <a:gd fmla="*/ 71936 h 1583872" name="connsiteY6"/>
              <a:gd fmla="*/ 1102179 w 1551215" name="connsiteX7"/>
              <a:gd fmla="*/ 71936 h 1583872" name="connsiteY7"/>
              <a:gd fmla="*/ 1102179 w 1551215" name="connsiteX8"/>
              <a:gd fmla="*/ 0 h 1583872" name="connsiteY8"/>
              <a:gd fmla="*/ 1551215 w 1551215" name="connsiteX9"/>
              <a:gd fmla="*/ 0 h 1583872" name="connsiteY9"/>
              <a:gd fmla="*/ 1551215 w 1551215" name="connsiteX10"/>
              <a:gd fmla="*/ 1583872 h 1583872" name="connsiteY10"/>
              <a:gd fmla="*/ 0 w 1551215" name="connsiteX11"/>
              <a:gd fmla="*/ 1583872 h 158387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583872" w="1551215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800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</a:p>
        </p:txBody>
      </p:sp>
      <p:sp>
        <p:nvSpPr>
          <p:cNvPr id="17" name="矩形 16"/>
          <p:cNvSpPr/>
          <p:nvPr/>
        </p:nvSpPr>
        <p:spPr>
          <a:xfrm>
            <a:off x="5090161" y="3953254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typeface="+mn-ea"/>
              </a:rPr>
              <a:t>关于公司</a:t>
            </a:r>
          </a:p>
        </p:txBody>
      </p:sp>
    </p:spTree>
    <p:extLst>
      <p:ext uri="{BB962C8B-B14F-4D97-AF65-F5344CB8AC3E}">
        <p14:creationId val="561233208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750" fill="hold" id="1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1" spid="10"/>
      <p:bldP grpId="0" spid="11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40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gdLst>
              <a:gd fmla="*/ 417 w 492" name="T0"/>
              <a:gd fmla="*/ 473 h 789" name="T1"/>
              <a:gd fmla="*/ 273 w 492" name="T2"/>
              <a:gd fmla="*/ 181 h 789" name="T3"/>
              <a:gd fmla="*/ 22 w 492" name="T4"/>
              <a:gd fmla="*/ 2 h 789" name="T5"/>
              <a:gd fmla="*/ 2 w 492" name="T6"/>
              <a:gd fmla="*/ 14 h 789" name="T7"/>
              <a:gd fmla="*/ 14 w 492" name="T8"/>
              <a:gd fmla="*/ 34 h 789" name="T9"/>
              <a:gd fmla="*/ 29 w 492" name="T10"/>
              <a:gd fmla="*/ 37 h 789" name="T11"/>
              <a:gd fmla="*/ 387 w 492" name="T12"/>
              <a:gd fmla="*/ 483 h 789" name="T13"/>
              <a:gd fmla="*/ 460 w 492" name="T14"/>
              <a:gd fmla="*/ 789 h 789" name="T15"/>
              <a:gd fmla="*/ 476 w 492" name="T16"/>
              <a:gd fmla="*/ 789 h 789" name="T17"/>
              <a:gd fmla="*/ 492 w 492" name="T18"/>
              <a:gd fmla="*/ 789 h 789" name="T19"/>
              <a:gd fmla="*/ 417 w 492" name="T20"/>
              <a:gd fmla="*/ 473 h 78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89" w="492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gdLst>
              <a:gd fmla="*/ 489 w 491" name="T0"/>
              <a:gd fmla="*/ 14 h 789" name="T1"/>
              <a:gd fmla="*/ 470 w 491" name="T2"/>
              <a:gd fmla="*/ 2 h 789" name="T3"/>
              <a:gd fmla="*/ 219 w 491" name="T4"/>
              <a:gd fmla="*/ 181 h 789" name="T5"/>
              <a:gd fmla="*/ 74 w 491" name="T6"/>
              <a:gd fmla="*/ 473 h 789" name="T7"/>
              <a:gd fmla="*/ 0 w 491" name="T8"/>
              <a:gd fmla="*/ 789 h 789" name="T9"/>
              <a:gd fmla="*/ 16 w 491" name="T10"/>
              <a:gd fmla="*/ 789 h 789" name="T11"/>
              <a:gd fmla="*/ 32 w 491" name="T12"/>
              <a:gd fmla="*/ 789 h 789" name="T13"/>
              <a:gd fmla="*/ 105 w 491" name="T14"/>
              <a:gd fmla="*/ 483 h 789" name="T15"/>
              <a:gd fmla="*/ 463 w 491" name="T16"/>
              <a:gd fmla="*/ 37 h 789" name="T17"/>
              <a:gd fmla="*/ 477 w 491" name="T18"/>
              <a:gd fmla="*/ 34 h 789" name="T19"/>
              <a:gd fmla="*/ 489 w 491" name="T20"/>
              <a:gd fmla="*/ 14 h 78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89" w="491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gdLst>
              <a:gd fmla="*/ 33 w 110" name="T0"/>
              <a:gd fmla="*/ 13 h 869" name="T1"/>
              <a:gd fmla="*/ 13 w 110" name="T2"/>
              <a:gd fmla="*/ 3 h 869" name="T3"/>
              <a:gd fmla="*/ 2 w 110" name="T4"/>
              <a:gd fmla="*/ 23 h 869" name="T5"/>
              <a:gd fmla="*/ 25 w 110" name="T6"/>
              <a:gd fmla="*/ 107 h 869" name="T7"/>
              <a:gd fmla="*/ 76 w 110" name="T8"/>
              <a:gd fmla="*/ 760 h 869" name="T9"/>
              <a:gd fmla="*/ 75 w 110" name="T10"/>
              <a:gd fmla="*/ 869 h 869" name="T11"/>
              <a:gd fmla="*/ 84 w 110" name="T12"/>
              <a:gd fmla="*/ 869 h 869" name="T13"/>
              <a:gd fmla="*/ 91 w 110" name="T14"/>
              <a:gd fmla="*/ 869 h 869" name="T15"/>
              <a:gd fmla="*/ 107 w 110" name="T16"/>
              <a:gd fmla="*/ 869 h 869" name="T17"/>
              <a:gd fmla="*/ 33 w 110" name="T18"/>
              <a:gd fmla="*/ 13 h 86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69" w="110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gdLst>
              <a:gd fmla="*/ 97 w 110" name="T0"/>
              <a:gd fmla="*/ 3 h 869" name="T1"/>
              <a:gd fmla="*/ 77 w 110" name="T2"/>
              <a:gd fmla="*/ 13 h 869" name="T3"/>
              <a:gd fmla="*/ 2 w 110" name="T4"/>
              <a:gd fmla="*/ 869 h 869" name="T5"/>
              <a:gd fmla="*/ 19 w 110" name="T6"/>
              <a:gd fmla="*/ 869 h 869" name="T7"/>
              <a:gd fmla="*/ 26 w 110" name="T8"/>
              <a:gd fmla="*/ 869 h 869" name="T9"/>
              <a:gd fmla="*/ 35 w 110" name="T10"/>
              <a:gd fmla="*/ 869 h 869" name="T11"/>
              <a:gd fmla="*/ 34 w 110" name="T12"/>
              <a:gd fmla="*/ 760 h 869" name="T13"/>
              <a:gd fmla="*/ 85 w 110" name="T14"/>
              <a:gd fmla="*/ 107 h 869" name="T15"/>
              <a:gd fmla="*/ 107 w 110" name="T16"/>
              <a:gd fmla="*/ 23 h 869" name="T17"/>
              <a:gd fmla="*/ 97 w 110" name="T18"/>
              <a:gd fmla="*/ 3 h 86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69" w="110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gdLst>
                <a:gd fmla="*/ 1451 w 2904" name="T0"/>
                <a:gd fmla="*/ 0 h 3295" name="T1"/>
                <a:gd fmla="*/ 0 w 2904" name="T2"/>
                <a:gd fmla="*/ 425 h 3295" name="T3"/>
                <a:gd fmla="*/ 1451 w 2904" name="T4"/>
                <a:gd fmla="*/ 3295 h 3295" name="T5"/>
                <a:gd fmla="*/ 2904 w 2904" name="T6"/>
                <a:gd fmla="*/ 425 h 3295" name="T7"/>
                <a:gd fmla="*/ 2694 w 2904" name="T8"/>
                <a:gd fmla="*/ 1967 h 3295" name="T9"/>
                <a:gd fmla="*/ 208 w 2904" name="T10"/>
                <a:gd fmla="*/ 1967 h 3295" name="T11"/>
                <a:gd fmla="*/ 798 w 2904" name="T12"/>
                <a:gd fmla="*/ 571 h 3295" name="T13"/>
                <a:gd fmla="*/ 2104 w 2904" name="T14"/>
                <a:gd fmla="*/ 571 h 3295" name="T15"/>
                <a:gd fmla="*/ 2694 w 2904" name="T16"/>
                <a:gd fmla="*/ 1967 h 3295" name="T17"/>
                <a:gd fmla="*/ 885 w 2904" name="T18"/>
                <a:gd fmla="*/ 943 h 3295" name="T19"/>
                <a:gd fmla="*/ 695 w 2904" name="T20"/>
                <a:gd fmla="*/ 1307 h 3295" name="T21"/>
                <a:gd fmla="*/ 597 w 2904" name="T22"/>
                <a:gd fmla="*/ 1562 h 3295" name="T23"/>
                <a:gd fmla="*/ 662 w 2904" name="T24"/>
                <a:gd fmla="*/ 1613 h 3295" name="T25"/>
                <a:gd fmla="*/ 720 w 2904" name="T26"/>
                <a:gd fmla="*/ 1564 h 3295" name="T27"/>
                <a:gd fmla="*/ 973 w 2904" name="T28"/>
                <a:gd fmla="*/ 2236 h 3295" name="T29"/>
                <a:gd fmla="*/ 1053 w 2904" name="T30"/>
                <a:gd fmla="*/ 1198 h 3295" name="T31"/>
                <a:gd fmla="*/ 1146 w 2904" name="T32"/>
                <a:gd fmla="*/ 1035 h 3295" name="T33"/>
                <a:gd fmla="*/ 1923 w 2904" name="T34"/>
                <a:gd fmla="*/ 1727 h 3295" name="T35"/>
                <a:gd fmla="*/ 2268 w 2904" name="T36"/>
                <a:gd fmla="*/ 1611 h 3295" name="T37"/>
                <a:gd fmla="*/ 1811 w 2904" name="T38"/>
                <a:gd fmla="*/ 1455 h 3295" name="T39"/>
                <a:gd fmla="*/ 2148 w 2904" name="T40"/>
                <a:gd fmla="*/ 1408 h 3295" name="T41"/>
                <a:gd fmla="*/ 2182 w 2904" name="T42"/>
                <a:gd fmla="*/ 1158 h 3295" name="T43"/>
                <a:gd fmla="*/ 2051 w 2904" name="T44"/>
                <a:gd fmla="*/ 989 h 3295" name="T45"/>
                <a:gd fmla="*/ 1414 w 2904" name="T46"/>
                <a:gd fmla="*/ 1024 h 3295" name="T47"/>
                <a:gd fmla="*/ 1163 w 2904" name="T48"/>
                <a:gd fmla="*/ 993 h 3295" name="T49"/>
                <a:gd fmla="*/ 1414 w 2904" name="T50"/>
                <a:gd fmla="*/ 1479 h 3295" name="T51"/>
                <a:gd fmla="*/ 1547 w 2904" name="T52"/>
                <a:gd fmla="*/ 1455 h 3295" name="T53"/>
                <a:gd fmla="*/ 1076 w 2904" name="T54"/>
                <a:gd fmla="*/ 1611 h 3295" name="T55"/>
                <a:gd fmla="*/ 1318 w 2904" name="T56"/>
                <a:gd fmla="*/ 1727 h 3295" name="T57"/>
                <a:gd fmla="*/ 1254 w 2904" name="T58"/>
                <a:gd fmla="*/ 1909 h 3295" name="T59"/>
                <a:gd fmla="*/ 1076 w 2904" name="T60"/>
                <a:gd fmla="*/ 2126 h 3295" name="T61"/>
                <a:gd fmla="*/ 1327 w 2904" name="T62"/>
                <a:gd fmla="*/ 2094 h 3295" name="T63"/>
                <a:gd fmla="*/ 1505 w 2904" name="T64"/>
                <a:gd fmla="*/ 1875 h 3295" name="T65"/>
                <a:gd fmla="*/ 1547 w 2904" name="T66"/>
                <a:gd fmla="*/ 2234 h 3295" name="T67"/>
                <a:gd fmla="*/ 1811 w 2904" name="T68"/>
                <a:gd fmla="*/ 1787 h 3295" name="T69"/>
                <a:gd fmla="*/ 1928 w 2904" name="T70"/>
                <a:gd fmla="*/ 1976 h 3295" name="T71"/>
                <a:gd fmla="*/ 2161 w 2904" name="T72"/>
                <a:gd fmla="*/ 2200 h 3295" name="T73"/>
                <a:gd fmla="*/ 2163 w 2904" name="T74"/>
                <a:gd fmla="*/ 1943 h 3295" name="T75"/>
                <a:gd fmla="*/ 1414 w 2904" name="T76"/>
                <a:gd fmla="*/ 1343 h 3295" name="T77"/>
                <a:gd fmla="*/ 1541 w 2904" name="T78"/>
                <a:gd fmla="*/ 1111 h 3295" name="T79"/>
                <a:gd fmla="*/ 1811 w 2904" name="T80"/>
                <a:gd fmla="*/ 1091 h 3295" name="T81"/>
                <a:gd fmla="*/ 1931 w 2904" name="T82"/>
                <a:gd fmla="*/ 1182 h 3295" name="T83"/>
                <a:gd fmla="*/ 1918 w 2904" name="T84"/>
                <a:gd fmla="*/ 1299 h 3295" name="T85"/>
                <a:gd fmla="*/ 1811 w 2904" name="T86"/>
                <a:gd fmla="*/ 1343 h 3295" name="T87"/>
                <a:gd fmla="*/ 1414 w 2904" name="T88"/>
                <a:gd fmla="*/ 1343 h 329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295" w="2904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gdLst>
                <a:gd fmla="*/ 2734 w 2822" name="T0"/>
                <a:gd fmla="*/ 134 h 2210" name="T1"/>
                <a:gd fmla="*/ 2612 w 2822" name="T2"/>
                <a:gd fmla="*/ 209 h 2210" name="T3"/>
                <a:gd fmla="*/ 2583 w 2822" name="T4"/>
                <a:gd fmla="*/ 333 h 2210" name="T5"/>
                <a:gd fmla="*/ 720 w 2822" name="T6"/>
                <a:gd fmla="*/ 333 h 2210" name="T7"/>
                <a:gd fmla="*/ 666 w 2822" name="T8"/>
                <a:gd fmla="*/ 80 h 2210" name="T9"/>
                <a:gd fmla="*/ 567 w 2822" name="T10"/>
                <a:gd fmla="*/ 0 h 2210" name="T11"/>
                <a:gd fmla="*/ 101 w 2822" name="T12"/>
                <a:gd fmla="*/ 0 h 2210" name="T13"/>
                <a:gd fmla="*/ 0 w 2822" name="T14"/>
                <a:gd fmla="*/ 101 h 2210" name="T15"/>
                <a:gd fmla="*/ 101 w 2822" name="T16"/>
                <a:gd fmla="*/ 203 h 2210" name="T17"/>
                <a:gd fmla="*/ 485 w 2822" name="T18"/>
                <a:gd fmla="*/ 203 h 2210" name="T19"/>
                <a:gd fmla="*/ 746 w 2822" name="T20"/>
                <a:gd fmla="*/ 1432 h 2210" name="T21"/>
                <a:gd fmla="*/ 846 w 2822" name="T22"/>
                <a:gd fmla="*/ 1512 h 2210" name="T23"/>
                <a:gd fmla="*/ 2435 w 2822" name="T24"/>
                <a:gd fmla="*/ 1512 h 2210" name="T25"/>
                <a:gd fmla="*/ 2534 w 2822" name="T26"/>
                <a:gd fmla="*/ 1433 h 2210" name="T27"/>
                <a:gd fmla="*/ 2809 w 2822" name="T28"/>
                <a:gd fmla="*/ 255 h 2210" name="T29"/>
                <a:gd fmla="*/ 2734 w 2822" name="T30"/>
                <a:gd fmla="*/ 134 h 2210" name="T31"/>
                <a:gd fmla="*/ 1404 w 2822" name="T32"/>
                <a:gd fmla="*/ 842 h 2210" name="T33"/>
                <a:gd fmla="*/ 1404 w 2822" name="T34"/>
                <a:gd fmla="*/ 536 h 2210" name="T35"/>
                <a:gd fmla="*/ 1895 w 2822" name="T36"/>
                <a:gd fmla="*/ 536 h 2210" name="T37"/>
                <a:gd fmla="*/ 1895 w 2822" name="T38"/>
                <a:gd fmla="*/ 842 h 2210" name="T39"/>
                <a:gd fmla="*/ 1404 w 2822" name="T40"/>
                <a:gd fmla="*/ 842 h 2210" name="T41"/>
                <a:gd fmla="*/ 1895 w 2822" name="T42"/>
                <a:gd fmla="*/ 963 h 2210" name="T43"/>
                <a:gd fmla="*/ 1895 w 2822" name="T44"/>
                <a:gd fmla="*/ 1309 h 2210" name="T45"/>
                <a:gd fmla="*/ 1404 w 2822" name="T46"/>
                <a:gd fmla="*/ 1309 h 2210" name="T47"/>
                <a:gd fmla="*/ 1404 w 2822" name="T48"/>
                <a:gd fmla="*/ 963 h 2210" name="T49"/>
                <a:gd fmla="*/ 1895 w 2822" name="T50"/>
                <a:gd fmla="*/ 963 h 2210" name="T51"/>
                <a:gd fmla="*/ 2016 w 2822" name="T52"/>
                <a:gd fmla="*/ 536 h 2210" name="T53"/>
                <a:gd fmla="*/ 2536 w 2822" name="T54"/>
                <a:gd fmla="*/ 536 h 2210" name="T55"/>
                <a:gd fmla="*/ 2464 w 2822" name="T56"/>
                <a:gd fmla="*/ 842 h 2210" name="T57"/>
                <a:gd fmla="*/ 2016 w 2822" name="T58"/>
                <a:gd fmla="*/ 842 h 2210" name="T59"/>
                <a:gd fmla="*/ 2016 w 2822" name="T60"/>
                <a:gd fmla="*/ 536 h 2210" name="T61"/>
                <a:gd fmla="*/ 1282 w 2822" name="T62"/>
                <a:gd fmla="*/ 536 h 2210" name="T63"/>
                <a:gd fmla="*/ 1282 w 2822" name="T64"/>
                <a:gd fmla="*/ 842 h 2210" name="T65"/>
                <a:gd fmla="*/ 828 w 2822" name="T66"/>
                <a:gd fmla="*/ 842 h 2210" name="T67"/>
                <a:gd fmla="*/ 763 w 2822" name="T68"/>
                <a:gd fmla="*/ 536 h 2210" name="T69"/>
                <a:gd fmla="*/ 1282 w 2822" name="T70"/>
                <a:gd fmla="*/ 536 h 2210" name="T71"/>
                <a:gd fmla="*/ 854 w 2822" name="T72"/>
                <a:gd fmla="*/ 963 h 2210" name="T73"/>
                <a:gd fmla="*/ 1282 w 2822" name="T74"/>
                <a:gd fmla="*/ 963 h 2210" name="T75"/>
                <a:gd fmla="*/ 1282 w 2822" name="T76"/>
                <a:gd fmla="*/ 1309 h 2210" name="T77"/>
                <a:gd fmla="*/ 928 w 2822" name="T78"/>
                <a:gd fmla="*/ 1309 h 2210" name="T79"/>
                <a:gd fmla="*/ 854 w 2822" name="T80"/>
                <a:gd fmla="*/ 963 h 2210" name="T81"/>
                <a:gd fmla="*/ 2355 w 2822" name="T82"/>
                <a:gd fmla="*/ 1309 h 2210" name="T83"/>
                <a:gd fmla="*/ 2016 w 2822" name="T84"/>
                <a:gd fmla="*/ 1309 h 2210" name="T85"/>
                <a:gd fmla="*/ 2016 w 2822" name="T86"/>
                <a:gd fmla="*/ 963 h 2210" name="T87"/>
                <a:gd fmla="*/ 2436 w 2822" name="T88"/>
                <a:gd fmla="*/ 963 h 2210" name="T89"/>
                <a:gd fmla="*/ 2355 w 2822" name="T90"/>
                <a:gd fmla="*/ 1309 h 2210" name="T91"/>
                <a:gd fmla="*/ 1153 w 2822" name="T92"/>
                <a:gd fmla="*/ 1757 h 2210" name="T93"/>
                <a:gd fmla="*/ 927 w 2822" name="T94"/>
                <a:gd fmla="*/ 1984 h 2210" name="T95"/>
                <a:gd fmla="*/ 1153 w 2822" name="T96"/>
                <a:gd fmla="*/ 2210 h 2210" name="T97"/>
                <a:gd fmla="*/ 1379 w 2822" name="T98"/>
                <a:gd fmla="*/ 1984 h 2210" name="T99"/>
                <a:gd fmla="*/ 1153 w 2822" name="T100"/>
                <a:gd fmla="*/ 1757 h 2210" name="T101"/>
                <a:gd fmla="*/ 2126 w 2822" name="T102"/>
                <a:gd fmla="*/ 1757 h 2210" name="T103"/>
                <a:gd fmla="*/ 1900 w 2822" name="T104"/>
                <a:gd fmla="*/ 1984 h 2210" name="T105"/>
                <a:gd fmla="*/ 2126 w 2822" name="T106"/>
                <a:gd fmla="*/ 2210 h 2210" name="T107"/>
                <a:gd fmla="*/ 2353 w 2822" name="T108"/>
                <a:gd fmla="*/ 1984 h 2210" name="T109"/>
                <a:gd fmla="*/ 2126 w 2822" name="T110"/>
                <a:gd fmla="*/ 1757 h 2210" name="T111"/>
                <a:gd fmla="*/ 2126 w 2822" name="T112"/>
                <a:gd fmla="*/ 1757 h 2210" name="T113"/>
                <a:gd fmla="*/ 2126 w 2822" name="T114"/>
                <a:gd fmla="*/ 1757 h 221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10" w="2822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gdLst>
                <a:gd fmla="*/ 2767 w 3278" name="T0"/>
                <a:gd fmla="*/ 1785 h 3276" name="T1"/>
                <a:gd fmla="*/ 2897 w 3278" name="T2"/>
                <a:gd fmla="*/ 1239 h 3276" name="T3"/>
                <a:gd fmla="*/ 1639 w 3278" name="T4"/>
                <a:gd fmla="*/ 0 h 3276" name="T5"/>
                <a:gd fmla="*/ 381 w 3278" name="T6"/>
                <a:gd fmla="*/ 1239 h 3276" name="T7"/>
                <a:gd fmla="*/ 511 w 3278" name="T8"/>
                <a:gd fmla="*/ 1785 h 3276" name="T9"/>
                <a:gd fmla="*/ 0 w 3278" name="T10"/>
                <a:gd fmla="*/ 2657 h 3276" name="T11"/>
                <a:gd fmla="*/ 653 w 3278" name="T12"/>
                <a:gd fmla="*/ 2789 h 3276" name="T13"/>
                <a:gd fmla="*/ 1090 w 3278" name="T14"/>
                <a:gd fmla="*/ 3276 h 3276" name="T15"/>
                <a:gd fmla="*/ 1559 w 3278" name="T16"/>
                <a:gd fmla="*/ 2475 h 3276" name="T17"/>
                <a:gd fmla="*/ 1639 w 3278" name="T18"/>
                <a:gd fmla="*/ 2479 h 3276" name="T19"/>
                <a:gd fmla="*/ 1719 w 3278" name="T20"/>
                <a:gd fmla="*/ 2475 h 3276" name="T21"/>
                <a:gd fmla="*/ 2189 w 3278" name="T22"/>
                <a:gd fmla="*/ 3276 h 3276" name="T23"/>
                <a:gd fmla="*/ 2626 w 3278" name="T24"/>
                <a:gd fmla="*/ 2789 h 3276" name="T25"/>
                <a:gd fmla="*/ 3278 w 3278" name="T26"/>
                <a:gd fmla="*/ 2657 h 3276" name="T27"/>
                <a:gd fmla="*/ 2767 w 3278" name="T28"/>
                <a:gd fmla="*/ 1785 h 3276" name="T29"/>
                <a:gd fmla="*/ 1065 w 3278" name="T30"/>
                <a:gd fmla="*/ 2905 h 3276" name="T31"/>
                <a:gd fmla="*/ 760 w 3278" name="T32"/>
                <a:gd fmla="*/ 2612 h 3276" name="T33"/>
                <a:gd fmla="*/ 339 w 3278" name="T34"/>
                <a:gd fmla="*/ 2491 h 3276" name="T35"/>
                <a:gd fmla="*/ 636 w 3278" name="T36"/>
                <a:gd fmla="*/ 1985 h 3276" name="T37"/>
                <a:gd fmla="*/ 1337 w 3278" name="T38"/>
                <a:gd fmla="*/ 2441 h 3276" name="T39"/>
                <a:gd fmla="*/ 1065 w 3278" name="T40"/>
                <a:gd fmla="*/ 2905 h 3276" name="T41"/>
                <a:gd fmla="*/ 1639 w 3278" name="T42"/>
                <a:gd fmla="*/ 2253 h 3276" name="T43"/>
                <a:gd fmla="*/ 616 w 3278" name="T44"/>
                <a:gd fmla="*/ 1228 h 3276" name="T45"/>
                <a:gd fmla="*/ 1639 w 3278" name="T46"/>
                <a:gd fmla="*/ 203 h 3276" name="T47"/>
                <a:gd fmla="*/ 2662 w 3278" name="T48"/>
                <a:gd fmla="*/ 1228 h 3276" name="T49"/>
                <a:gd fmla="*/ 1639 w 3278" name="T50"/>
                <a:gd fmla="*/ 2253 h 3276" name="T51"/>
                <a:gd fmla="*/ 2518 w 3278" name="T52"/>
                <a:gd fmla="*/ 2612 h 3276" name="T53"/>
                <a:gd fmla="*/ 2213 w 3278" name="T54"/>
                <a:gd fmla="*/ 2905 h 3276" name="T55"/>
                <a:gd fmla="*/ 1941 w 3278" name="T56"/>
                <a:gd fmla="*/ 2442 h 3276" name="T57"/>
                <a:gd fmla="*/ 2642 w 3278" name="T58"/>
                <a:gd fmla="*/ 1985 h 3276" name="T59"/>
                <a:gd fmla="*/ 2939 w 3278" name="T60"/>
                <a:gd fmla="*/ 2492 h 3276" name="T61"/>
                <a:gd fmla="*/ 2518 w 3278" name="T62"/>
                <a:gd fmla="*/ 2612 h 3276" name="T63"/>
                <a:gd fmla="*/ 1639 w 3278" name="T64"/>
                <a:gd fmla="*/ 512 h 3276" name="T65"/>
                <a:gd fmla="*/ 922 w 3278" name="T66"/>
                <a:gd fmla="*/ 1229 h 3276" name="T67"/>
                <a:gd fmla="*/ 1639 w 3278" name="T68"/>
                <a:gd fmla="*/ 1945 h 3276" name="T69"/>
                <a:gd fmla="*/ 2356 w 3278" name="T70"/>
                <a:gd fmla="*/ 1229 h 3276" name="T71"/>
                <a:gd fmla="*/ 1639 w 3278" name="T72"/>
                <a:gd fmla="*/ 512 h 3276" name="T73"/>
                <a:gd fmla="*/ 1639 w 3278" name="T74"/>
                <a:gd fmla="*/ 1741 h 3276" name="T75"/>
                <a:gd fmla="*/ 1127 w 3278" name="T76"/>
                <a:gd fmla="*/ 1229 h 3276" name="T77"/>
                <a:gd fmla="*/ 1639 w 3278" name="T78"/>
                <a:gd fmla="*/ 717 h 3276" name="T79"/>
                <a:gd fmla="*/ 2151 w 3278" name="T80"/>
                <a:gd fmla="*/ 1229 h 3276" name="T81"/>
                <a:gd fmla="*/ 1639 w 3278" name="T82"/>
                <a:gd fmla="*/ 1741 h 3276" name="T83"/>
                <a:gd fmla="*/ 1639 w 3278" name="T84"/>
                <a:gd fmla="*/ 1741 h 3276" name="T85"/>
                <a:gd fmla="*/ 1639 w 3278" name="T86"/>
                <a:gd fmla="*/ 1741 h 327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76" w="3278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gdLst>
                <a:gd fmla="*/ 1434 w 2867" name="T0"/>
                <a:gd fmla="*/ 205 h 2867" name="T1"/>
                <a:gd fmla="*/ 2662 w 2867" name="T2"/>
                <a:gd fmla="*/ 1434 h 2867" name="T3"/>
                <a:gd fmla="*/ 1434 w 2867" name="T4"/>
                <a:gd fmla="*/ 2662 h 2867" name="T5"/>
                <a:gd fmla="*/ 205 w 2867" name="T6"/>
                <a:gd fmla="*/ 1434 h 2867" name="T7"/>
                <a:gd fmla="*/ 1434 w 2867" name="T8"/>
                <a:gd fmla="*/ 205 h 2867" name="T9"/>
                <a:gd fmla="*/ 1434 w 2867" name="T10"/>
                <a:gd fmla="*/ 0 h 2867" name="T11"/>
                <a:gd fmla="*/ 0 w 2867" name="T12"/>
                <a:gd fmla="*/ 1434 h 2867" name="T13"/>
                <a:gd fmla="*/ 1434 w 2867" name="T14"/>
                <a:gd fmla="*/ 2867 h 2867" name="T15"/>
                <a:gd fmla="*/ 2867 w 2867" name="T16"/>
                <a:gd fmla="*/ 1434 h 2867" name="T17"/>
                <a:gd fmla="*/ 1434 w 2867" name="T18"/>
                <a:gd fmla="*/ 0 h 2867" name="T19"/>
                <a:gd fmla="*/ 1434 w 2867" name="T20"/>
                <a:gd fmla="*/ 0 h 2867" name="T21"/>
                <a:gd fmla="*/ 901 w 2867" name="T22"/>
                <a:gd fmla="*/ 573 h 2867" name="T23"/>
                <a:gd fmla="*/ 1341 w 2867" name="T24"/>
                <a:gd fmla="*/ 393 h 2867" name="T25"/>
                <a:gd fmla="*/ 2232 w 2867" name="T26"/>
                <a:gd fmla="*/ 737 h 2867" name="T27"/>
                <a:gd fmla="*/ 2212 w 2867" name="T28"/>
                <a:gd fmla="*/ 860 h 2867" name="T29"/>
                <a:gd fmla="*/ 2089 w 2867" name="T30"/>
                <a:gd fmla="*/ 840 h 2867" name="T31"/>
                <a:gd fmla="*/ 1399 w 2867" name="T32"/>
                <a:gd fmla="*/ 573 h 2867" name="T33"/>
                <a:gd fmla="*/ 1004 w 2867" name="T34"/>
                <a:gd fmla="*/ 717 h 2867" name="T35"/>
                <a:gd fmla="*/ 895 w 2867" name="T36"/>
                <a:gd fmla="*/ 702 h 2867" name="T37"/>
                <a:gd fmla="*/ 901 w 2867" name="T38"/>
                <a:gd fmla="*/ 573 h 2867" name="T39"/>
                <a:gd fmla="*/ 2253 w 2867" name="T40"/>
                <a:gd fmla="*/ 1106 h 2867" name="T41"/>
                <a:gd fmla="*/ 2314 w 2867" name="T42"/>
                <a:gd fmla="*/ 998 h 2867" name="T43"/>
                <a:gd fmla="*/ 2437 w 2867" name="T44"/>
                <a:gd fmla="*/ 1044 h 2867" name="T45"/>
                <a:gd fmla="*/ 2478 w 2867" name="T46"/>
                <a:gd fmla="*/ 1208 h 2867" name="T47"/>
                <a:gd fmla="*/ 2416 w 2867" name="T48"/>
                <a:gd fmla="*/ 1316 h 2867" name="T49"/>
                <a:gd fmla="*/ 2314 w 2867" name="T50"/>
                <a:gd fmla="*/ 1290 h 2867" name="T51"/>
                <a:gd fmla="*/ 2253 w 2867" name="T52"/>
                <a:gd fmla="*/ 1106 h 2867" name="T53"/>
                <a:gd fmla="*/ 942 w 2867" name="T54"/>
                <a:gd fmla="*/ 1925 h 2867" name="T55"/>
                <a:gd fmla="*/ 1434 w 2867" name="T56"/>
                <a:gd fmla="*/ 1843 h 2867" name="T57"/>
                <a:gd fmla="*/ 1925 w 2867" name="T58"/>
                <a:gd fmla="*/ 1925 h 2867" name="T59"/>
                <a:gd fmla="*/ 1843 w 2867" name="T60"/>
                <a:gd fmla="*/ 1434 h 2867" name="T61"/>
                <a:gd fmla="*/ 1925 w 2867" name="T62"/>
                <a:gd fmla="*/ 942 h 2867" name="T63"/>
                <a:gd fmla="*/ 1434 w 2867" name="T64"/>
                <a:gd fmla="*/ 1024 h 2867" name="T65"/>
                <a:gd fmla="*/ 942 w 2867" name="T66"/>
                <a:gd fmla="*/ 942 h 2867" name="T67"/>
                <a:gd fmla="*/ 1024 w 2867" name="T68"/>
                <a:gd fmla="*/ 1434 h 2867" name="T69"/>
                <a:gd fmla="*/ 942 w 2867" name="T70"/>
                <a:gd fmla="*/ 1925 h 2867" name="T71"/>
                <a:gd fmla="*/ 819 w 2867" name="T72"/>
                <a:gd fmla="*/ 2048 h 2867" name="T73"/>
                <a:gd fmla="*/ 819 w 2867" name="T74"/>
                <a:gd fmla="*/ 2048 h 2867" name="T75"/>
                <a:gd fmla="*/ 819 w 2867" name="T76"/>
                <a:gd fmla="*/ 2048 h 2867" name="T77"/>
                <a:gd fmla="*/ 819 w 2867" name="T78"/>
                <a:gd fmla="*/ 2048 h 2867" name="T79"/>
                <a:gd fmla="*/ 819 w 2867" name="T80"/>
                <a:gd fmla="*/ 819 h 2867" name="T81"/>
                <a:gd fmla="*/ 819 w 2867" name="T82"/>
                <a:gd fmla="*/ 819 h 2867" name="T83"/>
                <a:gd fmla="*/ 819 w 2867" name="T84"/>
                <a:gd fmla="*/ 819 h 2867" name="T85"/>
                <a:gd fmla="*/ 819 w 2867" name="T86"/>
                <a:gd fmla="*/ 819 h 2867" name="T87"/>
                <a:gd fmla="*/ 819 w 2867" name="T88"/>
                <a:gd fmla="*/ 819 h 2867" name="T89"/>
                <a:gd fmla="*/ 819 w 2867" name="T90"/>
                <a:gd fmla="*/ 819 h 286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867" w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14870" y="1590302"/>
                <a:ext cx="607460" cy="347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2400">
                    <a:solidFill>
                      <a:schemeClr val="bg2">
                        <a:lumMod val="50000"/>
                      </a:schemeClr>
                    </a:solidFill>
                    <a:latin typeface="+mj-lt"/>
                    <a:ea charset="-122" panose="020b0503020204020204" pitchFamily="34" typeface="微软雅黑"/>
                    <a:cs charset="0" panose="020b0604020202020204" pitchFamily="34" typeface="Arial"/>
                  </a:rPr>
                  <a:t>2014</a:t>
                </a: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altLang="en-US" lang="zh-CN" sz="1600">
                    <a:solidFill>
                      <a:schemeClr val="bg2">
                        <a:lumMod val="50000"/>
                      </a:schemeClr>
                    </a:solidFill>
                  </a:rPr>
                  <a:t>点击添加您的内容</a:t>
                </a: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7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1800">
                    <a:solidFill>
                      <a:schemeClr val="bg2">
                        <a:lumMod val="50000"/>
                      </a:schemeClr>
                    </a:solidFill>
                  </a:rPr>
                  <a:t>点击添加标题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798830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bg2">
                      <a:lumMod val="50000"/>
                    </a:schemeClr>
                  </a:solidFill>
                  <a:latin typeface="+mj-lt"/>
                  <a:ea charset="-122" panose="020b0503020204020204" pitchFamily="34" typeface="微软雅黑"/>
                  <a:cs charset="0" panose="020b0604020202020204" pitchFamily="34" typeface="Arial"/>
                </a:rPr>
                <a:t>2015</a:t>
              </a: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0" y="2479996"/>
              <a:ext cx="282265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altLang="en-US" lang="zh-CN" sz="160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3" y="2148997"/>
              <a:ext cx="209145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80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8" y="4033636"/>
              <a:ext cx="798830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bg2">
                      <a:lumMod val="50000"/>
                    </a:schemeClr>
                  </a:solidFill>
                  <a:latin typeface="+mj-lt"/>
                  <a:ea charset="-122" panose="020b0503020204020204" pitchFamily="34" typeface="微软雅黑"/>
                  <a:cs charset="0" panose="020b0604020202020204" pitchFamily="34" typeface="Arial"/>
                </a:rPr>
                <a:t>2016</a:t>
              </a: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altLang="en-US" lang="zh-CN" sz="160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80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798830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chemeClr val="bg2">
                      <a:lumMod val="50000"/>
                    </a:schemeClr>
                  </a:solidFill>
                  <a:latin typeface="+mj-lt"/>
                  <a:ea charset="-122" panose="020b0503020204020204" pitchFamily="34" typeface="微软雅黑"/>
                  <a:cs charset="0" panose="020b0604020202020204" pitchFamily="34" typeface="Arial"/>
                </a:rPr>
                <a:t>2013</a:t>
              </a: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altLang="en-US" lang="zh-CN" sz="160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80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03530990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gdLst>
                <a:gd fmla="*/ 150 w 169" name="T0"/>
                <a:gd fmla="*/ 0 h 126" name="T1"/>
                <a:gd fmla="*/ 19 w 169" name="T2"/>
                <a:gd fmla="*/ 0 h 126" name="T3"/>
                <a:gd fmla="*/ 0 w 169" name="T4"/>
                <a:gd fmla="*/ 20 h 126" name="T5"/>
                <a:gd fmla="*/ 0 w 169" name="T6"/>
                <a:gd fmla="*/ 107 h 126" name="T7"/>
                <a:gd fmla="*/ 19 w 169" name="T8"/>
                <a:gd fmla="*/ 126 h 126" name="T9"/>
                <a:gd fmla="*/ 150 w 169" name="T10"/>
                <a:gd fmla="*/ 126 h 126" name="T11"/>
                <a:gd fmla="*/ 169 w 169" name="T12"/>
                <a:gd fmla="*/ 107 h 126" name="T13"/>
                <a:gd fmla="*/ 169 w 169" name="T14"/>
                <a:gd fmla="*/ 20 h 126" name="T15"/>
                <a:gd fmla="*/ 150 w 169" name="T16"/>
                <a:gd fmla="*/ 0 h 126" name="T17"/>
                <a:gd fmla="*/ 121 w 169" name="T18"/>
                <a:gd fmla="*/ 74 h 126" name="T19"/>
                <a:gd fmla="*/ 116 w 169" name="T20"/>
                <a:gd fmla="*/ 79 h 126" name="T21"/>
                <a:gd fmla="*/ 100 w 169" name="T22"/>
                <a:gd fmla="*/ 79 h 126" name="T23"/>
                <a:gd fmla="*/ 100 w 169" name="T24"/>
                <a:gd fmla="*/ 95 h 126" name="T25"/>
                <a:gd fmla="*/ 94 w 169" name="T26"/>
                <a:gd fmla="*/ 100 h 126" name="T27"/>
                <a:gd fmla="*/ 74 w 169" name="T28"/>
                <a:gd fmla="*/ 100 h 126" name="T29"/>
                <a:gd fmla="*/ 69 w 169" name="T30"/>
                <a:gd fmla="*/ 95 h 126" name="T31"/>
                <a:gd fmla="*/ 69 w 169" name="T32"/>
                <a:gd fmla="*/ 79 h 126" name="T33"/>
                <a:gd fmla="*/ 53 w 169" name="T34"/>
                <a:gd fmla="*/ 79 h 126" name="T35"/>
                <a:gd fmla="*/ 47 w 169" name="T36"/>
                <a:gd fmla="*/ 74 h 126" name="T37"/>
                <a:gd fmla="*/ 47 w 169" name="T38"/>
                <a:gd fmla="*/ 53 h 126" name="T39"/>
                <a:gd fmla="*/ 53 w 169" name="T40"/>
                <a:gd fmla="*/ 48 h 126" name="T41"/>
                <a:gd fmla="*/ 69 w 169" name="T42"/>
                <a:gd fmla="*/ 48 h 126" name="T43"/>
                <a:gd fmla="*/ 69 w 169" name="T44"/>
                <a:gd fmla="*/ 32 h 126" name="T45"/>
                <a:gd fmla="*/ 74 w 169" name="T46"/>
                <a:gd fmla="*/ 27 h 126" name="T47"/>
                <a:gd fmla="*/ 94 w 169" name="T48"/>
                <a:gd fmla="*/ 27 h 126" name="T49"/>
                <a:gd fmla="*/ 100 w 169" name="T50"/>
                <a:gd fmla="*/ 32 h 126" name="T51"/>
                <a:gd fmla="*/ 100 w 169" name="T52"/>
                <a:gd fmla="*/ 48 h 126" name="T53"/>
                <a:gd fmla="*/ 116 w 169" name="T54"/>
                <a:gd fmla="*/ 48 h 126" name="T55"/>
                <a:gd fmla="*/ 121 w 169" name="T56"/>
                <a:gd fmla="*/ 53 h 126" name="T57"/>
                <a:gd fmla="*/ 121 w 169" name="T58"/>
                <a:gd fmla="*/ 74 h 12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25" w="169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gdLst>
                <a:gd fmla="*/ 11 w 101" name="T0"/>
                <a:gd fmla="*/ 16 h 36" name="T1"/>
                <a:gd fmla="*/ 16 w 101" name="T2"/>
                <a:gd fmla="*/ 11 h 36" name="T3"/>
                <a:gd fmla="*/ 85 w 101" name="T4"/>
                <a:gd fmla="*/ 11 h 36" name="T5"/>
                <a:gd fmla="*/ 90 w 101" name="T6"/>
                <a:gd fmla="*/ 16 h 36" name="T7"/>
                <a:gd fmla="*/ 90 w 101" name="T8"/>
                <a:gd fmla="*/ 36 h 36" name="T9"/>
                <a:gd fmla="*/ 101 w 101" name="T10"/>
                <a:gd fmla="*/ 36 h 36" name="T11"/>
                <a:gd fmla="*/ 101 w 101" name="T12"/>
                <a:gd fmla="*/ 7 h 36" name="T13"/>
                <a:gd fmla="*/ 94 w 101" name="T14"/>
                <a:gd fmla="*/ 0 h 36" name="T15"/>
                <a:gd fmla="*/ 6 w 101" name="T16"/>
                <a:gd fmla="*/ 0 h 36" name="T17"/>
                <a:gd fmla="*/ 0 w 101" name="T18"/>
                <a:gd fmla="*/ 7 h 36" name="T19"/>
                <a:gd fmla="*/ 0 w 101" name="T20"/>
                <a:gd fmla="*/ 36 h 36" name="T21"/>
                <a:gd fmla="*/ 11 w 101" name="T22"/>
                <a:gd fmla="*/ 36 h 36" name="T23"/>
                <a:gd fmla="*/ 11 w 101" name="T24"/>
                <a:gd fmla="*/ 16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100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gdLst>
                <a:gd fmla="*/ 38 w 44" name="T0"/>
                <a:gd fmla="*/ 0 h 163" name="T1"/>
                <a:gd fmla="*/ 36 w 44" name="T2"/>
                <a:gd fmla="*/ 0 h 163" name="T3"/>
                <a:gd fmla="*/ 36 w 44" name="T4"/>
                <a:gd fmla="*/ 41 h 163" name="T5"/>
                <a:gd fmla="*/ 31 w 44" name="T6"/>
                <a:gd fmla="*/ 45 h 163" name="T7"/>
                <a:gd fmla="*/ 26 w 44" name="T8"/>
                <a:gd fmla="*/ 41 h 163" name="T9"/>
                <a:gd fmla="*/ 26 w 44" name="T10"/>
                <a:gd fmla="*/ 0 h 163" name="T11"/>
                <a:gd fmla="*/ 18 w 44" name="T12"/>
                <a:gd fmla="*/ 0 h 163" name="T13"/>
                <a:gd fmla="*/ 18 w 44" name="T14"/>
                <a:gd fmla="*/ 41 h 163" name="T15"/>
                <a:gd fmla="*/ 13 w 44" name="T16"/>
                <a:gd fmla="*/ 45 h 163" name="T17"/>
                <a:gd fmla="*/ 8 w 44" name="T18"/>
                <a:gd fmla="*/ 41 h 163" name="T19"/>
                <a:gd fmla="*/ 8 w 44" name="T20"/>
                <a:gd fmla="*/ 0 h 163" name="T21"/>
                <a:gd fmla="*/ 6 w 44" name="T22"/>
                <a:gd fmla="*/ 0 h 163" name="T23"/>
                <a:gd fmla="*/ 0 w 44" name="T24"/>
                <a:gd fmla="*/ 6 h 163" name="T25"/>
                <a:gd fmla="*/ 0 w 44" name="T26"/>
                <a:gd fmla="*/ 51 h 163" name="T27"/>
                <a:gd fmla="*/ 6 w 44" name="T28"/>
                <a:gd fmla="*/ 57 h 163" name="T29"/>
                <a:gd fmla="*/ 15 w 44" name="T30"/>
                <a:gd fmla="*/ 57 h 163" name="T31"/>
                <a:gd fmla="*/ 15 w 44" name="T32"/>
                <a:gd fmla="*/ 74 h 163" name="T33"/>
                <a:gd fmla="*/ 11 w 44" name="T34"/>
                <a:gd fmla="*/ 82 h 163" name="T35"/>
                <a:gd fmla="*/ 11 w 44" name="T36"/>
                <a:gd fmla="*/ 152 h 163" name="T37"/>
                <a:gd fmla="*/ 22 w 44" name="T38"/>
                <a:gd fmla="*/ 163 h 163" name="T39"/>
                <a:gd fmla="*/ 33 w 44" name="T40"/>
                <a:gd fmla="*/ 152 h 163" name="T41"/>
                <a:gd fmla="*/ 33 w 44" name="T42"/>
                <a:gd fmla="*/ 82 h 163" name="T43"/>
                <a:gd fmla="*/ 29 w 44" name="T44"/>
                <a:gd fmla="*/ 74 h 163" name="T45"/>
                <a:gd fmla="*/ 29 w 44" name="T46"/>
                <a:gd fmla="*/ 57 h 163" name="T47"/>
                <a:gd fmla="*/ 38 w 44" name="T48"/>
                <a:gd fmla="*/ 57 h 163" name="T49"/>
                <a:gd fmla="*/ 44 w 44" name="T50"/>
                <a:gd fmla="*/ 51 h 163" name="T51"/>
                <a:gd fmla="*/ 44 w 44" name="T52"/>
                <a:gd fmla="*/ 6 h 163" name="T53"/>
                <a:gd fmla="*/ 38 w 44" name="T54"/>
                <a:gd fmla="*/ 0 h 16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3" w="44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gdLst>
                <a:gd fmla="*/ 21 w 41" name="T0"/>
                <a:gd fmla="*/ 0 h 165" name="T1"/>
                <a:gd fmla="*/ 0 w 41" name="T2"/>
                <a:gd fmla="*/ 30 h 165" name="T3"/>
                <a:gd fmla="*/ 14 w 41" name="T4"/>
                <a:gd fmla="*/ 58 h 165" name="T5"/>
                <a:gd fmla="*/ 14 w 41" name="T6"/>
                <a:gd fmla="*/ 76 h 165" name="T7"/>
                <a:gd fmla="*/ 10 w 41" name="T8"/>
                <a:gd fmla="*/ 84 h 165" name="T9"/>
                <a:gd fmla="*/ 10 w 41" name="T10"/>
                <a:gd fmla="*/ 154 h 165" name="T11"/>
                <a:gd fmla="*/ 21 w 41" name="T12"/>
                <a:gd fmla="*/ 165 h 165" name="T13"/>
                <a:gd fmla="*/ 31 w 41" name="T14"/>
                <a:gd fmla="*/ 154 h 165" name="T15"/>
                <a:gd fmla="*/ 31 w 41" name="T16"/>
                <a:gd fmla="*/ 84 h 165" name="T17"/>
                <a:gd fmla="*/ 27 w 41" name="T18"/>
                <a:gd fmla="*/ 76 h 165" name="T19"/>
                <a:gd fmla="*/ 27 w 41" name="T20"/>
                <a:gd fmla="*/ 58 h 165" name="T21"/>
                <a:gd fmla="*/ 41 w 41" name="T22"/>
                <a:gd fmla="*/ 30 h 165" name="T23"/>
                <a:gd fmla="*/ 21 w 41" name="T24"/>
                <a:gd fmla="*/ 0 h 16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5" w="41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gdLst>
                <a:gd fmla="*/ 26 w 30" name="T0"/>
                <a:gd fmla="*/ 76 h 165" name="T1"/>
                <a:gd fmla="*/ 26 w 30" name="T2"/>
                <a:gd fmla="*/ 58 h 165" name="T3"/>
                <a:gd fmla="*/ 26 w 30" name="T4"/>
                <a:gd fmla="*/ 50 h 165" name="T5"/>
                <a:gd fmla="*/ 26 w 30" name="T6"/>
                <a:gd fmla="*/ 1 h 165" name="T7"/>
                <a:gd fmla="*/ 20 w 30" name="T8"/>
                <a:gd fmla="*/ 0 h 165" name="T9"/>
                <a:gd fmla="*/ 0 w 30" name="T10"/>
                <a:gd fmla="*/ 30 h 165" name="T11"/>
                <a:gd fmla="*/ 13 w 30" name="T12"/>
                <a:gd fmla="*/ 57 h 165" name="T13"/>
                <a:gd fmla="*/ 13 w 30" name="T14"/>
                <a:gd fmla="*/ 76 h 165" name="T15"/>
                <a:gd fmla="*/ 9 w 30" name="T16"/>
                <a:gd fmla="*/ 84 h 165" name="T17"/>
                <a:gd fmla="*/ 9 w 30" name="T18"/>
                <a:gd fmla="*/ 154 h 165" name="T19"/>
                <a:gd fmla="*/ 20 w 30" name="T20"/>
                <a:gd fmla="*/ 165 h 165" name="T21"/>
                <a:gd fmla="*/ 30 w 30" name="T22"/>
                <a:gd fmla="*/ 154 h 165" name="T23"/>
                <a:gd fmla="*/ 30 w 30" name="T24"/>
                <a:gd fmla="*/ 84 h 165" name="T25"/>
                <a:gd fmla="*/ 26 w 30" name="T26"/>
                <a:gd fmla="*/ 76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30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541963" y="4187825"/>
              <a:ext cx="266700" cy="90488"/>
            </a:xfrm>
            <a:custGeom>
              <a:gdLst>
                <a:gd fmla="*/ 71 w 71" name="T0"/>
                <a:gd fmla="*/ 23 h 24" name="T1"/>
                <a:gd fmla="*/ 64 w 71" name="T2"/>
                <a:gd fmla="*/ 21 h 24" name="T3"/>
                <a:gd fmla="*/ 60 w 71" name="T4"/>
                <a:gd fmla="*/ 11 h 24" name="T5"/>
                <a:gd fmla="*/ 59 w 71" name="T6"/>
                <a:gd fmla="*/ 0 h 24" name="T7"/>
                <a:gd fmla="*/ 12 w 71" name="T8"/>
                <a:gd fmla="*/ 0 h 24" name="T9"/>
                <a:gd fmla="*/ 11 w 71" name="T10"/>
                <a:gd fmla="*/ 11 h 24" name="T11"/>
                <a:gd fmla="*/ 7 w 71" name="T12"/>
                <a:gd fmla="*/ 21 h 24" name="T13"/>
                <a:gd fmla="*/ 0 w 71" name="T14"/>
                <a:gd fmla="*/ 23 h 24" name="T15"/>
                <a:gd fmla="*/ 0 w 71" name="T16"/>
                <a:gd fmla="*/ 24 h 24" name="T17"/>
                <a:gd fmla="*/ 6 w 71" name="T18"/>
                <a:gd fmla="*/ 24 h 24" name="T19"/>
                <a:gd fmla="*/ 35 w 71" name="T20"/>
                <a:gd fmla="*/ 24 h 24" name="T21"/>
                <a:gd fmla="*/ 36 w 71" name="T22"/>
                <a:gd fmla="*/ 24 h 24" name="T23"/>
                <a:gd fmla="*/ 65 w 71" name="T24"/>
                <a:gd fmla="*/ 24 h 24" name="T25"/>
                <a:gd fmla="*/ 71 w 71" name="T26"/>
                <a:gd fmla="*/ 24 h 24" name="T27"/>
                <a:gd fmla="*/ 71 w 71" name="T28"/>
                <a:gd fmla="*/ 23 h 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" w="71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gdLst>
                <a:gd fmla="*/ 162 w 168" name="T0"/>
                <a:gd fmla="*/ 0 h 131" name="T1"/>
                <a:gd fmla="*/ 7 w 168" name="T2"/>
                <a:gd fmla="*/ 0 h 131" name="T3"/>
                <a:gd fmla="*/ 0 w 168" name="T4"/>
                <a:gd fmla="*/ 6 h 131" name="T5"/>
                <a:gd fmla="*/ 0 w 168" name="T6"/>
                <a:gd fmla="*/ 125 h 131" name="T7"/>
                <a:gd fmla="*/ 7 w 168" name="T8"/>
                <a:gd fmla="*/ 131 h 131" name="T9"/>
                <a:gd fmla="*/ 61 w 168" name="T10"/>
                <a:gd fmla="*/ 131 h 131" name="T11"/>
                <a:gd fmla="*/ 61 w 168" name="T12"/>
                <a:gd fmla="*/ 131 h 131" name="T13"/>
                <a:gd fmla="*/ 108 w 168" name="T14"/>
                <a:gd fmla="*/ 131 h 131" name="T15"/>
                <a:gd fmla="*/ 108 w 168" name="T16"/>
                <a:gd fmla="*/ 131 h 131" name="T17"/>
                <a:gd fmla="*/ 162 w 168" name="T18"/>
                <a:gd fmla="*/ 131 h 131" name="T19"/>
                <a:gd fmla="*/ 168 w 168" name="T20"/>
                <a:gd fmla="*/ 125 h 131" name="T21"/>
                <a:gd fmla="*/ 168 w 168" name="T22"/>
                <a:gd fmla="*/ 6 h 131" name="T23"/>
                <a:gd fmla="*/ 162 w 168" name="T24"/>
                <a:gd fmla="*/ 0 h 131" name="T25"/>
                <a:gd fmla="*/ 84 w 168" name="T26"/>
                <a:gd fmla="*/ 123 h 131" name="T27"/>
                <a:gd fmla="*/ 82 w 168" name="T28"/>
                <a:gd fmla="*/ 120 h 131" name="T29"/>
                <a:gd fmla="*/ 84 w 168" name="T30"/>
                <a:gd fmla="*/ 118 h 131" name="T31"/>
                <a:gd fmla="*/ 87 w 168" name="T32"/>
                <a:gd fmla="*/ 120 h 131" name="T33"/>
                <a:gd fmla="*/ 84 w 168" name="T34"/>
                <a:gd fmla="*/ 123 h 131" name="T35"/>
                <a:gd fmla="*/ 160 w 168" name="T36"/>
                <a:gd fmla="*/ 106 h 131" name="T37"/>
                <a:gd fmla="*/ 8 w 168" name="T38"/>
                <a:gd fmla="*/ 106 h 131" name="T39"/>
                <a:gd fmla="*/ 8 w 168" name="T40"/>
                <a:gd fmla="*/ 8 h 131" name="T41"/>
                <a:gd fmla="*/ 160 w 168" name="T42"/>
                <a:gd fmla="*/ 8 h 131" name="T43"/>
                <a:gd fmla="*/ 160 w 168" name="T44"/>
                <a:gd fmla="*/ 106 h 1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1" w="168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gdLst>
                <a:gd fmla="*/ 26 w 31" name="T0"/>
                <a:gd fmla="*/ 7 h 36" name="T1"/>
                <a:gd fmla="*/ 18 w 31" name="T2"/>
                <a:gd fmla="*/ 0 h 36" name="T3"/>
                <a:gd fmla="*/ 18 w 31" name="T4"/>
                <a:gd fmla="*/ 0 h 36" name="T5"/>
                <a:gd fmla="*/ 12 w 31" name="T6"/>
                <a:gd fmla="*/ 2 h 36" name="T7"/>
                <a:gd fmla="*/ 6 w 31" name="T8"/>
                <a:gd fmla="*/ 0 h 36" name="T9"/>
                <a:gd fmla="*/ 5 w 31" name="T10"/>
                <a:gd fmla="*/ 0 h 36" name="T11"/>
                <a:gd fmla="*/ 0 w 31" name="T12"/>
                <a:gd fmla="*/ 2 h 36" name="T13"/>
                <a:gd fmla="*/ 1 w 31" name="T14"/>
                <a:gd fmla="*/ 6 h 36" name="T15"/>
                <a:gd fmla="*/ 9 w 31" name="T16"/>
                <a:gd fmla="*/ 36 h 36" name="T17"/>
                <a:gd fmla="*/ 9 w 31" name="T18"/>
                <a:gd fmla="*/ 36 h 36" name="T19"/>
                <a:gd fmla="*/ 24 w 31" name="T20"/>
                <a:gd fmla="*/ 36 h 36" name="T21"/>
                <a:gd fmla="*/ 31 w 31" name="T22"/>
                <a:gd fmla="*/ 29 h 36" name="T23"/>
                <a:gd fmla="*/ 26 w 31" name="T24"/>
                <a:gd fmla="*/ 7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31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gdLst>
                <a:gd fmla="*/ 30 w 30" name="T0"/>
                <a:gd fmla="*/ 2 h 36" name="T1"/>
                <a:gd fmla="*/ 25 w 30" name="T2"/>
                <a:gd fmla="*/ 0 h 36" name="T3"/>
                <a:gd fmla="*/ 25 w 30" name="T4"/>
                <a:gd fmla="*/ 0 h 36" name="T5"/>
                <a:gd fmla="*/ 19 w 30" name="T6"/>
                <a:gd fmla="*/ 2 h 36" name="T7"/>
                <a:gd fmla="*/ 12 w 30" name="T8"/>
                <a:gd fmla="*/ 0 h 36" name="T9"/>
                <a:gd fmla="*/ 12 w 30" name="T10"/>
                <a:gd fmla="*/ 0 h 36" name="T11"/>
                <a:gd fmla="*/ 5 w 30" name="T12"/>
                <a:gd fmla="*/ 7 h 36" name="T13"/>
                <a:gd fmla="*/ 0 w 30" name="T14"/>
                <a:gd fmla="*/ 29 h 36" name="T15"/>
                <a:gd fmla="*/ 7 w 30" name="T16"/>
                <a:gd fmla="*/ 36 h 36" name="T17"/>
                <a:gd fmla="*/ 22 w 30" name="T18"/>
                <a:gd fmla="*/ 36 h 36" name="T19"/>
                <a:gd fmla="*/ 22 w 30" name="T20"/>
                <a:gd fmla="*/ 36 h 36" name="T21"/>
                <a:gd fmla="*/ 29 w 30" name="T22"/>
                <a:gd fmla="*/ 6 h 36" name="T23"/>
                <a:gd fmla="*/ 30 w 30" name="T24"/>
                <a:gd fmla="*/ 2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30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580063" y="3860800"/>
              <a:ext cx="190500" cy="184150"/>
            </a:xfrm>
            <a:custGeom>
              <a:gdLst>
                <a:gd fmla="*/ 44 w 51" name="T0"/>
                <a:gd fmla="*/ 10 h 49" name="T1"/>
                <a:gd fmla="*/ 34 w 51" name="T2"/>
                <a:gd fmla="*/ 0 h 49" name="T3"/>
                <a:gd fmla="*/ 34 w 51" name="T4"/>
                <a:gd fmla="*/ 0 h 49" name="T5"/>
                <a:gd fmla="*/ 25 w 51" name="T6"/>
                <a:gd fmla="*/ 4 h 49" name="T7"/>
                <a:gd fmla="*/ 17 w 51" name="T8"/>
                <a:gd fmla="*/ 0 h 49" name="T9"/>
                <a:gd fmla="*/ 16 w 51" name="T10"/>
                <a:gd fmla="*/ 0 h 49" name="T11"/>
                <a:gd fmla="*/ 6 w 51" name="T12"/>
                <a:gd fmla="*/ 10 h 49" name="T13"/>
                <a:gd fmla="*/ 0 w 51" name="T14"/>
                <a:gd fmla="*/ 40 h 49" name="T15"/>
                <a:gd fmla="*/ 9 w 51" name="T16"/>
                <a:gd fmla="*/ 49 h 49" name="T17"/>
                <a:gd fmla="*/ 41 w 51" name="T18"/>
                <a:gd fmla="*/ 49 h 49" name="T19"/>
                <a:gd fmla="*/ 51 w 51" name="T20"/>
                <a:gd fmla="*/ 40 h 49" name="T21"/>
                <a:gd fmla="*/ 44 w 51" name="T22"/>
                <a:gd fmla="*/ 1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51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gdLst>
                <a:gd fmla="*/ 169 w 169" name="T0"/>
                <a:gd fmla="*/ 117 h 117" name="T1"/>
                <a:gd fmla="*/ 169 w 169" name="T2"/>
                <a:gd fmla="*/ 112 h 117" name="T3"/>
                <a:gd fmla="*/ 92 w 169" name="T4"/>
                <a:gd fmla="*/ 39 h 117" name="T5"/>
                <a:gd fmla="*/ 92 w 169" name="T6"/>
                <a:gd fmla="*/ 30 h 117" name="T7"/>
                <a:gd fmla="*/ 100 w 169" name="T8"/>
                <a:gd fmla="*/ 16 h 117" name="T9"/>
                <a:gd fmla="*/ 84 w 169" name="T10"/>
                <a:gd fmla="*/ 0 h 117" name="T11"/>
                <a:gd fmla="*/ 69 w 169" name="T12"/>
                <a:gd fmla="*/ 16 h 117" name="T13"/>
                <a:gd fmla="*/ 77 w 169" name="T14"/>
                <a:gd fmla="*/ 30 h 117" name="T15"/>
                <a:gd fmla="*/ 77 w 169" name="T16"/>
                <a:gd fmla="*/ 39 h 117" name="T17"/>
                <a:gd fmla="*/ 0 w 169" name="T18"/>
                <a:gd fmla="*/ 112 h 117" name="T19"/>
                <a:gd fmla="*/ 0 w 169" name="T20"/>
                <a:gd fmla="*/ 117 h 117" name="T21"/>
                <a:gd fmla="*/ 169 w 169" name="T22"/>
                <a:gd fmla="*/ 117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169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gdLst>
                <a:gd fmla="*/ 433 w 466" name="T0"/>
                <a:gd fmla="*/ 29 h 60" name="T1"/>
                <a:gd fmla="*/ 433 w 466" name="T2"/>
                <a:gd fmla="*/ 0 h 60" name="T3"/>
                <a:gd fmla="*/ 33 w 466" name="T4"/>
                <a:gd fmla="*/ 0 h 60" name="T5"/>
                <a:gd fmla="*/ 33 w 466" name="T6"/>
                <a:gd fmla="*/ 29 h 60" name="T7"/>
                <a:gd fmla="*/ 0 w 466" name="T8"/>
                <a:gd fmla="*/ 29 h 60" name="T9"/>
                <a:gd fmla="*/ 0 w 466" name="T10"/>
                <a:gd fmla="*/ 60 h 60" name="T11"/>
                <a:gd fmla="*/ 466 w 466" name="T12"/>
                <a:gd fmla="*/ 60 h 60" name="T13"/>
                <a:gd fmla="*/ 466 w 466" name="T14"/>
                <a:gd fmla="*/ 29 h 60" name="T15"/>
                <a:gd fmla="*/ 433 w 466" name="T16"/>
                <a:gd fmla="*/ 29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466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50" y="2136228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2" y="413374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94067593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gdLst>
              <a:gd fmla="*/ 0 w 9170126" name="connsiteX0"/>
              <a:gd fmla="*/ 55214 h 1646042" name="connsiteY0"/>
              <a:gd fmla="*/ 3396343 w 9170126" name="connsiteX1"/>
              <a:gd fmla="*/ 1635820 h 1646042" name="connsiteY1"/>
              <a:gd fmla="*/ 6505303 w 9170126" name="connsiteX2"/>
              <a:gd fmla="*/ 643043 h 1646042" name="connsiteY2"/>
              <a:gd fmla="*/ 9170126 w 9170126" name="connsiteX3"/>
              <a:gd fmla="*/ 29088 h 16460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46042" w="9170126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gdLst>
              <a:gd fmla="*/ 0 w 9170125" name="connsiteX0"/>
              <a:gd fmla="*/ 410334 h 3055876" name="connsiteY0"/>
              <a:gd fmla="*/ 2677885 w 9170125" name="connsiteX1"/>
              <a:gd fmla="*/ 109889 h 3055876" name="connsiteY1"/>
              <a:gd fmla="*/ 5747657 w 9170125" name="connsiteX2"/>
              <a:gd fmla="*/ 2239135 h 3055876" name="connsiteY2"/>
              <a:gd fmla="*/ 9170125 w 9170125" name="connsiteX3"/>
              <a:gd fmla="*/ 3049032 h 305587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55876" w="9170125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gdLst>
              <a:gd fmla="*/ 0 w 9170126" name="connsiteX0"/>
              <a:gd fmla="*/ 2127427 h 2127427" name="connsiteY0"/>
              <a:gd fmla="*/ 2834640 w 9170126" name="connsiteX1"/>
              <a:gd fmla="*/ 285564 h 2127427" name="connsiteY1"/>
              <a:gd fmla="*/ 6531429 w 9170126" name="connsiteX2"/>
              <a:gd fmla="*/ 63495 h 2127427" name="connsiteY2"/>
              <a:gd fmla="*/ 9170126 w 9170126" name="connsiteX3"/>
              <a:gd fmla="*/ 873392 h 212742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27427" w="9170126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lang="zh-CN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10799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09"/>
              <a:ext cx="6463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107996" cy="759501"/>
            <a:chOff x="6759159" y="2998013"/>
            <a:chExt cx="1107996" cy="759501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60" y="2998012"/>
              <a:ext cx="1107996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1" y="3332781"/>
              <a:ext cx="6463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1" y="1787425"/>
            <a:ext cx="1107996" cy="759501"/>
            <a:chOff x="9983231" y="1787425"/>
            <a:chExt cx="1107996" cy="759501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0" y="1787425"/>
              <a:ext cx="1107996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6463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9" y="4731019"/>
            <a:ext cx="1107996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47095" y="5448355"/>
            <a:ext cx="1107996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4" y="5448355"/>
              <a:ext cx="1107996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5" y="5783124"/>
              <a:ext cx="6463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latin typeface="+mn-ea"/>
                  <a:ea typeface="+mn-ea"/>
                </a:rPr>
                <a:t>职位</a:t>
              </a:r>
            </a:p>
          </p:txBody>
        </p:sp>
      </p:grpSp>
    </p:spTree>
    <p:extLst>
      <p:ext uri="{BB962C8B-B14F-4D97-AF65-F5344CB8AC3E}">
        <p14:creationId val="102571690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7305" y="2932500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2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  <a:t>点击添加标题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4" y="5736680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2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  <a:t>点击添加标题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4">
            <a:off x="3600750" y="4650782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2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  <a:t>点击添加标题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20037" y="3313555"/>
              <a:ext cx="119888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charset="0" pitchFamily="34" typeface="Century Gothic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4975109"/>
            <a:ext cx="2244995" cy="1409362"/>
            <a:chOff x="5343007" y="4975109"/>
            <a:chExt cx="2244995" cy="1409362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flipH="1" rot="19800000">
              <a:off x="6046100" y="4972442"/>
              <a:ext cx="119888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charset="0" pitchFamily="34" typeface="Century Gothic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6"/>
              <a:ext cx="753634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charset="0" pitchFamily="34" typeface="Century Gothic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2" y="2480544"/>
              <a:ext cx="4157005" cy="5669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prstClr val="white">
                      <a:lumMod val="50000"/>
                    </a:prstClr>
                  </a:solidFill>
                  <a:latin charset="-122" panose="020b0503020204020204" pitchFamily="34" typeface="微软雅黑"/>
                  <a:cs charset="-79" pitchFamily="2" typeface="Levenim M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2" y="2125953"/>
              <a:ext cx="314159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334511" cy="1238781"/>
            <a:chOff x="7771639" y="4731800"/>
            <a:chExt cx="3334511" cy="1238781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0"/>
              <a:ext cx="3334511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prstClr val="white">
                      <a:lumMod val="50000"/>
                    </a:prstClr>
                  </a:solidFill>
                  <a:latin charset="-122" panose="020b0503020204020204" pitchFamily="34" typeface="微软雅黑"/>
                  <a:cs charset="-79" pitchFamily="2" typeface="Levenim M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8" y="4731801"/>
              <a:ext cx="314159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1339" y="3138736"/>
            <a:ext cx="3394774" cy="1233964"/>
            <a:chOff x="1001339" y="3138736"/>
            <a:chExt cx="3394774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1001339" y="3560170"/>
              <a:ext cx="3394774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200">
                  <a:solidFill>
                    <a:prstClr val="white">
                      <a:lumMod val="50000"/>
                    </a:prstClr>
                  </a:solidFill>
                  <a:latin charset="-122" panose="020b0503020204020204" pitchFamily="34" typeface="微软雅黑"/>
                  <a:cs charset="-79" pitchFamily="2" typeface="Levenim MT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5"/>
              <a:ext cx="314159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200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1" y="4575022"/>
            <a:ext cx="1941093" cy="1127899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1" y="3454296"/>
            <a:ext cx="43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09434488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22" presetSubtype="8">
                                  <p:stCondLst>
                                    <p:cond delay="18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22" presetSubtype="2">
                                  <p:stCondLst>
                                    <p:cond delay="54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22" presetSubtype="4">
                                  <p:stCondLst>
                                    <p:cond delay="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32000" t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gdLst>
              <a:gd fmla="*/ 0 w 1551215" name="connsiteX0"/>
              <a:gd fmla="*/ 0 h 1583872" name="connsiteY0"/>
              <a:gd fmla="*/ 449036 w 1551215" name="connsiteX1"/>
              <a:gd fmla="*/ 0 h 1583872" name="connsiteY1"/>
              <a:gd fmla="*/ 449036 w 1551215" name="connsiteX2"/>
              <a:gd fmla="*/ 71936 h 1583872" name="connsiteY2"/>
              <a:gd fmla="*/ 73607 w 1551215" name="connsiteX3"/>
              <a:gd fmla="*/ 71936 h 1583872" name="connsiteY3"/>
              <a:gd fmla="*/ 73607 w 1551215" name="connsiteX4"/>
              <a:gd fmla="*/ 1511936 h 1583872" name="connsiteY4"/>
              <a:gd fmla="*/ 1477607 w 1551215" name="connsiteX5"/>
              <a:gd fmla="*/ 1511936 h 1583872" name="connsiteY5"/>
              <a:gd fmla="*/ 1477607 w 1551215" name="connsiteX6"/>
              <a:gd fmla="*/ 71936 h 1583872" name="connsiteY6"/>
              <a:gd fmla="*/ 1102179 w 1551215" name="connsiteX7"/>
              <a:gd fmla="*/ 71936 h 1583872" name="connsiteY7"/>
              <a:gd fmla="*/ 1102179 w 1551215" name="connsiteX8"/>
              <a:gd fmla="*/ 0 h 1583872" name="connsiteY8"/>
              <a:gd fmla="*/ 1551215 w 1551215" name="connsiteX9"/>
              <a:gd fmla="*/ 0 h 1583872" name="connsiteY9"/>
              <a:gd fmla="*/ 1551215 w 1551215" name="connsiteX10"/>
              <a:gd fmla="*/ 1583872 h 1583872" name="connsiteY10"/>
              <a:gd fmla="*/ 0 w 1551215" name="connsiteX11"/>
              <a:gd fmla="*/ 1583872 h 158387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583872" w="1551215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5090161" y="3953254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typeface="+mn-ea"/>
              </a:rPr>
              <a:t>运营状况</a:t>
            </a:r>
          </a:p>
        </p:txBody>
      </p:sp>
    </p:spTree>
    <p:extLst>
      <p:ext uri="{BB962C8B-B14F-4D97-AF65-F5344CB8AC3E}">
        <p14:creationId val="162062215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750" fill="hold" id="18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1" spid="10"/>
      <p:bldP grpId="0" spid="11"/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gdLst>
                <a:gd fmla="*/ 112 w 112" name="T0"/>
                <a:gd fmla="*/ 0 h 91" name="T1"/>
                <a:gd fmla="*/ 0 w 112" name="T2"/>
                <a:gd fmla="*/ 47 h 91" name="T3"/>
                <a:gd fmla="*/ 44 w 112" name="T4"/>
                <a:gd fmla="*/ 91 h 91" name="T5"/>
                <a:gd fmla="*/ 112 w 112" name="T6"/>
                <a:gd fmla="*/ 63 h 91" name="T7"/>
                <a:gd fmla="*/ 112 w 112" name="T8"/>
                <a:gd fmla="*/ 0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gdLst>
                <a:gd fmla="*/ 0 w 91" name="T0"/>
                <a:gd fmla="*/ 0 h 112" name="T1"/>
                <a:gd fmla="*/ 46 w 91" name="T2"/>
                <a:gd fmla="*/ 112 h 112" name="T3"/>
                <a:gd fmla="*/ 91 w 91" name="T4"/>
                <a:gd fmla="*/ 68 h 112" name="T5"/>
                <a:gd fmla="*/ 62 w 91" name="T6"/>
                <a:gd fmla="*/ 0 h 112" name="T7"/>
                <a:gd fmla="*/ 0 w 91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gdLst>
                <a:gd fmla="*/ 46 w 91" name="T0"/>
                <a:gd fmla="*/ 0 h 112" name="T1"/>
                <a:gd fmla="*/ 0 w 91" name="T2"/>
                <a:gd fmla="*/ 112 h 112" name="T3"/>
                <a:gd fmla="*/ 62 w 91" name="T4"/>
                <a:gd fmla="*/ 112 h 112" name="T5"/>
                <a:gd fmla="*/ 91 w 91" name="T6"/>
                <a:gd fmla="*/ 45 h 112" name="T7"/>
                <a:gd fmla="*/ 46 w 91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gdLst>
                <a:gd fmla="*/ 112 w 112" name="T0"/>
                <a:gd fmla="*/ 47 h 91" name="T1"/>
                <a:gd fmla="*/ 0 w 112" name="T2"/>
                <a:gd fmla="*/ 0 h 91" name="T3"/>
                <a:gd fmla="*/ 0 w 112" name="T4"/>
                <a:gd fmla="*/ 63 h 91" name="T5"/>
                <a:gd fmla="*/ 68 w 112" name="T6"/>
                <a:gd fmla="*/ 91 h 91" name="T7"/>
                <a:gd fmla="*/ 112 w 112" name="T8"/>
                <a:gd fmla="*/ 47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gdLst>
                <a:gd fmla="*/ 0 w 90" name="T0"/>
                <a:gd fmla="*/ 68 h 112" name="T1"/>
                <a:gd fmla="*/ 44 w 90" name="T2"/>
                <a:gd fmla="*/ 112 h 112" name="T3"/>
                <a:gd fmla="*/ 90 w 90" name="T4"/>
                <a:gd fmla="*/ 0 h 112" name="T5"/>
                <a:gd fmla="*/ 28 w 90" name="T6"/>
                <a:gd fmla="*/ 0 h 112" name="T7"/>
                <a:gd fmla="*/ 0 w 90" name="T8"/>
                <a:gd fmla="*/ 68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0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gdLst>
                <a:gd fmla="*/ 90 w 90" name="T0"/>
                <a:gd fmla="*/ 112 h 112" name="T1"/>
                <a:gd fmla="*/ 44 w 90" name="T2"/>
                <a:gd fmla="*/ 0 h 112" name="T3"/>
                <a:gd fmla="*/ 0 w 90" name="T4"/>
                <a:gd fmla="*/ 45 h 112" name="T5"/>
                <a:gd fmla="*/ 28 w 90" name="T6"/>
                <a:gd fmla="*/ 112 h 112" name="T7"/>
                <a:gd fmla="*/ 90 w 90" name="T8"/>
                <a:gd fmla="*/ 11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0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gdLst>
                <a:gd fmla="*/ 0 w 112" name="T0"/>
                <a:gd fmla="*/ 44 h 91" name="T1"/>
                <a:gd fmla="*/ 112 w 112" name="T2"/>
                <a:gd fmla="*/ 91 h 91" name="T3"/>
                <a:gd fmla="*/ 112 w 112" name="T4"/>
                <a:gd fmla="*/ 28 h 91" name="T5"/>
                <a:gd fmla="*/ 44 w 112" name="T6"/>
                <a:gd fmla="*/ 0 h 91" name="T7"/>
                <a:gd fmla="*/ 0 w 112" name="T8"/>
                <a:gd fmla="*/ 44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gdLst>
                <a:gd fmla="*/ 0 w 112" name="T0"/>
                <a:gd fmla="*/ 91 h 91" name="T1"/>
                <a:gd fmla="*/ 112 w 112" name="T2"/>
                <a:gd fmla="*/ 44 h 91" name="T3"/>
                <a:gd fmla="*/ 68 w 112" name="T4"/>
                <a:gd fmla="*/ 0 h 91" name="T5"/>
                <a:gd fmla="*/ 0 w 112" name="T6"/>
                <a:gd fmla="*/ 28 h 91" name="T7"/>
                <a:gd fmla="*/ 0 w 112" name="T8"/>
                <a:gd fmla="*/ 91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gdLst>
                <a:gd fmla="*/ 112 w 112" name="T0"/>
                <a:gd fmla="*/ 0 h 91" name="T1"/>
                <a:gd fmla="*/ 0 w 112" name="T2"/>
                <a:gd fmla="*/ 47 h 91" name="T3"/>
                <a:gd fmla="*/ 44 w 112" name="T4"/>
                <a:gd fmla="*/ 91 h 91" name="T5"/>
                <a:gd fmla="*/ 112 w 112" name="T6"/>
                <a:gd fmla="*/ 63 h 91" name="T7"/>
                <a:gd fmla="*/ 112 w 112" name="T8"/>
                <a:gd fmla="*/ 0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gdLst>
                <a:gd fmla="*/ 0 w 91" name="T0"/>
                <a:gd fmla="*/ 0 h 112" name="T1"/>
                <a:gd fmla="*/ 46 w 91" name="T2"/>
                <a:gd fmla="*/ 112 h 112" name="T3"/>
                <a:gd fmla="*/ 91 w 91" name="T4"/>
                <a:gd fmla="*/ 68 h 112" name="T5"/>
                <a:gd fmla="*/ 63 w 91" name="T6"/>
                <a:gd fmla="*/ 0 h 112" name="T7"/>
                <a:gd fmla="*/ 0 w 91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gdLst>
                <a:gd fmla="*/ 46 w 91" name="T0"/>
                <a:gd fmla="*/ 0 h 112" name="T1"/>
                <a:gd fmla="*/ 0 w 91" name="T2"/>
                <a:gd fmla="*/ 112 h 112" name="T3"/>
                <a:gd fmla="*/ 63 w 91" name="T4"/>
                <a:gd fmla="*/ 112 h 112" name="T5"/>
                <a:gd fmla="*/ 91 w 91" name="T6"/>
                <a:gd fmla="*/ 45 h 112" name="T7"/>
                <a:gd fmla="*/ 46 w 91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gdLst>
                <a:gd fmla="*/ 113 w 113" name="T0"/>
                <a:gd fmla="*/ 47 h 91" name="T1"/>
                <a:gd fmla="*/ 0 w 113" name="T2"/>
                <a:gd fmla="*/ 0 h 91" name="T3"/>
                <a:gd fmla="*/ 0 w 113" name="T4"/>
                <a:gd fmla="*/ 63 h 91" name="T5"/>
                <a:gd fmla="*/ 68 w 113" name="T6"/>
                <a:gd fmla="*/ 91 h 91" name="T7"/>
                <a:gd fmla="*/ 113 w 113" name="T8"/>
                <a:gd fmla="*/ 47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3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gdLst>
                <a:gd fmla="*/ 0 w 91" name="T0"/>
                <a:gd fmla="*/ 68 h 112" name="T1"/>
                <a:gd fmla="*/ 44 w 91" name="T2"/>
                <a:gd fmla="*/ 112 h 112" name="T3"/>
                <a:gd fmla="*/ 91 w 91" name="T4"/>
                <a:gd fmla="*/ 0 h 112" name="T5"/>
                <a:gd fmla="*/ 28 w 91" name="T6"/>
                <a:gd fmla="*/ 0 h 112" name="T7"/>
                <a:gd fmla="*/ 0 w 91" name="T8"/>
                <a:gd fmla="*/ 68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gdLst>
                <a:gd fmla="*/ 91 w 91" name="T0"/>
                <a:gd fmla="*/ 112 h 112" name="T1"/>
                <a:gd fmla="*/ 44 w 91" name="T2"/>
                <a:gd fmla="*/ 0 h 112" name="T3"/>
                <a:gd fmla="*/ 0 w 91" name="T4"/>
                <a:gd fmla="*/ 45 h 112" name="T5"/>
                <a:gd fmla="*/ 28 w 91" name="T6"/>
                <a:gd fmla="*/ 112 h 112" name="T7"/>
                <a:gd fmla="*/ 91 w 91" name="T8"/>
                <a:gd fmla="*/ 11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gdLst>
                <a:gd fmla="*/ 0 w 112" name="T0"/>
                <a:gd fmla="*/ 44 h 91" name="T1"/>
                <a:gd fmla="*/ 112 w 112" name="T2"/>
                <a:gd fmla="*/ 91 h 91" name="T3"/>
                <a:gd fmla="*/ 112 w 112" name="T4"/>
                <a:gd fmla="*/ 28 h 91" name="T5"/>
                <a:gd fmla="*/ 44 w 112" name="T6"/>
                <a:gd fmla="*/ 0 h 91" name="T7"/>
                <a:gd fmla="*/ 0 w 112" name="T8"/>
                <a:gd fmla="*/ 44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gdLst>
                <a:gd fmla="*/ 0 w 113" name="T0"/>
                <a:gd fmla="*/ 91 h 91" name="T1"/>
                <a:gd fmla="*/ 113 w 113" name="T2"/>
                <a:gd fmla="*/ 44 h 91" name="T3"/>
                <a:gd fmla="*/ 68 w 113" name="T4"/>
                <a:gd fmla="*/ 0 h 91" name="T5"/>
                <a:gd fmla="*/ 0 w 113" name="T6"/>
                <a:gd fmla="*/ 28 h 91" name="T7"/>
                <a:gd fmla="*/ 0 w 113" name="T8"/>
                <a:gd fmla="*/ 91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3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gdLst>
                <a:gd fmla="*/ 113 w 113" name="T0"/>
                <a:gd fmla="*/ 0 h 91" name="T1"/>
                <a:gd fmla="*/ 0 w 113" name="T2"/>
                <a:gd fmla="*/ 47 h 91" name="T3"/>
                <a:gd fmla="*/ 45 w 113" name="T4"/>
                <a:gd fmla="*/ 91 h 91" name="T5"/>
                <a:gd fmla="*/ 113 w 113" name="T6"/>
                <a:gd fmla="*/ 63 h 91" name="T7"/>
                <a:gd fmla="*/ 113 w 113" name="T8"/>
                <a:gd fmla="*/ 0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3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gdLst>
                <a:gd fmla="*/ 0 w 90" name="T0"/>
                <a:gd fmla="*/ 0 h 112" name="T1"/>
                <a:gd fmla="*/ 46 w 90" name="T2"/>
                <a:gd fmla="*/ 112 h 112" name="T3"/>
                <a:gd fmla="*/ 90 w 90" name="T4"/>
                <a:gd fmla="*/ 68 h 112" name="T5"/>
                <a:gd fmla="*/ 62 w 90" name="T6"/>
                <a:gd fmla="*/ 0 h 112" name="T7"/>
                <a:gd fmla="*/ 0 w 9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0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gdLst>
                <a:gd fmla="*/ 46 w 90" name="T0"/>
                <a:gd fmla="*/ 0 h 112" name="T1"/>
                <a:gd fmla="*/ 0 w 90" name="T2"/>
                <a:gd fmla="*/ 112 h 112" name="T3"/>
                <a:gd fmla="*/ 62 w 90" name="T4"/>
                <a:gd fmla="*/ 112 h 112" name="T5"/>
                <a:gd fmla="*/ 90 w 90" name="T6"/>
                <a:gd fmla="*/ 45 h 112" name="T7"/>
                <a:gd fmla="*/ 46 w 90" name="T8"/>
                <a:gd fmla="*/ 0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0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gdLst>
                <a:gd fmla="*/ 112 w 112" name="T0"/>
                <a:gd fmla="*/ 47 h 91" name="T1"/>
                <a:gd fmla="*/ 0 w 112" name="T2"/>
                <a:gd fmla="*/ 0 h 91" name="T3"/>
                <a:gd fmla="*/ 0 w 112" name="T4"/>
                <a:gd fmla="*/ 63 h 91" name="T5"/>
                <a:gd fmla="*/ 68 w 112" name="T6"/>
                <a:gd fmla="*/ 91 h 91" name="T7"/>
                <a:gd fmla="*/ 112 w 112" name="T8"/>
                <a:gd fmla="*/ 47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gdLst>
                <a:gd fmla="*/ 0 w 91" name="T0"/>
                <a:gd fmla="*/ 68 h 112" name="T1"/>
                <a:gd fmla="*/ 45 w 91" name="T2"/>
                <a:gd fmla="*/ 112 h 112" name="T3"/>
                <a:gd fmla="*/ 91 w 91" name="T4"/>
                <a:gd fmla="*/ 0 h 112" name="T5"/>
                <a:gd fmla="*/ 28 w 91" name="T6"/>
                <a:gd fmla="*/ 0 h 112" name="T7"/>
                <a:gd fmla="*/ 0 w 91" name="T8"/>
                <a:gd fmla="*/ 68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gdLst>
                <a:gd fmla="*/ 91 w 91" name="T0"/>
                <a:gd fmla="*/ 112 h 112" name="T1"/>
                <a:gd fmla="*/ 45 w 91" name="T2"/>
                <a:gd fmla="*/ 0 h 112" name="T3"/>
                <a:gd fmla="*/ 0 w 91" name="T4"/>
                <a:gd fmla="*/ 45 h 112" name="T5"/>
                <a:gd fmla="*/ 28 w 91" name="T6"/>
                <a:gd fmla="*/ 112 h 112" name="T7"/>
                <a:gd fmla="*/ 91 w 91" name="T8"/>
                <a:gd fmla="*/ 11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91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gdLst>
                <a:gd fmla="*/ 0 w 113" name="T0"/>
                <a:gd fmla="*/ 44 h 91" name="T1"/>
                <a:gd fmla="*/ 113 w 113" name="T2"/>
                <a:gd fmla="*/ 91 h 91" name="T3"/>
                <a:gd fmla="*/ 113 w 113" name="T4"/>
                <a:gd fmla="*/ 28 h 91" name="T5"/>
                <a:gd fmla="*/ 45 w 113" name="T6"/>
                <a:gd fmla="*/ 0 h 91" name="T7"/>
                <a:gd fmla="*/ 0 w 113" name="T8"/>
                <a:gd fmla="*/ 44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3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gdLst>
                <a:gd fmla="*/ 0 w 112" name="T0"/>
                <a:gd fmla="*/ 91 h 91" name="T1"/>
                <a:gd fmla="*/ 112 w 112" name="T2"/>
                <a:gd fmla="*/ 44 h 91" name="T3"/>
                <a:gd fmla="*/ 68 w 112" name="T4"/>
                <a:gd fmla="*/ 0 h 91" name="T5"/>
                <a:gd fmla="*/ 0 w 112" name="T6"/>
                <a:gd fmla="*/ 28 h 91" name="T7"/>
                <a:gd fmla="*/ 0 w 112" name="T8"/>
                <a:gd fmla="*/ 91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12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624330" cy="7010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40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72.5%</a:t>
            </a: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624330" cy="7010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40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63.5%</a:t>
            </a:r>
          </a:p>
        </p:txBody>
      </p:sp>
      <p:sp>
        <p:nvSpPr>
          <p:cNvPr id="10" name="矩形 9"/>
          <p:cNvSpPr/>
          <p:nvPr/>
        </p:nvSpPr>
        <p:spPr>
          <a:xfrm>
            <a:off x="8890239" y="2885254"/>
            <a:ext cx="1624330" cy="7010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lang="en-US" sz="40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79.8%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7"/>
            <a:ext cx="7366361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800">
                <a:solidFill>
                  <a:schemeClr val="bg2">
                    <a:lumMod val="50000"/>
                  </a:schemeClr>
                </a:solidFill>
                <a:latin typeface="+mn-ea"/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234557" y="5147089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chemeClr val="bg2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</p:spTree>
    <p:extLst>
      <p:ext uri="{BB962C8B-B14F-4D97-AF65-F5344CB8AC3E}">
        <p14:creationId val="198445724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Arial"/>
      </a:majorFont>
      <a:minorFont>
        <a:latin typeface="Calibri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智宇ppt工作室</Manager>
  <Company>智宇ppt工作室</Company>
  <PresentationFormat>宽屏</PresentationFormat>
  <Paragraphs>223</Paragraphs>
  <Slides>23</Slides>
  <Notes>0</Notes>
  <TotalTime>492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Calibri</vt:lpstr>
      <vt:lpstr>微软雅黑</vt:lpstr>
      <vt:lpstr>Calibri Light</vt:lpstr>
      <vt:lpstr>微软雅黑 Light</vt:lpstr>
      <vt:lpstr>等线 Light</vt:lpstr>
      <vt:lpstr>等线</vt:lpstr>
      <vt:lpstr>张海山锐线体简</vt:lpstr>
      <vt:lpstr>Century Gothic</vt:lpstr>
      <vt:lpstr>Levenim MT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Base>http://zhiyu.yanj.cn/</HyperlinkBase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ategory>智宇ppt工作室</cp:category>
  <dcterms:created xsi:type="dcterms:W3CDTF">2016-07-03T13:52:29Z</dcterms:created>
  <cp:lastModifiedBy>ypppt</cp:lastModifiedBy>
  <dcterms:modified xsi:type="dcterms:W3CDTF">2021-08-20T11:23:22Z</dcterms:modified>
  <cp:revision>58</cp:revision>
  <dc:subject>智宇ppt工作室</dc:subject>
</cp:coreProperties>
</file>