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60" r:id="rId8"/>
    <p:sldId id="261" r:id="rId9"/>
    <p:sldId id="272" r:id="rId10"/>
    <p:sldId id="264" r:id="rId11"/>
    <p:sldId id="265" r:id="rId12"/>
    <p:sldId id="277" r:id="rId13"/>
    <p:sldId id="266" r:id="rId14"/>
    <p:sldId id="259" r:id="rId15"/>
    <p:sldId id="267" r:id="rId16"/>
    <p:sldId id="268" r:id="rId17"/>
    <p:sldId id="279" r:id="rId18"/>
    <p:sldId id="263" r:id="rId19"/>
    <p:sldId id="270" r:id="rId20"/>
    <p:sldId id="269" r:id="rId21"/>
    <p:sldId id="273" r:id="rId22"/>
    <p:sldId id="262" r:id="rId23"/>
    <p:sldId id="278" r:id="rId24"/>
    <p:sldId id="271" r:id="rId25"/>
    <p:sldId id="274" r:id="rId26"/>
    <p:sldId id="275" r:id="rId27"/>
    <p:sldId id="276" r:id="rId28"/>
    <p:sldId id="280" r:id="rId29"/>
    <p:sldId id="281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44" Target="revisionInfo.xml" Type="http://schemas.microsoft.com/office/2015/10/relationships/revisionInfo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6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761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1741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528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181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8904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917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4812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1699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3110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3991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748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3064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2326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2179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8704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615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4507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628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14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974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89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276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809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007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195741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628193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14772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662459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070759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420878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485246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120800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714544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722198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37503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958875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701206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566115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51570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230359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288917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139869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280847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742647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448610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448159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89120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5325847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416488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202183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3205304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53989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844756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196775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6903553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93092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521111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993293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7477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53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363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8.emf" Type="http://schemas.openxmlformats.org/officeDocument/2006/relationships/image"/><Relationship Id="rId11" Target="../media/image9.emf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emf" Type="http://schemas.openxmlformats.org/officeDocument/2006/relationships/image"/><Relationship Id="rId4" Target="../media/image2.emf" Type="http://schemas.openxmlformats.org/officeDocument/2006/relationships/image"/><Relationship Id="rId5" Target="../media/image3.emf" Type="http://schemas.openxmlformats.org/officeDocument/2006/relationships/image"/><Relationship Id="rId6" Target="../media/image4.emf" Type="http://schemas.openxmlformats.org/officeDocument/2006/relationships/image"/><Relationship Id="rId7" Target="../media/image5.emf" Type="http://schemas.openxmlformats.org/officeDocument/2006/relationships/image"/><Relationship Id="rId8" Target="../media/image6.emf" Type="http://schemas.openxmlformats.org/officeDocument/2006/relationships/image"/><Relationship Id="rId9" Target="../media/image7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31.png" Type="http://schemas.openxmlformats.org/officeDocument/2006/relationships/image"/><Relationship Id="rId6" Target="../media/image7.emf" Type="http://schemas.openxmlformats.org/officeDocument/2006/relationships/image"/><Relationship Id="rId7" Target="../media/image8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3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3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pn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3.emf" Type="http://schemas.openxmlformats.org/officeDocument/2006/relationships/image"/><Relationship Id="rId2" Target="../notesSlides/notesSlide14.xml" Type="http://schemas.openxmlformats.org/officeDocument/2006/relationships/notesSlide"/><Relationship Id="rId3" Target="../media/image21.emf" Type="http://schemas.openxmlformats.org/officeDocument/2006/relationships/image"/><Relationship Id="rId4" Target="../media/image7.emf" Type="http://schemas.openxmlformats.org/officeDocument/2006/relationships/image"/><Relationship Id="rId5" Target="../media/image8.emf" Type="http://schemas.openxmlformats.org/officeDocument/2006/relationships/image"/><Relationship Id="rId6" Target="../media/image1.emf" Type="http://schemas.openxmlformats.org/officeDocument/2006/relationships/image"/><Relationship Id="rId7" Target="../media/image5.emf" Type="http://schemas.openxmlformats.org/officeDocument/2006/relationships/image"/><Relationship Id="rId8" Target="../media/image22.emf" Type="http://schemas.openxmlformats.org/officeDocument/2006/relationships/image"/><Relationship Id="rId9" Target="../media/image23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33.png" Type="http://schemas.openxmlformats.org/officeDocument/2006/relationships/image"/><Relationship Id="rId6" Target="../media/image3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4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5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7.emf" Type="http://schemas.openxmlformats.org/officeDocument/2006/relationships/image"/><Relationship Id="rId6" Target="../media/image8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5.emf" Type="http://schemas.openxmlformats.org/officeDocument/2006/relationships/image"/><Relationship Id="rId11" Target="../media/image16.png" Type="http://schemas.openxmlformats.org/officeDocument/2006/relationships/image"/><Relationship Id="rId12" Target="../media/image17.wdp" Type="http://schemas.microsoft.com/office/2007/relationships/hdphoto"/><Relationship Id="rId13" Target="../media/image18.wdp" Type="http://schemas.microsoft.com/office/2007/relationships/hdphoto"/><Relationship Id="rId14" Target="../media/image19.wdp" Type="http://schemas.microsoft.com/office/2007/relationships/hdphoto"/><Relationship Id="rId15" Target="../media/image20.wdp" Type="http://schemas.microsoft.com/office/2007/relationships/hdphoto"/><Relationship Id="rId2" Target="../notesSlides/notesSlide2.xml" Type="http://schemas.openxmlformats.org/officeDocument/2006/relationships/notesSlide"/><Relationship Id="rId3" Target="../media/image10.emf" Type="http://schemas.openxmlformats.org/officeDocument/2006/relationships/image"/><Relationship Id="rId4" Target="../media/image11.emf" Type="http://schemas.openxmlformats.org/officeDocument/2006/relationships/image"/><Relationship Id="rId5" Target="../media/image12.emf" Type="http://schemas.openxmlformats.org/officeDocument/2006/relationships/image"/><Relationship Id="rId6" Target="../media/image13.emf" Type="http://schemas.openxmlformats.org/officeDocument/2006/relationships/image"/><Relationship Id="rId7" Target="../media/image7.emf" Type="http://schemas.openxmlformats.org/officeDocument/2006/relationships/image"/><Relationship Id="rId8" Target="../media/image8.emf" Type="http://schemas.openxmlformats.org/officeDocument/2006/relationships/image"/><Relationship Id="rId9" Target="../media/image14.emf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3.emf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21.emf" Type="http://schemas.openxmlformats.org/officeDocument/2006/relationships/image"/><Relationship Id="rId4" Target="../media/image7.emf" Type="http://schemas.openxmlformats.org/officeDocument/2006/relationships/image"/><Relationship Id="rId5" Target="../media/image8.emf" Type="http://schemas.openxmlformats.org/officeDocument/2006/relationships/image"/><Relationship Id="rId6" Target="../media/image1.emf" Type="http://schemas.openxmlformats.org/officeDocument/2006/relationships/image"/><Relationship Id="rId7" Target="../media/image5.emf" Type="http://schemas.openxmlformats.org/officeDocument/2006/relationships/image"/><Relationship Id="rId8" Target="../media/image22.emf" Type="http://schemas.openxmlformats.org/officeDocument/2006/relationships/image"/><Relationship Id="rId9" Target="../media/image23.emf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4.em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4.emf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2.emf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8.emf" Type="http://schemas.openxmlformats.org/officeDocument/2006/relationships/image"/><Relationship Id="rId11" Target="../media/image9.emf" Type="http://schemas.openxmlformats.org/officeDocument/2006/relationships/image"/><Relationship Id="rId2" Target="../notesSlides/notesSlide25.xml" Type="http://schemas.openxmlformats.org/officeDocument/2006/relationships/notesSlide"/><Relationship Id="rId3" Target="../media/image1.emf" Type="http://schemas.openxmlformats.org/officeDocument/2006/relationships/image"/><Relationship Id="rId4" Target="../media/image2.emf" Type="http://schemas.openxmlformats.org/officeDocument/2006/relationships/image"/><Relationship Id="rId5" Target="../media/image3.emf" Type="http://schemas.openxmlformats.org/officeDocument/2006/relationships/image"/><Relationship Id="rId6" Target="../media/image4.emf" Type="http://schemas.openxmlformats.org/officeDocument/2006/relationships/image"/><Relationship Id="rId7" Target="../media/image5.emf" Type="http://schemas.openxmlformats.org/officeDocument/2006/relationships/image"/><Relationship Id="rId8" Target="../media/image6.emf" Type="http://schemas.openxmlformats.org/officeDocument/2006/relationships/image"/><Relationship Id="rId9" Target="../media/image7.emf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4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3.emf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21.emf" Type="http://schemas.openxmlformats.org/officeDocument/2006/relationships/image"/><Relationship Id="rId4" Target="../media/image7.emf" Type="http://schemas.openxmlformats.org/officeDocument/2006/relationships/image"/><Relationship Id="rId5" Target="../media/image8.emf" Type="http://schemas.openxmlformats.org/officeDocument/2006/relationships/image"/><Relationship Id="rId6" Target="../media/image1.emf" Type="http://schemas.openxmlformats.org/officeDocument/2006/relationships/image"/><Relationship Id="rId7" Target="../media/image5.emf" Type="http://schemas.openxmlformats.org/officeDocument/2006/relationships/image"/><Relationship Id="rId8" Target="../media/image22.emf" Type="http://schemas.openxmlformats.org/officeDocument/2006/relationships/image"/><Relationship Id="rId9" Target="../media/image23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24.png" Type="http://schemas.openxmlformats.org/officeDocument/2006/relationships/image"/><Relationship Id="rId6" Target="../media/image7.emf" Type="http://schemas.openxmlformats.org/officeDocument/2006/relationships/image"/><Relationship Id="rId7" Target="../media/image8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2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3.emf" Type="http://schemas.openxmlformats.org/officeDocument/2006/relationships/image"/><Relationship Id="rId4" Target="../media/image1.emf" Type="http://schemas.openxmlformats.org/officeDocument/2006/relationships/image"/><Relationship Id="rId5" Target="../media/image29.png" Type="http://schemas.openxmlformats.org/officeDocument/2006/relationships/image"/><Relationship Id="rId6" Target="../media/image30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3.emf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21.emf" Type="http://schemas.openxmlformats.org/officeDocument/2006/relationships/image"/><Relationship Id="rId4" Target="../media/image7.emf" Type="http://schemas.openxmlformats.org/officeDocument/2006/relationships/image"/><Relationship Id="rId5" Target="../media/image8.emf" Type="http://schemas.openxmlformats.org/officeDocument/2006/relationships/image"/><Relationship Id="rId6" Target="../media/image1.emf" Type="http://schemas.openxmlformats.org/officeDocument/2006/relationships/image"/><Relationship Id="rId7" Target="../media/image5.emf" Type="http://schemas.openxmlformats.org/officeDocument/2006/relationships/image"/><Relationship Id="rId8" Target="../media/image22.emf" Type="http://schemas.openxmlformats.org/officeDocument/2006/relationships/image"/><Relationship Id="rId9" Target="../media/image23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BCBC73-585B-4467-9022-ED5BE26DB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2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274B52-4135-4E0A-B7FD-F27CFDDDC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181225" y="2680359"/>
            <a:ext cx="78295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6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小蜜蜂手绘PPT模板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7833E7-0FD2-43C2-8F67-B15E64760BE3}"/>
              </a:ext>
            </a:extLst>
          </p:cNvPr>
          <p:cNvSpPr txBox="1"/>
          <p:nvPr/>
        </p:nvSpPr>
        <p:spPr>
          <a:xfrm>
            <a:off x="4960537" y="2272563"/>
            <a:ext cx="2119904" cy="1005840"/>
          </a:xfrm>
          <a:prstGeom prst="rect">
            <a:avLst/>
          </a:prstGeom>
          <a:noFill/>
        </p:spPr>
        <p:txBody>
          <a:bodyPr rtlCol="0" wrap="square">
            <a:prstTxWarp prst="textArchUp">
              <a:avLst>
                <a:gd fmla="val 10764030" name="adj"/>
              </a:avLst>
            </a:prstTxWarp>
            <a:spAutoFit/>
          </a:bodyPr>
          <a:lstStyle/>
          <a:p>
            <a:pPr algn="ctr"/>
            <a:r>
              <a:rPr altLang="zh-CN" lang="en-US" smtClean="0" sz="6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2019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D94408-01F8-47CD-A395-A9F060D2CA2B}"/>
              </a:ext>
            </a:extLst>
          </p:cNvPr>
          <p:cNvSpPr txBox="1"/>
          <p:nvPr/>
        </p:nvSpPr>
        <p:spPr>
          <a:xfrm>
            <a:off x="4832676" y="2824617"/>
            <a:ext cx="2491376" cy="1310640"/>
          </a:xfrm>
          <a:prstGeom prst="rect">
            <a:avLst/>
          </a:prstGeom>
          <a:noFill/>
        </p:spPr>
        <p:txBody>
          <a:bodyPr rtlCol="0" wrap="square">
            <a:prstTxWarp prst="textArchDown">
              <a:avLst>
                <a:gd fmla="val 20658267" name="adj"/>
              </a:avLst>
            </a:prstTxWarp>
            <a:spAutoFit/>
          </a:bodyPr>
          <a:lstStyle/>
          <a:p>
            <a:pPr algn="ctr"/>
            <a:r>
              <a:rPr altLang="zh-CN" lang="en-US" sz="4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 Honeybee</a:t>
            </a:r>
          </a:p>
        </p:txBody>
      </p:sp>
    </p:spTree>
    <p:extLst>
      <p:ext uri="{BB962C8B-B14F-4D97-AF65-F5344CB8AC3E}">
        <p14:creationId val="75653080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"/>
      <p:bldP grpId="0" spid="1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8" y="500329"/>
            <a:ext cx="363819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6EBEC9-5079-4FDE-A2B6-A61D2F128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490" y="2711479"/>
            <a:ext cx="703937" cy="5805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612D35-EC43-4269-B127-1052199E0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794" y="2338875"/>
            <a:ext cx="1332269" cy="6629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6BF6D8F-F00E-496D-878D-B24B2181A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877" y="3385146"/>
            <a:ext cx="1410255" cy="57191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9B3CE89-116C-4EB9-99D2-067D022EB0B0}"/>
              </a:ext>
            </a:extLst>
          </p:cNvPr>
          <p:cNvSpPr txBox="1"/>
          <p:nvPr/>
        </p:nvSpPr>
        <p:spPr>
          <a:xfrm>
            <a:off x="2830653" y="2795775"/>
            <a:ext cx="137863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80%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3967FE4-EEF1-4A6F-A990-A63A34AB6CDA}"/>
              </a:ext>
            </a:extLst>
          </p:cNvPr>
          <p:cNvSpPr txBox="1"/>
          <p:nvPr/>
        </p:nvSpPr>
        <p:spPr>
          <a:xfrm>
            <a:off x="5798202" y="2824804"/>
            <a:ext cx="137863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70%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31E2A7-6FF9-4DE4-9E31-78668284F34F}"/>
              </a:ext>
            </a:extLst>
          </p:cNvPr>
          <p:cNvSpPr txBox="1"/>
          <p:nvPr/>
        </p:nvSpPr>
        <p:spPr>
          <a:xfrm>
            <a:off x="8794779" y="2824804"/>
            <a:ext cx="137863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50%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292B969-F120-4697-8630-BDFBF729338C}"/>
              </a:ext>
            </a:extLst>
          </p:cNvPr>
          <p:cNvSpPr/>
          <p:nvPr/>
        </p:nvSpPr>
        <p:spPr>
          <a:xfrm>
            <a:off x="2242420" y="4733607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03227E3-F167-4E20-AD17-DF7A4788F02F}"/>
              </a:ext>
            </a:extLst>
          </p:cNvPr>
          <p:cNvSpPr/>
          <p:nvPr/>
        </p:nvSpPr>
        <p:spPr>
          <a:xfrm>
            <a:off x="2273490" y="4333423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D3881E5-9052-4436-8F25-0C2E7A0BBCF9}"/>
              </a:ext>
            </a:extLst>
          </p:cNvPr>
          <p:cNvSpPr/>
          <p:nvPr/>
        </p:nvSpPr>
        <p:spPr>
          <a:xfrm>
            <a:off x="5145230" y="4730433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CC09025-0DF9-49CB-A996-77596E210DAF}"/>
              </a:ext>
            </a:extLst>
          </p:cNvPr>
          <p:cNvSpPr/>
          <p:nvPr/>
        </p:nvSpPr>
        <p:spPr>
          <a:xfrm>
            <a:off x="5176300" y="4330248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32E048F-FA92-4566-9F3D-068AC5D73201}"/>
              </a:ext>
            </a:extLst>
          </p:cNvPr>
          <p:cNvSpPr/>
          <p:nvPr/>
        </p:nvSpPr>
        <p:spPr>
          <a:xfrm>
            <a:off x="8200913" y="4720911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01C0846-33AA-4C46-A49E-D115FAEAB99A}"/>
              </a:ext>
            </a:extLst>
          </p:cNvPr>
          <p:cNvSpPr/>
          <p:nvPr/>
        </p:nvSpPr>
        <p:spPr>
          <a:xfrm>
            <a:off x="8231983" y="4320727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6CABF927-56D2-4C06-90AA-38872E9AE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201" y="2711479"/>
            <a:ext cx="703937" cy="58059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1CDBE20-7C48-4455-867B-345FF8237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505" y="2338875"/>
            <a:ext cx="1332269" cy="66290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0F90592-B494-4655-85F5-4BE494B9F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588" y="3385146"/>
            <a:ext cx="1410255" cy="57191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1F94014-A184-4EE7-8E7E-A195AF970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3" y="2711479"/>
            <a:ext cx="703937" cy="58059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472DEFA-4C51-4360-B4AE-C54CC45FF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6217" y="2338875"/>
            <a:ext cx="1332269" cy="66290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6524C5C-791B-4E54-8B66-34CCEA2F0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300" y="3385146"/>
            <a:ext cx="1410255" cy="571916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6F5347D-DE4A-4BE1-BD3C-32955F5C48A0}"/>
              </a:ext>
            </a:extLst>
          </p:cNvPr>
          <p:cNvCxnSpPr/>
          <p:nvPr/>
        </p:nvCxnSpPr>
        <p:spPr>
          <a:xfrm flipH="1">
            <a:off x="4760686" y="2540000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6C56FC-84D2-4BD6-9261-786FC8820669}"/>
              </a:ext>
            </a:extLst>
          </p:cNvPr>
          <p:cNvCxnSpPr/>
          <p:nvPr/>
        </p:nvCxnSpPr>
        <p:spPr>
          <a:xfrm flipH="1">
            <a:off x="7692571" y="2549522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886628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4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id="5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id="5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id="6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id="7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fill="hold" grpId="0" id="7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fill="hold" grpId="0" id="9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fill="hold" grpId="0" id="10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00232A2-DF89-4A91-AF45-E341B9329187}"/>
              </a:ext>
            </a:extLst>
          </p:cNvPr>
          <p:cNvSpPr/>
          <p:nvPr/>
        </p:nvSpPr>
        <p:spPr>
          <a:xfrm>
            <a:off x="-42204" y="2266950"/>
            <a:ext cx="12210757" cy="2504119"/>
          </a:xfrm>
          <a:custGeom>
            <a:gdLst>
              <a:gd fmla="*/ 0 w 12210757" name="connsiteX0"/>
              <a:gd fmla="*/ 0 h 2504119" name="connsiteY0"/>
              <a:gd fmla="*/ 2757268 w 12210757" name="connsiteX1"/>
              <a:gd fmla="*/ 647113 h 2504119" name="connsiteY1"/>
              <a:gd fmla="*/ 6147581 w 12210757" name="connsiteX2"/>
              <a:gd fmla="*/ 2504049 h 2504119" name="connsiteY2"/>
              <a:gd fmla="*/ 9523828 w 12210757" name="connsiteX3"/>
              <a:gd fmla="*/ 576775 h 2504119" name="connsiteY3"/>
              <a:gd fmla="*/ 12210757 w 12210757" name="connsiteX4"/>
              <a:gd fmla="*/ 1209822 h 250411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504119" w="12210757">
                <a:moveTo>
                  <a:pt x="0" y="0"/>
                </a:moveTo>
                <a:cubicBezTo>
                  <a:pt x="471268" y="45720"/>
                  <a:pt x="1732671" y="229772"/>
                  <a:pt x="2757268" y="647113"/>
                </a:cubicBezTo>
                <a:cubicBezTo>
                  <a:pt x="3781865" y="1064454"/>
                  <a:pt x="5019821" y="2515772"/>
                  <a:pt x="6147581" y="2504049"/>
                </a:cubicBezTo>
                <a:cubicBezTo>
                  <a:pt x="7275341" y="2492326"/>
                  <a:pt x="8513299" y="792480"/>
                  <a:pt x="9523828" y="576775"/>
                </a:cubicBezTo>
                <a:cubicBezTo>
                  <a:pt x="10534357" y="361071"/>
                  <a:pt x="11403037" y="785446"/>
                  <a:pt x="12210757" y="1209822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8" y="500329"/>
            <a:ext cx="386662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50AD0FF-CF6F-409F-976C-70055263F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022" y="2548130"/>
            <a:ext cx="884023" cy="8107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96B2142-CD15-43F6-8BFD-62BF917D1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751" y="4356470"/>
            <a:ext cx="884023" cy="81077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502C3DC-BEDB-42FC-A0EA-6A27F8BA0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772" y="2548130"/>
            <a:ext cx="884023" cy="81077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11C488-6B2F-4FF1-A60E-45F4AF5D8B2C}"/>
              </a:ext>
            </a:extLst>
          </p:cNvPr>
          <p:cNvSpPr/>
          <p:nvPr/>
        </p:nvSpPr>
        <p:spPr>
          <a:xfrm>
            <a:off x="1612640" y="4168957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B08F585-A9BF-430C-9C3F-8AAD3BEF999B}"/>
              </a:ext>
            </a:extLst>
          </p:cNvPr>
          <p:cNvSpPr/>
          <p:nvPr/>
        </p:nvSpPr>
        <p:spPr>
          <a:xfrm>
            <a:off x="1643710" y="3768773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A83A8B4-F369-4A90-A6FD-DA96F4AC94AB}"/>
              </a:ext>
            </a:extLst>
          </p:cNvPr>
          <p:cNvSpPr/>
          <p:nvPr/>
        </p:nvSpPr>
        <p:spPr>
          <a:xfrm>
            <a:off x="4959004" y="2982692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608A97-AF86-4209-9197-370E4EEC142E}"/>
              </a:ext>
            </a:extLst>
          </p:cNvPr>
          <p:cNvSpPr/>
          <p:nvPr/>
        </p:nvSpPr>
        <p:spPr>
          <a:xfrm>
            <a:off x="5032278" y="2596576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9DDA404-50D9-471B-999A-F47602329E97}"/>
              </a:ext>
            </a:extLst>
          </p:cNvPr>
          <p:cNvSpPr/>
          <p:nvPr/>
        </p:nvSpPr>
        <p:spPr>
          <a:xfrm>
            <a:off x="8338193" y="4168957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A5F5458-A4B1-4706-924D-D16EDA1BA772}"/>
              </a:ext>
            </a:extLst>
          </p:cNvPr>
          <p:cNvSpPr/>
          <p:nvPr/>
        </p:nvSpPr>
        <p:spPr>
          <a:xfrm>
            <a:off x="8355195" y="3776278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</p:spTree>
    <p:extLst>
      <p:ext uri="{BB962C8B-B14F-4D97-AF65-F5344CB8AC3E}">
        <p14:creationId val="300075661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1" presetSubtype="8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8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3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85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85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5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  <p:bldP grpId="0" spid="11"/>
      <p:bldP grpId="0" spid="12"/>
      <p:bldP grpId="0" spid="16"/>
      <p:bldP grpId="0" spid="19"/>
      <p:bldP grpId="0" spid="20"/>
      <p:bldP grpId="0" spid="21"/>
      <p:bldP grpId="0" spid="2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62473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2A46BCE-F518-4ABE-9FFC-7E50633BC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847" y="2107802"/>
            <a:ext cx="3451390" cy="316541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51AE0EE-CDE8-4584-91F4-1057B1EC210B}"/>
              </a:ext>
            </a:extLst>
          </p:cNvPr>
          <p:cNvSpPr/>
          <p:nvPr/>
        </p:nvSpPr>
        <p:spPr>
          <a:xfrm>
            <a:off x="7678496" y="2406022"/>
            <a:ext cx="32894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2BF1604-DACB-4AF6-877D-984545659029}"/>
              </a:ext>
            </a:extLst>
          </p:cNvPr>
          <p:cNvSpPr/>
          <p:nvPr/>
        </p:nvSpPr>
        <p:spPr>
          <a:xfrm>
            <a:off x="7983296" y="3367344"/>
            <a:ext cx="32894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52F0A4-BEEB-44C1-A0B6-22D1D8AEF6CD}"/>
              </a:ext>
            </a:extLst>
          </p:cNvPr>
          <p:cNvSpPr/>
          <p:nvPr/>
        </p:nvSpPr>
        <p:spPr>
          <a:xfrm>
            <a:off x="7678496" y="4328668"/>
            <a:ext cx="32894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9780564-C77C-44CB-AB76-4B8A07B3BFDA}"/>
              </a:ext>
            </a:extLst>
          </p:cNvPr>
          <p:cNvSpPr/>
          <p:nvPr/>
        </p:nvSpPr>
        <p:spPr>
          <a:xfrm>
            <a:off x="1122478" y="2475244"/>
            <a:ext cx="32894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2F1049B-7519-4741-AC6C-F5B674AC5B75}"/>
              </a:ext>
            </a:extLst>
          </p:cNvPr>
          <p:cNvSpPr/>
          <p:nvPr/>
        </p:nvSpPr>
        <p:spPr>
          <a:xfrm>
            <a:off x="846706" y="3436566"/>
            <a:ext cx="32894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6699B05-3E5F-496C-85D4-17419ABD1DE6}"/>
              </a:ext>
            </a:extLst>
          </p:cNvPr>
          <p:cNvSpPr/>
          <p:nvPr/>
        </p:nvSpPr>
        <p:spPr>
          <a:xfrm>
            <a:off x="1122478" y="4397890"/>
            <a:ext cx="32894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8FF05C-5A3C-4A4F-B569-ADF85C83F50A}"/>
              </a:ext>
            </a:extLst>
          </p:cNvPr>
          <p:cNvSpPr txBox="1"/>
          <p:nvPr/>
        </p:nvSpPr>
        <p:spPr>
          <a:xfrm>
            <a:off x="5123540" y="2388160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bg1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06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A499B29-FD6D-45A3-B5C9-D96DD49BF681}"/>
              </a:ext>
            </a:extLst>
          </p:cNvPr>
          <p:cNvSpPr txBox="1"/>
          <p:nvPr/>
        </p:nvSpPr>
        <p:spPr>
          <a:xfrm>
            <a:off x="4605719" y="3216263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bg1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05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2BA0B59-926F-4B65-BE15-B8EDA1130A3C}"/>
              </a:ext>
            </a:extLst>
          </p:cNvPr>
          <p:cNvSpPr txBox="1"/>
          <p:nvPr/>
        </p:nvSpPr>
        <p:spPr>
          <a:xfrm>
            <a:off x="5131773" y="4204507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bg1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04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2D90FBC-C9AA-4A04-878A-4997B923A22A}"/>
              </a:ext>
            </a:extLst>
          </p:cNvPr>
          <p:cNvSpPr txBox="1"/>
          <p:nvPr/>
        </p:nvSpPr>
        <p:spPr>
          <a:xfrm>
            <a:off x="6225913" y="4185357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bg1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03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F453844-E262-4D3F-8801-37A665CFF825}"/>
              </a:ext>
            </a:extLst>
          </p:cNvPr>
          <p:cNvSpPr txBox="1"/>
          <p:nvPr/>
        </p:nvSpPr>
        <p:spPr>
          <a:xfrm>
            <a:off x="6683112" y="3309045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bg1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02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79F990-5716-4D0C-B459-CCB0DB7F0106}"/>
              </a:ext>
            </a:extLst>
          </p:cNvPr>
          <p:cNvSpPr txBox="1"/>
          <p:nvPr/>
        </p:nvSpPr>
        <p:spPr>
          <a:xfrm>
            <a:off x="6217680" y="2408234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bg1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01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DF85E6F-0A5C-4873-9F86-F357DCEF1B8D}"/>
              </a:ext>
            </a:extLst>
          </p:cNvPr>
          <p:cNvSpPr txBox="1"/>
          <p:nvPr/>
        </p:nvSpPr>
        <p:spPr>
          <a:xfrm>
            <a:off x="5710756" y="3230019"/>
            <a:ext cx="9144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添加文本</a:t>
            </a:r>
          </a:p>
        </p:txBody>
      </p:sp>
    </p:spTree>
    <p:extLst>
      <p:ext uri="{BB962C8B-B14F-4D97-AF65-F5344CB8AC3E}">
        <p14:creationId val="15691844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6"/>
      <p:bldP grpId="0" spid="17"/>
      <p:bldP grpId="0" spid="18"/>
      <p:bldP grpId="0" spid="20"/>
      <p:bldP grpId="0" spid="22"/>
      <p:bldP grpId="0" spid="23"/>
      <p:bldP grpId="0" spid="3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8" y="500329"/>
            <a:ext cx="376164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27CF134-04A1-499F-BEAA-A364B8F8B884}"/>
              </a:ext>
            </a:extLst>
          </p:cNvPr>
          <p:cNvGrpSpPr/>
          <p:nvPr/>
        </p:nvGrpSpPr>
        <p:grpSpPr>
          <a:xfrm>
            <a:off x="3552197" y="2748522"/>
            <a:ext cx="1271536" cy="1269562"/>
            <a:chOff x="4966295" y="2301049"/>
            <a:chExt cx="2259411" cy="22559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9E0699A-F9C7-492B-BE28-2653C344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98B7D26-C98D-4CEB-80F9-1B6EBE61F7E6}"/>
                </a:ext>
              </a:extLst>
            </p:cNvPr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1C6F9AF-E17B-4C98-9921-A7C9721BC097}"/>
              </a:ext>
            </a:extLst>
          </p:cNvPr>
          <p:cNvGrpSpPr/>
          <p:nvPr/>
        </p:nvGrpSpPr>
        <p:grpSpPr>
          <a:xfrm>
            <a:off x="1355233" y="1997584"/>
            <a:ext cx="2259411" cy="2255903"/>
            <a:chOff x="2091833" y="2046544"/>
            <a:chExt cx="2259411" cy="22559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02CC0E7-B0EA-45CD-84F0-87E1CABC2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1833" y="2046544"/>
              <a:ext cx="2259411" cy="2255903"/>
            </a:xfrm>
            <a:prstGeom prst="rect">
              <a:avLst/>
            </a:prstGeom>
          </p:spPr>
        </p:pic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8E87BB6-2525-4207-9AD1-BC310E83A3AA}"/>
                </a:ext>
              </a:extLst>
            </p:cNvPr>
            <p:cNvSpPr/>
            <p:nvPr/>
          </p:nvSpPr>
          <p:spPr>
            <a:xfrm>
              <a:off x="2191507" y="2144464"/>
              <a:ext cx="2060063" cy="206006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0BC48B6-43DF-4CCA-9E00-2A5790657F05}"/>
              </a:ext>
            </a:extLst>
          </p:cNvPr>
          <p:cNvGrpSpPr/>
          <p:nvPr/>
        </p:nvGrpSpPr>
        <p:grpSpPr>
          <a:xfrm>
            <a:off x="1803342" y="3215153"/>
            <a:ext cx="2586597" cy="2582581"/>
            <a:chOff x="7214194" y="1948624"/>
            <a:chExt cx="2259411" cy="225590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5FA9138-0419-40E4-AD5C-FDFEA3935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4194" y="1948624"/>
              <a:ext cx="2259411" cy="2255903"/>
            </a:xfrm>
            <a:prstGeom prst="rect">
              <a:avLst/>
            </a:prstGeom>
          </p:spPr>
        </p:pic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3F1F4714-6EE1-4D54-806B-5A79B23C4AC6}"/>
                </a:ext>
              </a:extLst>
            </p:cNvPr>
            <p:cNvSpPr/>
            <p:nvPr/>
          </p:nvSpPr>
          <p:spPr>
            <a:xfrm>
              <a:off x="7313868" y="2046544"/>
              <a:ext cx="2060063" cy="2060063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1B8D531B-965B-4706-AED6-E6995013DFD7}"/>
              </a:ext>
            </a:extLst>
          </p:cNvPr>
          <p:cNvSpPr/>
          <p:nvPr/>
        </p:nvSpPr>
        <p:spPr>
          <a:xfrm>
            <a:off x="5475036" y="2867258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A24EB76-DA0E-423F-8396-8D12BCAA3F0D}"/>
              </a:ext>
            </a:extLst>
          </p:cNvPr>
          <p:cNvSpPr/>
          <p:nvPr/>
        </p:nvSpPr>
        <p:spPr>
          <a:xfrm>
            <a:off x="5506105" y="2467074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C4CCB97-D134-46BE-8B21-A810D8E3DDE3}"/>
              </a:ext>
            </a:extLst>
          </p:cNvPr>
          <p:cNvSpPr/>
          <p:nvPr/>
        </p:nvSpPr>
        <p:spPr>
          <a:xfrm>
            <a:off x="8265119" y="2858865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36FA2AF-7401-4D79-B32D-C253095F3D46}"/>
              </a:ext>
            </a:extLst>
          </p:cNvPr>
          <p:cNvSpPr/>
          <p:nvPr/>
        </p:nvSpPr>
        <p:spPr>
          <a:xfrm>
            <a:off x="8296190" y="2458681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E3352BE-9A98-43C9-860B-5F17D07E9605}"/>
              </a:ext>
            </a:extLst>
          </p:cNvPr>
          <p:cNvSpPr/>
          <p:nvPr/>
        </p:nvSpPr>
        <p:spPr>
          <a:xfrm>
            <a:off x="5535412" y="4636378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E715AF2-B232-4B6E-8ECB-2161B6629DBD}"/>
              </a:ext>
            </a:extLst>
          </p:cNvPr>
          <p:cNvSpPr/>
          <p:nvPr/>
        </p:nvSpPr>
        <p:spPr>
          <a:xfrm>
            <a:off x="5566482" y="4236194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C2D51C3-4AE7-49AE-8800-3D85D7C55557}"/>
              </a:ext>
            </a:extLst>
          </p:cNvPr>
          <p:cNvSpPr/>
          <p:nvPr/>
        </p:nvSpPr>
        <p:spPr>
          <a:xfrm>
            <a:off x="8265119" y="4584565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519915F-6C1C-4736-9501-37185FE21A00}"/>
              </a:ext>
            </a:extLst>
          </p:cNvPr>
          <p:cNvSpPr/>
          <p:nvPr/>
        </p:nvSpPr>
        <p:spPr>
          <a:xfrm>
            <a:off x="8296190" y="4184381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E07C063-0F76-44B4-B956-EE572B0EB3F2}"/>
              </a:ext>
            </a:extLst>
          </p:cNvPr>
          <p:cNvGrpSpPr/>
          <p:nvPr/>
        </p:nvGrpSpPr>
        <p:grpSpPr>
          <a:xfrm>
            <a:off x="808964" y="5106903"/>
            <a:ext cx="1271536" cy="1269562"/>
            <a:chOff x="4966295" y="2301049"/>
            <a:chExt cx="2259411" cy="2255903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66BF4AB-1D05-40DA-8F9F-AE25A6037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FA0C028F-F376-4E79-AD53-27E867EAA416}"/>
                </a:ext>
              </a:extLst>
            </p:cNvPr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B3416603-B500-4E63-983F-3CB0F2B238AE}"/>
              </a:ext>
            </a:extLst>
          </p:cNvPr>
          <p:cNvSpPr txBox="1"/>
          <p:nvPr/>
        </p:nvSpPr>
        <p:spPr>
          <a:xfrm>
            <a:off x="6173003" y="1936569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01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BF867F4-DD6F-492B-A9BE-EE4D9A75DC68}"/>
              </a:ext>
            </a:extLst>
          </p:cNvPr>
          <p:cNvSpPr txBox="1"/>
          <p:nvPr/>
        </p:nvSpPr>
        <p:spPr>
          <a:xfrm>
            <a:off x="8902711" y="1949886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02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0E10034-12CD-4111-8738-82F259D5F0C1}"/>
              </a:ext>
            </a:extLst>
          </p:cNvPr>
          <p:cNvSpPr txBox="1"/>
          <p:nvPr/>
        </p:nvSpPr>
        <p:spPr>
          <a:xfrm>
            <a:off x="6173003" y="3731017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03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5AD8B0B-15A5-4F9D-A86D-05B39401FA6C}"/>
              </a:ext>
            </a:extLst>
          </p:cNvPr>
          <p:cNvSpPr txBox="1"/>
          <p:nvPr/>
        </p:nvSpPr>
        <p:spPr>
          <a:xfrm>
            <a:off x="8870468" y="3731017"/>
            <a:ext cx="914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04</a:t>
            </a:r>
          </a:p>
        </p:txBody>
      </p:sp>
    </p:spTree>
    <p:extLst>
      <p:ext uri="{BB962C8B-B14F-4D97-AF65-F5344CB8AC3E}">
        <p14:creationId val="133378112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5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6" id="4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7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3" id="48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" id="49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7" id="5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41" id="51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52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41" id="53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54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41" id="55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5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41" id="57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5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6" id="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5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3" id="76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" id="77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7" id="78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41" id="79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80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41" id="81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82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41" id="83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84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41" id="85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5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6" id="10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3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3" id="104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" id="105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7" id="10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41" id="107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108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41" id="109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110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41" id="111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112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41" id="113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2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5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6" id="1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3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3" id="132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" id="133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7" id="134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41" id="135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13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41" id="137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138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41" id="139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140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41" id="141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8"/>
      <p:bldP grpId="0" spid="39"/>
      <p:bldP grpId="0" spid="40"/>
      <p:bldP grpId="0" spid="4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857" t="24673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98496C4-B844-4FBC-ACD7-B5F323FDFC37}"/>
              </a:ext>
            </a:extLst>
          </p:cNvPr>
          <p:cNvSpPr txBox="1"/>
          <p:nvPr/>
        </p:nvSpPr>
        <p:spPr>
          <a:xfrm>
            <a:off x="5155878" y="1706905"/>
            <a:ext cx="183014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03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4CA365-0B0B-4B96-8F20-4392F26EB1AB}"/>
              </a:ext>
            </a:extLst>
          </p:cNvPr>
          <p:cNvSpPr txBox="1"/>
          <p:nvPr/>
        </p:nvSpPr>
        <p:spPr>
          <a:xfrm>
            <a:off x="4726178" y="3741283"/>
            <a:ext cx="273964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PART ONE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3855764" y="2949737"/>
            <a:ext cx="458452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</p:spTree>
    <p:extLst>
      <p:ext uri="{BB962C8B-B14F-4D97-AF65-F5344CB8AC3E}">
        <p14:creationId val="202674701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51057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D758A4-A8E1-4789-A453-B403E9302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649" y="2107802"/>
            <a:ext cx="3451390" cy="3165418"/>
          </a:xfrm>
          <a:prstGeom prst="rect">
            <a:avLst/>
          </a:prstGeom>
        </p:spPr>
      </p:pic>
      <p:sp>
        <p:nvSpPr>
          <p:cNvPr id="2" name="六边形 1">
            <a:extLst>
              <a:ext uri="{FF2B5EF4-FFF2-40B4-BE49-F238E27FC236}">
                <a16:creationId xmlns:a16="http://schemas.microsoft.com/office/drawing/2014/main" id="{12ACA2ED-F4FE-4305-B8A6-335281CF0623}"/>
              </a:ext>
            </a:extLst>
          </p:cNvPr>
          <p:cNvSpPr/>
          <p:nvPr/>
        </p:nvSpPr>
        <p:spPr>
          <a:xfrm rot="10800000">
            <a:off x="1872343" y="2576074"/>
            <a:ext cx="2627065" cy="2264711"/>
          </a:xfrm>
          <a:prstGeom prst="hexagon">
            <a:avLst/>
          </a:prstGeom>
          <a:blipFill dpi="0" rotWithShape="0">
            <a:blip r:embed="rId6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E77C4E9-F59F-48E4-9667-0B75B1B4C002}"/>
              </a:ext>
            </a:extLst>
          </p:cNvPr>
          <p:cNvSpPr/>
          <p:nvPr/>
        </p:nvSpPr>
        <p:spPr>
          <a:xfrm>
            <a:off x="4936039" y="1855001"/>
            <a:ext cx="3629465" cy="623592"/>
          </a:xfrm>
          <a:custGeom>
            <a:gdLst>
              <a:gd fmla="*/ 0 w 3629465" name="connsiteX0"/>
              <a:gd fmla="*/ 400866 h 623592" name="connsiteY0"/>
              <a:gd fmla="*/ 956603 w 3629465" name="connsiteX1"/>
              <a:gd fmla="*/ 147647 h 623592" name="connsiteY1"/>
              <a:gd fmla="*/ 731520 w 3629465" name="connsiteX2"/>
              <a:gd fmla="*/ 611881 h 623592" name="connsiteY2"/>
              <a:gd fmla="*/ 956602 w 3629465" name="connsiteX3"/>
              <a:gd fmla="*/ 133579 h 623592" name="connsiteY3"/>
              <a:gd fmla="*/ 3629465 w 3629465" name="connsiteX4"/>
              <a:gd fmla="*/ 513407 h 6235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23592" w="3629465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722BD13-AE27-4196-9E86-EF7AFAE07F23}"/>
              </a:ext>
            </a:extLst>
          </p:cNvPr>
          <p:cNvSpPr/>
          <p:nvPr/>
        </p:nvSpPr>
        <p:spPr>
          <a:xfrm>
            <a:off x="5017609" y="3271944"/>
            <a:ext cx="3629465" cy="623592"/>
          </a:xfrm>
          <a:custGeom>
            <a:gdLst>
              <a:gd fmla="*/ 0 w 3629465" name="connsiteX0"/>
              <a:gd fmla="*/ 400866 h 623592" name="connsiteY0"/>
              <a:gd fmla="*/ 956603 w 3629465" name="connsiteX1"/>
              <a:gd fmla="*/ 147647 h 623592" name="connsiteY1"/>
              <a:gd fmla="*/ 731520 w 3629465" name="connsiteX2"/>
              <a:gd fmla="*/ 611881 h 623592" name="connsiteY2"/>
              <a:gd fmla="*/ 956602 w 3629465" name="connsiteX3"/>
              <a:gd fmla="*/ 133579 h 623592" name="connsiteY3"/>
              <a:gd fmla="*/ 3629465 w 3629465" name="connsiteX4"/>
              <a:gd fmla="*/ 513407 h 6235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23592" w="3629465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08BE2F-2C76-42D4-8217-BAD4B87DC6FE}"/>
              </a:ext>
            </a:extLst>
          </p:cNvPr>
          <p:cNvSpPr/>
          <p:nvPr/>
        </p:nvSpPr>
        <p:spPr>
          <a:xfrm>
            <a:off x="6667378" y="2478593"/>
            <a:ext cx="32894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6532631" y="1954391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FE2E651-D07E-4EF1-AB1F-EFF23C45D427}"/>
              </a:ext>
            </a:extLst>
          </p:cNvPr>
          <p:cNvSpPr/>
          <p:nvPr/>
        </p:nvSpPr>
        <p:spPr>
          <a:xfrm>
            <a:off x="6654381" y="3879528"/>
            <a:ext cx="330241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39CB75-9A8F-4C61-8CF3-7A9E4EE1DB3F}"/>
              </a:ext>
            </a:extLst>
          </p:cNvPr>
          <p:cNvSpPr/>
          <p:nvPr/>
        </p:nvSpPr>
        <p:spPr>
          <a:xfrm>
            <a:off x="6519632" y="3355327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E8D7756-0B9E-4909-9A25-36FDEED47942}"/>
              </a:ext>
            </a:extLst>
          </p:cNvPr>
          <p:cNvSpPr/>
          <p:nvPr/>
        </p:nvSpPr>
        <p:spPr>
          <a:xfrm>
            <a:off x="4852647" y="4667515"/>
            <a:ext cx="3629465" cy="623592"/>
          </a:xfrm>
          <a:custGeom>
            <a:gdLst>
              <a:gd fmla="*/ 0 w 3629465" name="connsiteX0"/>
              <a:gd fmla="*/ 400866 h 623592" name="connsiteY0"/>
              <a:gd fmla="*/ 956603 w 3629465" name="connsiteX1"/>
              <a:gd fmla="*/ 147647 h 623592" name="connsiteY1"/>
              <a:gd fmla="*/ 731520 w 3629465" name="connsiteX2"/>
              <a:gd fmla="*/ 611881 h 623592" name="connsiteY2"/>
              <a:gd fmla="*/ 956602 w 3629465" name="connsiteX3"/>
              <a:gd fmla="*/ 133579 h 623592" name="connsiteY3"/>
              <a:gd fmla="*/ 3629465 w 3629465" name="connsiteX4"/>
              <a:gd fmla="*/ 513407 h 6235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23592" w="3629465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1C51B8-AE25-4B20-9855-A71C6B44F68D}"/>
              </a:ext>
            </a:extLst>
          </p:cNvPr>
          <p:cNvSpPr/>
          <p:nvPr/>
        </p:nvSpPr>
        <p:spPr>
          <a:xfrm>
            <a:off x="6489419" y="5275100"/>
            <a:ext cx="333675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F65A32C-84BD-4EBE-8643-F7608EDFEDAD}"/>
              </a:ext>
            </a:extLst>
          </p:cNvPr>
          <p:cNvSpPr/>
          <p:nvPr/>
        </p:nvSpPr>
        <p:spPr>
          <a:xfrm>
            <a:off x="6354669" y="4750898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</p:spTree>
    <p:extLst>
      <p:ext uri="{BB962C8B-B14F-4D97-AF65-F5344CB8AC3E}">
        <p14:creationId val="248164115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11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3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6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2"/>
      <p:bldP grpId="0" spid="8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5982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CA86923-2005-4F01-8E8F-F76EBAF8109F}"/>
              </a:ext>
            </a:extLst>
          </p:cNvPr>
          <p:cNvCxnSpPr/>
          <p:nvPr/>
        </p:nvCxnSpPr>
        <p:spPr>
          <a:xfrm>
            <a:off x="266700" y="3429000"/>
            <a:ext cx="11671300" cy="0"/>
          </a:xfrm>
          <a:prstGeom prst="line">
            <a:avLst/>
          </a:prstGeom>
          <a:ln w="19050">
            <a:solidFill>
              <a:srgbClr val="FCC0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7D661DD1-0C84-4847-92F5-D0DA6800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1867335" y="3228123"/>
            <a:ext cx="483820" cy="40175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29006A8-BEBB-45D8-BA23-47D65544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3509803" y="3228123"/>
            <a:ext cx="483820" cy="4017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D4DC9FA-4B6D-4284-AED9-62A9F49B8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5152271" y="3228123"/>
            <a:ext cx="483820" cy="40175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5246CE7-2B2B-48D3-8A97-77683D0E1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6794739" y="3228123"/>
            <a:ext cx="483820" cy="4017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FE0687-B99E-46F9-AE60-8A346937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8437207" y="3228123"/>
            <a:ext cx="483820" cy="40175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C0D09B1-17EF-49DD-88B4-865620D5A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9004">
            <a:off x="10079673" y="3228123"/>
            <a:ext cx="483820" cy="40175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29CB2ACC-DEB4-4C86-9AB5-145C3750BC06}"/>
              </a:ext>
            </a:extLst>
          </p:cNvPr>
          <p:cNvSpPr/>
          <p:nvPr/>
        </p:nvSpPr>
        <p:spPr>
          <a:xfrm>
            <a:off x="1288439" y="3751967"/>
            <a:ext cx="16416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D2FA922-C2A9-468E-B0C0-53213A405724}"/>
              </a:ext>
            </a:extLst>
          </p:cNvPr>
          <p:cNvSpPr/>
          <p:nvPr/>
        </p:nvSpPr>
        <p:spPr>
          <a:xfrm>
            <a:off x="4547510" y="3751967"/>
            <a:ext cx="16416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A1E6F87-56DC-4177-A166-77DB7E6A2D78}"/>
              </a:ext>
            </a:extLst>
          </p:cNvPr>
          <p:cNvSpPr/>
          <p:nvPr/>
        </p:nvSpPr>
        <p:spPr>
          <a:xfrm>
            <a:off x="7895323" y="3751967"/>
            <a:ext cx="16416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F86244A-F696-4F91-A887-13E19C3D36D5}"/>
              </a:ext>
            </a:extLst>
          </p:cNvPr>
          <p:cNvSpPr/>
          <p:nvPr/>
        </p:nvSpPr>
        <p:spPr>
          <a:xfrm>
            <a:off x="2930049" y="1882202"/>
            <a:ext cx="16416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FB12EE0-A7A7-4539-BC2C-1BB796186564}"/>
              </a:ext>
            </a:extLst>
          </p:cNvPr>
          <p:cNvSpPr/>
          <p:nvPr/>
        </p:nvSpPr>
        <p:spPr>
          <a:xfrm>
            <a:off x="6189120" y="1882202"/>
            <a:ext cx="16416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6D28362-A067-4772-B1BA-C845838DCA72}"/>
              </a:ext>
            </a:extLst>
          </p:cNvPr>
          <p:cNvSpPr/>
          <p:nvPr/>
        </p:nvSpPr>
        <p:spPr>
          <a:xfrm>
            <a:off x="9536933" y="1882202"/>
            <a:ext cx="16416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D08ADE2-C2F1-448B-ABB1-055FC391C0B6}"/>
              </a:ext>
            </a:extLst>
          </p:cNvPr>
          <p:cNvGrpSpPr/>
          <p:nvPr/>
        </p:nvGrpSpPr>
        <p:grpSpPr>
          <a:xfrm>
            <a:off x="1487989" y="2175207"/>
            <a:ext cx="1242511" cy="883437"/>
            <a:chOff x="1487989" y="2175207"/>
            <a:chExt cx="1242511" cy="88343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F05F839-D152-473D-9079-94BBC93D6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989" y="2175207"/>
              <a:ext cx="1242511" cy="883437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529E055-8D26-4340-A9F2-98404436A8E7}"/>
                </a:ext>
              </a:extLst>
            </p:cNvPr>
            <p:cNvSpPr txBox="1"/>
            <p:nvPr/>
          </p:nvSpPr>
          <p:spPr>
            <a:xfrm>
              <a:off x="1581028" y="2435206"/>
              <a:ext cx="103677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2015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7285F48-E297-4344-867E-B60AAF76174D}"/>
              </a:ext>
            </a:extLst>
          </p:cNvPr>
          <p:cNvGrpSpPr/>
          <p:nvPr/>
        </p:nvGrpSpPr>
        <p:grpSpPr>
          <a:xfrm>
            <a:off x="3126764" y="3813507"/>
            <a:ext cx="1242511" cy="883437"/>
            <a:chOff x="3126764" y="3813507"/>
            <a:chExt cx="1242511" cy="88343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6D4CD02-4553-484D-ACDE-25EA964FE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6764" y="3813507"/>
              <a:ext cx="1242511" cy="883437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A78B5B7-9445-4E74-893A-35E1A8F22967}"/>
                </a:ext>
              </a:extLst>
            </p:cNvPr>
            <p:cNvSpPr txBox="1"/>
            <p:nvPr/>
          </p:nvSpPr>
          <p:spPr>
            <a:xfrm>
              <a:off x="3214120" y="4034466"/>
              <a:ext cx="103677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2016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0F79278-BBC3-4AF6-A243-DB3BF8B5FF35}"/>
              </a:ext>
            </a:extLst>
          </p:cNvPr>
          <p:cNvGrpSpPr/>
          <p:nvPr/>
        </p:nvGrpSpPr>
        <p:grpSpPr>
          <a:xfrm>
            <a:off x="4765539" y="2175207"/>
            <a:ext cx="1242511" cy="883437"/>
            <a:chOff x="4765539" y="2175207"/>
            <a:chExt cx="1242511" cy="88343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CB29D05-4036-40C4-A9AC-79BE1CD79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5539" y="2175207"/>
              <a:ext cx="1242511" cy="883437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EBC148F-9950-422B-BBE3-F4794B5C5AAF}"/>
                </a:ext>
              </a:extLst>
            </p:cNvPr>
            <p:cNvSpPr txBox="1"/>
            <p:nvPr/>
          </p:nvSpPr>
          <p:spPr>
            <a:xfrm>
              <a:off x="4875610" y="2390384"/>
              <a:ext cx="103677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2017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7BDA397-2A66-477B-B729-628525F0FB16}"/>
              </a:ext>
            </a:extLst>
          </p:cNvPr>
          <p:cNvGrpSpPr/>
          <p:nvPr/>
        </p:nvGrpSpPr>
        <p:grpSpPr>
          <a:xfrm>
            <a:off x="6404314" y="3813507"/>
            <a:ext cx="1242511" cy="883437"/>
            <a:chOff x="6404314" y="3813507"/>
            <a:chExt cx="1242511" cy="88343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12CA74B-33DF-4CA4-8151-8EDC0005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4314" y="3813507"/>
              <a:ext cx="1242511" cy="883437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BA88746-0DC9-47AE-9C63-E38206406FB4}"/>
                </a:ext>
              </a:extLst>
            </p:cNvPr>
            <p:cNvSpPr txBox="1"/>
            <p:nvPr/>
          </p:nvSpPr>
          <p:spPr>
            <a:xfrm>
              <a:off x="6536027" y="4034466"/>
              <a:ext cx="103677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2019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38A0E36-19CC-4A1C-B91A-D1C02D1F26F7}"/>
              </a:ext>
            </a:extLst>
          </p:cNvPr>
          <p:cNvGrpSpPr/>
          <p:nvPr/>
        </p:nvGrpSpPr>
        <p:grpSpPr>
          <a:xfrm>
            <a:off x="8043089" y="2175207"/>
            <a:ext cx="1242511" cy="883437"/>
            <a:chOff x="8043089" y="2175207"/>
            <a:chExt cx="1242511" cy="88343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7B9F06-EEA4-4B66-BCFF-296D3CDA1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3089" y="2175207"/>
              <a:ext cx="1242511" cy="883437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B6CD086-9DA0-41F2-9ABB-CBF6062E6E73}"/>
                </a:ext>
              </a:extLst>
            </p:cNvPr>
            <p:cNvSpPr txBox="1"/>
            <p:nvPr/>
          </p:nvSpPr>
          <p:spPr>
            <a:xfrm>
              <a:off x="8152743" y="2390384"/>
              <a:ext cx="103677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2020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DC8562F-E11B-4B54-AF1B-32D4FF31E570}"/>
              </a:ext>
            </a:extLst>
          </p:cNvPr>
          <p:cNvGrpSpPr/>
          <p:nvPr/>
        </p:nvGrpSpPr>
        <p:grpSpPr>
          <a:xfrm>
            <a:off x="9681865" y="3813507"/>
            <a:ext cx="1242511" cy="883437"/>
            <a:chOff x="9681865" y="3813507"/>
            <a:chExt cx="1242511" cy="8834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28EC029-B944-420E-9C3D-BE7683DC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1865" y="3813507"/>
              <a:ext cx="1242511" cy="883437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5E700E2-6FB2-4A6E-9F15-CDC5F49D5C17}"/>
                </a:ext>
              </a:extLst>
            </p:cNvPr>
            <p:cNvSpPr txBox="1"/>
            <p:nvPr/>
          </p:nvSpPr>
          <p:spPr>
            <a:xfrm>
              <a:off x="9784730" y="4034466"/>
              <a:ext cx="103677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2021</a:t>
              </a:r>
            </a:p>
          </p:txBody>
        </p:sp>
      </p:grpSp>
    </p:spTree>
    <p:extLst>
      <p:ext uri="{BB962C8B-B14F-4D97-AF65-F5344CB8AC3E}">
        <p14:creationId val="18867769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8797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5A0723AB-D5D9-486D-94E7-CC67D57C7A5C}"/>
              </a:ext>
            </a:extLst>
          </p:cNvPr>
          <p:cNvSpPr/>
          <p:nvPr/>
        </p:nvSpPr>
        <p:spPr>
          <a:xfrm>
            <a:off x="215900" y="266700"/>
            <a:ext cx="11760200" cy="6273800"/>
          </a:xfrm>
          <a:custGeom>
            <a:gdLst>
              <a:gd fmla="*/ 0 w 11760200" name="connsiteX0"/>
              <a:gd fmla="*/ 6273800 h 6273800" name="connsiteY0"/>
              <a:gd fmla="*/ 838200 w 11760200" name="connsiteX1"/>
              <a:gd fmla="*/ 5232400 h 6273800" name="connsiteY1"/>
              <a:gd fmla="*/ 2628900 w 11760200" name="connsiteX2"/>
              <a:gd fmla="*/ 5029200 h 6273800" name="connsiteY2"/>
              <a:gd fmla="*/ 3568700 w 11760200" name="connsiteX3"/>
              <a:gd fmla="*/ 3810000 h 6273800" name="connsiteY3"/>
              <a:gd fmla="*/ 5435600 w 11760200" name="connsiteX4"/>
              <a:gd fmla="*/ 3352800 h 6273800" name="connsiteY4"/>
              <a:gd fmla="*/ 6870700 w 11760200" name="connsiteX5"/>
              <a:gd fmla="*/ 2095500 h 6273800" name="connsiteY5"/>
              <a:gd fmla="*/ 8966200 w 11760200" name="connsiteX6"/>
              <a:gd fmla="*/ 2095500 h 6273800" name="connsiteY6"/>
              <a:gd fmla="*/ 9982200 w 11760200" name="connsiteX7"/>
              <a:gd fmla="*/ 673100 h 6273800" name="connsiteY7"/>
              <a:gd fmla="*/ 11760200 w 11760200" name="connsiteX8"/>
              <a:gd fmla="*/ 0 h 6273800" name="connsiteY8"/>
              <a:gd fmla="*/ 11760200 w 11760200" name="connsiteX9"/>
              <a:gd fmla="*/ 0 h 62738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273800" w="11760200">
                <a:moveTo>
                  <a:pt x="0" y="6273800"/>
                </a:moveTo>
                <a:cubicBezTo>
                  <a:pt x="111125" y="5742516"/>
                  <a:pt x="400050" y="5439833"/>
                  <a:pt x="838200" y="5232400"/>
                </a:cubicBezTo>
                <a:cubicBezTo>
                  <a:pt x="1276350" y="5024967"/>
                  <a:pt x="2173817" y="5266267"/>
                  <a:pt x="2628900" y="5029200"/>
                </a:cubicBezTo>
                <a:cubicBezTo>
                  <a:pt x="3083983" y="4792133"/>
                  <a:pt x="3100917" y="4089400"/>
                  <a:pt x="3568700" y="3810000"/>
                </a:cubicBezTo>
                <a:cubicBezTo>
                  <a:pt x="4036483" y="3530600"/>
                  <a:pt x="4885267" y="3638550"/>
                  <a:pt x="5435600" y="3352800"/>
                </a:cubicBezTo>
                <a:cubicBezTo>
                  <a:pt x="5985933" y="3067050"/>
                  <a:pt x="6282267" y="2305050"/>
                  <a:pt x="6870700" y="2095500"/>
                </a:cubicBezTo>
                <a:cubicBezTo>
                  <a:pt x="7459133" y="1885950"/>
                  <a:pt x="8447617" y="2332567"/>
                  <a:pt x="8966200" y="2095500"/>
                </a:cubicBezTo>
                <a:cubicBezTo>
                  <a:pt x="9484783" y="1858433"/>
                  <a:pt x="9516533" y="1022350"/>
                  <a:pt x="9982200" y="673100"/>
                </a:cubicBezTo>
                <a:cubicBezTo>
                  <a:pt x="10447867" y="323850"/>
                  <a:pt x="11307763" y="248708"/>
                  <a:pt x="11760200" y="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B9575FB-29F3-4604-9B59-9307783AA1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126" l="44566"/>
          <a:stretch>
            <a:fillRect/>
          </a:stretch>
        </p:blipFill>
        <p:spPr>
          <a:xfrm flipV="1" rot="5126995">
            <a:off x="1329423" y="3777475"/>
            <a:ext cx="1656699" cy="16026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AC1A5C-A52C-483C-9A1D-CB336CDFE6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126" l="44566"/>
          <a:stretch>
            <a:fillRect/>
          </a:stretch>
        </p:blipFill>
        <p:spPr>
          <a:xfrm flipV="1" rot="5126995">
            <a:off x="4009690" y="2156569"/>
            <a:ext cx="1656699" cy="1602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E1E040F-46AB-465D-A875-86C9E504CB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126" l="44566"/>
          <a:stretch>
            <a:fillRect/>
          </a:stretch>
        </p:blipFill>
        <p:spPr>
          <a:xfrm flipV="1" rot="5126995">
            <a:off x="7741077" y="785304"/>
            <a:ext cx="1656699" cy="160262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208E2A4-F23E-4792-837C-107445787E8C}"/>
              </a:ext>
            </a:extLst>
          </p:cNvPr>
          <p:cNvSpPr/>
          <p:nvPr/>
        </p:nvSpPr>
        <p:spPr>
          <a:xfrm>
            <a:off x="2774579" y="5325897"/>
            <a:ext cx="231812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3E9363F-1CE4-46B6-8B93-CF249F5D2EB9}"/>
              </a:ext>
            </a:extLst>
          </p:cNvPr>
          <p:cNvSpPr/>
          <p:nvPr/>
        </p:nvSpPr>
        <p:spPr>
          <a:xfrm>
            <a:off x="5386805" y="3689480"/>
            <a:ext cx="231812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E8EAE3E-130D-4045-BFCD-DB7A282F7E33}"/>
              </a:ext>
            </a:extLst>
          </p:cNvPr>
          <p:cNvSpPr/>
          <p:nvPr/>
        </p:nvSpPr>
        <p:spPr>
          <a:xfrm>
            <a:off x="8991516" y="2341525"/>
            <a:ext cx="231812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D725BED-89FC-4A39-893E-9CD141573F68}"/>
              </a:ext>
            </a:extLst>
          </p:cNvPr>
          <p:cNvSpPr/>
          <p:nvPr/>
        </p:nvSpPr>
        <p:spPr>
          <a:xfrm>
            <a:off x="2499024" y="3264855"/>
            <a:ext cx="594360" cy="2100394"/>
          </a:xfrm>
          <a:prstGeom prst="rect">
            <a:avLst/>
          </a:prstGeom>
        </p:spPr>
        <p:txBody>
          <a:bodyPr anchor="ctr"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5385B23-3E44-4E37-9868-AA3C23DADE61}"/>
              </a:ext>
            </a:extLst>
          </p:cNvPr>
          <p:cNvSpPr/>
          <p:nvPr/>
        </p:nvSpPr>
        <p:spPr>
          <a:xfrm>
            <a:off x="5104847" y="1746795"/>
            <a:ext cx="594360" cy="2100394"/>
          </a:xfrm>
          <a:prstGeom prst="rect">
            <a:avLst/>
          </a:prstGeom>
        </p:spPr>
        <p:txBody>
          <a:bodyPr anchor="ctr"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A9AD9F6-32DA-4A0E-AB5D-B29EC7448FEE}"/>
              </a:ext>
            </a:extLst>
          </p:cNvPr>
          <p:cNvSpPr/>
          <p:nvPr/>
        </p:nvSpPr>
        <p:spPr>
          <a:xfrm>
            <a:off x="8833762" y="399928"/>
            <a:ext cx="594360" cy="2100394"/>
          </a:xfrm>
          <a:prstGeom prst="rect">
            <a:avLst/>
          </a:prstGeom>
        </p:spPr>
        <p:txBody>
          <a:bodyPr anchor="ctr"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</p:spTree>
    <p:extLst>
      <p:ext uri="{BB962C8B-B14F-4D97-AF65-F5344CB8AC3E}">
        <p14:creationId val="372479808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2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8" y="500329"/>
            <a:ext cx="357315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B3C3C9C-459E-48C5-B906-48B5BB6CC26A}"/>
              </a:ext>
            </a:extLst>
          </p:cNvPr>
          <p:cNvGrpSpPr/>
          <p:nvPr/>
        </p:nvGrpSpPr>
        <p:grpSpPr>
          <a:xfrm>
            <a:off x="4902396" y="1919288"/>
            <a:ext cx="2876550" cy="2878138"/>
            <a:chOff x="4802188" y="1919288"/>
            <a:chExt cx="2876550" cy="287813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07111D7-6CA9-4A9F-89B2-69D0A3B0F406}"/>
                </a:ext>
              </a:extLst>
            </p:cNvPr>
            <p:cNvSpPr/>
            <p:nvPr/>
          </p:nvSpPr>
          <p:spPr bwMode="auto">
            <a:xfrm>
              <a:off x="4802188" y="2833688"/>
              <a:ext cx="1966913" cy="1963738"/>
            </a:xfrm>
            <a:custGeom>
              <a:gdLst>
                <a:gd fmla="*/ 48 w 463" name="T0"/>
                <a:gd fmla="*/ 452 h 462" name="T1"/>
                <a:gd fmla="*/ 11 w 463" name="T2"/>
                <a:gd fmla="*/ 452 h 462" name="T3"/>
                <a:gd fmla="*/ 11 w 463" name="T4"/>
                <a:gd fmla="*/ 414 h 462" name="T5"/>
                <a:gd fmla="*/ 415 w 463" name="T6"/>
                <a:gd fmla="*/ 10 h 462" name="T7"/>
                <a:gd fmla="*/ 452 w 463" name="T8"/>
                <a:gd fmla="*/ 10 h 462" name="T9"/>
                <a:gd fmla="*/ 452 w 463" name="T10"/>
                <a:gd fmla="*/ 47 h 462" name="T11"/>
                <a:gd fmla="*/ 48 w 463" name="T12"/>
                <a:gd fmla="*/ 452 h 46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2" w="462">
                  <a:moveTo>
                    <a:pt x="48" y="452"/>
                  </a:moveTo>
                  <a:cubicBezTo>
                    <a:pt x="38" y="462"/>
                    <a:pt x="21" y="462"/>
                    <a:pt x="11" y="452"/>
                  </a:cubicBezTo>
                  <a:cubicBezTo>
                    <a:pt x="0" y="441"/>
                    <a:pt x="0" y="424"/>
                    <a:pt x="11" y="414"/>
                  </a:cubicBezTo>
                  <a:cubicBezTo>
                    <a:pt x="415" y="10"/>
                    <a:pt x="415" y="10"/>
                    <a:pt x="415" y="10"/>
                  </a:cubicBezTo>
                  <a:cubicBezTo>
                    <a:pt x="425" y="0"/>
                    <a:pt x="442" y="0"/>
                    <a:pt x="452" y="10"/>
                  </a:cubicBezTo>
                  <a:cubicBezTo>
                    <a:pt x="463" y="20"/>
                    <a:pt x="463" y="37"/>
                    <a:pt x="452" y="47"/>
                  </a:cubicBezTo>
                  <a:lnTo>
                    <a:pt x="48" y="452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6F2A295-C791-4477-BC31-A445090E4208}"/>
                </a:ext>
              </a:extLst>
            </p:cNvPr>
            <p:cNvSpPr/>
            <p:nvPr/>
          </p:nvSpPr>
          <p:spPr bwMode="auto">
            <a:xfrm>
              <a:off x="6361113" y="2668588"/>
              <a:ext cx="569913" cy="568325"/>
            </a:xfrm>
            <a:custGeom>
              <a:gdLst>
                <a:gd fmla="*/ 126 w 134" name="T0"/>
                <a:gd fmla="*/ 126 h 134" name="T1"/>
                <a:gd fmla="*/ 97 w 134" name="T2"/>
                <a:gd fmla="*/ 126 h 134" name="T3"/>
                <a:gd fmla="*/ 8 w 134" name="T4"/>
                <a:gd fmla="*/ 37 h 134" name="T5"/>
                <a:gd fmla="*/ 8 w 134" name="T6"/>
                <a:gd fmla="*/ 8 h 134" name="T7"/>
                <a:gd fmla="*/ 37 w 134" name="T8"/>
                <a:gd fmla="*/ 8 h 134" name="T9"/>
                <a:gd fmla="*/ 126 w 134" name="T10"/>
                <a:gd fmla="*/ 98 h 134" name="T11"/>
                <a:gd fmla="*/ 126 w 134" name="T12"/>
                <a:gd fmla="*/ 126 h 1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4" w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8A624F3-A8AA-4548-A1FA-439E7B60196D}"/>
                </a:ext>
              </a:extLst>
            </p:cNvPr>
            <p:cNvSpPr/>
            <p:nvPr/>
          </p:nvSpPr>
          <p:spPr bwMode="auto">
            <a:xfrm>
              <a:off x="6345238" y="2651126"/>
              <a:ext cx="603250" cy="603250"/>
            </a:xfrm>
            <a:custGeom>
              <a:gdLst>
                <a:gd fmla="*/ 130 w 142" name="T0"/>
                <a:gd fmla="*/ 130 h 142" name="T1"/>
                <a:gd fmla="*/ 126 w 142" name="T2"/>
                <a:gd fmla="*/ 126 h 142" name="T3"/>
                <a:gd fmla="*/ 116 w 142" name="T4"/>
                <a:gd fmla="*/ 130 h 142" name="T5"/>
                <a:gd fmla="*/ 106 w 142" name="T6"/>
                <a:gd fmla="*/ 126 h 142" name="T7"/>
                <a:gd fmla="*/ 16 w 142" name="T8"/>
                <a:gd fmla="*/ 37 h 142" name="T9"/>
                <a:gd fmla="*/ 12 w 142" name="T10"/>
                <a:gd fmla="*/ 27 h 142" name="T11"/>
                <a:gd fmla="*/ 16 w 142" name="T12"/>
                <a:gd fmla="*/ 16 h 142" name="T13"/>
                <a:gd fmla="*/ 26 w 142" name="T14"/>
                <a:gd fmla="*/ 12 h 142" name="T15"/>
                <a:gd fmla="*/ 37 w 142" name="T16"/>
                <a:gd fmla="*/ 16 h 142" name="T17"/>
                <a:gd fmla="*/ 126 w 142" name="T18"/>
                <a:gd fmla="*/ 106 h 142" name="T19"/>
                <a:gd fmla="*/ 130 w 142" name="T20"/>
                <a:gd fmla="*/ 116 h 142" name="T21"/>
                <a:gd fmla="*/ 126 w 142" name="T22"/>
                <a:gd fmla="*/ 126 h 142" name="T23"/>
                <a:gd fmla="*/ 130 w 142" name="T24"/>
                <a:gd fmla="*/ 130 h 142" name="T25"/>
                <a:gd fmla="*/ 134 w 142" name="T26"/>
                <a:gd fmla="*/ 134 h 142" name="T27"/>
                <a:gd fmla="*/ 142 w 142" name="T28"/>
                <a:gd fmla="*/ 116 h 142" name="T29"/>
                <a:gd fmla="*/ 134 w 142" name="T30"/>
                <a:gd fmla="*/ 97 h 142" name="T31"/>
                <a:gd fmla="*/ 45 w 142" name="T32"/>
                <a:gd fmla="*/ 8 h 142" name="T33"/>
                <a:gd fmla="*/ 26 w 142" name="T34"/>
                <a:gd fmla="*/ 0 h 142" name="T35"/>
                <a:gd fmla="*/ 8 w 142" name="T36"/>
                <a:gd fmla="*/ 8 h 142" name="T37"/>
                <a:gd fmla="*/ 0 w 142" name="T38"/>
                <a:gd fmla="*/ 27 h 142" name="T39"/>
                <a:gd fmla="*/ 8 w 142" name="T40"/>
                <a:gd fmla="*/ 45 h 142" name="T41"/>
                <a:gd fmla="*/ 97 w 142" name="T42"/>
                <a:gd fmla="*/ 134 h 142" name="T43"/>
                <a:gd fmla="*/ 116 w 142" name="T44"/>
                <a:gd fmla="*/ 142 h 142" name="T45"/>
                <a:gd fmla="*/ 134 w 142" name="T46"/>
                <a:gd fmla="*/ 134 h 142" name="T47"/>
                <a:gd fmla="*/ 130 w 142" name="T48"/>
                <a:gd fmla="*/ 130 h 14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42" w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7A71609-C0D0-4C98-BFB2-B8DCEBA0BBE0}"/>
                </a:ext>
              </a:extLst>
            </p:cNvPr>
            <p:cNvSpPr/>
            <p:nvPr/>
          </p:nvSpPr>
          <p:spPr bwMode="auto">
            <a:xfrm>
              <a:off x="7092951" y="1936751"/>
              <a:ext cx="568325" cy="569913"/>
            </a:xfrm>
            <a:custGeom>
              <a:gdLst>
                <a:gd fmla="*/ 126 w 134" name="T0"/>
                <a:gd fmla="*/ 126 h 134" name="T1"/>
                <a:gd fmla="*/ 97 w 134" name="T2"/>
                <a:gd fmla="*/ 126 h 134" name="T3"/>
                <a:gd fmla="*/ 8 w 134" name="T4"/>
                <a:gd fmla="*/ 37 h 134" name="T5"/>
                <a:gd fmla="*/ 8 w 134" name="T6"/>
                <a:gd fmla="*/ 8 h 134" name="T7"/>
                <a:gd fmla="*/ 37 w 134" name="T8"/>
                <a:gd fmla="*/ 8 h 134" name="T9"/>
                <a:gd fmla="*/ 126 w 134" name="T10"/>
                <a:gd fmla="*/ 98 h 134" name="T11"/>
                <a:gd fmla="*/ 126 w 134" name="T12"/>
                <a:gd fmla="*/ 126 h 1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4" w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8BA451E-3EB5-4B2C-8468-E19C47FBBFB6}"/>
                </a:ext>
              </a:extLst>
            </p:cNvPr>
            <p:cNvSpPr/>
            <p:nvPr/>
          </p:nvSpPr>
          <p:spPr bwMode="auto">
            <a:xfrm>
              <a:off x="7075488" y="1919288"/>
              <a:ext cx="603250" cy="604838"/>
            </a:xfrm>
            <a:custGeom>
              <a:gdLst>
                <a:gd fmla="*/ 130 w 142" name="T0"/>
                <a:gd fmla="*/ 130 h 142" name="T1"/>
                <a:gd fmla="*/ 126 w 142" name="T2"/>
                <a:gd fmla="*/ 126 h 142" name="T3"/>
                <a:gd fmla="*/ 116 w 142" name="T4"/>
                <a:gd fmla="*/ 130 h 142" name="T5"/>
                <a:gd fmla="*/ 106 w 142" name="T6"/>
                <a:gd fmla="*/ 126 h 142" name="T7"/>
                <a:gd fmla="*/ 16 w 142" name="T8"/>
                <a:gd fmla="*/ 37 h 142" name="T9"/>
                <a:gd fmla="*/ 12 w 142" name="T10"/>
                <a:gd fmla="*/ 27 h 142" name="T11"/>
                <a:gd fmla="*/ 16 w 142" name="T12"/>
                <a:gd fmla="*/ 16 h 142" name="T13"/>
                <a:gd fmla="*/ 26 w 142" name="T14"/>
                <a:gd fmla="*/ 12 h 142" name="T15"/>
                <a:gd fmla="*/ 37 w 142" name="T16"/>
                <a:gd fmla="*/ 16 h 142" name="T17"/>
                <a:gd fmla="*/ 126 w 142" name="T18"/>
                <a:gd fmla="*/ 106 h 142" name="T19"/>
                <a:gd fmla="*/ 130 w 142" name="T20"/>
                <a:gd fmla="*/ 116 h 142" name="T21"/>
                <a:gd fmla="*/ 126 w 142" name="T22"/>
                <a:gd fmla="*/ 126 h 142" name="T23"/>
                <a:gd fmla="*/ 130 w 142" name="T24"/>
                <a:gd fmla="*/ 130 h 142" name="T25"/>
                <a:gd fmla="*/ 134 w 142" name="T26"/>
                <a:gd fmla="*/ 134 h 142" name="T27"/>
                <a:gd fmla="*/ 142 w 142" name="T28"/>
                <a:gd fmla="*/ 116 h 142" name="T29"/>
                <a:gd fmla="*/ 134 w 142" name="T30"/>
                <a:gd fmla="*/ 97 h 142" name="T31"/>
                <a:gd fmla="*/ 45 w 142" name="T32"/>
                <a:gd fmla="*/ 8 h 142" name="T33"/>
                <a:gd fmla="*/ 26 w 142" name="T34"/>
                <a:gd fmla="*/ 0 h 142" name="T35"/>
                <a:gd fmla="*/ 8 w 142" name="T36"/>
                <a:gd fmla="*/ 8 h 142" name="T37"/>
                <a:gd fmla="*/ 0 w 142" name="T38"/>
                <a:gd fmla="*/ 27 h 142" name="T39"/>
                <a:gd fmla="*/ 8 w 142" name="T40"/>
                <a:gd fmla="*/ 45 h 142" name="T41"/>
                <a:gd fmla="*/ 97 w 142" name="T42"/>
                <a:gd fmla="*/ 134 h 142" name="T43"/>
                <a:gd fmla="*/ 116 w 142" name="T44"/>
                <a:gd fmla="*/ 142 h 142" name="T45"/>
                <a:gd fmla="*/ 134 w 142" name="T46"/>
                <a:gd fmla="*/ 134 h 142" name="T47"/>
                <a:gd fmla="*/ 130 w 142" name="T48"/>
                <a:gd fmla="*/ 130 h 14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42" w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1DC0CC6-B8F3-47D7-ACC1-6BC62AC435EE}"/>
                </a:ext>
              </a:extLst>
            </p:cNvPr>
            <p:cNvSpPr/>
            <p:nvPr/>
          </p:nvSpPr>
          <p:spPr bwMode="auto">
            <a:xfrm>
              <a:off x="6429376" y="2493963"/>
              <a:ext cx="679450" cy="676275"/>
            </a:xfrm>
            <a:custGeom>
              <a:gdLst>
                <a:gd fmla="*/ 152 w 160" name="T0"/>
                <a:gd fmla="*/ 151 h 159" name="T1"/>
                <a:gd fmla="*/ 123 w 160" name="T2"/>
                <a:gd fmla="*/ 151 h 159" name="T3"/>
                <a:gd fmla="*/ 8 w 160" name="T4"/>
                <a:gd fmla="*/ 36 h 159" name="T5"/>
                <a:gd fmla="*/ 8 w 160" name="T6"/>
                <a:gd fmla="*/ 8 h 159" name="T7"/>
                <a:gd fmla="*/ 37 w 160" name="T8"/>
                <a:gd fmla="*/ 8 h 159" name="T9"/>
                <a:gd fmla="*/ 152 w 160" name="T10"/>
                <a:gd fmla="*/ 123 h 159" name="T11"/>
                <a:gd fmla="*/ 152 w 160" name="T12"/>
                <a:gd fmla="*/ 151 h 1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9" w="160">
                  <a:moveTo>
                    <a:pt x="152" y="151"/>
                  </a:moveTo>
                  <a:cubicBezTo>
                    <a:pt x="144" y="159"/>
                    <a:pt x="131" y="159"/>
                    <a:pt x="123" y="15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28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60" y="131"/>
                    <a:pt x="160" y="144"/>
                    <a:pt x="152" y="15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61015F1-2039-4AEE-924C-C2A4F28B26DF}"/>
                </a:ext>
              </a:extLst>
            </p:cNvPr>
            <p:cNvSpPr/>
            <p:nvPr/>
          </p:nvSpPr>
          <p:spPr bwMode="auto">
            <a:xfrm>
              <a:off x="6411913" y="2476501"/>
              <a:ext cx="714375" cy="709613"/>
            </a:xfrm>
            <a:custGeom>
              <a:gdLst>
                <a:gd fmla="*/ 156 w 168" name="T0"/>
                <a:gd fmla="*/ 155 h 167" name="T1"/>
                <a:gd fmla="*/ 151 w 168" name="T2"/>
                <a:gd fmla="*/ 151 h 167" name="T3"/>
                <a:gd fmla="*/ 141 w 168" name="T4"/>
                <a:gd fmla="*/ 155 h 167" name="T5"/>
                <a:gd fmla="*/ 131 w 168" name="T6"/>
                <a:gd fmla="*/ 151 h 167" name="T7"/>
                <a:gd fmla="*/ 16 w 168" name="T8"/>
                <a:gd fmla="*/ 36 h 167" name="T9"/>
                <a:gd fmla="*/ 12 w 168" name="T10"/>
                <a:gd fmla="*/ 26 h 167" name="T11"/>
                <a:gd fmla="*/ 16 w 168" name="T12"/>
                <a:gd fmla="*/ 16 h 167" name="T13"/>
                <a:gd fmla="*/ 26 w 168" name="T14"/>
                <a:gd fmla="*/ 12 h 167" name="T15"/>
                <a:gd fmla="*/ 36 w 168" name="T16"/>
                <a:gd fmla="*/ 16 h 167" name="T17"/>
                <a:gd fmla="*/ 151 w 168" name="T18"/>
                <a:gd fmla="*/ 131 h 167" name="T19"/>
                <a:gd fmla="*/ 156 w 168" name="T20"/>
                <a:gd fmla="*/ 141 h 167" name="T21"/>
                <a:gd fmla="*/ 151 w 168" name="T22"/>
                <a:gd fmla="*/ 151 h 167" name="T23"/>
                <a:gd fmla="*/ 156 w 168" name="T24"/>
                <a:gd fmla="*/ 155 h 167" name="T25"/>
                <a:gd fmla="*/ 160 w 168" name="T26"/>
                <a:gd fmla="*/ 160 h 167" name="T27"/>
                <a:gd fmla="*/ 168 w 168" name="T28"/>
                <a:gd fmla="*/ 141 h 167" name="T29"/>
                <a:gd fmla="*/ 160 w 168" name="T30"/>
                <a:gd fmla="*/ 123 h 167" name="T31"/>
                <a:gd fmla="*/ 45 w 168" name="T32"/>
                <a:gd fmla="*/ 7 h 167" name="T33"/>
                <a:gd fmla="*/ 26 w 168" name="T34"/>
                <a:gd fmla="*/ 0 h 167" name="T35"/>
                <a:gd fmla="*/ 8 w 168" name="T36"/>
                <a:gd fmla="*/ 7 h 167" name="T37"/>
                <a:gd fmla="*/ 0 w 168" name="T38"/>
                <a:gd fmla="*/ 26 h 167" name="T39"/>
                <a:gd fmla="*/ 8 w 168" name="T40"/>
                <a:gd fmla="*/ 45 h 167" name="T41"/>
                <a:gd fmla="*/ 123 w 168" name="T42"/>
                <a:gd fmla="*/ 160 h 167" name="T43"/>
                <a:gd fmla="*/ 141 w 168" name="T44"/>
                <a:gd fmla="*/ 167 h 167" name="T45"/>
                <a:gd fmla="*/ 160 w 168" name="T46"/>
                <a:gd fmla="*/ 160 h 167" name="T47"/>
                <a:gd fmla="*/ 156 w 168" name="T48"/>
                <a:gd fmla="*/ 155 h 16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7" w="168">
                  <a:moveTo>
                    <a:pt x="156" y="155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49" y="154"/>
                    <a:pt x="145" y="155"/>
                    <a:pt x="141" y="155"/>
                  </a:cubicBezTo>
                  <a:cubicBezTo>
                    <a:pt x="138" y="155"/>
                    <a:pt x="134" y="154"/>
                    <a:pt x="131" y="15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3"/>
                    <a:pt x="12" y="30"/>
                    <a:pt x="12" y="26"/>
                  </a:cubicBezTo>
                  <a:cubicBezTo>
                    <a:pt x="12" y="22"/>
                    <a:pt x="13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6" y="137"/>
                    <a:pt x="156" y="141"/>
                  </a:cubicBezTo>
                  <a:cubicBezTo>
                    <a:pt x="156" y="145"/>
                    <a:pt x="154" y="148"/>
                    <a:pt x="151" y="151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8" y="148"/>
                    <a:pt x="168" y="141"/>
                  </a:cubicBezTo>
                  <a:cubicBezTo>
                    <a:pt x="168" y="134"/>
                    <a:pt x="165" y="128"/>
                    <a:pt x="160" y="1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0" y="2"/>
                    <a:pt x="33" y="0"/>
                    <a:pt x="26" y="0"/>
                  </a:cubicBezTo>
                  <a:cubicBezTo>
                    <a:pt x="20" y="0"/>
                    <a:pt x="13" y="2"/>
                    <a:pt x="8" y="7"/>
                  </a:cubicBezTo>
                  <a:cubicBezTo>
                    <a:pt x="3" y="13"/>
                    <a:pt x="0" y="19"/>
                    <a:pt x="0" y="26"/>
                  </a:cubicBezTo>
                  <a:cubicBezTo>
                    <a:pt x="0" y="33"/>
                    <a:pt x="3" y="39"/>
                    <a:pt x="8" y="4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8" y="165"/>
                    <a:pt x="135" y="167"/>
                    <a:pt x="141" y="167"/>
                  </a:cubicBezTo>
                  <a:cubicBezTo>
                    <a:pt x="148" y="167"/>
                    <a:pt x="155" y="165"/>
                    <a:pt x="160" y="160"/>
                  </a:cubicBezTo>
                  <a:lnTo>
                    <a:pt x="156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4525645-9728-4867-8270-5505CD0759EE}"/>
                </a:ext>
              </a:extLst>
            </p:cNvPr>
            <p:cNvSpPr/>
            <p:nvPr/>
          </p:nvSpPr>
          <p:spPr bwMode="auto">
            <a:xfrm>
              <a:off x="6918326" y="2005013"/>
              <a:ext cx="674688" cy="679450"/>
            </a:xfrm>
            <a:custGeom>
              <a:gdLst>
                <a:gd fmla="*/ 151 w 159" name="T0"/>
                <a:gd fmla="*/ 152 h 160" name="T1"/>
                <a:gd fmla="*/ 123 w 159" name="T2"/>
                <a:gd fmla="*/ 152 h 160" name="T3"/>
                <a:gd fmla="*/ 8 w 159" name="T4"/>
                <a:gd fmla="*/ 37 h 160" name="T5"/>
                <a:gd fmla="*/ 8 w 159" name="T6"/>
                <a:gd fmla="*/ 8 h 160" name="T7"/>
                <a:gd fmla="*/ 36 w 159" name="T8"/>
                <a:gd fmla="*/ 8 h 160" name="T9"/>
                <a:gd fmla="*/ 151 w 159" name="T10"/>
                <a:gd fmla="*/ 123 h 160" name="T11"/>
                <a:gd fmla="*/ 151 w 159" name="T12"/>
                <a:gd fmla="*/ 152 h 1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0" w="159">
                  <a:moveTo>
                    <a:pt x="151" y="152"/>
                  </a:moveTo>
                  <a:cubicBezTo>
                    <a:pt x="143" y="160"/>
                    <a:pt x="131" y="160"/>
                    <a:pt x="123" y="15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5" y="0"/>
                    <a:pt x="28" y="0"/>
                    <a:pt x="36" y="8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9" y="131"/>
                    <a:pt x="159" y="144"/>
                    <a:pt x="151" y="152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3BE8FC1-57F0-47FC-8F90-C37DD3DC57AA}"/>
                </a:ext>
              </a:extLst>
            </p:cNvPr>
            <p:cNvSpPr/>
            <p:nvPr/>
          </p:nvSpPr>
          <p:spPr bwMode="auto">
            <a:xfrm>
              <a:off x="6900863" y="1987551"/>
              <a:ext cx="709613" cy="714375"/>
            </a:xfrm>
            <a:custGeom>
              <a:gdLst>
                <a:gd fmla="*/ 155 w 167" name="T0"/>
                <a:gd fmla="*/ 156 h 168" name="T1"/>
                <a:gd fmla="*/ 151 w 167" name="T2"/>
                <a:gd fmla="*/ 152 h 168" name="T3"/>
                <a:gd fmla="*/ 141 w 167" name="T4"/>
                <a:gd fmla="*/ 156 h 168" name="T5"/>
                <a:gd fmla="*/ 131 w 167" name="T6"/>
                <a:gd fmla="*/ 152 h 168" name="T7"/>
                <a:gd fmla="*/ 16 w 167" name="T8"/>
                <a:gd fmla="*/ 36 h 168" name="T9"/>
                <a:gd fmla="*/ 12 w 167" name="T10"/>
                <a:gd fmla="*/ 26 h 168" name="T11"/>
                <a:gd fmla="*/ 16 w 167" name="T12"/>
                <a:gd fmla="*/ 16 h 168" name="T13"/>
                <a:gd fmla="*/ 26 w 167" name="T14"/>
                <a:gd fmla="*/ 12 h 168" name="T15"/>
                <a:gd fmla="*/ 36 w 167" name="T16"/>
                <a:gd fmla="*/ 16 h 168" name="T17"/>
                <a:gd fmla="*/ 151 w 167" name="T18"/>
                <a:gd fmla="*/ 131 h 168" name="T19"/>
                <a:gd fmla="*/ 155 w 167" name="T20"/>
                <a:gd fmla="*/ 141 h 168" name="T21"/>
                <a:gd fmla="*/ 151 w 167" name="T22"/>
                <a:gd fmla="*/ 152 h 168" name="T23"/>
                <a:gd fmla="*/ 155 w 167" name="T24"/>
                <a:gd fmla="*/ 156 h 168" name="T25"/>
                <a:gd fmla="*/ 160 w 167" name="T26"/>
                <a:gd fmla="*/ 160 h 168" name="T27"/>
                <a:gd fmla="*/ 167 w 167" name="T28"/>
                <a:gd fmla="*/ 141 h 168" name="T29"/>
                <a:gd fmla="*/ 160 w 167" name="T30"/>
                <a:gd fmla="*/ 123 h 168" name="T31"/>
                <a:gd fmla="*/ 44 w 167" name="T32"/>
                <a:gd fmla="*/ 8 h 168" name="T33"/>
                <a:gd fmla="*/ 26 w 167" name="T34"/>
                <a:gd fmla="*/ 0 h 168" name="T35"/>
                <a:gd fmla="*/ 7 w 167" name="T36"/>
                <a:gd fmla="*/ 8 h 168" name="T37"/>
                <a:gd fmla="*/ 0 w 167" name="T38"/>
                <a:gd fmla="*/ 26 h 168" name="T39"/>
                <a:gd fmla="*/ 7 w 167" name="T40"/>
                <a:gd fmla="*/ 45 h 168" name="T41"/>
                <a:gd fmla="*/ 122 w 167" name="T42"/>
                <a:gd fmla="*/ 160 h 168" name="T43"/>
                <a:gd fmla="*/ 141 w 167" name="T44"/>
                <a:gd fmla="*/ 168 h 168" name="T45"/>
                <a:gd fmla="*/ 160 w 167" name="T46"/>
                <a:gd fmla="*/ 160 h 168" name="T47"/>
                <a:gd fmla="*/ 155 w 167" name="T48"/>
                <a:gd fmla="*/ 156 h 16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" w="167">
                  <a:moveTo>
                    <a:pt x="155" y="156"/>
                  </a:moveTo>
                  <a:cubicBezTo>
                    <a:pt x="151" y="152"/>
                    <a:pt x="151" y="152"/>
                    <a:pt x="151" y="152"/>
                  </a:cubicBezTo>
                  <a:cubicBezTo>
                    <a:pt x="148" y="154"/>
                    <a:pt x="145" y="156"/>
                    <a:pt x="141" y="156"/>
                  </a:cubicBezTo>
                  <a:cubicBezTo>
                    <a:pt x="137" y="156"/>
                    <a:pt x="134" y="154"/>
                    <a:pt x="131" y="15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4"/>
                    <a:pt x="12" y="30"/>
                    <a:pt x="12" y="26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3"/>
                    <a:pt x="22" y="12"/>
                    <a:pt x="26" y="12"/>
                  </a:cubicBezTo>
                  <a:cubicBezTo>
                    <a:pt x="30" y="12"/>
                    <a:pt x="33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5" y="138"/>
                    <a:pt x="155" y="141"/>
                  </a:cubicBezTo>
                  <a:cubicBezTo>
                    <a:pt x="155" y="145"/>
                    <a:pt x="154" y="149"/>
                    <a:pt x="151" y="152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7" y="148"/>
                    <a:pt x="167" y="141"/>
                  </a:cubicBezTo>
                  <a:cubicBezTo>
                    <a:pt x="167" y="135"/>
                    <a:pt x="165" y="128"/>
                    <a:pt x="160" y="12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19" y="0"/>
                    <a:pt x="12" y="3"/>
                    <a:pt x="7" y="8"/>
                  </a:cubicBezTo>
                  <a:cubicBezTo>
                    <a:pt x="2" y="13"/>
                    <a:pt x="0" y="20"/>
                    <a:pt x="0" y="26"/>
                  </a:cubicBezTo>
                  <a:cubicBezTo>
                    <a:pt x="0" y="33"/>
                    <a:pt x="2" y="40"/>
                    <a:pt x="7" y="45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8" y="165"/>
                    <a:pt x="134" y="168"/>
                    <a:pt x="141" y="168"/>
                  </a:cubicBezTo>
                  <a:cubicBezTo>
                    <a:pt x="148" y="168"/>
                    <a:pt x="154" y="165"/>
                    <a:pt x="160" y="160"/>
                  </a:cubicBezTo>
                  <a:lnTo>
                    <a:pt x="155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9D9AB27-AAD9-4692-9743-2153EDD318BD}"/>
                </a:ext>
              </a:extLst>
            </p:cNvPr>
            <p:cNvSpPr/>
            <p:nvPr/>
          </p:nvSpPr>
          <p:spPr bwMode="auto">
            <a:xfrm>
              <a:off x="6505576" y="2324101"/>
              <a:ext cx="769938" cy="768350"/>
            </a:xfrm>
            <a:custGeom>
              <a:gdLst>
                <a:gd fmla="*/ 173 w 181" name="T0"/>
                <a:gd fmla="*/ 174 h 181" name="T1"/>
                <a:gd fmla="*/ 144 w 181" name="T2"/>
                <a:gd fmla="*/ 174 h 181" name="T3"/>
                <a:gd fmla="*/ 8 w 181" name="T4"/>
                <a:gd fmla="*/ 37 h 181" name="T5"/>
                <a:gd fmla="*/ 8 w 181" name="T6"/>
                <a:gd fmla="*/ 8 h 181" name="T7"/>
                <a:gd fmla="*/ 36 w 181" name="T8"/>
                <a:gd fmla="*/ 8 h 181" name="T9"/>
                <a:gd fmla="*/ 173 w 181" name="T10"/>
                <a:gd fmla="*/ 145 h 181" name="T11"/>
                <a:gd fmla="*/ 173 w 181" name="T12"/>
                <a:gd fmla="*/ 174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81">
                  <a:moveTo>
                    <a:pt x="173" y="174"/>
                  </a:moveTo>
                  <a:cubicBezTo>
                    <a:pt x="165" y="181"/>
                    <a:pt x="152" y="181"/>
                    <a:pt x="144" y="17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6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3"/>
                    <a:pt x="181" y="166"/>
                    <a:pt x="173" y="17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CD23BCC-12D3-43B3-892E-63B5AF3D1141}"/>
                </a:ext>
              </a:extLst>
            </p:cNvPr>
            <p:cNvSpPr/>
            <p:nvPr/>
          </p:nvSpPr>
          <p:spPr bwMode="auto">
            <a:xfrm>
              <a:off x="6489701" y="2306638"/>
              <a:ext cx="801688" cy="803275"/>
            </a:xfrm>
            <a:custGeom>
              <a:gdLst>
                <a:gd fmla="*/ 177 w 189" name="T0"/>
                <a:gd fmla="*/ 178 h 189" name="T1"/>
                <a:gd fmla="*/ 173 w 189" name="T2"/>
                <a:gd fmla="*/ 173 h 189" name="T3"/>
                <a:gd fmla="*/ 163 w 189" name="T4"/>
                <a:gd fmla="*/ 177 h 189" name="T5"/>
                <a:gd fmla="*/ 153 w 189" name="T6"/>
                <a:gd fmla="*/ 173 h 189" name="T7"/>
                <a:gd fmla="*/ 16 w 189" name="T8"/>
                <a:gd fmla="*/ 37 h 189" name="T9"/>
                <a:gd fmla="*/ 12 w 189" name="T10"/>
                <a:gd fmla="*/ 27 h 189" name="T11"/>
                <a:gd fmla="*/ 16 w 189" name="T12"/>
                <a:gd fmla="*/ 16 h 189" name="T13"/>
                <a:gd fmla="*/ 26 w 189" name="T14"/>
                <a:gd fmla="*/ 12 h 189" name="T15"/>
                <a:gd fmla="*/ 36 w 189" name="T16"/>
                <a:gd fmla="*/ 16 h 189" name="T17"/>
                <a:gd fmla="*/ 173 w 189" name="T18"/>
                <a:gd fmla="*/ 153 h 189" name="T19"/>
                <a:gd fmla="*/ 177 w 189" name="T20"/>
                <a:gd fmla="*/ 163 h 189" name="T21"/>
                <a:gd fmla="*/ 173 w 189" name="T22"/>
                <a:gd fmla="*/ 173 h 189" name="T23"/>
                <a:gd fmla="*/ 177 w 189" name="T24"/>
                <a:gd fmla="*/ 178 h 189" name="T25"/>
                <a:gd fmla="*/ 181 w 189" name="T26"/>
                <a:gd fmla="*/ 182 h 189" name="T27"/>
                <a:gd fmla="*/ 189 w 189" name="T28"/>
                <a:gd fmla="*/ 163 h 189" name="T29"/>
                <a:gd fmla="*/ 181 w 189" name="T30"/>
                <a:gd fmla="*/ 145 h 189" name="T31"/>
                <a:gd fmla="*/ 45 w 189" name="T32"/>
                <a:gd fmla="*/ 8 h 189" name="T33"/>
                <a:gd fmla="*/ 26 w 189" name="T34"/>
                <a:gd fmla="*/ 0 h 189" name="T35"/>
                <a:gd fmla="*/ 8 w 189" name="T36"/>
                <a:gd fmla="*/ 8 h 189" name="T37"/>
                <a:gd fmla="*/ 0 w 189" name="T38"/>
                <a:gd fmla="*/ 27 h 189" name="T39"/>
                <a:gd fmla="*/ 8 w 189" name="T40"/>
                <a:gd fmla="*/ 45 h 189" name="T41"/>
                <a:gd fmla="*/ 144 w 189" name="T42"/>
                <a:gd fmla="*/ 182 h 189" name="T43"/>
                <a:gd fmla="*/ 163 w 189" name="T44"/>
                <a:gd fmla="*/ 189 h 189" name="T45"/>
                <a:gd fmla="*/ 181 w 189" name="T46"/>
                <a:gd fmla="*/ 182 h 189" name="T47"/>
                <a:gd fmla="*/ 177 w 189" name="T48"/>
                <a:gd fmla="*/ 178 h 18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89" w="189">
                  <a:moveTo>
                    <a:pt x="177" y="178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6" y="177"/>
                    <a:pt x="163" y="177"/>
                  </a:cubicBezTo>
                  <a:cubicBezTo>
                    <a:pt x="159" y="177"/>
                    <a:pt x="155" y="176"/>
                    <a:pt x="153" y="17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34"/>
                    <a:pt x="12" y="30"/>
                    <a:pt x="12" y="27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4"/>
                    <a:pt x="22" y="12"/>
                    <a:pt x="26" y="12"/>
                  </a:cubicBezTo>
                  <a:cubicBezTo>
                    <a:pt x="30" y="12"/>
                    <a:pt x="33" y="14"/>
                    <a:pt x="36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60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6" y="177"/>
                    <a:pt x="189" y="170"/>
                    <a:pt x="189" y="163"/>
                  </a:cubicBezTo>
                  <a:cubicBezTo>
                    <a:pt x="189" y="156"/>
                    <a:pt x="186" y="150"/>
                    <a:pt x="181" y="14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3"/>
                    <a:pt x="2" y="40"/>
                    <a:pt x="8" y="45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9" y="187"/>
                    <a:pt x="156" y="189"/>
                    <a:pt x="163" y="189"/>
                  </a:cubicBezTo>
                  <a:cubicBezTo>
                    <a:pt x="169" y="189"/>
                    <a:pt x="176" y="187"/>
                    <a:pt x="181" y="182"/>
                  </a:cubicBezTo>
                  <a:lnTo>
                    <a:pt x="177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BA35FD2-298D-455D-9B15-507C12FE4276}"/>
                </a:ext>
              </a:extLst>
            </p:cNvPr>
            <p:cNvSpPr/>
            <p:nvPr/>
          </p:nvSpPr>
          <p:spPr bwMode="auto">
            <a:xfrm>
              <a:off x="6748463" y="2081213"/>
              <a:ext cx="768350" cy="769938"/>
            </a:xfrm>
            <a:custGeom>
              <a:gdLst>
                <a:gd fmla="*/ 173 w 181" name="T0"/>
                <a:gd fmla="*/ 173 h 181" name="T1"/>
                <a:gd fmla="*/ 145 w 181" name="T2"/>
                <a:gd fmla="*/ 173 h 181" name="T3"/>
                <a:gd fmla="*/ 8 w 181" name="T4"/>
                <a:gd fmla="*/ 37 h 181" name="T5"/>
                <a:gd fmla="*/ 8 w 181" name="T6"/>
                <a:gd fmla="*/ 8 h 181" name="T7"/>
                <a:gd fmla="*/ 37 w 181" name="T8"/>
                <a:gd fmla="*/ 8 h 181" name="T9"/>
                <a:gd fmla="*/ 173 w 181" name="T10"/>
                <a:gd fmla="*/ 145 h 181" name="T11"/>
                <a:gd fmla="*/ 173 w 181" name="T12"/>
                <a:gd fmla="*/ 173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81">
                  <a:moveTo>
                    <a:pt x="173" y="173"/>
                  </a:moveTo>
                  <a:cubicBezTo>
                    <a:pt x="165" y="181"/>
                    <a:pt x="153" y="181"/>
                    <a:pt x="145" y="17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2"/>
                    <a:pt x="181" y="165"/>
                    <a:pt x="173" y="17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8102948-9ABA-40E8-89CB-1D797A1BDFC9}"/>
                </a:ext>
              </a:extLst>
            </p:cNvPr>
            <p:cNvSpPr/>
            <p:nvPr/>
          </p:nvSpPr>
          <p:spPr bwMode="auto">
            <a:xfrm>
              <a:off x="6731001" y="2063751"/>
              <a:ext cx="803275" cy="803275"/>
            </a:xfrm>
            <a:custGeom>
              <a:gdLst>
                <a:gd fmla="*/ 177 w 189" name="T0"/>
                <a:gd fmla="*/ 177 h 189" name="T1"/>
                <a:gd fmla="*/ 173 w 189" name="T2"/>
                <a:gd fmla="*/ 173 h 189" name="T3"/>
                <a:gd fmla="*/ 163 w 189" name="T4"/>
                <a:gd fmla="*/ 177 h 189" name="T5"/>
                <a:gd fmla="*/ 153 w 189" name="T6"/>
                <a:gd fmla="*/ 173 h 189" name="T7"/>
                <a:gd fmla="*/ 16 w 189" name="T8"/>
                <a:gd fmla="*/ 36 h 189" name="T9"/>
                <a:gd fmla="*/ 12 w 189" name="T10"/>
                <a:gd fmla="*/ 26 h 189" name="T11"/>
                <a:gd fmla="*/ 16 w 189" name="T12"/>
                <a:gd fmla="*/ 16 h 189" name="T13"/>
                <a:gd fmla="*/ 26 w 189" name="T14"/>
                <a:gd fmla="*/ 12 h 189" name="T15"/>
                <a:gd fmla="*/ 37 w 189" name="T16"/>
                <a:gd fmla="*/ 16 h 189" name="T17"/>
                <a:gd fmla="*/ 173 w 189" name="T18"/>
                <a:gd fmla="*/ 153 h 189" name="T19"/>
                <a:gd fmla="*/ 177 w 189" name="T20"/>
                <a:gd fmla="*/ 163 h 189" name="T21"/>
                <a:gd fmla="*/ 173 w 189" name="T22"/>
                <a:gd fmla="*/ 173 h 189" name="T23"/>
                <a:gd fmla="*/ 177 w 189" name="T24"/>
                <a:gd fmla="*/ 177 h 189" name="T25"/>
                <a:gd fmla="*/ 182 w 189" name="T26"/>
                <a:gd fmla="*/ 181 h 189" name="T27"/>
                <a:gd fmla="*/ 189 w 189" name="T28"/>
                <a:gd fmla="*/ 163 h 189" name="T29"/>
                <a:gd fmla="*/ 182 w 189" name="T30"/>
                <a:gd fmla="*/ 144 h 189" name="T31"/>
                <a:gd fmla="*/ 45 w 189" name="T32"/>
                <a:gd fmla="*/ 8 h 189" name="T33"/>
                <a:gd fmla="*/ 26 w 189" name="T34"/>
                <a:gd fmla="*/ 0 h 189" name="T35"/>
                <a:gd fmla="*/ 8 w 189" name="T36"/>
                <a:gd fmla="*/ 8 h 189" name="T37"/>
                <a:gd fmla="*/ 0 w 189" name="T38"/>
                <a:gd fmla="*/ 26 h 189" name="T39"/>
                <a:gd fmla="*/ 8 w 189" name="T40"/>
                <a:gd fmla="*/ 45 h 189" name="T41"/>
                <a:gd fmla="*/ 144 w 189" name="T42"/>
                <a:gd fmla="*/ 181 h 189" name="T43"/>
                <a:gd fmla="*/ 163 w 189" name="T44"/>
                <a:gd fmla="*/ 189 h 189" name="T45"/>
                <a:gd fmla="*/ 182 w 189" name="T46"/>
                <a:gd fmla="*/ 181 h 189" name="T47"/>
                <a:gd fmla="*/ 177 w 189" name="T48"/>
                <a:gd fmla="*/ 177 h 18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89" w="189">
                  <a:moveTo>
                    <a:pt x="177" y="177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7" y="177"/>
                    <a:pt x="163" y="177"/>
                  </a:cubicBezTo>
                  <a:cubicBezTo>
                    <a:pt x="159" y="177"/>
                    <a:pt x="156" y="176"/>
                    <a:pt x="153" y="17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4"/>
                    <a:pt x="12" y="30"/>
                    <a:pt x="12" y="26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7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59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7" y="176"/>
                    <a:pt x="189" y="170"/>
                    <a:pt x="189" y="163"/>
                  </a:cubicBezTo>
                  <a:cubicBezTo>
                    <a:pt x="189" y="156"/>
                    <a:pt x="187" y="149"/>
                    <a:pt x="182" y="14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6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50" y="187"/>
                    <a:pt x="156" y="189"/>
                    <a:pt x="163" y="189"/>
                  </a:cubicBezTo>
                  <a:cubicBezTo>
                    <a:pt x="170" y="189"/>
                    <a:pt x="177" y="187"/>
                    <a:pt x="182" y="181"/>
                  </a:cubicBezTo>
                  <a:lnTo>
                    <a:pt x="177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34182DB-F5FC-4901-A959-5F4541401317}"/>
                </a:ext>
              </a:extLst>
            </p:cNvPr>
            <p:cNvSpPr/>
            <p:nvPr/>
          </p:nvSpPr>
          <p:spPr bwMode="auto">
            <a:xfrm>
              <a:off x="6561138" y="2136776"/>
              <a:ext cx="900113" cy="901700"/>
            </a:xfrm>
            <a:custGeom>
              <a:gdLst>
                <a:gd fmla="*/ 204 w 212" name="T0"/>
                <a:gd fmla="*/ 204 h 212" name="T1"/>
                <a:gd fmla="*/ 175 w 212" name="T2"/>
                <a:gd fmla="*/ 204 h 212" name="T3"/>
                <a:gd fmla="*/ 8 w 212" name="T4"/>
                <a:gd fmla="*/ 37 h 212" name="T5"/>
                <a:gd fmla="*/ 8 w 212" name="T6"/>
                <a:gd fmla="*/ 8 h 212" name="T7"/>
                <a:gd fmla="*/ 37 w 212" name="T8"/>
                <a:gd fmla="*/ 8 h 212" name="T9"/>
                <a:gd fmla="*/ 204 w 212" name="T10"/>
                <a:gd fmla="*/ 176 h 212" name="T11"/>
                <a:gd fmla="*/ 204 w 212" name="T12"/>
                <a:gd fmla="*/ 204 h 2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1" w="211">
                  <a:moveTo>
                    <a:pt x="204" y="204"/>
                  </a:moveTo>
                  <a:cubicBezTo>
                    <a:pt x="196" y="212"/>
                    <a:pt x="183" y="212"/>
                    <a:pt x="175" y="20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12" y="184"/>
                    <a:pt x="212" y="196"/>
                    <a:pt x="204" y="20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53E93A2-803F-4ADC-B5C6-A84780ED21A5}"/>
                </a:ext>
              </a:extLst>
            </p:cNvPr>
            <p:cNvSpPr/>
            <p:nvPr/>
          </p:nvSpPr>
          <p:spPr bwMode="auto">
            <a:xfrm>
              <a:off x="6543676" y="2119313"/>
              <a:ext cx="935038" cy="935038"/>
            </a:xfrm>
            <a:custGeom>
              <a:gdLst>
                <a:gd fmla="*/ 208 w 220" name="T0"/>
                <a:gd fmla="*/ 208 h 220" name="T1"/>
                <a:gd fmla="*/ 204 w 220" name="T2"/>
                <a:gd fmla="*/ 204 h 220" name="T3"/>
                <a:gd fmla="*/ 194 w 220" name="T4"/>
                <a:gd fmla="*/ 208 h 220" name="T5"/>
                <a:gd fmla="*/ 184 w 220" name="T6"/>
                <a:gd fmla="*/ 204 h 220" name="T7"/>
                <a:gd fmla="*/ 16 w 220" name="T8"/>
                <a:gd fmla="*/ 37 h 220" name="T9"/>
                <a:gd fmla="*/ 12 w 220" name="T10"/>
                <a:gd fmla="*/ 27 h 220" name="T11"/>
                <a:gd fmla="*/ 16 w 220" name="T12"/>
                <a:gd fmla="*/ 16 h 220" name="T13"/>
                <a:gd fmla="*/ 26 w 220" name="T14"/>
                <a:gd fmla="*/ 12 h 220" name="T15"/>
                <a:gd fmla="*/ 36 w 220" name="T16"/>
                <a:gd fmla="*/ 16 h 220" name="T17"/>
                <a:gd fmla="*/ 204 w 220" name="T18"/>
                <a:gd fmla="*/ 184 h 220" name="T19"/>
                <a:gd fmla="*/ 208 w 220" name="T20"/>
                <a:gd fmla="*/ 194 h 220" name="T21"/>
                <a:gd fmla="*/ 204 w 220" name="T22"/>
                <a:gd fmla="*/ 204 h 220" name="T23"/>
                <a:gd fmla="*/ 208 w 220" name="T24"/>
                <a:gd fmla="*/ 208 h 220" name="T25"/>
                <a:gd fmla="*/ 212 w 220" name="T26"/>
                <a:gd fmla="*/ 212 h 220" name="T27"/>
                <a:gd fmla="*/ 220 w 220" name="T28"/>
                <a:gd fmla="*/ 194 h 220" name="T29"/>
                <a:gd fmla="*/ 212 w 220" name="T30"/>
                <a:gd fmla="*/ 175 h 220" name="T31"/>
                <a:gd fmla="*/ 45 w 220" name="T32"/>
                <a:gd fmla="*/ 8 h 220" name="T33"/>
                <a:gd fmla="*/ 26 w 220" name="T34"/>
                <a:gd fmla="*/ 0 h 220" name="T35"/>
                <a:gd fmla="*/ 8 w 220" name="T36"/>
                <a:gd fmla="*/ 8 h 220" name="T37"/>
                <a:gd fmla="*/ 0 w 220" name="T38"/>
                <a:gd fmla="*/ 27 h 220" name="T39"/>
                <a:gd fmla="*/ 8 w 220" name="T40"/>
                <a:gd fmla="*/ 45 h 220" name="T41"/>
                <a:gd fmla="*/ 175 w 220" name="T42"/>
                <a:gd fmla="*/ 212 h 220" name="T43"/>
                <a:gd fmla="*/ 194 w 220" name="T44"/>
                <a:gd fmla="*/ 220 h 220" name="T45"/>
                <a:gd fmla="*/ 212 w 220" name="T46"/>
                <a:gd fmla="*/ 212 h 220" name="T47"/>
                <a:gd fmla="*/ 208 w 220" name="T48"/>
                <a:gd fmla="*/ 208 h 22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20" w="220">
                  <a:moveTo>
                    <a:pt x="208" y="208"/>
                  </a:moveTo>
                  <a:cubicBezTo>
                    <a:pt x="204" y="204"/>
                    <a:pt x="204" y="204"/>
                    <a:pt x="204" y="204"/>
                  </a:cubicBezTo>
                  <a:cubicBezTo>
                    <a:pt x="201" y="207"/>
                    <a:pt x="197" y="208"/>
                    <a:pt x="194" y="208"/>
                  </a:cubicBezTo>
                  <a:cubicBezTo>
                    <a:pt x="190" y="208"/>
                    <a:pt x="187" y="207"/>
                    <a:pt x="184" y="20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6" y="16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7" y="187"/>
                    <a:pt x="208" y="190"/>
                    <a:pt x="208" y="194"/>
                  </a:cubicBezTo>
                  <a:cubicBezTo>
                    <a:pt x="208" y="198"/>
                    <a:pt x="207" y="201"/>
                    <a:pt x="204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7" y="207"/>
                    <a:pt x="220" y="201"/>
                    <a:pt x="220" y="194"/>
                  </a:cubicBezTo>
                  <a:cubicBezTo>
                    <a:pt x="220" y="187"/>
                    <a:pt x="217" y="180"/>
                    <a:pt x="212" y="17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80" y="218"/>
                    <a:pt x="187" y="220"/>
                    <a:pt x="194" y="220"/>
                  </a:cubicBezTo>
                  <a:cubicBezTo>
                    <a:pt x="201" y="220"/>
                    <a:pt x="207" y="218"/>
                    <a:pt x="212" y="212"/>
                  </a:cubicBezTo>
                  <a:lnTo>
                    <a:pt x="208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A43D826-0F83-4B70-80D0-B1D7E74441D4}"/>
              </a:ext>
            </a:extLst>
          </p:cNvPr>
          <p:cNvGrpSpPr/>
          <p:nvPr/>
        </p:nvGrpSpPr>
        <p:grpSpPr>
          <a:xfrm>
            <a:off x="4476946" y="1919288"/>
            <a:ext cx="2889251" cy="2890838"/>
            <a:chOff x="4376738" y="1919288"/>
            <a:chExt cx="2889251" cy="2890838"/>
          </a:xfrm>
        </p:grpSpPr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F84A472-EBC3-471D-A351-E51EBDFD1806}"/>
                </a:ext>
              </a:extLst>
            </p:cNvPr>
            <p:cNvSpPr/>
            <p:nvPr/>
          </p:nvSpPr>
          <p:spPr bwMode="auto">
            <a:xfrm>
              <a:off x="5286376" y="2833688"/>
              <a:ext cx="1963738" cy="1963738"/>
            </a:xfrm>
            <a:custGeom>
              <a:gdLst>
                <a:gd fmla="*/ 415 w 462" name="T0"/>
                <a:gd fmla="*/ 452 h 462" name="T1"/>
                <a:gd fmla="*/ 452 w 462" name="T2"/>
                <a:gd fmla="*/ 452 h 462" name="T3"/>
                <a:gd fmla="*/ 452 w 462" name="T4"/>
                <a:gd fmla="*/ 414 h 462" name="T5"/>
                <a:gd fmla="*/ 48 w 462" name="T6"/>
                <a:gd fmla="*/ 10 h 462" name="T7"/>
                <a:gd fmla="*/ 10 w 462" name="T8"/>
                <a:gd fmla="*/ 10 h 462" name="T9"/>
                <a:gd fmla="*/ 10 w 462" name="T10"/>
                <a:gd fmla="*/ 47 h 462" name="T11"/>
                <a:gd fmla="*/ 415 w 462" name="T12"/>
                <a:gd fmla="*/ 452 h 46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2" w="462">
                  <a:moveTo>
                    <a:pt x="415" y="452"/>
                  </a:moveTo>
                  <a:cubicBezTo>
                    <a:pt x="425" y="462"/>
                    <a:pt x="442" y="462"/>
                    <a:pt x="452" y="452"/>
                  </a:cubicBezTo>
                  <a:cubicBezTo>
                    <a:pt x="462" y="441"/>
                    <a:pt x="462" y="424"/>
                    <a:pt x="452" y="4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37" y="0"/>
                    <a:pt x="21" y="0"/>
                    <a:pt x="10" y="10"/>
                  </a:cubicBezTo>
                  <a:cubicBezTo>
                    <a:pt x="0" y="20"/>
                    <a:pt x="0" y="37"/>
                    <a:pt x="10" y="47"/>
                  </a:cubicBezTo>
                  <a:lnTo>
                    <a:pt x="415" y="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9B5A906-D620-43CE-8B13-951DA7650841}"/>
                </a:ext>
              </a:extLst>
            </p:cNvPr>
            <p:cNvSpPr/>
            <p:nvPr/>
          </p:nvSpPr>
          <p:spPr bwMode="auto">
            <a:xfrm>
              <a:off x="5273676" y="2816226"/>
              <a:ext cx="1992313" cy="1993900"/>
            </a:xfrm>
            <a:custGeom>
              <a:gdLst>
                <a:gd fmla="*/ 418 w 469" name="T0"/>
                <a:gd fmla="*/ 456 h 469" name="T1"/>
                <a:gd fmla="*/ 413 w 469" name="T2"/>
                <a:gd fmla="*/ 460 h 469" name="T3"/>
                <a:gd fmla="*/ 436 w 469" name="T4"/>
                <a:gd fmla="*/ 469 h 469" name="T5"/>
                <a:gd fmla="*/ 459 w 469" name="T6"/>
                <a:gd fmla="*/ 460 h 469" name="T7"/>
                <a:gd fmla="*/ 469 w 469" name="T8"/>
                <a:gd fmla="*/ 437 h 469" name="T9"/>
                <a:gd fmla="*/ 459 w 469" name="T10"/>
                <a:gd fmla="*/ 414 h 469" name="T11"/>
                <a:gd fmla="*/ 55 w 469" name="T12"/>
                <a:gd fmla="*/ 10 h 469" name="T13"/>
                <a:gd fmla="*/ 32 w 469" name="T14"/>
                <a:gd fmla="*/ 0 h 469" name="T15"/>
                <a:gd fmla="*/ 9 w 469" name="T16"/>
                <a:gd fmla="*/ 10 h 469" name="T17"/>
                <a:gd fmla="*/ 0 w 469" name="T18"/>
                <a:gd fmla="*/ 33 h 469" name="T19"/>
                <a:gd fmla="*/ 9 w 469" name="T20"/>
                <a:gd fmla="*/ 56 h 469" name="T21"/>
                <a:gd fmla="*/ 413 w 469" name="T22"/>
                <a:gd fmla="*/ 460 h 469" name="T23"/>
                <a:gd fmla="*/ 418 w 469" name="T24"/>
                <a:gd fmla="*/ 456 h 469" name="T25"/>
                <a:gd fmla="*/ 422 w 469" name="T26"/>
                <a:gd fmla="*/ 451 h 469" name="T27"/>
                <a:gd fmla="*/ 18 w 469" name="T28"/>
                <a:gd fmla="*/ 47 h 469" name="T29"/>
                <a:gd fmla="*/ 12 w 469" name="T30"/>
                <a:gd fmla="*/ 33 h 469" name="T31"/>
                <a:gd fmla="*/ 18 w 469" name="T32"/>
                <a:gd fmla="*/ 18 h 469" name="T33"/>
                <a:gd fmla="*/ 32 w 469" name="T34"/>
                <a:gd fmla="*/ 12 h 469" name="T35"/>
                <a:gd fmla="*/ 47 w 469" name="T36"/>
                <a:gd fmla="*/ 18 h 469" name="T37"/>
                <a:gd fmla="*/ 451 w 469" name="T38"/>
                <a:gd fmla="*/ 422 h 469" name="T39"/>
                <a:gd fmla="*/ 457 w 469" name="T40"/>
                <a:gd fmla="*/ 437 h 469" name="T41"/>
                <a:gd fmla="*/ 451 w 469" name="T42"/>
                <a:gd fmla="*/ 451 h 469" name="T43"/>
                <a:gd fmla="*/ 436 w 469" name="T44"/>
                <a:gd fmla="*/ 457 h 469" name="T45"/>
                <a:gd fmla="*/ 422 w 469" name="T46"/>
                <a:gd fmla="*/ 451 h 469" name="T47"/>
                <a:gd fmla="*/ 418 w 469" name="T48"/>
                <a:gd fmla="*/ 456 h 46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69" w="469">
                  <a:moveTo>
                    <a:pt x="418" y="456"/>
                  </a:moveTo>
                  <a:cubicBezTo>
                    <a:pt x="413" y="460"/>
                    <a:pt x="413" y="460"/>
                    <a:pt x="413" y="460"/>
                  </a:cubicBezTo>
                  <a:cubicBezTo>
                    <a:pt x="420" y="466"/>
                    <a:pt x="428" y="469"/>
                    <a:pt x="436" y="469"/>
                  </a:cubicBezTo>
                  <a:cubicBezTo>
                    <a:pt x="445" y="469"/>
                    <a:pt x="453" y="466"/>
                    <a:pt x="459" y="460"/>
                  </a:cubicBezTo>
                  <a:cubicBezTo>
                    <a:pt x="466" y="454"/>
                    <a:pt x="469" y="445"/>
                    <a:pt x="469" y="437"/>
                  </a:cubicBezTo>
                  <a:cubicBezTo>
                    <a:pt x="469" y="429"/>
                    <a:pt x="466" y="420"/>
                    <a:pt x="459" y="4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3"/>
                    <a:pt x="40" y="0"/>
                    <a:pt x="32" y="0"/>
                  </a:cubicBezTo>
                  <a:cubicBezTo>
                    <a:pt x="24" y="0"/>
                    <a:pt x="15" y="3"/>
                    <a:pt x="9" y="10"/>
                  </a:cubicBezTo>
                  <a:cubicBezTo>
                    <a:pt x="3" y="16"/>
                    <a:pt x="0" y="24"/>
                    <a:pt x="0" y="33"/>
                  </a:cubicBezTo>
                  <a:cubicBezTo>
                    <a:pt x="0" y="41"/>
                    <a:pt x="3" y="49"/>
                    <a:pt x="9" y="56"/>
                  </a:cubicBezTo>
                  <a:cubicBezTo>
                    <a:pt x="413" y="460"/>
                    <a:pt x="413" y="460"/>
                    <a:pt x="413" y="460"/>
                  </a:cubicBezTo>
                  <a:cubicBezTo>
                    <a:pt x="418" y="456"/>
                    <a:pt x="418" y="456"/>
                    <a:pt x="418" y="456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2" y="38"/>
                    <a:pt x="12" y="33"/>
                  </a:cubicBezTo>
                  <a:cubicBezTo>
                    <a:pt x="12" y="27"/>
                    <a:pt x="14" y="22"/>
                    <a:pt x="18" y="18"/>
                  </a:cubicBezTo>
                  <a:cubicBezTo>
                    <a:pt x="22" y="14"/>
                    <a:pt x="27" y="12"/>
                    <a:pt x="32" y="12"/>
                  </a:cubicBezTo>
                  <a:cubicBezTo>
                    <a:pt x="37" y="12"/>
                    <a:pt x="43" y="14"/>
                    <a:pt x="47" y="18"/>
                  </a:cubicBezTo>
                  <a:cubicBezTo>
                    <a:pt x="451" y="422"/>
                    <a:pt x="451" y="422"/>
                    <a:pt x="451" y="422"/>
                  </a:cubicBezTo>
                  <a:cubicBezTo>
                    <a:pt x="455" y="426"/>
                    <a:pt x="457" y="432"/>
                    <a:pt x="457" y="437"/>
                  </a:cubicBezTo>
                  <a:cubicBezTo>
                    <a:pt x="457" y="442"/>
                    <a:pt x="455" y="447"/>
                    <a:pt x="451" y="451"/>
                  </a:cubicBezTo>
                  <a:cubicBezTo>
                    <a:pt x="447" y="455"/>
                    <a:pt x="442" y="457"/>
                    <a:pt x="436" y="457"/>
                  </a:cubicBezTo>
                  <a:cubicBezTo>
                    <a:pt x="431" y="457"/>
                    <a:pt x="426" y="455"/>
                    <a:pt x="422" y="451"/>
                  </a:cubicBezTo>
                  <a:lnTo>
                    <a:pt x="418" y="4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C7413A22-1E70-4540-93FB-FED5BD1DB86F}"/>
                </a:ext>
              </a:extLst>
            </p:cNvPr>
            <p:cNvSpPr/>
            <p:nvPr/>
          </p:nvSpPr>
          <p:spPr bwMode="auto">
            <a:xfrm>
              <a:off x="5124451" y="2668588"/>
              <a:ext cx="565150" cy="568325"/>
            </a:xfrm>
            <a:custGeom>
              <a:gdLst>
                <a:gd fmla="*/ 8 w 133" name="T0"/>
                <a:gd fmla="*/ 126 h 134" name="T1"/>
                <a:gd fmla="*/ 36 w 133" name="T2"/>
                <a:gd fmla="*/ 126 h 134" name="T3"/>
                <a:gd fmla="*/ 126 w 133" name="T4"/>
                <a:gd fmla="*/ 37 h 134" name="T5"/>
                <a:gd fmla="*/ 126 w 133" name="T6"/>
                <a:gd fmla="*/ 8 h 134" name="T7"/>
                <a:gd fmla="*/ 97 w 133" name="T8"/>
                <a:gd fmla="*/ 8 h 134" name="T9"/>
                <a:gd fmla="*/ 8 w 133" name="T10"/>
                <a:gd fmla="*/ 98 h 134" name="T11"/>
                <a:gd fmla="*/ 8 w 133" name="T12"/>
                <a:gd fmla="*/ 126 h 1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4" w="133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3" y="29"/>
                    <a:pt x="133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D797D4A6-2659-41A9-A309-960A778FE8F9}"/>
                </a:ext>
              </a:extLst>
            </p:cNvPr>
            <p:cNvSpPr/>
            <p:nvPr/>
          </p:nvSpPr>
          <p:spPr bwMode="auto">
            <a:xfrm>
              <a:off x="5108576" y="2651126"/>
              <a:ext cx="603250" cy="603250"/>
            </a:xfrm>
            <a:custGeom>
              <a:gdLst>
                <a:gd fmla="*/ 12 w 142" name="T0"/>
                <a:gd fmla="*/ 130 h 142" name="T1"/>
                <a:gd fmla="*/ 7 w 142" name="T2"/>
                <a:gd fmla="*/ 134 h 142" name="T3"/>
                <a:gd fmla="*/ 26 w 142" name="T4"/>
                <a:gd fmla="*/ 142 h 142" name="T5"/>
                <a:gd fmla="*/ 45 w 142" name="T6"/>
                <a:gd fmla="*/ 134 h 142" name="T7"/>
                <a:gd fmla="*/ 134 w 142" name="T8"/>
                <a:gd fmla="*/ 45 h 142" name="T9"/>
                <a:gd fmla="*/ 142 w 142" name="T10"/>
                <a:gd fmla="*/ 27 h 142" name="T11"/>
                <a:gd fmla="*/ 134 w 142" name="T12"/>
                <a:gd fmla="*/ 8 h 142" name="T13"/>
                <a:gd fmla="*/ 115 w 142" name="T14"/>
                <a:gd fmla="*/ 0 h 142" name="T15"/>
                <a:gd fmla="*/ 97 w 142" name="T16"/>
                <a:gd fmla="*/ 8 h 142" name="T17"/>
                <a:gd fmla="*/ 7 w 142" name="T18"/>
                <a:gd fmla="*/ 97 h 142" name="T19"/>
                <a:gd fmla="*/ 0 w 142" name="T20"/>
                <a:gd fmla="*/ 116 h 142" name="T21"/>
                <a:gd fmla="*/ 7 w 142" name="T22"/>
                <a:gd fmla="*/ 134 h 142" name="T23"/>
                <a:gd fmla="*/ 12 w 142" name="T24"/>
                <a:gd fmla="*/ 130 h 142" name="T25"/>
                <a:gd fmla="*/ 16 w 142" name="T26"/>
                <a:gd fmla="*/ 126 h 142" name="T27"/>
                <a:gd fmla="*/ 12 w 142" name="T28"/>
                <a:gd fmla="*/ 116 h 142" name="T29"/>
                <a:gd fmla="*/ 16 w 142" name="T30"/>
                <a:gd fmla="*/ 106 h 142" name="T31"/>
                <a:gd fmla="*/ 105 w 142" name="T32"/>
                <a:gd fmla="*/ 16 h 142" name="T33"/>
                <a:gd fmla="*/ 115 w 142" name="T34"/>
                <a:gd fmla="*/ 12 h 142" name="T35"/>
                <a:gd fmla="*/ 125 w 142" name="T36"/>
                <a:gd fmla="*/ 16 h 142" name="T37"/>
                <a:gd fmla="*/ 130 w 142" name="T38"/>
                <a:gd fmla="*/ 27 h 142" name="T39"/>
                <a:gd fmla="*/ 125 w 142" name="T40"/>
                <a:gd fmla="*/ 37 h 142" name="T41"/>
                <a:gd fmla="*/ 36 w 142" name="T42"/>
                <a:gd fmla="*/ 126 h 142" name="T43"/>
                <a:gd fmla="*/ 26 w 142" name="T44"/>
                <a:gd fmla="*/ 130 h 142" name="T45"/>
                <a:gd fmla="*/ 16 w 142" name="T46"/>
                <a:gd fmla="*/ 126 h 142" name="T47"/>
                <a:gd fmla="*/ 12 w 142" name="T48"/>
                <a:gd fmla="*/ 130 h 14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42" w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2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02DDB73-DAC9-4C4F-AE80-378B60D53E9D}"/>
                </a:ext>
              </a:extLst>
            </p:cNvPr>
            <p:cNvSpPr/>
            <p:nvPr/>
          </p:nvSpPr>
          <p:spPr bwMode="auto">
            <a:xfrm>
              <a:off x="4394201" y="1936751"/>
              <a:ext cx="569913" cy="569913"/>
            </a:xfrm>
            <a:custGeom>
              <a:gdLst>
                <a:gd fmla="*/ 8 w 134" name="T0"/>
                <a:gd fmla="*/ 126 h 134" name="T1"/>
                <a:gd fmla="*/ 36 w 134" name="T2"/>
                <a:gd fmla="*/ 126 h 134" name="T3"/>
                <a:gd fmla="*/ 126 w 134" name="T4"/>
                <a:gd fmla="*/ 37 h 134" name="T5"/>
                <a:gd fmla="*/ 126 w 134" name="T6"/>
                <a:gd fmla="*/ 8 h 134" name="T7"/>
                <a:gd fmla="*/ 97 w 134" name="T8"/>
                <a:gd fmla="*/ 8 h 134" name="T9"/>
                <a:gd fmla="*/ 8 w 134" name="T10"/>
                <a:gd fmla="*/ 98 h 134" name="T11"/>
                <a:gd fmla="*/ 8 w 134" name="T12"/>
                <a:gd fmla="*/ 126 h 1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4" w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4" y="29"/>
                    <a:pt x="134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8CC5D97D-4895-45CA-B859-46240D242E5A}"/>
                </a:ext>
              </a:extLst>
            </p:cNvPr>
            <p:cNvSpPr/>
            <p:nvPr/>
          </p:nvSpPr>
          <p:spPr bwMode="auto">
            <a:xfrm>
              <a:off x="4376738" y="1919288"/>
              <a:ext cx="603250" cy="604838"/>
            </a:xfrm>
            <a:custGeom>
              <a:gdLst>
                <a:gd fmla="*/ 12 w 142" name="T0"/>
                <a:gd fmla="*/ 130 h 142" name="T1"/>
                <a:gd fmla="*/ 7 w 142" name="T2"/>
                <a:gd fmla="*/ 134 h 142" name="T3"/>
                <a:gd fmla="*/ 26 w 142" name="T4"/>
                <a:gd fmla="*/ 142 h 142" name="T5"/>
                <a:gd fmla="*/ 45 w 142" name="T6"/>
                <a:gd fmla="*/ 134 h 142" name="T7"/>
                <a:gd fmla="*/ 134 w 142" name="T8"/>
                <a:gd fmla="*/ 45 h 142" name="T9"/>
                <a:gd fmla="*/ 142 w 142" name="T10"/>
                <a:gd fmla="*/ 27 h 142" name="T11"/>
                <a:gd fmla="*/ 134 w 142" name="T12"/>
                <a:gd fmla="*/ 8 h 142" name="T13"/>
                <a:gd fmla="*/ 115 w 142" name="T14"/>
                <a:gd fmla="*/ 0 h 142" name="T15"/>
                <a:gd fmla="*/ 97 w 142" name="T16"/>
                <a:gd fmla="*/ 8 h 142" name="T17"/>
                <a:gd fmla="*/ 7 w 142" name="T18"/>
                <a:gd fmla="*/ 97 h 142" name="T19"/>
                <a:gd fmla="*/ 0 w 142" name="T20"/>
                <a:gd fmla="*/ 116 h 142" name="T21"/>
                <a:gd fmla="*/ 7 w 142" name="T22"/>
                <a:gd fmla="*/ 134 h 142" name="T23"/>
                <a:gd fmla="*/ 12 w 142" name="T24"/>
                <a:gd fmla="*/ 130 h 142" name="T25"/>
                <a:gd fmla="*/ 16 w 142" name="T26"/>
                <a:gd fmla="*/ 126 h 142" name="T27"/>
                <a:gd fmla="*/ 12 w 142" name="T28"/>
                <a:gd fmla="*/ 116 h 142" name="T29"/>
                <a:gd fmla="*/ 16 w 142" name="T30"/>
                <a:gd fmla="*/ 106 h 142" name="T31"/>
                <a:gd fmla="*/ 105 w 142" name="T32"/>
                <a:gd fmla="*/ 16 h 142" name="T33"/>
                <a:gd fmla="*/ 115 w 142" name="T34"/>
                <a:gd fmla="*/ 12 h 142" name="T35"/>
                <a:gd fmla="*/ 125 w 142" name="T36"/>
                <a:gd fmla="*/ 16 h 142" name="T37"/>
                <a:gd fmla="*/ 130 w 142" name="T38"/>
                <a:gd fmla="*/ 27 h 142" name="T39"/>
                <a:gd fmla="*/ 125 w 142" name="T40"/>
                <a:gd fmla="*/ 37 h 142" name="T41"/>
                <a:gd fmla="*/ 36 w 142" name="T42"/>
                <a:gd fmla="*/ 126 h 142" name="T43"/>
                <a:gd fmla="*/ 26 w 142" name="T44"/>
                <a:gd fmla="*/ 130 h 142" name="T45"/>
                <a:gd fmla="*/ 16 w 142" name="T46"/>
                <a:gd fmla="*/ 126 h 142" name="T47"/>
                <a:gd fmla="*/ 12 w 142" name="T48"/>
                <a:gd fmla="*/ 130 h 14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42" w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9997A8B2-EC49-4644-B700-182FBE57CD3E}"/>
                </a:ext>
              </a:extLst>
            </p:cNvPr>
            <p:cNvSpPr/>
            <p:nvPr/>
          </p:nvSpPr>
          <p:spPr bwMode="auto">
            <a:xfrm>
              <a:off x="4946651" y="2493963"/>
              <a:ext cx="679450" cy="676275"/>
            </a:xfrm>
            <a:custGeom>
              <a:gdLst>
                <a:gd fmla="*/ 8 w 160" name="T0"/>
                <a:gd fmla="*/ 151 h 159" name="T1"/>
                <a:gd fmla="*/ 37 w 160" name="T2"/>
                <a:gd fmla="*/ 151 h 159" name="T3"/>
                <a:gd fmla="*/ 152 w 160" name="T4"/>
                <a:gd fmla="*/ 36 h 159" name="T5"/>
                <a:gd fmla="*/ 152 w 160" name="T6"/>
                <a:gd fmla="*/ 8 h 159" name="T7"/>
                <a:gd fmla="*/ 123 w 160" name="T8"/>
                <a:gd fmla="*/ 8 h 159" name="T9"/>
                <a:gd fmla="*/ 8 w 160" name="T10"/>
                <a:gd fmla="*/ 123 h 159" name="T11"/>
                <a:gd fmla="*/ 8 w 160" name="T12"/>
                <a:gd fmla="*/ 151 h 1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9" w="160">
                  <a:moveTo>
                    <a:pt x="8" y="151"/>
                  </a:moveTo>
                  <a:cubicBezTo>
                    <a:pt x="16" y="159"/>
                    <a:pt x="29" y="159"/>
                    <a:pt x="37" y="151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60" y="28"/>
                    <a:pt x="160" y="16"/>
                    <a:pt x="152" y="8"/>
                  </a:cubicBezTo>
                  <a:cubicBezTo>
                    <a:pt x="144" y="0"/>
                    <a:pt x="131" y="0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653C3E56-53AE-4343-B62B-7F0DF6F7055D}"/>
                </a:ext>
              </a:extLst>
            </p:cNvPr>
            <p:cNvSpPr/>
            <p:nvPr/>
          </p:nvSpPr>
          <p:spPr bwMode="auto">
            <a:xfrm>
              <a:off x="4929188" y="2476501"/>
              <a:ext cx="714375" cy="709613"/>
            </a:xfrm>
            <a:custGeom>
              <a:gdLst>
                <a:gd fmla="*/ 12 w 168" name="T0"/>
                <a:gd fmla="*/ 155 h 167" name="T1"/>
                <a:gd fmla="*/ 8 w 168" name="T2"/>
                <a:gd fmla="*/ 160 h 167" name="T3"/>
                <a:gd fmla="*/ 26 w 168" name="T4"/>
                <a:gd fmla="*/ 167 h 167" name="T5"/>
                <a:gd fmla="*/ 45 w 168" name="T6"/>
                <a:gd fmla="*/ 160 h 167" name="T7"/>
                <a:gd fmla="*/ 160 w 168" name="T8"/>
                <a:gd fmla="*/ 45 h 167" name="T9"/>
                <a:gd fmla="*/ 168 w 168" name="T10"/>
                <a:gd fmla="*/ 26 h 167" name="T11"/>
                <a:gd fmla="*/ 160 w 168" name="T12"/>
                <a:gd fmla="*/ 7 h 167" name="T13"/>
                <a:gd fmla="*/ 141 w 168" name="T14"/>
                <a:gd fmla="*/ 0 h 167" name="T15"/>
                <a:gd fmla="*/ 123 w 168" name="T16"/>
                <a:gd fmla="*/ 7 h 167" name="T17"/>
                <a:gd fmla="*/ 8 w 168" name="T18"/>
                <a:gd fmla="*/ 123 h 167" name="T19"/>
                <a:gd fmla="*/ 0 w 168" name="T20"/>
                <a:gd fmla="*/ 141 h 167" name="T21"/>
                <a:gd fmla="*/ 8 w 168" name="T22"/>
                <a:gd fmla="*/ 160 h 167" name="T23"/>
                <a:gd fmla="*/ 12 w 168" name="T24"/>
                <a:gd fmla="*/ 155 h 167" name="T25"/>
                <a:gd fmla="*/ 16 w 168" name="T26"/>
                <a:gd fmla="*/ 151 h 167" name="T27"/>
                <a:gd fmla="*/ 12 w 168" name="T28"/>
                <a:gd fmla="*/ 141 h 167" name="T29"/>
                <a:gd fmla="*/ 16 w 168" name="T30"/>
                <a:gd fmla="*/ 131 h 167" name="T31"/>
                <a:gd fmla="*/ 131 w 168" name="T32"/>
                <a:gd fmla="*/ 16 h 167" name="T33"/>
                <a:gd fmla="*/ 141 w 168" name="T34"/>
                <a:gd fmla="*/ 12 h 167" name="T35"/>
                <a:gd fmla="*/ 152 w 168" name="T36"/>
                <a:gd fmla="*/ 16 h 167" name="T37"/>
                <a:gd fmla="*/ 156 w 168" name="T38"/>
                <a:gd fmla="*/ 26 h 167" name="T39"/>
                <a:gd fmla="*/ 152 w 168" name="T40"/>
                <a:gd fmla="*/ 36 h 167" name="T41"/>
                <a:gd fmla="*/ 36 w 168" name="T42"/>
                <a:gd fmla="*/ 151 h 167" name="T43"/>
                <a:gd fmla="*/ 26 w 168" name="T44"/>
                <a:gd fmla="*/ 155 h 167" name="T45"/>
                <a:gd fmla="*/ 16 w 168" name="T46"/>
                <a:gd fmla="*/ 151 h 167" name="T47"/>
                <a:gd fmla="*/ 12 w 168" name="T48"/>
                <a:gd fmla="*/ 155 h 16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7" w="168">
                  <a:moveTo>
                    <a:pt x="12" y="155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7"/>
                    <a:pt x="26" y="167"/>
                  </a:cubicBezTo>
                  <a:cubicBezTo>
                    <a:pt x="33" y="167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5" y="39"/>
                    <a:pt x="168" y="33"/>
                    <a:pt x="168" y="26"/>
                  </a:cubicBezTo>
                  <a:cubicBezTo>
                    <a:pt x="168" y="19"/>
                    <a:pt x="165" y="13"/>
                    <a:pt x="160" y="7"/>
                  </a:cubicBezTo>
                  <a:cubicBezTo>
                    <a:pt x="155" y="2"/>
                    <a:pt x="148" y="0"/>
                    <a:pt x="141" y="0"/>
                  </a:cubicBezTo>
                  <a:cubicBezTo>
                    <a:pt x="135" y="0"/>
                    <a:pt x="128" y="2"/>
                    <a:pt x="123" y="7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4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3" y="148"/>
                    <a:pt x="12" y="145"/>
                    <a:pt x="12" y="141"/>
                  </a:cubicBezTo>
                  <a:cubicBezTo>
                    <a:pt x="12" y="137"/>
                    <a:pt x="13" y="134"/>
                    <a:pt x="16" y="131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4" y="13"/>
                    <a:pt x="138" y="12"/>
                    <a:pt x="141" y="12"/>
                  </a:cubicBezTo>
                  <a:cubicBezTo>
                    <a:pt x="145" y="12"/>
                    <a:pt x="149" y="13"/>
                    <a:pt x="152" y="16"/>
                  </a:cubicBezTo>
                  <a:cubicBezTo>
                    <a:pt x="154" y="19"/>
                    <a:pt x="156" y="22"/>
                    <a:pt x="156" y="26"/>
                  </a:cubicBezTo>
                  <a:cubicBezTo>
                    <a:pt x="156" y="30"/>
                    <a:pt x="154" y="33"/>
                    <a:pt x="152" y="36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4" y="154"/>
                    <a:pt x="30" y="155"/>
                    <a:pt x="26" y="155"/>
                  </a:cubicBezTo>
                  <a:cubicBezTo>
                    <a:pt x="23" y="155"/>
                    <a:pt x="19" y="154"/>
                    <a:pt x="16" y="151"/>
                  </a:cubicBezTo>
                  <a:lnTo>
                    <a:pt x="12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4D447FD-E075-4672-8FCC-EA306F949E49}"/>
                </a:ext>
              </a:extLst>
            </p:cNvPr>
            <p:cNvSpPr/>
            <p:nvPr/>
          </p:nvSpPr>
          <p:spPr bwMode="auto">
            <a:xfrm>
              <a:off x="4457701" y="2005013"/>
              <a:ext cx="681038" cy="679450"/>
            </a:xfrm>
            <a:custGeom>
              <a:gdLst>
                <a:gd fmla="*/ 8 w 160" name="T0"/>
                <a:gd fmla="*/ 152 h 160" name="T1"/>
                <a:gd fmla="*/ 37 w 160" name="T2"/>
                <a:gd fmla="*/ 152 h 160" name="T3"/>
                <a:gd fmla="*/ 152 w 160" name="T4"/>
                <a:gd fmla="*/ 37 h 160" name="T5"/>
                <a:gd fmla="*/ 152 w 160" name="T6"/>
                <a:gd fmla="*/ 8 h 160" name="T7"/>
                <a:gd fmla="*/ 124 w 160" name="T8"/>
                <a:gd fmla="*/ 8 h 160" name="T9"/>
                <a:gd fmla="*/ 8 w 160" name="T10"/>
                <a:gd fmla="*/ 123 h 160" name="T11"/>
                <a:gd fmla="*/ 8 w 160" name="T12"/>
                <a:gd fmla="*/ 152 h 1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0" w="160">
                  <a:moveTo>
                    <a:pt x="8" y="152"/>
                  </a:moveTo>
                  <a:cubicBezTo>
                    <a:pt x="16" y="160"/>
                    <a:pt x="29" y="160"/>
                    <a:pt x="37" y="152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60" y="29"/>
                    <a:pt x="160" y="16"/>
                    <a:pt x="152" y="8"/>
                  </a:cubicBezTo>
                  <a:cubicBezTo>
                    <a:pt x="144" y="0"/>
                    <a:pt x="131" y="0"/>
                    <a:pt x="124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007AC1B2-10F2-4C0A-86B2-E39C925F0043}"/>
                </a:ext>
              </a:extLst>
            </p:cNvPr>
            <p:cNvSpPr/>
            <p:nvPr/>
          </p:nvSpPr>
          <p:spPr bwMode="auto">
            <a:xfrm>
              <a:off x="4441826" y="1987551"/>
              <a:ext cx="712788" cy="714375"/>
            </a:xfrm>
            <a:custGeom>
              <a:gdLst>
                <a:gd fmla="*/ 12 w 168" name="T0"/>
                <a:gd fmla="*/ 156 h 168" name="T1"/>
                <a:gd fmla="*/ 8 w 168" name="T2"/>
                <a:gd fmla="*/ 160 h 168" name="T3"/>
                <a:gd fmla="*/ 27 w 168" name="T4"/>
                <a:gd fmla="*/ 168 h 168" name="T5"/>
                <a:gd fmla="*/ 45 w 168" name="T6"/>
                <a:gd fmla="*/ 160 h 168" name="T7"/>
                <a:gd fmla="*/ 160 w 168" name="T8"/>
                <a:gd fmla="*/ 45 h 168" name="T9"/>
                <a:gd fmla="*/ 168 w 168" name="T10"/>
                <a:gd fmla="*/ 26 h 168" name="T11"/>
                <a:gd fmla="*/ 160 w 168" name="T12"/>
                <a:gd fmla="*/ 8 h 168" name="T13"/>
                <a:gd fmla="*/ 142 w 168" name="T14"/>
                <a:gd fmla="*/ 0 h 168" name="T15"/>
                <a:gd fmla="*/ 123 w 168" name="T16"/>
                <a:gd fmla="*/ 8 h 168" name="T17"/>
                <a:gd fmla="*/ 8 w 168" name="T18"/>
                <a:gd fmla="*/ 123 h 168" name="T19"/>
                <a:gd fmla="*/ 0 w 168" name="T20"/>
                <a:gd fmla="*/ 141 h 168" name="T21"/>
                <a:gd fmla="*/ 8 w 168" name="T22"/>
                <a:gd fmla="*/ 160 h 168" name="T23"/>
                <a:gd fmla="*/ 12 w 168" name="T24"/>
                <a:gd fmla="*/ 156 h 168" name="T25"/>
                <a:gd fmla="*/ 17 w 168" name="T26"/>
                <a:gd fmla="*/ 152 h 168" name="T27"/>
                <a:gd fmla="*/ 12 w 168" name="T28"/>
                <a:gd fmla="*/ 141 h 168" name="T29"/>
                <a:gd fmla="*/ 17 w 168" name="T30"/>
                <a:gd fmla="*/ 131 h 168" name="T31"/>
                <a:gd fmla="*/ 132 w 168" name="T32"/>
                <a:gd fmla="*/ 16 h 168" name="T33"/>
                <a:gd fmla="*/ 142 w 168" name="T34"/>
                <a:gd fmla="*/ 12 h 168" name="T35"/>
                <a:gd fmla="*/ 152 w 168" name="T36"/>
                <a:gd fmla="*/ 16 h 168" name="T37"/>
                <a:gd fmla="*/ 156 w 168" name="T38"/>
                <a:gd fmla="*/ 26 h 168" name="T39"/>
                <a:gd fmla="*/ 152 w 168" name="T40"/>
                <a:gd fmla="*/ 36 h 168" name="T41"/>
                <a:gd fmla="*/ 37 w 168" name="T42"/>
                <a:gd fmla="*/ 152 h 168" name="T43"/>
                <a:gd fmla="*/ 27 w 168" name="T44"/>
                <a:gd fmla="*/ 156 h 168" name="T45"/>
                <a:gd fmla="*/ 17 w 168" name="T46"/>
                <a:gd fmla="*/ 152 h 168" name="T47"/>
                <a:gd fmla="*/ 12 w 168" name="T48"/>
                <a:gd fmla="*/ 156 h 16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" w="168">
                  <a:moveTo>
                    <a:pt x="12" y="156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8"/>
                    <a:pt x="27" y="168"/>
                  </a:cubicBezTo>
                  <a:cubicBezTo>
                    <a:pt x="33" y="168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6" y="40"/>
                    <a:pt x="168" y="33"/>
                    <a:pt x="168" y="26"/>
                  </a:cubicBezTo>
                  <a:cubicBezTo>
                    <a:pt x="168" y="20"/>
                    <a:pt x="166" y="13"/>
                    <a:pt x="160" y="8"/>
                  </a:cubicBezTo>
                  <a:cubicBezTo>
                    <a:pt x="155" y="3"/>
                    <a:pt x="149" y="0"/>
                    <a:pt x="142" y="0"/>
                  </a:cubicBezTo>
                  <a:cubicBezTo>
                    <a:pt x="135" y="0"/>
                    <a:pt x="128" y="3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5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4" y="149"/>
                    <a:pt x="12" y="145"/>
                    <a:pt x="12" y="141"/>
                  </a:cubicBezTo>
                  <a:cubicBezTo>
                    <a:pt x="12" y="138"/>
                    <a:pt x="14" y="134"/>
                    <a:pt x="17" y="131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5" y="13"/>
                    <a:pt x="138" y="12"/>
                    <a:pt x="142" y="12"/>
                  </a:cubicBezTo>
                  <a:cubicBezTo>
                    <a:pt x="146" y="12"/>
                    <a:pt x="149" y="13"/>
                    <a:pt x="152" y="16"/>
                  </a:cubicBezTo>
                  <a:cubicBezTo>
                    <a:pt x="155" y="19"/>
                    <a:pt x="156" y="23"/>
                    <a:pt x="156" y="26"/>
                  </a:cubicBezTo>
                  <a:cubicBezTo>
                    <a:pt x="156" y="30"/>
                    <a:pt x="155" y="34"/>
                    <a:pt x="152" y="36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4" y="154"/>
                    <a:pt x="30" y="156"/>
                    <a:pt x="27" y="156"/>
                  </a:cubicBezTo>
                  <a:cubicBezTo>
                    <a:pt x="23" y="156"/>
                    <a:pt x="19" y="154"/>
                    <a:pt x="17" y="152"/>
                  </a:cubicBezTo>
                  <a:lnTo>
                    <a:pt x="12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39EFA576-91F5-42E1-83EC-013DE1348053}"/>
                </a:ext>
              </a:extLst>
            </p:cNvPr>
            <p:cNvSpPr/>
            <p:nvPr/>
          </p:nvSpPr>
          <p:spPr bwMode="auto">
            <a:xfrm>
              <a:off x="4781551" y="2324101"/>
              <a:ext cx="768350" cy="768350"/>
            </a:xfrm>
            <a:custGeom>
              <a:gdLst>
                <a:gd fmla="*/ 8 w 181" name="T0"/>
                <a:gd fmla="*/ 174 h 181" name="T1"/>
                <a:gd fmla="*/ 36 w 181" name="T2"/>
                <a:gd fmla="*/ 174 h 181" name="T3"/>
                <a:gd fmla="*/ 173 w 181" name="T4"/>
                <a:gd fmla="*/ 37 h 181" name="T5"/>
                <a:gd fmla="*/ 173 w 181" name="T6"/>
                <a:gd fmla="*/ 8 h 181" name="T7"/>
                <a:gd fmla="*/ 144 w 181" name="T8"/>
                <a:gd fmla="*/ 8 h 181" name="T9"/>
                <a:gd fmla="*/ 8 w 181" name="T10"/>
                <a:gd fmla="*/ 145 h 181" name="T11"/>
                <a:gd fmla="*/ 8 w 181" name="T12"/>
                <a:gd fmla="*/ 174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81">
                  <a:moveTo>
                    <a:pt x="8" y="174"/>
                  </a:moveTo>
                  <a:cubicBezTo>
                    <a:pt x="16" y="181"/>
                    <a:pt x="28" y="181"/>
                    <a:pt x="36" y="174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81" y="29"/>
                    <a:pt x="181" y="16"/>
                    <a:pt x="173" y="8"/>
                  </a:cubicBezTo>
                  <a:cubicBezTo>
                    <a:pt x="165" y="0"/>
                    <a:pt x="152" y="0"/>
                    <a:pt x="144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3"/>
                    <a:pt x="0" y="166"/>
                    <a:pt x="8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69470EAA-F14B-48EB-B92E-E8C5F3576386}"/>
                </a:ext>
              </a:extLst>
            </p:cNvPr>
            <p:cNvSpPr/>
            <p:nvPr/>
          </p:nvSpPr>
          <p:spPr bwMode="auto">
            <a:xfrm>
              <a:off x="4764088" y="2306638"/>
              <a:ext cx="803275" cy="803275"/>
            </a:xfrm>
            <a:custGeom>
              <a:gdLst>
                <a:gd fmla="*/ 12 w 189" name="T0"/>
                <a:gd fmla="*/ 178 h 189" name="T1"/>
                <a:gd fmla="*/ 7 w 189" name="T2"/>
                <a:gd fmla="*/ 182 h 189" name="T3"/>
                <a:gd fmla="*/ 26 w 189" name="T4"/>
                <a:gd fmla="*/ 189 h 189" name="T5"/>
                <a:gd fmla="*/ 45 w 189" name="T6"/>
                <a:gd fmla="*/ 182 h 189" name="T7"/>
                <a:gd fmla="*/ 181 w 189" name="T8"/>
                <a:gd fmla="*/ 45 h 189" name="T9"/>
                <a:gd fmla="*/ 189 w 189" name="T10"/>
                <a:gd fmla="*/ 27 h 189" name="T11"/>
                <a:gd fmla="*/ 181 w 189" name="T12"/>
                <a:gd fmla="*/ 8 h 189" name="T13"/>
                <a:gd fmla="*/ 163 w 189" name="T14"/>
                <a:gd fmla="*/ 0 h 189" name="T15"/>
                <a:gd fmla="*/ 144 w 189" name="T16"/>
                <a:gd fmla="*/ 8 h 189" name="T17"/>
                <a:gd fmla="*/ 7 w 189" name="T18"/>
                <a:gd fmla="*/ 145 h 189" name="T19"/>
                <a:gd fmla="*/ 0 w 189" name="T20"/>
                <a:gd fmla="*/ 163 h 189" name="T21"/>
                <a:gd fmla="*/ 7 w 189" name="T22"/>
                <a:gd fmla="*/ 182 h 189" name="T23"/>
                <a:gd fmla="*/ 12 w 189" name="T24"/>
                <a:gd fmla="*/ 178 h 189" name="T25"/>
                <a:gd fmla="*/ 16 w 189" name="T26"/>
                <a:gd fmla="*/ 173 h 189" name="T27"/>
                <a:gd fmla="*/ 12 w 189" name="T28"/>
                <a:gd fmla="*/ 163 h 189" name="T29"/>
                <a:gd fmla="*/ 16 w 189" name="T30"/>
                <a:gd fmla="*/ 153 h 189" name="T31"/>
                <a:gd fmla="*/ 152 w 189" name="T32"/>
                <a:gd fmla="*/ 16 h 189" name="T33"/>
                <a:gd fmla="*/ 163 w 189" name="T34"/>
                <a:gd fmla="*/ 12 h 189" name="T35"/>
                <a:gd fmla="*/ 173 w 189" name="T36"/>
                <a:gd fmla="*/ 16 h 189" name="T37"/>
                <a:gd fmla="*/ 177 w 189" name="T38"/>
                <a:gd fmla="*/ 27 h 189" name="T39"/>
                <a:gd fmla="*/ 173 w 189" name="T40"/>
                <a:gd fmla="*/ 37 h 189" name="T41"/>
                <a:gd fmla="*/ 36 w 189" name="T42"/>
                <a:gd fmla="*/ 173 h 189" name="T43"/>
                <a:gd fmla="*/ 26 w 189" name="T44"/>
                <a:gd fmla="*/ 177 h 189" name="T45"/>
                <a:gd fmla="*/ 16 w 189" name="T46"/>
                <a:gd fmla="*/ 173 h 189" name="T47"/>
                <a:gd fmla="*/ 12 w 189" name="T48"/>
                <a:gd fmla="*/ 178 h 18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89" w="189">
                  <a:moveTo>
                    <a:pt x="12" y="178"/>
                  </a:moveTo>
                  <a:cubicBezTo>
                    <a:pt x="7" y="182"/>
                    <a:pt x="7" y="182"/>
                    <a:pt x="7" y="182"/>
                  </a:cubicBezTo>
                  <a:cubicBezTo>
                    <a:pt x="13" y="187"/>
                    <a:pt x="19" y="189"/>
                    <a:pt x="26" y="189"/>
                  </a:cubicBezTo>
                  <a:cubicBezTo>
                    <a:pt x="33" y="189"/>
                    <a:pt x="39" y="187"/>
                    <a:pt x="45" y="182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6" y="40"/>
                    <a:pt x="189" y="33"/>
                    <a:pt x="189" y="27"/>
                  </a:cubicBezTo>
                  <a:cubicBezTo>
                    <a:pt x="189" y="20"/>
                    <a:pt x="186" y="13"/>
                    <a:pt x="181" y="8"/>
                  </a:cubicBezTo>
                  <a:cubicBezTo>
                    <a:pt x="176" y="3"/>
                    <a:pt x="169" y="0"/>
                    <a:pt x="163" y="0"/>
                  </a:cubicBezTo>
                  <a:cubicBezTo>
                    <a:pt x="156" y="0"/>
                    <a:pt x="149" y="3"/>
                    <a:pt x="144" y="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2" y="150"/>
                    <a:pt x="0" y="156"/>
                    <a:pt x="0" y="163"/>
                  </a:cubicBezTo>
                  <a:cubicBezTo>
                    <a:pt x="0" y="170"/>
                    <a:pt x="2" y="177"/>
                    <a:pt x="7" y="182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3" y="170"/>
                    <a:pt x="12" y="167"/>
                    <a:pt x="12" y="163"/>
                  </a:cubicBezTo>
                  <a:cubicBezTo>
                    <a:pt x="12" y="160"/>
                    <a:pt x="13" y="156"/>
                    <a:pt x="16" y="153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5" y="14"/>
                    <a:pt x="159" y="12"/>
                    <a:pt x="163" y="12"/>
                  </a:cubicBezTo>
                  <a:cubicBezTo>
                    <a:pt x="166" y="12"/>
                    <a:pt x="170" y="14"/>
                    <a:pt x="173" y="16"/>
                  </a:cubicBezTo>
                  <a:cubicBezTo>
                    <a:pt x="175" y="19"/>
                    <a:pt x="177" y="23"/>
                    <a:pt x="177" y="27"/>
                  </a:cubicBezTo>
                  <a:cubicBezTo>
                    <a:pt x="177" y="30"/>
                    <a:pt x="175" y="34"/>
                    <a:pt x="173" y="37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3" y="176"/>
                    <a:pt x="30" y="177"/>
                    <a:pt x="26" y="177"/>
                  </a:cubicBezTo>
                  <a:cubicBezTo>
                    <a:pt x="22" y="177"/>
                    <a:pt x="19" y="176"/>
                    <a:pt x="16" y="173"/>
                  </a:cubicBezTo>
                  <a:lnTo>
                    <a:pt x="12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31AA7C90-30E2-4985-A9D5-F80C91FC4B96}"/>
                </a:ext>
              </a:extLst>
            </p:cNvPr>
            <p:cNvSpPr/>
            <p:nvPr/>
          </p:nvSpPr>
          <p:spPr bwMode="auto">
            <a:xfrm>
              <a:off x="4533901" y="2081213"/>
              <a:ext cx="774700" cy="769938"/>
            </a:xfrm>
            <a:custGeom>
              <a:gdLst>
                <a:gd fmla="*/ 8 w 182" name="T0"/>
                <a:gd fmla="*/ 173 h 181" name="T1"/>
                <a:gd fmla="*/ 37 w 182" name="T2"/>
                <a:gd fmla="*/ 173 h 181" name="T3"/>
                <a:gd fmla="*/ 174 w 182" name="T4"/>
                <a:gd fmla="*/ 37 h 181" name="T5"/>
                <a:gd fmla="*/ 174 w 182" name="T6"/>
                <a:gd fmla="*/ 8 h 181" name="T7"/>
                <a:gd fmla="*/ 145 w 182" name="T8"/>
                <a:gd fmla="*/ 8 h 181" name="T9"/>
                <a:gd fmla="*/ 8 w 182" name="T10"/>
                <a:gd fmla="*/ 145 h 181" name="T11"/>
                <a:gd fmla="*/ 8 w 182" name="T12"/>
                <a:gd fmla="*/ 173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82">
                  <a:moveTo>
                    <a:pt x="8" y="173"/>
                  </a:moveTo>
                  <a:cubicBezTo>
                    <a:pt x="16" y="181"/>
                    <a:pt x="29" y="181"/>
                    <a:pt x="37" y="173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82" y="29"/>
                    <a:pt x="182" y="16"/>
                    <a:pt x="174" y="8"/>
                  </a:cubicBezTo>
                  <a:cubicBezTo>
                    <a:pt x="166" y="0"/>
                    <a:pt x="153" y="0"/>
                    <a:pt x="145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2"/>
                    <a:pt x="0" y="165"/>
                    <a:pt x="8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DA7BFFA3-7844-4D4F-891E-A27B8D769F7C}"/>
                </a:ext>
              </a:extLst>
            </p:cNvPr>
            <p:cNvSpPr/>
            <p:nvPr/>
          </p:nvSpPr>
          <p:spPr bwMode="auto">
            <a:xfrm>
              <a:off x="4518026" y="2063751"/>
              <a:ext cx="806450" cy="803275"/>
            </a:xfrm>
            <a:custGeom>
              <a:gdLst>
                <a:gd fmla="*/ 12 w 190" name="T0"/>
                <a:gd fmla="*/ 177 h 189" name="T1"/>
                <a:gd fmla="*/ 8 w 190" name="T2"/>
                <a:gd fmla="*/ 181 h 189" name="T3"/>
                <a:gd fmla="*/ 27 w 190" name="T4"/>
                <a:gd fmla="*/ 189 h 189" name="T5"/>
                <a:gd fmla="*/ 45 w 190" name="T6"/>
                <a:gd fmla="*/ 181 h 189" name="T7"/>
                <a:gd fmla="*/ 182 w 190" name="T8"/>
                <a:gd fmla="*/ 45 h 189" name="T9"/>
                <a:gd fmla="*/ 190 w 190" name="T10"/>
                <a:gd fmla="*/ 26 h 189" name="T11"/>
                <a:gd fmla="*/ 182 w 190" name="T12"/>
                <a:gd fmla="*/ 8 h 189" name="T13"/>
                <a:gd fmla="*/ 163 w 190" name="T14"/>
                <a:gd fmla="*/ 0 h 189" name="T15"/>
                <a:gd fmla="*/ 145 w 190" name="T16"/>
                <a:gd fmla="*/ 8 h 189" name="T17"/>
                <a:gd fmla="*/ 8 w 190" name="T18"/>
                <a:gd fmla="*/ 144 h 189" name="T19"/>
                <a:gd fmla="*/ 0 w 190" name="T20"/>
                <a:gd fmla="*/ 163 h 189" name="T21"/>
                <a:gd fmla="*/ 8 w 190" name="T22"/>
                <a:gd fmla="*/ 181 h 189" name="T23"/>
                <a:gd fmla="*/ 12 w 190" name="T24"/>
                <a:gd fmla="*/ 177 h 189" name="T25"/>
                <a:gd fmla="*/ 17 w 190" name="T26"/>
                <a:gd fmla="*/ 173 h 189" name="T27"/>
                <a:gd fmla="*/ 12 w 190" name="T28"/>
                <a:gd fmla="*/ 163 h 189" name="T29"/>
                <a:gd fmla="*/ 17 w 190" name="T30"/>
                <a:gd fmla="*/ 153 h 189" name="T31"/>
                <a:gd fmla="*/ 153 w 190" name="T32"/>
                <a:gd fmla="*/ 16 h 189" name="T33"/>
                <a:gd fmla="*/ 163 w 190" name="T34"/>
                <a:gd fmla="*/ 12 h 189" name="T35"/>
                <a:gd fmla="*/ 173 w 190" name="T36"/>
                <a:gd fmla="*/ 16 h 189" name="T37"/>
                <a:gd fmla="*/ 178 w 190" name="T38"/>
                <a:gd fmla="*/ 26 h 189" name="T39"/>
                <a:gd fmla="*/ 173 w 190" name="T40"/>
                <a:gd fmla="*/ 36 h 189" name="T41"/>
                <a:gd fmla="*/ 37 w 190" name="T42"/>
                <a:gd fmla="*/ 173 h 189" name="T43"/>
                <a:gd fmla="*/ 27 w 190" name="T44"/>
                <a:gd fmla="*/ 177 h 189" name="T45"/>
                <a:gd fmla="*/ 17 w 190" name="T46"/>
                <a:gd fmla="*/ 173 h 189" name="T47"/>
                <a:gd fmla="*/ 12 w 190" name="T48"/>
                <a:gd fmla="*/ 177 h 18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89" w="190">
                  <a:moveTo>
                    <a:pt x="12" y="177"/>
                  </a:moveTo>
                  <a:cubicBezTo>
                    <a:pt x="8" y="181"/>
                    <a:pt x="8" y="181"/>
                    <a:pt x="8" y="181"/>
                  </a:cubicBezTo>
                  <a:cubicBezTo>
                    <a:pt x="13" y="187"/>
                    <a:pt x="20" y="189"/>
                    <a:pt x="27" y="189"/>
                  </a:cubicBezTo>
                  <a:cubicBezTo>
                    <a:pt x="33" y="189"/>
                    <a:pt x="40" y="187"/>
                    <a:pt x="45" y="181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7" y="40"/>
                    <a:pt x="190" y="33"/>
                    <a:pt x="190" y="26"/>
                  </a:cubicBezTo>
                  <a:cubicBezTo>
                    <a:pt x="190" y="20"/>
                    <a:pt x="187" y="13"/>
                    <a:pt x="182" y="8"/>
                  </a:cubicBezTo>
                  <a:cubicBezTo>
                    <a:pt x="177" y="3"/>
                    <a:pt x="170" y="0"/>
                    <a:pt x="163" y="0"/>
                  </a:cubicBezTo>
                  <a:cubicBezTo>
                    <a:pt x="157" y="0"/>
                    <a:pt x="150" y="3"/>
                    <a:pt x="145" y="8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3" y="149"/>
                    <a:pt x="0" y="156"/>
                    <a:pt x="0" y="163"/>
                  </a:cubicBezTo>
                  <a:cubicBezTo>
                    <a:pt x="0" y="170"/>
                    <a:pt x="3" y="176"/>
                    <a:pt x="8" y="181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4" y="170"/>
                    <a:pt x="12" y="167"/>
                    <a:pt x="12" y="163"/>
                  </a:cubicBezTo>
                  <a:cubicBezTo>
                    <a:pt x="12" y="159"/>
                    <a:pt x="14" y="156"/>
                    <a:pt x="17" y="15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6" y="13"/>
                    <a:pt x="160" y="12"/>
                    <a:pt x="163" y="12"/>
                  </a:cubicBezTo>
                  <a:cubicBezTo>
                    <a:pt x="167" y="12"/>
                    <a:pt x="171" y="13"/>
                    <a:pt x="173" y="16"/>
                  </a:cubicBezTo>
                  <a:cubicBezTo>
                    <a:pt x="176" y="19"/>
                    <a:pt x="178" y="23"/>
                    <a:pt x="178" y="26"/>
                  </a:cubicBezTo>
                  <a:cubicBezTo>
                    <a:pt x="178" y="30"/>
                    <a:pt x="176" y="34"/>
                    <a:pt x="173" y="3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4" y="176"/>
                    <a:pt x="30" y="177"/>
                    <a:pt x="27" y="177"/>
                  </a:cubicBezTo>
                  <a:cubicBezTo>
                    <a:pt x="23" y="177"/>
                    <a:pt x="19" y="176"/>
                    <a:pt x="17" y="173"/>
                  </a:cubicBezTo>
                  <a:lnTo>
                    <a:pt x="12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F01ADA4-DF9E-43EF-860E-7AA5BA820802}"/>
                </a:ext>
              </a:extLst>
            </p:cNvPr>
            <p:cNvSpPr/>
            <p:nvPr/>
          </p:nvSpPr>
          <p:spPr bwMode="auto">
            <a:xfrm>
              <a:off x="4594226" y="2136776"/>
              <a:ext cx="900113" cy="901700"/>
            </a:xfrm>
            <a:custGeom>
              <a:gdLst>
                <a:gd fmla="*/ 8 w 212" name="T0"/>
                <a:gd fmla="*/ 204 h 212" name="T1"/>
                <a:gd fmla="*/ 36 w 212" name="T2"/>
                <a:gd fmla="*/ 204 h 212" name="T3"/>
                <a:gd fmla="*/ 204 w 212" name="T4"/>
                <a:gd fmla="*/ 37 h 212" name="T5"/>
                <a:gd fmla="*/ 204 w 212" name="T6"/>
                <a:gd fmla="*/ 8 h 212" name="T7"/>
                <a:gd fmla="*/ 175 w 212" name="T8"/>
                <a:gd fmla="*/ 8 h 212" name="T9"/>
                <a:gd fmla="*/ 8 w 212" name="T10"/>
                <a:gd fmla="*/ 176 h 212" name="T11"/>
                <a:gd fmla="*/ 8 w 212" name="T12"/>
                <a:gd fmla="*/ 204 h 2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1" w="211">
                  <a:moveTo>
                    <a:pt x="8" y="204"/>
                  </a:moveTo>
                  <a:cubicBezTo>
                    <a:pt x="15" y="212"/>
                    <a:pt x="28" y="212"/>
                    <a:pt x="36" y="204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12" y="29"/>
                    <a:pt x="212" y="16"/>
                    <a:pt x="204" y="8"/>
                  </a:cubicBezTo>
                  <a:cubicBezTo>
                    <a:pt x="196" y="0"/>
                    <a:pt x="183" y="0"/>
                    <a:pt x="175" y="8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0" y="184"/>
                    <a:pt x="0" y="196"/>
                    <a:pt x="8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82CCBC6F-DDD3-4926-BDB1-A79BCA40980F}"/>
                </a:ext>
              </a:extLst>
            </p:cNvPr>
            <p:cNvSpPr/>
            <p:nvPr/>
          </p:nvSpPr>
          <p:spPr bwMode="auto">
            <a:xfrm>
              <a:off x="4576763" y="2119313"/>
              <a:ext cx="935038" cy="935038"/>
            </a:xfrm>
            <a:custGeom>
              <a:gdLst>
                <a:gd fmla="*/ 12 w 220" name="T0"/>
                <a:gd fmla="*/ 208 h 220" name="T1"/>
                <a:gd fmla="*/ 7 w 220" name="T2"/>
                <a:gd fmla="*/ 212 h 220" name="T3"/>
                <a:gd fmla="*/ 26 w 220" name="T4"/>
                <a:gd fmla="*/ 220 h 220" name="T5"/>
                <a:gd fmla="*/ 44 w 220" name="T6"/>
                <a:gd fmla="*/ 212 h 220" name="T7"/>
                <a:gd fmla="*/ 212 w 220" name="T8"/>
                <a:gd fmla="*/ 45 h 220" name="T9"/>
                <a:gd fmla="*/ 220 w 220" name="T10"/>
                <a:gd fmla="*/ 27 h 220" name="T11"/>
                <a:gd fmla="*/ 212 w 220" name="T12"/>
                <a:gd fmla="*/ 8 h 220" name="T13"/>
                <a:gd fmla="*/ 193 w 220" name="T14"/>
                <a:gd fmla="*/ 0 h 220" name="T15"/>
                <a:gd fmla="*/ 175 w 220" name="T16"/>
                <a:gd fmla="*/ 8 h 220" name="T17"/>
                <a:gd fmla="*/ 7 w 220" name="T18"/>
                <a:gd fmla="*/ 175 h 220" name="T19"/>
                <a:gd fmla="*/ 0 w 220" name="T20"/>
                <a:gd fmla="*/ 194 h 220" name="T21"/>
                <a:gd fmla="*/ 7 w 220" name="T22"/>
                <a:gd fmla="*/ 212 h 220" name="T23"/>
                <a:gd fmla="*/ 12 w 220" name="T24"/>
                <a:gd fmla="*/ 208 h 220" name="T25"/>
                <a:gd fmla="*/ 16 w 220" name="T26"/>
                <a:gd fmla="*/ 204 h 220" name="T27"/>
                <a:gd fmla="*/ 12 w 220" name="T28"/>
                <a:gd fmla="*/ 194 h 220" name="T29"/>
                <a:gd fmla="*/ 16 w 220" name="T30"/>
                <a:gd fmla="*/ 184 h 220" name="T31"/>
                <a:gd fmla="*/ 183 w 220" name="T32"/>
                <a:gd fmla="*/ 16 h 220" name="T33"/>
                <a:gd fmla="*/ 193 w 220" name="T34"/>
                <a:gd fmla="*/ 12 h 220" name="T35"/>
                <a:gd fmla="*/ 203 w 220" name="T36"/>
                <a:gd fmla="*/ 16 h 220" name="T37"/>
                <a:gd fmla="*/ 208 w 220" name="T38"/>
                <a:gd fmla="*/ 27 h 220" name="T39"/>
                <a:gd fmla="*/ 203 w 220" name="T40"/>
                <a:gd fmla="*/ 37 h 220" name="T41"/>
                <a:gd fmla="*/ 36 w 220" name="T42"/>
                <a:gd fmla="*/ 204 h 220" name="T43"/>
                <a:gd fmla="*/ 26 w 220" name="T44"/>
                <a:gd fmla="*/ 208 h 220" name="T45"/>
                <a:gd fmla="*/ 16 w 220" name="T46"/>
                <a:gd fmla="*/ 204 h 220" name="T47"/>
                <a:gd fmla="*/ 12 w 220" name="T48"/>
                <a:gd fmla="*/ 208 h 22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20" w="220">
                  <a:moveTo>
                    <a:pt x="12" y="208"/>
                  </a:moveTo>
                  <a:cubicBezTo>
                    <a:pt x="7" y="212"/>
                    <a:pt x="7" y="212"/>
                    <a:pt x="7" y="212"/>
                  </a:cubicBezTo>
                  <a:cubicBezTo>
                    <a:pt x="12" y="218"/>
                    <a:pt x="19" y="220"/>
                    <a:pt x="26" y="220"/>
                  </a:cubicBezTo>
                  <a:cubicBezTo>
                    <a:pt x="33" y="220"/>
                    <a:pt x="39" y="218"/>
                    <a:pt x="44" y="212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7" y="40"/>
                    <a:pt x="220" y="33"/>
                    <a:pt x="220" y="27"/>
                  </a:cubicBezTo>
                  <a:cubicBezTo>
                    <a:pt x="220" y="20"/>
                    <a:pt x="217" y="13"/>
                    <a:pt x="212" y="8"/>
                  </a:cubicBezTo>
                  <a:cubicBezTo>
                    <a:pt x="207" y="3"/>
                    <a:pt x="200" y="0"/>
                    <a:pt x="193" y="0"/>
                  </a:cubicBezTo>
                  <a:cubicBezTo>
                    <a:pt x="187" y="0"/>
                    <a:pt x="180" y="3"/>
                    <a:pt x="175" y="8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2" y="180"/>
                    <a:pt x="0" y="187"/>
                    <a:pt x="0" y="194"/>
                  </a:cubicBezTo>
                  <a:cubicBezTo>
                    <a:pt x="0" y="201"/>
                    <a:pt x="2" y="207"/>
                    <a:pt x="7" y="212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3" y="201"/>
                    <a:pt x="12" y="198"/>
                    <a:pt x="12" y="194"/>
                  </a:cubicBezTo>
                  <a:cubicBezTo>
                    <a:pt x="12" y="190"/>
                    <a:pt x="13" y="187"/>
                    <a:pt x="16" y="184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6" y="14"/>
                    <a:pt x="190" y="12"/>
                    <a:pt x="193" y="12"/>
                  </a:cubicBezTo>
                  <a:cubicBezTo>
                    <a:pt x="197" y="12"/>
                    <a:pt x="201" y="14"/>
                    <a:pt x="203" y="16"/>
                  </a:cubicBezTo>
                  <a:cubicBezTo>
                    <a:pt x="206" y="19"/>
                    <a:pt x="208" y="23"/>
                    <a:pt x="208" y="27"/>
                  </a:cubicBezTo>
                  <a:cubicBezTo>
                    <a:pt x="208" y="30"/>
                    <a:pt x="206" y="34"/>
                    <a:pt x="203" y="37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3" y="207"/>
                    <a:pt x="30" y="208"/>
                    <a:pt x="26" y="208"/>
                  </a:cubicBezTo>
                  <a:cubicBezTo>
                    <a:pt x="22" y="208"/>
                    <a:pt x="19" y="207"/>
                    <a:pt x="16" y="204"/>
                  </a:cubicBezTo>
                  <a:lnTo>
                    <a:pt x="12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A0B3B8B1-AC63-49AE-97A7-6F286204F10F}"/>
              </a:ext>
            </a:extLst>
          </p:cNvPr>
          <p:cNvSpPr/>
          <p:nvPr/>
        </p:nvSpPr>
        <p:spPr>
          <a:xfrm>
            <a:off x="7377114" y="2974072"/>
            <a:ext cx="310682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2F4B939-A054-431D-87C1-7AAE4FE14277}"/>
              </a:ext>
            </a:extLst>
          </p:cNvPr>
          <p:cNvSpPr/>
          <p:nvPr/>
        </p:nvSpPr>
        <p:spPr>
          <a:xfrm>
            <a:off x="1617292" y="2974072"/>
            <a:ext cx="313587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03EE474-D17B-4AAF-95AB-2052593B13F0}"/>
              </a:ext>
            </a:extLst>
          </p:cNvPr>
          <p:cNvSpPr/>
          <p:nvPr/>
        </p:nvSpPr>
        <p:spPr>
          <a:xfrm>
            <a:off x="1545726" y="3978056"/>
            <a:ext cx="313587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5AC3F51-84ED-49B7-A17C-255DB351BCED}"/>
              </a:ext>
            </a:extLst>
          </p:cNvPr>
          <p:cNvSpPr/>
          <p:nvPr/>
        </p:nvSpPr>
        <p:spPr>
          <a:xfrm>
            <a:off x="7377114" y="3978056"/>
            <a:ext cx="310682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20330963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41"/>
      <p:bldP grpId="0" spid="42"/>
      <p:bldP grpId="0" spid="43"/>
      <p:bldP grpId="0" spid="4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71810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F58FED-F43E-44A5-8F72-DFA386224812}"/>
              </a:ext>
            </a:extLst>
          </p:cNvPr>
          <p:cNvSpPr/>
          <p:nvPr/>
        </p:nvSpPr>
        <p:spPr>
          <a:xfrm>
            <a:off x="2035103" y="3194062"/>
            <a:ext cx="333021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b="1" lang="zh-CN" sz="2800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9C1143D-3FF6-41FD-ADEF-706B445FA1EF}"/>
              </a:ext>
            </a:extLst>
          </p:cNvPr>
          <p:cNvGrpSpPr/>
          <p:nvPr/>
        </p:nvGrpSpPr>
        <p:grpSpPr>
          <a:xfrm>
            <a:off x="2813226" y="2622440"/>
            <a:ext cx="1735955" cy="863767"/>
            <a:chOff x="2813226" y="2622440"/>
            <a:chExt cx="1735955" cy="86376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7150429-0B6C-4A26-AC8D-1B8B3B0A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94232">
              <a:off x="2813226" y="2622440"/>
              <a:ext cx="1735955" cy="863767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1FB762E9-E9EF-4165-8590-98349776DEB4}"/>
                </a:ext>
              </a:extLst>
            </p:cNvPr>
            <p:cNvSpPr txBox="1"/>
            <p:nvPr/>
          </p:nvSpPr>
          <p:spPr>
            <a:xfrm>
              <a:off x="3278180" y="2731157"/>
              <a:ext cx="84406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36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01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B06BEA0-1D0B-46E8-BE30-589A3448EE53}"/>
              </a:ext>
            </a:extLst>
          </p:cNvPr>
          <p:cNvGrpSpPr/>
          <p:nvPr/>
        </p:nvGrpSpPr>
        <p:grpSpPr>
          <a:xfrm>
            <a:off x="2781426" y="3817480"/>
            <a:ext cx="1837572" cy="789734"/>
            <a:chOff x="2781426" y="3817480"/>
            <a:chExt cx="1837572" cy="78973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6895C1D-14F2-4491-8EDD-B6C73508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1426" y="3862003"/>
              <a:ext cx="1837572" cy="74521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3A60096-F645-4B81-A009-617201181EBE}"/>
                </a:ext>
              </a:extLst>
            </p:cNvPr>
            <p:cNvSpPr txBox="1"/>
            <p:nvPr/>
          </p:nvSpPr>
          <p:spPr>
            <a:xfrm>
              <a:off x="3259172" y="3817481"/>
              <a:ext cx="84406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36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02</a:t>
              </a:r>
            </a:p>
          </p:txBody>
        </p: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ABC9597B-71C1-4D96-B668-734B74F3DC74}"/>
              </a:ext>
            </a:extLst>
          </p:cNvPr>
          <p:cNvSpPr/>
          <p:nvPr/>
        </p:nvSpPr>
        <p:spPr>
          <a:xfrm>
            <a:off x="4499409" y="2398607"/>
            <a:ext cx="3629465" cy="623592"/>
          </a:xfrm>
          <a:custGeom>
            <a:gdLst>
              <a:gd fmla="*/ 0 w 3629465" name="connsiteX0"/>
              <a:gd fmla="*/ 400866 h 623592" name="connsiteY0"/>
              <a:gd fmla="*/ 956603 w 3629465" name="connsiteX1"/>
              <a:gd fmla="*/ 147647 h 623592" name="connsiteY1"/>
              <a:gd fmla="*/ 731520 w 3629465" name="connsiteX2"/>
              <a:gd fmla="*/ 611881 h 623592" name="connsiteY2"/>
              <a:gd fmla="*/ 956602 w 3629465" name="connsiteX3"/>
              <a:gd fmla="*/ 133579 h 623592" name="connsiteY3"/>
              <a:gd fmla="*/ 3629465 w 3629465" name="connsiteX4"/>
              <a:gd fmla="*/ 513407 h 6235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23592" w="3629465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10F8AB3B-B9E4-4887-97F6-4A9ECB403628}"/>
              </a:ext>
            </a:extLst>
          </p:cNvPr>
          <p:cNvSpPr/>
          <p:nvPr/>
        </p:nvSpPr>
        <p:spPr>
          <a:xfrm>
            <a:off x="4580979" y="3960690"/>
            <a:ext cx="3629465" cy="623592"/>
          </a:xfrm>
          <a:custGeom>
            <a:gdLst>
              <a:gd fmla="*/ 0 w 3629465" name="connsiteX0"/>
              <a:gd fmla="*/ 400866 h 623592" name="connsiteY0"/>
              <a:gd fmla="*/ 956603 w 3629465" name="connsiteX1"/>
              <a:gd fmla="*/ 147647 h 623592" name="connsiteY1"/>
              <a:gd fmla="*/ 731520 w 3629465" name="connsiteX2"/>
              <a:gd fmla="*/ 611881 h 623592" name="connsiteY2"/>
              <a:gd fmla="*/ 956602 w 3629465" name="connsiteX3"/>
              <a:gd fmla="*/ 133579 h 623592" name="connsiteY3"/>
              <a:gd fmla="*/ 3629465 w 3629465" name="connsiteX4"/>
              <a:gd fmla="*/ 513407 h 6235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23592" w="3629465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EA6B52-03C8-4B30-9616-212BDD1A5C6E}"/>
              </a:ext>
            </a:extLst>
          </p:cNvPr>
          <p:cNvSpPr/>
          <p:nvPr/>
        </p:nvSpPr>
        <p:spPr>
          <a:xfrm>
            <a:off x="6230750" y="3022199"/>
            <a:ext cx="365412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8C05078-197F-4C51-BCC2-F234FDC1F011}"/>
              </a:ext>
            </a:extLst>
          </p:cNvPr>
          <p:cNvSpPr/>
          <p:nvPr/>
        </p:nvSpPr>
        <p:spPr>
          <a:xfrm>
            <a:off x="6096000" y="2497997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F5ECA64-1CE1-4200-B899-6F777F87FE19}"/>
              </a:ext>
            </a:extLst>
          </p:cNvPr>
          <p:cNvSpPr/>
          <p:nvPr/>
        </p:nvSpPr>
        <p:spPr>
          <a:xfrm>
            <a:off x="6217751" y="4568275"/>
            <a:ext cx="365412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48684A0-AA3D-4107-9BE6-B2A7A8CD6232}"/>
              </a:ext>
            </a:extLst>
          </p:cNvPr>
          <p:cNvSpPr/>
          <p:nvPr/>
        </p:nvSpPr>
        <p:spPr>
          <a:xfrm>
            <a:off x="6083000" y="4044073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</p:spTree>
    <p:extLst>
      <p:ext uri="{BB962C8B-B14F-4D97-AF65-F5344CB8AC3E}">
        <p14:creationId val="34323231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8"/>
      <p:bldP grpId="0" spid="13"/>
      <p:bldP grpId="0" spid="15"/>
      <p:bldP grpId="0" spid="16"/>
      <p:bldP grpId="0" spid="17"/>
      <p:bldP grpId="0" spid="18"/>
      <p:bldP grpId="0" spid="1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3169" r="25607" t="27347"/>
          <a:stretch>
            <a:fillRect/>
          </a:stretch>
        </p:blipFill>
        <p:spPr>
          <a:xfrm>
            <a:off x="10740383" y="259322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1660" l="46256" r="-22977" t="-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0593"/>
          <a:stretch>
            <a:fillRect/>
          </a:stretch>
        </p:blipFill>
        <p:spPr>
          <a:xfrm>
            <a:off x="241081" y="260491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03" y="2676898"/>
            <a:ext cx="1422712" cy="11813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F31188D-2617-4A50-B7D7-63B48748F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3510">
            <a:off x="1567750" y="1825451"/>
            <a:ext cx="2604071" cy="12957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7A907-6915-4330-9F22-C0F164D48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78" y="3920430"/>
            <a:ext cx="2756504" cy="111787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820459C5-55FB-403D-8275-826601681079}"/>
              </a:ext>
            </a:extLst>
          </p:cNvPr>
          <p:cNvSpPr txBox="1"/>
          <p:nvPr/>
        </p:nvSpPr>
        <p:spPr>
          <a:xfrm>
            <a:off x="1885825" y="2383020"/>
            <a:ext cx="3353629" cy="2656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85000"/>
              </a:lnSpc>
            </a:pPr>
            <a:r>
              <a:rPr altLang="en-US" b="1" lang="zh-CN" sz="66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目录</a:t>
            </a:r>
          </a:p>
          <a:p>
            <a:pPr>
              <a:lnSpc>
                <a:spcPct val="85000"/>
              </a:lnSpc>
            </a:pPr>
            <a:r>
              <a:rPr altLang="en-US" b="1" lang="zh-CN" sz="66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CONTENTS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4E3C85C-01F6-4961-9BD5-2058EBD5CB23}"/>
              </a:ext>
            </a:extLst>
          </p:cNvPr>
          <p:cNvSpPr txBox="1"/>
          <p:nvPr/>
        </p:nvSpPr>
        <p:spPr>
          <a:xfrm>
            <a:off x="1595069" y="3001856"/>
            <a:ext cx="2491376" cy="1310640"/>
          </a:xfrm>
          <a:prstGeom prst="rect">
            <a:avLst/>
          </a:prstGeom>
          <a:noFill/>
        </p:spPr>
        <p:txBody>
          <a:bodyPr rtlCol="0" wrap="square">
            <a:prstTxWarp prst="textArchDown">
              <a:avLst>
                <a:gd fmla="val 20658267" name="adj"/>
              </a:avLst>
            </a:prstTxWarp>
            <a:spAutoFit/>
          </a:bodyPr>
          <a:lstStyle/>
          <a:p>
            <a:pPr algn="ctr"/>
            <a:r>
              <a:rPr altLang="zh-CN" lang="en-US" sz="4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 Honeybee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72B370-30AA-47CD-A6B8-EF6D0D2A2793}"/>
              </a:ext>
            </a:extLst>
          </p:cNvPr>
          <p:cNvSpPr txBox="1"/>
          <p:nvPr/>
        </p:nvSpPr>
        <p:spPr>
          <a:xfrm>
            <a:off x="6873755" y="2289028"/>
            <a:ext cx="386662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29" name="文本框 66">
            <a:extLst>
              <a:ext uri="{FF2B5EF4-FFF2-40B4-BE49-F238E27FC236}">
                <a16:creationId xmlns:a16="http://schemas.microsoft.com/office/drawing/2014/main" id="{0198A006-72B9-4080-A19D-36CEC586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856" y="2757272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DFC0D2-A591-469A-9396-6D9783A00476}"/>
              </a:ext>
            </a:extLst>
          </p:cNvPr>
          <p:cNvGrpSpPr/>
          <p:nvPr/>
        </p:nvGrpSpPr>
        <p:grpSpPr>
          <a:xfrm>
            <a:off x="6164539" y="2381476"/>
            <a:ext cx="676275" cy="542658"/>
            <a:chOff x="5995723" y="2676898"/>
            <a:chExt cx="676275" cy="542658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85BFDA-33F1-44C6-9A40-DB61D2EB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>
                    <a14:imgLayer r:embed="rId12">
                      <a14:imgEffect>
                        <a14:backgroundRemoval b="66355" l="35429" r="65143" t="29907">
                          <a14:foregroundMark x1="42571" x2="47143" y1="37695" y2="49221"/>
                          <a14:foregroundMark x1="49714" x2="49429" y1="30218" y2="31776"/>
                          <a14:foregroundMark x1="47714" x2="44571" y1="30841" y2="33956"/>
                          <a14:foregroundMark x1="54571" x2="57714" y1="34891" y2="37695"/>
                          <a14:foregroundMark x1="58571" x2="58571" y1="37383" y2="37383"/>
                          <a14:foregroundMark x1="64286" x2="64286" y1="49844" y2="49844"/>
                          <a14:foregroundMark x1="64000" x2="64000" y1="44237" y2="44237"/>
                          <a14:foregroundMark x1="64286" x2="64286" y1="42991" y2="42991"/>
                          <a14:foregroundMark x1="65143" x2="65143" y1="43925" y2="43925"/>
                          <a14:foregroundMark x1="57143" x2="57143" y1="64486" y2="64486"/>
                          <a14:foregroundMark x1="46286" x2="46286" y1="64486" y2="64486"/>
                          <a14:foregroundMark x1="36286" x2="36286" y1="57321" y2="57321"/>
                          <a14:foregroundMark x1="35429" x2="35429" y1="56075" y2="56075"/>
                          <a14:foregroundMark x1="58000" x2="58000" y1="63863" y2="63863"/>
                          <a14:foregroundMark x1="53429" x2="53429" y1="65421" y2="65421"/>
                          <a14:foregroundMark x1="50000" x2="50000" y1="66355" y2="66355"/>
                        </a14:backgroundRemoval>
                      </a14:imgEffect>
                    </a14:imgLayer>
                  </a14:imgProps>
                </a:ext>
              </a:extLst>
            </a:blip>
            <a:srcRect b="32212" l="35153" r="32926" t="28127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B9D2162-3EF8-49C7-9674-C68B5DD8D3FE}"/>
                </a:ext>
              </a:extLst>
            </p:cNvPr>
            <p:cNvSpPr txBox="1"/>
            <p:nvPr/>
          </p:nvSpPr>
          <p:spPr>
            <a:xfrm>
              <a:off x="5995724" y="2726254"/>
              <a:ext cx="67627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01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31144981-432A-4746-B95F-8054C4D08C98}"/>
              </a:ext>
            </a:extLst>
          </p:cNvPr>
          <p:cNvSpPr txBox="1"/>
          <p:nvPr/>
        </p:nvSpPr>
        <p:spPr>
          <a:xfrm>
            <a:off x="6873755" y="3237318"/>
            <a:ext cx="386662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32" name="文本框 66">
            <a:extLst>
              <a:ext uri="{FF2B5EF4-FFF2-40B4-BE49-F238E27FC236}">
                <a16:creationId xmlns:a16="http://schemas.microsoft.com/office/drawing/2014/main" id="{3A21F6CF-C9BC-47C6-AAED-8754114DE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856" y="370556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93A0DF-AF0F-4E53-A621-5A6C858FF938}"/>
              </a:ext>
            </a:extLst>
          </p:cNvPr>
          <p:cNvGrpSpPr/>
          <p:nvPr/>
        </p:nvGrpSpPr>
        <p:grpSpPr>
          <a:xfrm>
            <a:off x="6164539" y="3329767"/>
            <a:ext cx="676275" cy="542658"/>
            <a:chOff x="5995723" y="2676898"/>
            <a:chExt cx="676275" cy="5426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A13D9C0-9AB9-4219-A5AF-9B464E3C8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>
                    <a14:imgLayer r:embed="rId13">
                      <a14:imgEffect>
                        <a14:backgroundRemoval b="66355" l="35429" r="65143" t="29907">
                          <a14:foregroundMark x1="42571" x2="47143" y1="37695" y2="49221"/>
                          <a14:foregroundMark x1="49714" x2="49429" y1="30218" y2="31776"/>
                          <a14:foregroundMark x1="47714" x2="44571" y1="30841" y2="33956"/>
                          <a14:foregroundMark x1="54571" x2="57714" y1="34891" y2="37695"/>
                          <a14:foregroundMark x1="58571" x2="58571" y1="37383" y2="37383"/>
                          <a14:foregroundMark x1="64286" x2="64286" y1="49844" y2="49844"/>
                          <a14:foregroundMark x1="64000" x2="64000" y1="44237" y2="44237"/>
                          <a14:foregroundMark x1="64286" x2="64286" y1="42991" y2="42991"/>
                          <a14:foregroundMark x1="65143" x2="65143" y1="43925" y2="43925"/>
                          <a14:foregroundMark x1="57143" x2="57143" y1="64486" y2="64486"/>
                          <a14:foregroundMark x1="46286" x2="46286" y1="64486" y2="64486"/>
                          <a14:foregroundMark x1="36286" x2="36286" y1="57321" y2="57321"/>
                          <a14:foregroundMark x1="35429" x2="35429" y1="56075" y2="56075"/>
                          <a14:foregroundMark x1="58000" x2="58000" y1="63863" y2="63863"/>
                          <a14:foregroundMark x1="53429" x2="53429" y1="65421" y2="65421"/>
                          <a14:foregroundMark x1="50000" x2="50000" y1="66355" y2="66355"/>
                        </a14:backgroundRemoval>
                      </a14:imgEffect>
                    </a14:imgLayer>
                  </a14:imgProps>
                </a:ext>
              </a:extLst>
            </a:blip>
            <a:srcRect b="32212" l="35153" r="32926" t="28127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44129BB-5493-4919-918C-3E64DFFCAD6F}"/>
                </a:ext>
              </a:extLst>
            </p:cNvPr>
            <p:cNvSpPr txBox="1"/>
            <p:nvPr/>
          </p:nvSpPr>
          <p:spPr>
            <a:xfrm>
              <a:off x="5995724" y="2726254"/>
              <a:ext cx="67627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02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41CE646-FBEF-420B-89FC-D1A6D3903BE9}"/>
              </a:ext>
            </a:extLst>
          </p:cNvPr>
          <p:cNvSpPr txBox="1"/>
          <p:nvPr/>
        </p:nvSpPr>
        <p:spPr>
          <a:xfrm>
            <a:off x="6873755" y="4185610"/>
            <a:ext cx="386662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37" name="文本框 66">
            <a:extLst>
              <a:ext uri="{FF2B5EF4-FFF2-40B4-BE49-F238E27FC236}">
                <a16:creationId xmlns:a16="http://schemas.microsoft.com/office/drawing/2014/main" id="{C371CE05-5848-408E-BD4E-5A1E1E6B6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856" y="4653854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B440DF-8280-4F29-BEEA-0B52D3366850}"/>
              </a:ext>
            </a:extLst>
          </p:cNvPr>
          <p:cNvGrpSpPr/>
          <p:nvPr/>
        </p:nvGrpSpPr>
        <p:grpSpPr>
          <a:xfrm>
            <a:off x="6164539" y="4278058"/>
            <a:ext cx="676275" cy="542658"/>
            <a:chOff x="5995723" y="2676898"/>
            <a:chExt cx="676275" cy="542658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814FC07-19B1-451C-83CC-AE9698D9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>
                    <a14:imgLayer r:embed="rId14">
                      <a14:imgEffect>
                        <a14:backgroundRemoval b="66355" l="35429" r="65143" t="29907">
                          <a14:foregroundMark x1="42571" x2="47143" y1="37695" y2="49221"/>
                          <a14:foregroundMark x1="49714" x2="49429" y1="30218" y2="31776"/>
                          <a14:foregroundMark x1="47714" x2="44571" y1="30841" y2="33956"/>
                          <a14:foregroundMark x1="54571" x2="57714" y1="34891" y2="37695"/>
                          <a14:foregroundMark x1="58571" x2="58571" y1="37383" y2="37383"/>
                          <a14:foregroundMark x1="64286" x2="64286" y1="49844" y2="49844"/>
                          <a14:foregroundMark x1="64000" x2="64000" y1="44237" y2="44237"/>
                          <a14:foregroundMark x1="64286" x2="64286" y1="42991" y2="42991"/>
                          <a14:foregroundMark x1="65143" x2="65143" y1="43925" y2="43925"/>
                          <a14:foregroundMark x1="57143" x2="57143" y1="64486" y2="64486"/>
                          <a14:foregroundMark x1="46286" x2="46286" y1="64486" y2="64486"/>
                          <a14:foregroundMark x1="36286" x2="36286" y1="57321" y2="57321"/>
                          <a14:foregroundMark x1="35429" x2="35429" y1="56075" y2="56075"/>
                          <a14:foregroundMark x1="58000" x2="58000" y1="63863" y2="63863"/>
                          <a14:foregroundMark x1="53429" x2="53429" y1="65421" y2="65421"/>
                          <a14:foregroundMark x1="50000" x2="50000" y1="66355" y2="66355"/>
                        </a14:backgroundRemoval>
                      </a14:imgEffect>
                    </a14:imgLayer>
                  </a14:imgProps>
                </a:ext>
              </a:extLst>
            </a:blip>
            <a:srcRect b="32212" l="35153" r="32926" t="28127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9CFBC5A-C5C6-4ECC-B43B-409C24DF0BE9}"/>
                </a:ext>
              </a:extLst>
            </p:cNvPr>
            <p:cNvSpPr txBox="1"/>
            <p:nvPr/>
          </p:nvSpPr>
          <p:spPr>
            <a:xfrm>
              <a:off x="5995724" y="2726254"/>
              <a:ext cx="67627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03</a:t>
              </a: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6CB7CD1-A935-4B15-8D2F-4DA2BB4A0300}"/>
              </a:ext>
            </a:extLst>
          </p:cNvPr>
          <p:cNvSpPr txBox="1"/>
          <p:nvPr/>
        </p:nvSpPr>
        <p:spPr>
          <a:xfrm>
            <a:off x="6873755" y="5133901"/>
            <a:ext cx="386662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42" name="文本框 66">
            <a:extLst>
              <a:ext uri="{FF2B5EF4-FFF2-40B4-BE49-F238E27FC236}">
                <a16:creationId xmlns:a16="http://schemas.microsoft.com/office/drawing/2014/main" id="{D454FDAB-95DD-401F-9C44-8194024FA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856" y="5602144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6A11616-92AC-4B9B-BDC6-A006B7CBC56E}"/>
              </a:ext>
            </a:extLst>
          </p:cNvPr>
          <p:cNvGrpSpPr/>
          <p:nvPr/>
        </p:nvGrpSpPr>
        <p:grpSpPr>
          <a:xfrm>
            <a:off x="6164539" y="5226349"/>
            <a:ext cx="676275" cy="542658"/>
            <a:chOff x="5995723" y="2676898"/>
            <a:chExt cx="676275" cy="542658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0CE45A22-5B64-4C58-8E46-87623FE9F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>
                    <a14:imgLayer r:embed="rId15">
                      <a14:imgEffect>
                        <a14:backgroundRemoval b="66355" l="35429" r="65143" t="29907">
                          <a14:foregroundMark x1="42571" x2="47143" y1="37695" y2="49221"/>
                          <a14:foregroundMark x1="49714" x2="49429" y1="30218" y2="31776"/>
                          <a14:foregroundMark x1="47714" x2="44571" y1="30841" y2="33956"/>
                          <a14:foregroundMark x1="54571" x2="57714" y1="34891" y2="37695"/>
                          <a14:foregroundMark x1="58571" x2="58571" y1="37383" y2="37383"/>
                          <a14:foregroundMark x1="64286" x2="64286" y1="49844" y2="49844"/>
                          <a14:foregroundMark x1="64000" x2="64000" y1="44237" y2="44237"/>
                          <a14:foregroundMark x1="64286" x2="64286" y1="42991" y2="42991"/>
                          <a14:foregroundMark x1="65143" x2="65143" y1="43925" y2="43925"/>
                          <a14:foregroundMark x1="57143" x2="57143" y1="64486" y2="64486"/>
                          <a14:foregroundMark x1="46286" x2="46286" y1="64486" y2="64486"/>
                          <a14:foregroundMark x1="36286" x2="36286" y1="57321" y2="57321"/>
                          <a14:foregroundMark x1="35429" x2="35429" y1="56075" y2="56075"/>
                          <a14:foregroundMark x1="58000" x2="58000" y1="63863" y2="63863"/>
                          <a14:foregroundMark x1="53429" x2="53429" y1="65421" y2="65421"/>
                          <a14:foregroundMark x1="50000" x2="50000" y1="66355" y2="66355"/>
                        </a14:backgroundRemoval>
                      </a14:imgEffect>
                    </a14:imgLayer>
                  </a14:imgProps>
                </a:ext>
              </a:extLst>
            </a:blip>
            <a:srcRect b="32212" l="35153" r="32926" t="28127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01C4DBE-1E05-4C5C-ABAB-E6F9D3488BE8}"/>
                </a:ext>
              </a:extLst>
            </p:cNvPr>
            <p:cNvSpPr txBox="1"/>
            <p:nvPr/>
          </p:nvSpPr>
          <p:spPr>
            <a:xfrm>
              <a:off x="5995724" y="2726254"/>
              <a:ext cx="67627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chemeClr val="bg1"/>
                  </a:solidFill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04</a:t>
              </a:r>
            </a:p>
          </p:txBody>
        </p:sp>
      </p:grpSp>
    </p:spTree>
    <p:extLst>
      <p:ext uri="{BB962C8B-B14F-4D97-AF65-F5344CB8AC3E}">
        <p14:creationId val="31133707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51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57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6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6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6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7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2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9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6"/>
      <p:bldP grpId="0" spid="28"/>
      <p:bldP grpId="0" spid="29"/>
      <p:bldP grpId="0" spid="31"/>
      <p:bldP grpId="0" spid="32"/>
      <p:bldP grpId="0" spid="36"/>
      <p:bldP grpId="0" spid="37"/>
      <p:bldP grpId="0" spid="41"/>
      <p:bldP grpId="0" spid="4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857" t="24673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98496C4-B844-4FBC-ACD7-B5F323FDFC37}"/>
              </a:ext>
            </a:extLst>
          </p:cNvPr>
          <p:cNvSpPr txBox="1"/>
          <p:nvPr/>
        </p:nvSpPr>
        <p:spPr>
          <a:xfrm>
            <a:off x="5155878" y="1706905"/>
            <a:ext cx="183014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4CA365-0B0B-4B96-8F20-4392F26EB1AB}"/>
              </a:ext>
            </a:extLst>
          </p:cNvPr>
          <p:cNvSpPr txBox="1"/>
          <p:nvPr/>
        </p:nvSpPr>
        <p:spPr>
          <a:xfrm>
            <a:off x="4726178" y="3741283"/>
            <a:ext cx="273964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PART ONE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3855764" y="2949737"/>
            <a:ext cx="458452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</p:spTree>
    <p:extLst>
      <p:ext uri="{BB962C8B-B14F-4D97-AF65-F5344CB8AC3E}">
        <p14:creationId val="21670591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8" y="500329"/>
            <a:ext cx="365470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134AAF1-F98E-4B5E-A431-7591EA7E000F}"/>
              </a:ext>
            </a:extLst>
          </p:cNvPr>
          <p:cNvGrpSpPr/>
          <p:nvPr/>
        </p:nvGrpSpPr>
        <p:grpSpPr>
          <a:xfrm>
            <a:off x="2617980" y="2157234"/>
            <a:ext cx="1666904" cy="1704577"/>
            <a:chOff x="2617980" y="2157234"/>
            <a:chExt cx="1666904" cy="170457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607CA9A-0860-4C4A-83EA-56D45F92CE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17980" y="3284675"/>
              <a:ext cx="570651" cy="577136"/>
              <a:chOff x="3488" y="1804"/>
              <a:chExt cx="704" cy="712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08E3AF6A-A330-46FE-BBFB-E293A7E06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3452C84B-205E-446C-A4CC-C88AF831EB8E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6F920957-FDF4-45E2-B32F-250283978D12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C981E68-1450-4F84-9DC5-E7E01A5F1A53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265F5574-0895-4B8D-9CB4-DD7CBF208A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66107" y="3284675"/>
              <a:ext cx="570651" cy="577136"/>
              <a:chOff x="3488" y="1804"/>
              <a:chExt cx="704" cy="712"/>
            </a:xfrm>
          </p:grpSpPr>
          <p:sp>
            <p:nvSpPr>
              <p:cNvPr id="22" name="Rectangle 5">
                <a:extLst>
                  <a:ext uri="{FF2B5EF4-FFF2-40B4-BE49-F238E27FC236}">
                    <a16:creationId xmlns:a16="http://schemas.microsoft.com/office/drawing/2014/main" id="{64D28441-235D-49DD-94A4-1FE4D8CE5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EF631C9D-51DF-4948-A910-18A8C2373112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336E0ACE-7DAA-4AC1-BC18-F14C4DEB8F95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0255ED4F-CFB3-4C45-A653-F28A2140EAEA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id="{6217AD59-3AA5-496B-8AE4-9293B76D32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14233" y="3284675"/>
              <a:ext cx="570651" cy="577136"/>
              <a:chOff x="3488" y="1804"/>
              <a:chExt cx="704" cy="712"/>
            </a:xfrm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2C7017FA-29C7-4D71-909D-D9010A751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DEF24C4C-13FD-4487-A8ED-343D8F238AF2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52CE3F21-5D60-4E92-A9D9-0EC34BA39529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109A41B5-A840-4605-B3F1-E742B0EBDAAD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557DBC2A-26F9-4074-A1E6-8325A288D0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97602" y="2721804"/>
              <a:ext cx="570651" cy="577136"/>
              <a:chOff x="3488" y="1804"/>
              <a:chExt cx="704" cy="712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75AF12EE-7312-42F0-BA41-15A7510AC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2C8C5404-0CA1-4427-9A09-9F760304B139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FE12E1C6-2F8C-44A1-BCB7-10970E86654A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3825DC58-F13F-4A92-BA9D-A26B024C7B8D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3900C54A-C9FB-42AC-B81D-27874CF638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39798" y="2721804"/>
              <a:ext cx="570651" cy="577136"/>
              <a:chOff x="3488" y="1804"/>
              <a:chExt cx="704" cy="712"/>
            </a:xfrm>
          </p:grpSpPr>
          <p:sp>
            <p:nvSpPr>
              <p:cNvPr id="37" name="Rectangle 5">
                <a:extLst>
                  <a:ext uri="{FF2B5EF4-FFF2-40B4-BE49-F238E27FC236}">
                    <a16:creationId xmlns:a16="http://schemas.microsoft.com/office/drawing/2014/main" id="{610442D7-25F2-4B18-8734-B41741F92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26FB7BE4-36BE-40D5-B37A-7FEB16E48A23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65D02A99-BEE8-4760-B657-98CE4D59DDAF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B66AF921-20F2-4A9F-B808-67533C52CF80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1E6EEF5E-5339-4D98-808F-60455E277E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75720" y="2157234"/>
              <a:ext cx="570651" cy="577136"/>
              <a:chOff x="3488" y="1804"/>
              <a:chExt cx="704" cy="712"/>
            </a:xfrm>
          </p:grpSpPr>
          <p:sp>
            <p:nvSpPr>
              <p:cNvPr id="42" name="Rectangle 5">
                <a:extLst>
                  <a:ext uri="{FF2B5EF4-FFF2-40B4-BE49-F238E27FC236}">
                    <a16:creationId xmlns:a16="http://schemas.microsoft.com/office/drawing/2014/main" id="{52662D4A-B467-48DB-9ACD-94D09F6D9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0381C146-AE2F-4974-A7F6-7A629CD7F9AF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1A0645D9-5C59-4229-A4A2-9B43B79975CD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BAE55058-608A-4841-B855-59340B78EBFB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1ED30C4-317C-45B0-8B41-347AC89160DE}"/>
              </a:ext>
            </a:extLst>
          </p:cNvPr>
          <p:cNvGrpSpPr/>
          <p:nvPr/>
        </p:nvGrpSpPr>
        <p:grpSpPr>
          <a:xfrm>
            <a:off x="5650066" y="2721805"/>
            <a:ext cx="1666904" cy="1140007"/>
            <a:chOff x="5650066" y="2721805"/>
            <a:chExt cx="1666904" cy="1140007"/>
          </a:xfrm>
        </p:grpSpPr>
        <p:grpSp>
          <p:nvGrpSpPr>
            <p:cNvPr id="47" name="Group 4">
              <a:extLst>
                <a:ext uri="{FF2B5EF4-FFF2-40B4-BE49-F238E27FC236}">
                  <a16:creationId xmlns:a16="http://schemas.microsoft.com/office/drawing/2014/main" id="{C375CFC6-4EA9-4234-A6A0-2CC39DB51B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50066" y="3284676"/>
              <a:ext cx="570651" cy="577136"/>
              <a:chOff x="3488" y="1804"/>
              <a:chExt cx="704" cy="712"/>
            </a:xfrm>
          </p:grpSpPr>
          <p:sp>
            <p:nvSpPr>
              <p:cNvPr id="73" name="Rectangle 5">
                <a:extLst>
                  <a:ext uri="{FF2B5EF4-FFF2-40B4-BE49-F238E27FC236}">
                    <a16:creationId xmlns:a16="http://schemas.microsoft.com/office/drawing/2014/main" id="{592B2007-EC70-4C6A-8665-D25AD9999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74" name="Freeform 6">
                <a:extLst>
                  <a:ext uri="{FF2B5EF4-FFF2-40B4-BE49-F238E27FC236}">
                    <a16:creationId xmlns:a16="http://schemas.microsoft.com/office/drawing/2014/main" id="{AA326C07-4C7F-4FFD-BF03-BACF362E43AC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75" name="Freeform 7">
                <a:extLst>
                  <a:ext uri="{FF2B5EF4-FFF2-40B4-BE49-F238E27FC236}">
                    <a16:creationId xmlns:a16="http://schemas.microsoft.com/office/drawing/2014/main" id="{FD1D720F-DF74-4DCE-87A1-C565E89A00E9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C07CD0B4-7B07-4F7E-90E8-8BCFF5C4F8E4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20b0600000000000000" pitchFamily="34" typeface="思源黑体 Medium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048CD2C4-B91C-4579-A75B-3B816EA789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8193" y="3284676"/>
              <a:ext cx="570651" cy="577136"/>
              <a:chOff x="3488" y="1804"/>
              <a:chExt cx="704" cy="712"/>
            </a:xfrm>
          </p:grpSpPr>
          <p:sp>
            <p:nvSpPr>
              <p:cNvPr id="69" name="Rectangle 5">
                <a:extLst>
                  <a:ext uri="{FF2B5EF4-FFF2-40B4-BE49-F238E27FC236}">
                    <a16:creationId xmlns:a16="http://schemas.microsoft.com/office/drawing/2014/main" id="{FF1A329B-6F28-4FED-8C92-87EC7BB42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20b0600000000000000" pitchFamily="34" typeface="思源黑体 Medium"/>
                </a:endParaRPr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45B38FEC-7272-41E6-83E3-A67EE5908BC8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A7876CC1-6374-4899-8B1A-CCCE495CE164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F48C70E8-9BB7-4B15-AA89-DF60ADB5D520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49" name="Group 4">
              <a:extLst>
                <a:ext uri="{FF2B5EF4-FFF2-40B4-BE49-F238E27FC236}">
                  <a16:creationId xmlns:a16="http://schemas.microsoft.com/office/drawing/2014/main" id="{5AC9DE8D-9AD2-42E9-9777-FEAD8D528E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46319" y="3284676"/>
              <a:ext cx="570651" cy="577136"/>
              <a:chOff x="3488" y="1804"/>
              <a:chExt cx="704" cy="712"/>
            </a:xfrm>
          </p:grpSpPr>
          <p:sp>
            <p:nvSpPr>
              <p:cNvPr id="65" name="Rectangle 5">
                <a:extLst>
                  <a:ext uri="{FF2B5EF4-FFF2-40B4-BE49-F238E27FC236}">
                    <a16:creationId xmlns:a16="http://schemas.microsoft.com/office/drawing/2014/main" id="{C3852E4B-A31F-4BAF-B652-44123884A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49065C8C-3F5F-41A5-AA40-AFAB16CEEF5F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8D999994-A5B3-4908-9B74-E106796BF76B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E0B3059E-99CC-40F0-88B8-E2E6D35511F7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7CECAB7-DFC4-4A08-9524-278EA6DFC8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29688" y="2721805"/>
              <a:ext cx="570651" cy="577136"/>
              <a:chOff x="3488" y="1804"/>
              <a:chExt cx="704" cy="712"/>
            </a:xfrm>
          </p:grpSpPr>
          <p:sp>
            <p:nvSpPr>
              <p:cNvPr id="61" name="Rectangle 5">
                <a:extLst>
                  <a:ext uri="{FF2B5EF4-FFF2-40B4-BE49-F238E27FC236}">
                    <a16:creationId xmlns:a16="http://schemas.microsoft.com/office/drawing/2014/main" id="{3F6F0167-931D-4544-9037-97FBFDCA6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5D2EF3F4-C03E-4BF4-86F4-B140C9015E67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8C2017B4-E9C1-46CD-8BD6-F69A61C5DDA6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29377EB9-B009-453D-A96E-1A52E1BB772B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51" name="Group 4">
              <a:extLst>
                <a:ext uri="{FF2B5EF4-FFF2-40B4-BE49-F238E27FC236}">
                  <a16:creationId xmlns:a16="http://schemas.microsoft.com/office/drawing/2014/main" id="{0B977381-C2E4-4519-AE8E-894ED6DB40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1884" y="2721805"/>
              <a:ext cx="570651" cy="577136"/>
              <a:chOff x="3488" y="1804"/>
              <a:chExt cx="704" cy="712"/>
            </a:xfrm>
          </p:grpSpPr>
          <p:sp>
            <p:nvSpPr>
              <p:cNvPr id="57" name="Rectangle 5">
                <a:extLst>
                  <a:ext uri="{FF2B5EF4-FFF2-40B4-BE49-F238E27FC236}">
                    <a16:creationId xmlns:a16="http://schemas.microsoft.com/office/drawing/2014/main" id="{8254CD69-F5EA-4F4C-93DC-96E1A1A27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557C7F36-516A-45FA-A628-D3664E156FB5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56A4330B-769E-448D-ABC2-E07A8FD11880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0F4EC057-AA22-4D09-9F61-0B251DE69BA7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2A28676-D537-4FA2-9805-479AFD1EC657}"/>
              </a:ext>
            </a:extLst>
          </p:cNvPr>
          <p:cNvGrpSpPr/>
          <p:nvPr/>
        </p:nvGrpSpPr>
        <p:grpSpPr>
          <a:xfrm>
            <a:off x="8682152" y="2721804"/>
            <a:ext cx="1118778" cy="1140007"/>
            <a:chOff x="8682152" y="2721804"/>
            <a:chExt cx="1118778" cy="1140007"/>
          </a:xfrm>
        </p:grpSpPr>
        <p:grpSp>
          <p:nvGrpSpPr>
            <p:cNvPr id="78" name="Group 4">
              <a:extLst>
                <a:ext uri="{FF2B5EF4-FFF2-40B4-BE49-F238E27FC236}">
                  <a16:creationId xmlns:a16="http://schemas.microsoft.com/office/drawing/2014/main" id="{917B7EB5-83A0-4DEA-BA41-8BF0CC24CB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104" name="Rectangle 5">
                <a:extLst>
                  <a:ext uri="{FF2B5EF4-FFF2-40B4-BE49-F238E27FC236}">
                    <a16:creationId xmlns:a16="http://schemas.microsoft.com/office/drawing/2014/main" id="{4A940A23-917F-46E7-AC37-B8238FC63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105" name="Freeform 6">
                <a:extLst>
                  <a:ext uri="{FF2B5EF4-FFF2-40B4-BE49-F238E27FC236}">
                    <a16:creationId xmlns:a16="http://schemas.microsoft.com/office/drawing/2014/main" id="{E05EBDAA-8BE9-4A55-9651-3ACB42708672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106" name="Freeform 7">
                <a:extLst>
                  <a:ext uri="{FF2B5EF4-FFF2-40B4-BE49-F238E27FC236}">
                    <a16:creationId xmlns:a16="http://schemas.microsoft.com/office/drawing/2014/main" id="{064E580D-8539-47A6-8DAF-4C5CC3594F1C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107" name="Freeform 8">
                <a:extLst>
                  <a:ext uri="{FF2B5EF4-FFF2-40B4-BE49-F238E27FC236}">
                    <a16:creationId xmlns:a16="http://schemas.microsoft.com/office/drawing/2014/main" id="{294D6A1B-A9DD-4AB8-880C-87CABBF22956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79" name="Group 4">
              <a:extLst>
                <a:ext uri="{FF2B5EF4-FFF2-40B4-BE49-F238E27FC236}">
                  <a16:creationId xmlns:a16="http://schemas.microsoft.com/office/drawing/2014/main" id="{A44A5816-19EA-4EFA-BDE9-FE3F363DD5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100" name="Rectangle 5">
                <a:extLst>
                  <a:ext uri="{FF2B5EF4-FFF2-40B4-BE49-F238E27FC236}">
                    <a16:creationId xmlns:a16="http://schemas.microsoft.com/office/drawing/2014/main" id="{BFE98652-D0FA-463C-8232-566AAE6B0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80C81547-371C-4C0F-8576-7F35026348E0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id="{CF2AD829-FF3D-4EE0-9CC6-1D21650E4CCA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id="{4A409C03-EB93-4A7B-BFAA-38179A9BD46E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  <p:grpSp>
          <p:nvGrpSpPr>
            <p:cNvPr id="81" name="Group 4">
              <a:extLst>
                <a:ext uri="{FF2B5EF4-FFF2-40B4-BE49-F238E27FC236}">
                  <a16:creationId xmlns:a16="http://schemas.microsoft.com/office/drawing/2014/main" id="{4B00E397-1C5A-4A73-989F-8BACD6371C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92" name="Rectangle 5">
                <a:extLst>
                  <a:ext uri="{FF2B5EF4-FFF2-40B4-BE49-F238E27FC236}">
                    <a16:creationId xmlns:a16="http://schemas.microsoft.com/office/drawing/2014/main" id="{E7303495-6C90-42DB-A128-2AC136DDD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93" name="Freeform 6">
                <a:extLst>
                  <a:ext uri="{FF2B5EF4-FFF2-40B4-BE49-F238E27FC236}">
                    <a16:creationId xmlns:a16="http://schemas.microsoft.com/office/drawing/2014/main" id="{D3483254-004E-42FE-935E-E42F669E317C}"/>
                  </a:ext>
                </a:extLst>
              </p:cNvPr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gdLst>
                  <a:gd fmla="*/ 8 w 206" name="T0"/>
                  <a:gd fmla="*/ 45 h 45" name="T1"/>
                  <a:gd fmla="*/ 1 w 206" name="T2"/>
                  <a:gd fmla="*/ 37 h 45" name="T3"/>
                  <a:gd fmla="*/ 103 w 206" name="T4"/>
                  <a:gd fmla="*/ 0 h 45" name="T5"/>
                  <a:gd fmla="*/ 206 w 206" name="T6"/>
                  <a:gd fmla="*/ 37 h 45" name="T7"/>
                  <a:gd fmla="*/ 199 w 206" name="T8"/>
                  <a:gd fmla="*/ 45 h 45" name="T9"/>
                  <a:gd fmla="*/ 8 w 206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206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3E158143-1812-47B4-BAA8-6EFAC656B755}"/>
                  </a:ext>
                </a:extLst>
              </p:cNvPr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gdLst>
                  <a:gd fmla="*/ 223 w 261" name="T0"/>
                  <a:gd fmla="*/ 0 h 57" name="T1"/>
                  <a:gd fmla="*/ 37 w 261" name="T2"/>
                  <a:gd fmla="*/ 0 h 57" name="T3"/>
                  <a:gd fmla="*/ 30 w 261" name="T4"/>
                  <a:gd fmla="*/ 53 h 57" name="T5"/>
                  <a:gd fmla="*/ 68 w 261" name="T6"/>
                  <a:gd fmla="*/ 27 h 57" name="T7"/>
                  <a:gd fmla="*/ 99 w 261" name="T8"/>
                  <a:gd fmla="*/ 53 h 57" name="T9"/>
                  <a:gd fmla="*/ 130 w 261" name="T10"/>
                  <a:gd fmla="*/ 27 h 57" name="T11"/>
                  <a:gd fmla="*/ 161 w 261" name="T12"/>
                  <a:gd fmla="*/ 53 h 57" name="T13"/>
                  <a:gd fmla="*/ 192 w 261" name="T14"/>
                  <a:gd fmla="*/ 27 h 57" name="T15"/>
                  <a:gd fmla="*/ 230 w 261" name="T16"/>
                  <a:gd fmla="*/ 53 h 57" name="T17"/>
                  <a:gd fmla="*/ 223 w 261" name="T18"/>
                  <a:gd fmla="*/ 0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261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cap="rnd" w="28575">
                <a:solidFill>
                  <a:srgbClr val="53474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A6330DA9-C7C2-466C-81A3-3A6F99C61D17}"/>
                  </a:ext>
                </a:extLst>
              </p:cNvPr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gdLst>
                  <a:gd fmla="*/ 24 w 240" name="T0"/>
                  <a:gd fmla="*/ 0 h 145" name="T1"/>
                  <a:gd fmla="*/ 66 w 240" name="T2"/>
                  <a:gd fmla="*/ 145 h 145" name="T3"/>
                  <a:gd fmla="*/ 174 w 240" name="T4"/>
                  <a:gd fmla="*/ 145 h 145" name="T5"/>
                  <a:gd fmla="*/ 217 w 240" name="T6"/>
                  <a:gd fmla="*/ 0 h 1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5" w="240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cap="rnd" w="28575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</p:grpSp>
      <p:sp>
        <p:nvSpPr>
          <p:cNvPr id="3" name="箭头: 右 2">
            <a:extLst>
              <a:ext uri="{FF2B5EF4-FFF2-40B4-BE49-F238E27FC236}">
                <a16:creationId xmlns:a16="http://schemas.microsoft.com/office/drawing/2014/main" id="{B95397DA-19EE-4B06-A222-1702EFD3B6BD}"/>
              </a:ext>
            </a:extLst>
          </p:cNvPr>
          <p:cNvSpPr/>
          <p:nvPr/>
        </p:nvSpPr>
        <p:spPr>
          <a:xfrm>
            <a:off x="4825329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sp>
        <p:nvSpPr>
          <p:cNvPr id="108" name="箭头: 右 107">
            <a:extLst>
              <a:ext uri="{FF2B5EF4-FFF2-40B4-BE49-F238E27FC236}">
                <a16:creationId xmlns:a16="http://schemas.microsoft.com/office/drawing/2014/main" id="{D7339D36-976A-4D81-8E8A-B524542CEA52}"/>
              </a:ext>
            </a:extLst>
          </p:cNvPr>
          <p:cNvSpPr/>
          <p:nvPr/>
        </p:nvSpPr>
        <p:spPr>
          <a:xfrm>
            <a:off x="778323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sp>
        <p:nvSpPr>
          <p:cNvPr id="109" name="箭头: 右 108">
            <a:extLst>
              <a:ext uri="{FF2B5EF4-FFF2-40B4-BE49-F238E27FC236}">
                <a16:creationId xmlns:a16="http://schemas.microsoft.com/office/drawing/2014/main" id="{FAF5E43F-2B6C-44CF-A630-7053FF856966}"/>
              </a:ext>
            </a:extLst>
          </p:cNvPr>
          <p:cNvSpPr/>
          <p:nvPr/>
        </p:nvSpPr>
        <p:spPr>
          <a:xfrm>
            <a:off x="182985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D81B9E30-B395-422F-808D-F72EF52E3B1B}"/>
              </a:ext>
            </a:extLst>
          </p:cNvPr>
          <p:cNvSpPr/>
          <p:nvPr/>
        </p:nvSpPr>
        <p:spPr>
          <a:xfrm>
            <a:off x="4261669" y="3596156"/>
            <a:ext cx="137230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B470BEF-9733-46BA-B065-3292E8BE7B25}"/>
              </a:ext>
            </a:extLst>
          </p:cNvPr>
          <p:cNvSpPr/>
          <p:nvPr/>
        </p:nvSpPr>
        <p:spPr>
          <a:xfrm>
            <a:off x="4283919" y="2674587"/>
            <a:ext cx="1328088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添加文本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B019D2D4-71EA-40AF-9042-E7C02A201155}"/>
              </a:ext>
            </a:extLst>
          </p:cNvPr>
          <p:cNvSpPr/>
          <p:nvPr/>
        </p:nvSpPr>
        <p:spPr>
          <a:xfrm>
            <a:off x="7329112" y="3596156"/>
            <a:ext cx="137230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E65E4C96-3622-4326-A9E0-2FD98AAE10F1}"/>
              </a:ext>
            </a:extLst>
          </p:cNvPr>
          <p:cNvSpPr/>
          <p:nvPr/>
        </p:nvSpPr>
        <p:spPr>
          <a:xfrm>
            <a:off x="7288938" y="2674587"/>
            <a:ext cx="1328088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添加文本</a:t>
            </a:r>
          </a:p>
        </p:txBody>
      </p:sp>
    </p:spTree>
    <p:extLst>
      <p:ext uri="{BB962C8B-B14F-4D97-AF65-F5344CB8AC3E}">
        <p14:creationId val="3864003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6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4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600" id="4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5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6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600" id="6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3"/>
      <p:bldP grpId="0" spid="108"/>
      <p:bldP grpId="0" spid="109"/>
      <p:bldP grpId="0" spid="111"/>
      <p:bldP grpId="0" spid="112"/>
      <p:bldP grpId="0" spid="113"/>
      <p:bldP grpId="0" spid="11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70359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4ADCE5E-CDD8-47EA-B5B3-6909F3D1F348}"/>
              </a:ext>
            </a:extLst>
          </p:cNvPr>
          <p:cNvGrpSpPr/>
          <p:nvPr/>
        </p:nvGrpSpPr>
        <p:grpSpPr>
          <a:xfrm>
            <a:off x="1836333" y="2128454"/>
            <a:ext cx="1928855" cy="1923112"/>
            <a:chOff x="4088608" y="396932"/>
            <a:chExt cx="4908090" cy="489347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DC230A4-00AE-4C77-9F68-1379DE4E7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6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1A444E8-64B8-46FE-9F8E-7D814BC3A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A8E7528A-1087-4FD7-AC39-7A99BA167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18974508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15B4C55-E3A1-410C-9843-ECE02F891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2163419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ACAD05A-8A3A-4261-9BA1-020BF509D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6201946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80F3737-4B8F-443A-B97F-B31E34C339B1}"/>
              </a:ext>
            </a:extLst>
          </p:cNvPr>
          <p:cNvGrpSpPr/>
          <p:nvPr/>
        </p:nvGrpSpPr>
        <p:grpSpPr>
          <a:xfrm>
            <a:off x="5140719" y="2128454"/>
            <a:ext cx="1928855" cy="1923112"/>
            <a:chOff x="4088608" y="396932"/>
            <a:chExt cx="4908090" cy="4893476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54C09169-507D-44CC-B999-5A74C10C3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6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AEA86F1-5A5A-49B9-88BD-F38B83031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73317E6-4C60-4862-B254-837F8B58B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18974508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71996172-B9CA-4D72-968F-71D1AAE31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2163419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5D3B79BC-8D38-4550-8D7E-97DACB12D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6201946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93F8501-A85D-46C4-93EB-EC6846B2555A}"/>
              </a:ext>
            </a:extLst>
          </p:cNvPr>
          <p:cNvGrpSpPr/>
          <p:nvPr/>
        </p:nvGrpSpPr>
        <p:grpSpPr>
          <a:xfrm>
            <a:off x="8445105" y="2128454"/>
            <a:ext cx="1928855" cy="1923112"/>
            <a:chOff x="4088608" y="396932"/>
            <a:chExt cx="4908090" cy="4893476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17E13B20-0545-465C-9D4E-BF6B17368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6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A6BC2C3C-8091-4624-BCA3-EE8F614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C38BDABD-2A90-43AA-8DAC-7EEB345DD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18974508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BA3773C9-FEC4-44CE-8988-E6816D4C8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2163419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A1384C2-BAAA-4289-830F-3FDBA0C5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6201946">
              <a:off x="7364375" y="2542223"/>
              <a:ext cx="2121365" cy="1143281"/>
            </a:xfrm>
            <a:prstGeom prst="rect">
              <a:avLst/>
            </a:prstGeom>
          </p:spPr>
        </p:pic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0700DBCE-E3A1-4FD8-925A-52E4E6384103}"/>
              </a:ext>
            </a:extLst>
          </p:cNvPr>
          <p:cNvSpPr/>
          <p:nvPr/>
        </p:nvSpPr>
        <p:spPr>
          <a:xfrm>
            <a:off x="1752149" y="2984861"/>
            <a:ext cx="2120369" cy="548640"/>
          </a:xfrm>
          <a:prstGeom prst="rect">
            <a:avLst/>
          </a:prstGeom>
        </p:spPr>
        <p:txBody>
          <a:bodyPr anchor="ctr" vert="horz"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2000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添加文本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BEE8601-FF13-415E-865A-77CB0962B667}"/>
              </a:ext>
            </a:extLst>
          </p:cNvPr>
          <p:cNvSpPr/>
          <p:nvPr/>
        </p:nvSpPr>
        <p:spPr>
          <a:xfrm>
            <a:off x="5035815" y="2984861"/>
            <a:ext cx="2120369" cy="548640"/>
          </a:xfrm>
          <a:prstGeom prst="rect">
            <a:avLst/>
          </a:prstGeom>
        </p:spPr>
        <p:txBody>
          <a:bodyPr anchor="ctr" vert="horz"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2000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添加文本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01BE1AE-51F7-458B-956F-F0B0BFED64B7}"/>
              </a:ext>
            </a:extLst>
          </p:cNvPr>
          <p:cNvSpPr/>
          <p:nvPr/>
        </p:nvSpPr>
        <p:spPr>
          <a:xfrm>
            <a:off x="8419854" y="2984861"/>
            <a:ext cx="2120369" cy="548640"/>
          </a:xfrm>
          <a:prstGeom prst="rect">
            <a:avLst/>
          </a:prstGeom>
        </p:spPr>
        <p:txBody>
          <a:bodyPr anchor="ctr" vert="horz"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2000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添加文本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D56978C-84E3-4A90-A40D-1FDB6EE03FE1}"/>
              </a:ext>
            </a:extLst>
          </p:cNvPr>
          <p:cNvSpPr txBox="1"/>
          <p:nvPr/>
        </p:nvSpPr>
        <p:spPr>
          <a:xfrm>
            <a:off x="2326652" y="2544956"/>
            <a:ext cx="104135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56%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64D358A-2798-4B16-A0B9-8F0CE2E48A48}"/>
              </a:ext>
            </a:extLst>
          </p:cNvPr>
          <p:cNvSpPr txBox="1"/>
          <p:nvPr/>
        </p:nvSpPr>
        <p:spPr>
          <a:xfrm>
            <a:off x="5575322" y="2589266"/>
            <a:ext cx="104135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47%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A955D74-BE12-49F5-9C23-D01FDB73DC31}"/>
              </a:ext>
            </a:extLst>
          </p:cNvPr>
          <p:cNvSpPr txBox="1"/>
          <p:nvPr/>
        </p:nvSpPr>
        <p:spPr>
          <a:xfrm>
            <a:off x="8914582" y="2603071"/>
            <a:ext cx="104135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39%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B5BDDEF-3008-45A8-B086-CD614BC1B54E}"/>
              </a:ext>
            </a:extLst>
          </p:cNvPr>
          <p:cNvSpPr/>
          <p:nvPr/>
        </p:nvSpPr>
        <p:spPr>
          <a:xfrm>
            <a:off x="1660779" y="4277394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4F94095-EE2B-4AAE-BB94-500A37CDCAC3}"/>
              </a:ext>
            </a:extLst>
          </p:cNvPr>
          <p:cNvSpPr/>
          <p:nvPr/>
        </p:nvSpPr>
        <p:spPr>
          <a:xfrm>
            <a:off x="4976666" y="4277394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54ADDEB-68B8-447D-8E62-BCC0A535F88E}"/>
              </a:ext>
            </a:extLst>
          </p:cNvPr>
          <p:cNvSpPr/>
          <p:nvPr/>
        </p:nvSpPr>
        <p:spPr>
          <a:xfrm>
            <a:off x="8292554" y="4277394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12129144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74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47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99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99" id="31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32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" id="33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8" id="34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50" id="35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8" id="36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50" id="37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8" id="3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50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8" id="40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50" id="41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74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47" id="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99" id="5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99" id="52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53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" id="5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8" id="55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50" id="56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8" id="57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50" id="58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8" id="59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50" id="6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8" id="61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50" id="62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6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74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47" id="7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99" id="7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99" id="73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id="74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" id="7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8" id="76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50" id="77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8" id="7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50" id="79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8" id="8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50" id="8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8" id="82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50" id="83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10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8" y="500329"/>
            <a:ext cx="378921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9F7555E-16F8-401C-9EA3-C280E3F7C11E}"/>
              </a:ext>
            </a:extLst>
          </p:cNvPr>
          <p:cNvSpPr/>
          <p:nvPr/>
        </p:nvSpPr>
        <p:spPr>
          <a:xfrm>
            <a:off x="5024678" y="4102230"/>
            <a:ext cx="1636732" cy="1636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夏日体W"/>
              <a:ea charset="-122" panose="00020600040101010101" pitchFamily="18" typeface="汉仪夏日体W"/>
              <a:sym charset="-122" panose="00020600040101010101" pitchFamily="18" typeface="HYXiaRiTiW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3672193-CE98-4516-9C3D-DA8889B7FE8D}"/>
              </a:ext>
            </a:extLst>
          </p:cNvPr>
          <p:cNvGrpSpPr/>
          <p:nvPr/>
        </p:nvGrpSpPr>
        <p:grpSpPr>
          <a:xfrm>
            <a:off x="1967265" y="1744594"/>
            <a:ext cx="2882415" cy="2873834"/>
            <a:chOff x="4088608" y="396932"/>
            <a:chExt cx="4908090" cy="4893476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41A1FA5-04F0-430A-9F1C-A78BB1CA7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6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B312DF3-4734-46CE-8214-527237D39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D1F6E63-18DD-496A-A3CC-B0727A7F7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18974508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351FD36-D58B-477C-B909-8D4F35ADC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2163419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15078E7-5C94-4328-8961-E3D450AED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6201946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3EA5A14-491B-4600-BBCF-8F6E7D9C6055}"/>
              </a:ext>
            </a:extLst>
          </p:cNvPr>
          <p:cNvGrpSpPr/>
          <p:nvPr/>
        </p:nvGrpSpPr>
        <p:grpSpPr>
          <a:xfrm>
            <a:off x="7177894" y="1744594"/>
            <a:ext cx="2882415" cy="2873834"/>
            <a:chOff x="4088608" y="396932"/>
            <a:chExt cx="4908090" cy="4893476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09CD515F-CA9E-466F-90E3-D829AAB8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3896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8D332CB-D286-433B-82A6-52A74206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D73443E-5F5D-471D-A499-5D28324C6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18974508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B37F2F7B-3EBC-401B-B3CA-BC8F164EC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2163419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74774DFE-76FF-454B-BCA1-3EDE91573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 rot="6201946">
              <a:off x="7364375" y="2542223"/>
              <a:ext cx="2121365" cy="1143281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0E330217-4C49-407C-A8FD-0AF99B12D8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138" r="9138"/>
          <a:stretch>
            <a:fillRect/>
          </a:stretch>
        </p:blipFill>
        <p:spPr>
          <a:xfrm>
            <a:off x="2339415" y="2058420"/>
            <a:ext cx="2092014" cy="2092014"/>
          </a:xfrm>
          <a:prstGeom prst="ellipse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4AC3D0D-A053-49CF-B982-A492A9FCC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786" y="2076639"/>
            <a:ext cx="2018997" cy="2026008"/>
          </a:xfrm>
          <a:prstGeom prst="ellipse">
            <a:avLst/>
          </a:prstGeom>
        </p:spPr>
      </p:pic>
    </p:spTree>
    <p:extLst>
      <p:ext uri="{BB962C8B-B14F-4D97-AF65-F5344CB8AC3E}">
        <p14:creationId val="2692790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71810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4A32D3-7658-44B5-B8F6-7D89AEFBB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72" y="1607212"/>
            <a:ext cx="674126" cy="86202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58D7E7C-450D-4A93-AAA7-B6DFF8CBFD64}"/>
              </a:ext>
            </a:extLst>
          </p:cNvPr>
          <p:cNvSpPr/>
          <p:nvPr/>
        </p:nvSpPr>
        <p:spPr>
          <a:xfrm>
            <a:off x="6096000" y="1715056"/>
            <a:ext cx="366260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7EBEE71-E604-4DD3-9861-8A508D11D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516" y="3243806"/>
            <a:ext cx="674126" cy="8620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BB92921-43E7-4BC3-819C-0BDC4B3C8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72" y="4880400"/>
            <a:ext cx="674126" cy="86202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4BBD364-961D-4A9A-B526-B2733DD441F6}"/>
              </a:ext>
            </a:extLst>
          </p:cNvPr>
          <p:cNvSpPr/>
          <p:nvPr/>
        </p:nvSpPr>
        <p:spPr>
          <a:xfrm>
            <a:off x="6758656" y="3428999"/>
            <a:ext cx="366260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315BC-08E7-4CB6-AD37-C5771C804A6D}"/>
              </a:ext>
            </a:extLst>
          </p:cNvPr>
          <p:cNvSpPr/>
          <p:nvPr/>
        </p:nvSpPr>
        <p:spPr>
          <a:xfrm>
            <a:off x="6096000" y="4988244"/>
            <a:ext cx="366260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C49FD9F-FCE5-4095-B5DE-2869B77A955E}"/>
              </a:ext>
            </a:extLst>
          </p:cNvPr>
          <p:cNvGrpSpPr/>
          <p:nvPr/>
        </p:nvGrpSpPr>
        <p:grpSpPr>
          <a:xfrm>
            <a:off x="1382261" y="1744594"/>
            <a:ext cx="3126422" cy="3997827"/>
            <a:chOff x="1382261" y="1744594"/>
            <a:chExt cx="3126422" cy="399782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C13527C-EA72-4A34-B7B4-527C87D91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2261" y="1744594"/>
              <a:ext cx="3126422" cy="3997827"/>
            </a:xfrm>
            <a:prstGeom prst="rect">
              <a:avLst/>
            </a:prstGeom>
          </p:spPr>
        </p:pic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71DC55D3-EC19-43F1-8BDD-8EB41F5DA6BD}"/>
                </a:ext>
              </a:extLst>
            </p:cNvPr>
            <p:cNvSpPr/>
            <p:nvPr/>
          </p:nvSpPr>
          <p:spPr>
            <a:xfrm>
              <a:off x="2181245" y="2764750"/>
              <a:ext cx="1412938" cy="2115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DF396696-11F6-460A-8989-3BEDFAF331EE}"/>
              </a:ext>
            </a:extLst>
          </p:cNvPr>
          <p:cNvSpPr/>
          <p:nvPr/>
        </p:nvSpPr>
        <p:spPr>
          <a:xfrm>
            <a:off x="2539112" y="2516404"/>
            <a:ext cx="822960" cy="25410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b="1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添加文本</a:t>
            </a:r>
          </a:p>
        </p:txBody>
      </p:sp>
    </p:spTree>
    <p:extLst>
      <p:ext uri="{BB962C8B-B14F-4D97-AF65-F5344CB8AC3E}">
        <p14:creationId val="10528723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20"/>
      <p:bldP grpId="0" spid="21"/>
      <p:bldP grpId="0" spid="1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BCBC73-585B-4467-9022-ED5BE26DB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2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274B52-4135-4E0A-B7FD-F27CFDDDC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181225" y="2497475"/>
            <a:ext cx="782955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88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感谢聆听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7833E7-0FD2-43C2-8F67-B15E64760BE3}"/>
              </a:ext>
            </a:extLst>
          </p:cNvPr>
          <p:cNvSpPr txBox="1"/>
          <p:nvPr/>
        </p:nvSpPr>
        <p:spPr>
          <a:xfrm>
            <a:off x="4960537" y="2272563"/>
            <a:ext cx="2119904" cy="1005840"/>
          </a:xfrm>
          <a:prstGeom prst="rect">
            <a:avLst/>
          </a:prstGeom>
          <a:noFill/>
        </p:spPr>
        <p:txBody>
          <a:bodyPr rtlCol="0" wrap="square">
            <a:prstTxWarp prst="textArchUp">
              <a:avLst>
                <a:gd fmla="val 10764030" name="adj"/>
              </a:avLst>
            </a:prstTxWarp>
            <a:spAutoFit/>
          </a:bodyPr>
          <a:lstStyle/>
          <a:p>
            <a:pPr algn="ctr"/>
            <a:r>
              <a:rPr altLang="zh-CN" lang="en-US" smtClean="0" sz="6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2019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D94408-01F8-47CD-A395-A9F060D2CA2B}"/>
              </a:ext>
            </a:extLst>
          </p:cNvPr>
          <p:cNvSpPr txBox="1"/>
          <p:nvPr/>
        </p:nvSpPr>
        <p:spPr>
          <a:xfrm>
            <a:off x="4832676" y="2824617"/>
            <a:ext cx="2491376" cy="1310640"/>
          </a:xfrm>
          <a:prstGeom prst="rect">
            <a:avLst/>
          </a:prstGeom>
          <a:noFill/>
        </p:spPr>
        <p:txBody>
          <a:bodyPr rtlCol="0" wrap="square">
            <a:prstTxWarp prst="textArchDown">
              <a:avLst>
                <a:gd fmla="val 20658267" name="adj"/>
              </a:avLst>
            </a:prstTxWarp>
            <a:spAutoFit/>
          </a:bodyPr>
          <a:lstStyle/>
          <a:p>
            <a:pPr algn="ctr"/>
            <a:r>
              <a:rPr altLang="zh-CN" lang="en-US" sz="4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 Honeybee</a:t>
            </a:r>
          </a:p>
        </p:txBody>
      </p:sp>
    </p:spTree>
    <p:extLst>
      <p:ext uri="{BB962C8B-B14F-4D97-AF65-F5344CB8AC3E}">
        <p14:creationId val="256483235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"/>
      <p:bldP grpId="0" spid="1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http://www.youyedoc.com/article/2018/4969.html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436125"/>
            <a:ext cx="2194750" cy="646232"/>
          </a:xfrm>
          <a:prstGeom prst="rect">
            <a:avLst/>
          </a:prstGeom>
        </p:spPr>
      </p:pic>
    </p:spTree>
    <p:extLst>
      <p:ext uri="{BB962C8B-B14F-4D97-AF65-F5344CB8AC3E}">
        <p14:creationId val="95249434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857" t="24673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98496C4-B844-4FBC-ACD7-B5F323FDFC37}"/>
              </a:ext>
            </a:extLst>
          </p:cNvPr>
          <p:cNvSpPr txBox="1"/>
          <p:nvPr/>
        </p:nvSpPr>
        <p:spPr>
          <a:xfrm>
            <a:off x="5155878" y="1706905"/>
            <a:ext cx="183014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01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4CA365-0B0B-4B96-8F20-4392F26EB1AB}"/>
              </a:ext>
            </a:extLst>
          </p:cNvPr>
          <p:cNvSpPr txBox="1"/>
          <p:nvPr/>
        </p:nvSpPr>
        <p:spPr>
          <a:xfrm>
            <a:off x="4726178" y="3741283"/>
            <a:ext cx="273964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PART ONE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3855764" y="2949737"/>
            <a:ext cx="458452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</p:spTree>
    <p:extLst>
      <p:ext uri="{BB962C8B-B14F-4D97-AF65-F5344CB8AC3E}">
        <p14:creationId val="11050608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E45C898-5E71-46B3-B671-EBFD8F85BCC4}"/>
              </a:ext>
            </a:extLst>
          </p:cNvPr>
          <p:cNvSpPr txBox="1"/>
          <p:nvPr/>
        </p:nvSpPr>
        <p:spPr>
          <a:xfrm>
            <a:off x="1507038" y="500329"/>
            <a:ext cx="386662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3" name="文本框 66">
            <a:extLst>
              <a:ext uri="{FF2B5EF4-FFF2-40B4-BE49-F238E27FC236}">
                <a16:creationId xmlns:a16="http://schemas.microsoft.com/office/drawing/2014/main" id="{B4AA03E7-0669-45E2-87CE-47013AD34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4FBB70-C81D-4392-8822-CA0FF80C7B3C}"/>
              </a:ext>
            </a:extLst>
          </p:cNvPr>
          <p:cNvGrpSpPr/>
          <p:nvPr/>
        </p:nvGrpSpPr>
        <p:grpSpPr>
          <a:xfrm>
            <a:off x="2423610" y="1750439"/>
            <a:ext cx="2331725" cy="2246111"/>
            <a:chOff x="2423610" y="1750439"/>
            <a:chExt cx="2331725" cy="224611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D9B7F28-F7E6-4338-882E-B636CB06B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rot="7601443">
              <a:off x="2466417" y="1707632"/>
              <a:ext cx="2246111" cy="2331725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AD8ED7B-7319-49C2-B272-261D2A87CE0C}"/>
                </a:ext>
              </a:extLst>
            </p:cNvPr>
            <p:cNvSpPr txBox="1"/>
            <p:nvPr/>
          </p:nvSpPr>
          <p:spPr>
            <a:xfrm>
              <a:off x="2957377" y="2909299"/>
              <a:ext cx="137863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80%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49800DC-3FB8-429B-9852-CE12D1AEA0E5}"/>
              </a:ext>
            </a:extLst>
          </p:cNvPr>
          <p:cNvGrpSpPr/>
          <p:nvPr/>
        </p:nvGrpSpPr>
        <p:grpSpPr>
          <a:xfrm>
            <a:off x="7444898" y="1786244"/>
            <a:ext cx="2331725" cy="2246111"/>
            <a:chOff x="7444898" y="1786244"/>
            <a:chExt cx="2331725" cy="224611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046A7C9-6AD3-498F-8EDA-BA601B1FA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998557">
              <a:off x="7487705" y="1743437"/>
              <a:ext cx="2246111" cy="2331725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69782F6-CAF9-4708-A3AC-FCC8761C3D08}"/>
                </a:ext>
              </a:extLst>
            </p:cNvPr>
            <p:cNvSpPr txBox="1"/>
            <p:nvPr/>
          </p:nvSpPr>
          <p:spPr>
            <a:xfrm>
              <a:off x="7885521" y="2909299"/>
              <a:ext cx="137863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latin charset="-122" panose="00020600040101010101" pitchFamily="18" typeface="汉仪夏日体W"/>
                  <a:ea charset="-122" panose="00020600040101010101" pitchFamily="18" typeface="汉仪夏日体W"/>
                  <a:cs charset="-128" panose="020b0604000101010104" pitchFamily="34" typeface="YF补 汉仪夏日体+黑白emoji"/>
                  <a:sym charset="-122" panose="00020600040101010101" pitchFamily="18" typeface="HYXiaRiTiW"/>
                </a:rPr>
                <a:t>60%</a:t>
              </a:r>
            </a:p>
          </p:txBody>
        </p: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5880B401-5D6A-4C56-8541-A6F11C9DA1BA}"/>
              </a:ext>
            </a:extLst>
          </p:cNvPr>
          <p:cNvSpPr/>
          <p:nvPr/>
        </p:nvSpPr>
        <p:spPr>
          <a:xfrm>
            <a:off x="2439429" y="4542166"/>
            <a:ext cx="2248833" cy="53149"/>
          </a:xfrm>
          <a:custGeom>
            <a:gdLst>
              <a:gd fmla="*/ 0 w 7847420" name="connsiteX0"/>
              <a:gd fmla="*/ 36968 h 284234" name="connsiteY0"/>
              <a:gd fmla="*/ 2752431 w 7847420" name="connsiteX1"/>
              <a:gd fmla="*/ 277905 h 284234" name="connsiteY1"/>
              <a:gd fmla="*/ 7847420 w 7847420" name="connsiteX2"/>
              <a:gd fmla="*/ 0 h 284234" name="connsiteY2"/>
              <a:gd fmla="*/ 8320471 w 8320471" name="connsiteX3"/>
              <a:gd fmla="*/ 0 h 290765" name="connsiteY3"/>
              <a:gd fmla="*/ 10129197 w 10129197" name="connsiteX4"/>
              <a:gd fmla="*/ 9524 h 372151" name="connsiteY4"/>
              <a:gd fmla="*/ 10129197 w 10129197" name="connsiteX5"/>
              <a:gd fmla="*/ 103542 h 340405" name="connsiteY5"/>
              <a:gd fmla="*/ 9915328 w 9915328" name="connsiteX6"/>
              <a:gd fmla="*/ 113414 h 3237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84234" w="7847419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0020600040101010101" pitchFamily="18" typeface="汉仪夏日体W"/>
              <a:ea charset="-122" panose="00020600040101010101" pitchFamily="18" typeface="汉仪夏日体W"/>
              <a:cs charset="-122" panose="02000500000000000000" pitchFamily="2" typeface="萝莉体 第二版"/>
              <a:sym charset="-122" panose="00020600040101010101" pitchFamily="18" typeface="HYXiaRiTiW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E1DAF16-94D0-4CAD-81D3-0CEF6F7138CC}"/>
              </a:ext>
            </a:extLst>
          </p:cNvPr>
          <p:cNvSpPr/>
          <p:nvPr/>
        </p:nvSpPr>
        <p:spPr>
          <a:xfrm>
            <a:off x="2408591" y="4664335"/>
            <a:ext cx="260735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2BA4B1-A999-4775-AFD1-23B573AC7ADE}"/>
              </a:ext>
            </a:extLst>
          </p:cNvPr>
          <p:cNvSpPr/>
          <p:nvPr/>
        </p:nvSpPr>
        <p:spPr>
          <a:xfrm>
            <a:off x="2538137" y="4109403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A11DBDE2-E2D0-4922-8605-839B0092D065}"/>
              </a:ext>
            </a:extLst>
          </p:cNvPr>
          <p:cNvSpPr/>
          <p:nvPr/>
        </p:nvSpPr>
        <p:spPr>
          <a:xfrm>
            <a:off x="7371775" y="4565707"/>
            <a:ext cx="2248833" cy="53149"/>
          </a:xfrm>
          <a:custGeom>
            <a:gdLst>
              <a:gd fmla="*/ 0 w 7847420" name="connsiteX0"/>
              <a:gd fmla="*/ 36968 h 284234" name="connsiteY0"/>
              <a:gd fmla="*/ 2752431 w 7847420" name="connsiteX1"/>
              <a:gd fmla="*/ 277905 h 284234" name="connsiteY1"/>
              <a:gd fmla="*/ 7847420 w 7847420" name="connsiteX2"/>
              <a:gd fmla="*/ 0 h 284234" name="connsiteY2"/>
              <a:gd fmla="*/ 8320471 w 8320471" name="connsiteX3"/>
              <a:gd fmla="*/ 0 h 290765" name="connsiteY3"/>
              <a:gd fmla="*/ 10129197 w 10129197" name="connsiteX4"/>
              <a:gd fmla="*/ 9524 h 372151" name="connsiteY4"/>
              <a:gd fmla="*/ 10129197 w 10129197" name="connsiteX5"/>
              <a:gd fmla="*/ 103542 h 340405" name="connsiteY5"/>
              <a:gd fmla="*/ 9915328 w 9915328" name="connsiteX6"/>
              <a:gd fmla="*/ 113414 h 3237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84234" w="7847419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0020600040101010101" pitchFamily="18" typeface="汉仪夏日体W"/>
              <a:ea charset="-122" panose="00020600040101010101" pitchFamily="18" typeface="汉仪夏日体W"/>
              <a:cs charset="-122" panose="02000500000000000000" pitchFamily="2" typeface="萝莉体 第二版"/>
              <a:sym charset="-122" panose="00020600040101010101" pitchFamily="18" typeface="HYXiaRiTiW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7890849-C601-4957-8E3A-54792619E471}"/>
              </a:ext>
            </a:extLst>
          </p:cNvPr>
          <p:cNvSpPr/>
          <p:nvPr/>
        </p:nvSpPr>
        <p:spPr>
          <a:xfrm>
            <a:off x="7340938" y="4687875"/>
            <a:ext cx="260735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964D754-4883-4961-ACBF-69A670463F9D}"/>
              </a:ext>
            </a:extLst>
          </p:cNvPr>
          <p:cNvSpPr/>
          <p:nvPr/>
        </p:nvSpPr>
        <p:spPr>
          <a:xfrm>
            <a:off x="7470484" y="4132943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0C0B25C-0E64-4F15-A7D2-6DAF025C0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2710">
            <a:off x="5558674" y="2579217"/>
            <a:ext cx="1063051" cy="52894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84919BC-568D-400D-AE22-46232A6CE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072" y="3429365"/>
            <a:ext cx="1125278" cy="45634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2585AFFA-4AAA-47A8-B0DE-8A5FAB1F3BE4}"/>
              </a:ext>
            </a:extLst>
          </p:cNvPr>
          <p:cNvSpPr/>
          <p:nvPr/>
        </p:nvSpPr>
        <p:spPr>
          <a:xfrm>
            <a:off x="5511036" y="2590470"/>
            <a:ext cx="116992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4800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VS</a:t>
            </a:r>
          </a:p>
        </p:txBody>
      </p:sp>
    </p:spTree>
    <p:extLst>
      <p:ext uri="{BB962C8B-B14F-4D97-AF65-F5344CB8AC3E}">
        <p14:creationId val="38718557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5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5"/>
      <p:bldP grpId="0" spid="16"/>
      <p:bldP grpId="0" spid="17"/>
      <p:bldP grpId="0" spid="18"/>
      <p:bldP grpId="0" spid="19"/>
      <p:bldP grpId="0" spid="20"/>
      <p:bldP grpId="0" spid="2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63101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7F2BF3-350B-46B1-9B48-084796548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417" y="2157140"/>
            <a:ext cx="1853345" cy="18960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7AD505-36CD-4D94-B9DD-696535684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83232" y="2157140"/>
            <a:ext cx="1853345" cy="189602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05485C5-E232-4ADB-9CF8-5CED74B2BE18}"/>
              </a:ext>
            </a:extLst>
          </p:cNvPr>
          <p:cNvSpPr/>
          <p:nvPr/>
        </p:nvSpPr>
        <p:spPr>
          <a:xfrm>
            <a:off x="6613065" y="2809729"/>
            <a:ext cx="291076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2400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650,000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B7ECD0-1BDF-45F7-B015-7D3A33D7C78F}"/>
              </a:ext>
            </a:extLst>
          </p:cNvPr>
          <p:cNvSpPr/>
          <p:nvPr/>
        </p:nvSpPr>
        <p:spPr>
          <a:xfrm>
            <a:off x="2418728" y="2809729"/>
            <a:ext cx="291076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b="1" lang="en-US" sz="2400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580,000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87C5ABD-960B-4C76-9559-F520299C51DF}"/>
              </a:ext>
            </a:extLst>
          </p:cNvPr>
          <p:cNvSpPr/>
          <p:nvPr/>
        </p:nvSpPr>
        <p:spPr>
          <a:xfrm>
            <a:off x="2722133" y="3292543"/>
            <a:ext cx="260735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4E514D9-B553-468C-B84F-9D23F1809F63}"/>
              </a:ext>
            </a:extLst>
          </p:cNvPr>
          <p:cNvCxnSpPr/>
          <p:nvPr/>
        </p:nvCxnSpPr>
        <p:spPr>
          <a:xfrm>
            <a:off x="6086537" y="1884344"/>
            <a:ext cx="18927" cy="433763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E1A029A2-AE1E-4CD9-A43D-9CA5EEF80AC1}"/>
              </a:ext>
            </a:extLst>
          </p:cNvPr>
          <p:cNvSpPr/>
          <p:nvPr/>
        </p:nvSpPr>
        <p:spPr>
          <a:xfrm>
            <a:off x="6916470" y="3292542"/>
            <a:ext cx="260735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2461C6F-AAB4-476F-9511-B3F2EBA1845A}"/>
              </a:ext>
            </a:extLst>
          </p:cNvPr>
          <p:cNvGrpSpPr/>
          <p:nvPr/>
        </p:nvGrpSpPr>
        <p:grpSpPr>
          <a:xfrm>
            <a:off x="2841673" y="4684542"/>
            <a:ext cx="2869811" cy="1161710"/>
            <a:chOff x="2841673" y="4684542"/>
            <a:chExt cx="2869811" cy="116171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4C5BDCE-FE21-4499-9C36-024E577B8DCD}"/>
                </a:ext>
              </a:extLst>
            </p:cNvPr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B55086A-4CF7-447A-9B72-F6E405399FAB}"/>
                </a:ext>
              </a:extLst>
            </p:cNvPr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2A7B5DEC-6C72-4173-8681-32FC8D3461A6}"/>
                </a:ext>
              </a:extLst>
            </p:cNvPr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C7111D3-C529-40CD-9E01-3E04B29922A1}"/>
                </a:ext>
              </a:extLst>
            </p:cNvPr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FC9983E-AC50-477D-BE78-F9270250D4C4}"/>
              </a:ext>
            </a:extLst>
          </p:cNvPr>
          <p:cNvGrpSpPr/>
          <p:nvPr/>
        </p:nvGrpSpPr>
        <p:grpSpPr>
          <a:xfrm flipH="1">
            <a:off x="6452297" y="4705749"/>
            <a:ext cx="2869811" cy="1161710"/>
            <a:chOff x="2841673" y="4684542"/>
            <a:chExt cx="2869811" cy="1161710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12C198F-7FBF-442F-B16F-9FF96FBB6104}"/>
                </a:ext>
              </a:extLst>
            </p:cNvPr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7763EE4D-625F-42A4-81F4-FCFCEFB32879}"/>
                </a:ext>
              </a:extLst>
            </p:cNvPr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26C98A6-8056-4BA3-997A-EA09FE1D1511}"/>
                </a:ext>
              </a:extLst>
            </p:cNvPr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81230B85-E003-46F2-BA53-5FA395BFBCF0}"/>
                </a:ext>
              </a:extLst>
            </p:cNvPr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4663470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61650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E72FC27-F675-4248-8CA8-35CD1DBDC0D4}"/>
              </a:ext>
            </a:extLst>
          </p:cNvPr>
          <p:cNvGrpSpPr/>
          <p:nvPr/>
        </p:nvGrpSpPr>
        <p:grpSpPr>
          <a:xfrm>
            <a:off x="4260850" y="1957388"/>
            <a:ext cx="3670301" cy="2951163"/>
            <a:chOff x="4329113" y="1957388"/>
            <a:chExt cx="3670301" cy="295116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2A8783F-7383-4F73-B462-2764DD927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113" y="2527301"/>
              <a:ext cx="1762125" cy="1484313"/>
            </a:xfrm>
            <a:custGeom>
              <a:gdLst>
                <a:gd fmla="*/ 222 w 415" name="T0"/>
                <a:gd fmla="*/ 332 h 349" name="T1"/>
                <a:gd fmla="*/ 93 w 415" name="T2"/>
                <a:gd fmla="*/ 306 h 349" name="T3"/>
                <a:gd fmla="*/ 17 w 415" name="T4"/>
                <a:gd fmla="*/ 175 h 349" name="T5"/>
                <a:gd fmla="*/ 93 w 415" name="T6"/>
                <a:gd fmla="*/ 44 h 349" name="T7"/>
                <a:gd fmla="*/ 222 w 415" name="T8"/>
                <a:gd fmla="*/ 17 h 349" name="T9"/>
                <a:gd fmla="*/ 395 w 415" name="T10"/>
                <a:gd fmla="*/ 175 h 349" name="T11"/>
                <a:gd fmla="*/ 222 w 415" name="T12"/>
                <a:gd fmla="*/ 332 h 349" name="T13"/>
                <a:gd fmla="*/ 224 w 415" name="T14"/>
                <a:gd fmla="*/ 0 h 349" name="T15"/>
                <a:gd fmla="*/ 223 w 415" name="T16"/>
                <a:gd fmla="*/ 1 h 349" name="T17"/>
                <a:gd fmla="*/ 86 w 415" name="T18"/>
                <a:gd fmla="*/ 29 h 349" name="T19"/>
                <a:gd fmla="*/ 81 w 415" name="T20"/>
                <a:gd fmla="*/ 33 h 349" name="T21"/>
                <a:gd fmla="*/ 1 w 415" name="T22"/>
                <a:gd fmla="*/ 171 h 349" name="T23"/>
                <a:gd fmla="*/ 1 w 415" name="T24"/>
                <a:gd fmla="*/ 179 h 349" name="T25"/>
                <a:gd fmla="*/ 81 w 415" name="T26"/>
                <a:gd fmla="*/ 317 h 349" name="T27"/>
                <a:gd fmla="*/ 86 w 415" name="T28"/>
                <a:gd fmla="*/ 321 h 349" name="T29"/>
                <a:gd fmla="*/ 223 w 415" name="T30"/>
                <a:gd fmla="*/ 349 h 349" name="T31"/>
                <a:gd fmla="*/ 224 w 415" name="T32"/>
                <a:gd fmla="*/ 349 h 349" name="T33"/>
                <a:gd fmla="*/ 230 w 415" name="T34"/>
                <a:gd fmla="*/ 347 h 349" name="T35"/>
                <a:gd fmla="*/ 412 w 415" name="T36"/>
                <a:gd fmla="*/ 181 h 349" name="T37"/>
                <a:gd fmla="*/ 415 w 415" name="T38"/>
                <a:gd fmla="*/ 175 h 349" name="T39"/>
                <a:gd fmla="*/ 412 w 415" name="T40"/>
                <a:gd fmla="*/ 169 h 349" name="T41"/>
                <a:gd fmla="*/ 230 w 415" name="T42"/>
                <a:gd fmla="*/ 2 h 349" name="T43"/>
                <a:gd fmla="*/ 224 w 415" name="T44"/>
                <a:gd fmla="*/ 0 h 34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49" w="415">
                  <a:moveTo>
                    <a:pt x="222" y="332"/>
                  </a:moveTo>
                  <a:cubicBezTo>
                    <a:pt x="93" y="306"/>
                    <a:pt x="93" y="306"/>
                    <a:pt x="93" y="30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222" y="332"/>
                    <a:pt x="222" y="332"/>
                    <a:pt x="222" y="332"/>
                  </a:cubicBezTo>
                  <a:moveTo>
                    <a:pt x="224" y="0"/>
                  </a:moveTo>
                  <a:cubicBezTo>
                    <a:pt x="224" y="0"/>
                    <a:pt x="223" y="0"/>
                    <a:pt x="223" y="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29"/>
                    <a:pt x="82" y="31"/>
                    <a:pt x="81" y="33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1" y="179"/>
                  </a:cubicBezTo>
                  <a:cubicBezTo>
                    <a:pt x="81" y="317"/>
                    <a:pt x="81" y="317"/>
                    <a:pt x="81" y="317"/>
                  </a:cubicBezTo>
                  <a:cubicBezTo>
                    <a:pt x="82" y="319"/>
                    <a:pt x="84" y="320"/>
                    <a:pt x="86" y="321"/>
                  </a:cubicBezTo>
                  <a:cubicBezTo>
                    <a:pt x="223" y="349"/>
                    <a:pt x="223" y="349"/>
                    <a:pt x="223" y="349"/>
                  </a:cubicBezTo>
                  <a:cubicBezTo>
                    <a:pt x="223" y="349"/>
                    <a:pt x="224" y="349"/>
                    <a:pt x="224" y="349"/>
                  </a:cubicBezTo>
                  <a:cubicBezTo>
                    <a:pt x="226" y="349"/>
                    <a:pt x="228" y="348"/>
                    <a:pt x="230" y="347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4" y="179"/>
                    <a:pt x="415" y="177"/>
                    <a:pt x="415" y="175"/>
                  </a:cubicBezTo>
                  <a:cubicBezTo>
                    <a:pt x="415" y="172"/>
                    <a:pt x="414" y="170"/>
                    <a:pt x="412" y="169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8" y="1"/>
                    <a:pt x="226" y="0"/>
                    <a:pt x="224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D05A613-880B-4B79-9057-7FDB2FF0A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2526" y="2527301"/>
              <a:ext cx="1766888" cy="1484313"/>
            </a:xfrm>
            <a:custGeom>
              <a:gdLst>
                <a:gd fmla="*/ 193 w 416" name="T0"/>
                <a:gd fmla="*/ 332 h 349" name="T1"/>
                <a:gd fmla="*/ 20 w 416" name="T2"/>
                <a:gd fmla="*/ 175 h 349" name="T3"/>
                <a:gd fmla="*/ 193 w 416" name="T4"/>
                <a:gd fmla="*/ 17 h 349" name="T5"/>
                <a:gd fmla="*/ 323 w 416" name="T6"/>
                <a:gd fmla="*/ 44 h 349" name="T7"/>
                <a:gd fmla="*/ 398 w 416" name="T8"/>
                <a:gd fmla="*/ 175 h 349" name="T9"/>
                <a:gd fmla="*/ 323 w 416" name="T10"/>
                <a:gd fmla="*/ 306 h 349" name="T11"/>
                <a:gd fmla="*/ 193 w 416" name="T12"/>
                <a:gd fmla="*/ 332 h 349" name="T13"/>
                <a:gd fmla="*/ 191 w 416" name="T14"/>
                <a:gd fmla="*/ 0 h 349" name="T15"/>
                <a:gd fmla="*/ 185 w 416" name="T16"/>
                <a:gd fmla="*/ 2 h 349" name="T17"/>
                <a:gd fmla="*/ 3 w 416" name="T18"/>
                <a:gd fmla="*/ 169 h 349" name="T19"/>
                <a:gd fmla="*/ 0 w 416" name="T20"/>
                <a:gd fmla="*/ 175 h 349" name="T21"/>
                <a:gd fmla="*/ 3 w 416" name="T22"/>
                <a:gd fmla="*/ 181 h 349" name="T23"/>
                <a:gd fmla="*/ 185 w 416" name="T24"/>
                <a:gd fmla="*/ 347 h 349" name="T25"/>
                <a:gd fmla="*/ 191 w 416" name="T26"/>
                <a:gd fmla="*/ 349 h 349" name="T27"/>
                <a:gd fmla="*/ 192 w 416" name="T28"/>
                <a:gd fmla="*/ 349 h 349" name="T29"/>
                <a:gd fmla="*/ 329 w 416" name="T30"/>
                <a:gd fmla="*/ 321 h 349" name="T31"/>
                <a:gd fmla="*/ 335 w 416" name="T32"/>
                <a:gd fmla="*/ 317 h 349" name="T33"/>
                <a:gd fmla="*/ 414 w 416" name="T34"/>
                <a:gd fmla="*/ 179 h 349" name="T35"/>
                <a:gd fmla="*/ 414 w 416" name="T36"/>
                <a:gd fmla="*/ 171 h 349" name="T37"/>
                <a:gd fmla="*/ 335 w 416" name="T38"/>
                <a:gd fmla="*/ 33 h 349" name="T39"/>
                <a:gd fmla="*/ 329 w 416" name="T40"/>
                <a:gd fmla="*/ 29 h 349" name="T41"/>
                <a:gd fmla="*/ 192 w 416" name="T42"/>
                <a:gd fmla="*/ 1 h 349" name="T43"/>
                <a:gd fmla="*/ 191 w 416" name="T44"/>
                <a:gd fmla="*/ 0 h 34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49" w="416">
                  <a:moveTo>
                    <a:pt x="193" y="332"/>
                  </a:moveTo>
                  <a:cubicBezTo>
                    <a:pt x="20" y="175"/>
                    <a:pt x="20" y="175"/>
                    <a:pt x="20" y="175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98" y="175"/>
                    <a:pt x="398" y="175"/>
                    <a:pt x="398" y="175"/>
                  </a:cubicBezTo>
                  <a:cubicBezTo>
                    <a:pt x="323" y="306"/>
                    <a:pt x="323" y="306"/>
                    <a:pt x="323" y="306"/>
                  </a:cubicBezTo>
                  <a:cubicBezTo>
                    <a:pt x="193" y="332"/>
                    <a:pt x="193" y="332"/>
                    <a:pt x="193" y="332"/>
                  </a:cubicBezTo>
                  <a:moveTo>
                    <a:pt x="191" y="0"/>
                  </a:moveTo>
                  <a:cubicBezTo>
                    <a:pt x="189" y="0"/>
                    <a:pt x="187" y="1"/>
                    <a:pt x="185" y="2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0" y="172"/>
                    <a:pt x="0" y="175"/>
                  </a:cubicBezTo>
                  <a:cubicBezTo>
                    <a:pt x="0" y="177"/>
                    <a:pt x="1" y="179"/>
                    <a:pt x="3" y="181"/>
                  </a:cubicBezTo>
                  <a:cubicBezTo>
                    <a:pt x="185" y="347"/>
                    <a:pt x="185" y="347"/>
                    <a:pt x="185" y="347"/>
                  </a:cubicBezTo>
                  <a:cubicBezTo>
                    <a:pt x="187" y="348"/>
                    <a:pt x="189" y="349"/>
                    <a:pt x="191" y="349"/>
                  </a:cubicBezTo>
                  <a:cubicBezTo>
                    <a:pt x="191" y="349"/>
                    <a:pt x="192" y="349"/>
                    <a:pt x="192" y="349"/>
                  </a:cubicBezTo>
                  <a:cubicBezTo>
                    <a:pt x="329" y="321"/>
                    <a:pt x="329" y="321"/>
                    <a:pt x="329" y="321"/>
                  </a:cubicBezTo>
                  <a:cubicBezTo>
                    <a:pt x="332" y="320"/>
                    <a:pt x="333" y="319"/>
                    <a:pt x="335" y="317"/>
                  </a:cubicBezTo>
                  <a:cubicBezTo>
                    <a:pt x="414" y="179"/>
                    <a:pt x="414" y="179"/>
                    <a:pt x="414" y="179"/>
                  </a:cubicBezTo>
                  <a:cubicBezTo>
                    <a:pt x="416" y="176"/>
                    <a:pt x="416" y="173"/>
                    <a:pt x="414" y="171"/>
                  </a:cubicBezTo>
                  <a:cubicBezTo>
                    <a:pt x="335" y="33"/>
                    <a:pt x="335" y="33"/>
                    <a:pt x="335" y="33"/>
                  </a:cubicBezTo>
                  <a:cubicBezTo>
                    <a:pt x="333" y="31"/>
                    <a:pt x="332" y="29"/>
                    <a:pt x="329" y="29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1" y="0"/>
                    <a:pt x="191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4E057D3-E648-4C01-89DF-87013153D3B9}"/>
                </a:ext>
              </a:extLst>
            </p:cNvPr>
            <p:cNvSpPr/>
            <p:nvPr/>
          </p:nvSpPr>
          <p:spPr bwMode="auto">
            <a:xfrm>
              <a:off x="5656715" y="3606801"/>
              <a:ext cx="1020763" cy="260350"/>
            </a:xfrm>
            <a:custGeom>
              <a:gdLst>
                <a:gd fmla="*/ 0 w 643" name="T0"/>
                <a:gd fmla="*/ 164 h 164" name="T1"/>
                <a:gd fmla="*/ 643 w 643" name="T2"/>
                <a:gd fmla="*/ 164 h 164" name="T3"/>
                <a:gd fmla="*/ 477 w 643" name="T4"/>
                <a:gd fmla="*/ 0 h 164" name="T5"/>
                <a:gd fmla="*/ 166 w 643" name="T6"/>
                <a:gd fmla="*/ 0 h 164" name="T7"/>
                <a:gd fmla="*/ 0 w 643" name="T8"/>
                <a:gd fmla="*/ 164 h 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4" w="643">
                  <a:moveTo>
                    <a:pt x="0" y="164"/>
                  </a:moveTo>
                  <a:lnTo>
                    <a:pt x="643" y="164"/>
                  </a:lnTo>
                  <a:lnTo>
                    <a:pt x="477" y="0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5669FBA2-647D-43EE-9AA1-2B1DB906C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978" y="4002088"/>
              <a:ext cx="1138238" cy="260350"/>
            </a:xfrm>
            <a:prstGeom prst="rect">
              <a:avLst/>
            </a:prstGeom>
            <a:solidFill>
              <a:srgbClr val="FCC0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14BAE64-E16C-4F86-A7D5-3D93FE70023F}"/>
                </a:ext>
              </a:extLst>
            </p:cNvPr>
            <p:cNvSpPr/>
            <p:nvPr/>
          </p:nvSpPr>
          <p:spPr bwMode="auto">
            <a:xfrm>
              <a:off x="5597978" y="4397376"/>
              <a:ext cx="1138238" cy="260350"/>
            </a:xfrm>
            <a:custGeom>
              <a:gdLst>
                <a:gd fmla="*/ 0 w 717" name="T0"/>
                <a:gd fmla="*/ 0 h 164" name="T1"/>
                <a:gd fmla="*/ 0 w 717" name="T2"/>
                <a:gd fmla="*/ 113 h 164" name="T3"/>
                <a:gd fmla="*/ 88 w 717" name="T4"/>
                <a:gd fmla="*/ 164 h 164" name="T5"/>
                <a:gd fmla="*/ 629 w 717" name="T6"/>
                <a:gd fmla="*/ 164 h 164" name="T7"/>
                <a:gd fmla="*/ 717 w 717" name="T8"/>
                <a:gd fmla="*/ 113 h 164" name="T9"/>
                <a:gd fmla="*/ 717 w 717" name="T10"/>
                <a:gd fmla="*/ 0 h 164" name="T11"/>
                <a:gd fmla="*/ 0 w 717" name="T12"/>
                <a:gd fmla="*/ 0 h 16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4" w="717">
                  <a:moveTo>
                    <a:pt x="0" y="0"/>
                  </a:moveTo>
                  <a:lnTo>
                    <a:pt x="0" y="113"/>
                  </a:lnTo>
                  <a:lnTo>
                    <a:pt x="88" y="164"/>
                  </a:lnTo>
                  <a:lnTo>
                    <a:pt x="629" y="164"/>
                  </a:lnTo>
                  <a:lnTo>
                    <a:pt x="717" y="113"/>
                  </a:lnTo>
                  <a:lnTo>
                    <a:pt x="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43DA796-9E40-4D8C-A609-D08C89886BA7}"/>
                </a:ext>
              </a:extLst>
            </p:cNvPr>
            <p:cNvSpPr/>
            <p:nvPr/>
          </p:nvSpPr>
          <p:spPr bwMode="auto">
            <a:xfrm>
              <a:off x="5975803" y="4797426"/>
              <a:ext cx="382588" cy="111125"/>
            </a:xfrm>
            <a:custGeom>
              <a:gdLst>
                <a:gd fmla="*/ 121 w 241" name="T0"/>
                <a:gd fmla="*/ 70 h 70" name="T1"/>
                <a:gd fmla="*/ 241 w 241" name="T2"/>
                <a:gd fmla="*/ 0 h 70" name="T3"/>
                <a:gd fmla="*/ 0 w 241" name="T4"/>
                <a:gd fmla="*/ 0 h 70" name="T5"/>
                <a:gd fmla="*/ 121 w 241" name="T6"/>
                <a:gd fmla="*/ 70 h 7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0" w="241">
                  <a:moveTo>
                    <a:pt x="121" y="70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121" y="7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539DCD8-6BEA-4651-91C9-968AD891E877}"/>
                </a:ext>
              </a:extLst>
            </p:cNvPr>
            <p:cNvGrpSpPr/>
            <p:nvPr/>
          </p:nvGrpSpPr>
          <p:grpSpPr>
            <a:xfrm>
              <a:off x="5653540" y="1957388"/>
              <a:ext cx="1027113" cy="1025526"/>
              <a:chOff x="5522913" y="1957388"/>
              <a:chExt cx="1027113" cy="1025526"/>
            </a:xfrm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AEFC4C86-7806-4BA1-800A-9E1DA76C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551" y="2251076"/>
                <a:ext cx="731838" cy="731838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7ECBF7AC-3214-4474-B254-02CFD2CCDA24}"/>
                  </a:ext>
                </a:extLst>
              </p:cNvPr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gdLst>
                  <a:gd fmla="*/ 193 w 193" name="T0"/>
                  <a:gd fmla="*/ 196 h 209" name="T1"/>
                  <a:gd fmla="*/ 17 w 193" name="T2"/>
                  <a:gd fmla="*/ 0 h 209" name="T3"/>
                  <a:gd fmla="*/ 0 w 193" name="T4"/>
                  <a:gd fmla="*/ 16 h 209" name="T5"/>
                  <a:gd fmla="*/ 177 w 193" name="T6"/>
                  <a:gd fmla="*/ 209 h 209" name="T7"/>
                  <a:gd fmla="*/ 193 w 193" name="T8"/>
                  <a:gd fmla="*/ 196 h 2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9" w="193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  <a:lnTo>
                      <a:pt x="193" y="196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EA317207-88B1-46E8-8EA7-C03947098D2F}"/>
                  </a:ext>
                </a:extLst>
              </p:cNvPr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gdLst>
                  <a:gd fmla="*/ 193 w 193" name="T0"/>
                  <a:gd fmla="*/ 196 h 209" name="T1"/>
                  <a:gd fmla="*/ 17 w 193" name="T2"/>
                  <a:gd fmla="*/ 0 h 209" name="T3"/>
                  <a:gd fmla="*/ 0 w 193" name="T4"/>
                  <a:gd fmla="*/ 16 h 209" name="T5"/>
                  <a:gd fmla="*/ 177 w 193" name="T6"/>
                  <a:gd fmla="*/ 209 h 20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09" w="193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00329387-BC5D-46AC-B1E8-EBDD3D9A6002}"/>
                  </a:ext>
                </a:extLst>
              </p:cNvPr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gdLst>
                  <a:gd fmla="*/ 16 w 193" name="T0"/>
                  <a:gd fmla="*/ 209 h 209" name="T1"/>
                  <a:gd fmla="*/ 193 w 193" name="T2"/>
                  <a:gd fmla="*/ 16 h 209" name="T3"/>
                  <a:gd fmla="*/ 177 w 193" name="T4"/>
                  <a:gd fmla="*/ 0 h 209" name="T5"/>
                  <a:gd fmla="*/ 0 w 193" name="T6"/>
                  <a:gd fmla="*/ 196 h 209" name="T7"/>
                  <a:gd fmla="*/ 16 w 193" name="T8"/>
                  <a:gd fmla="*/ 209 h 2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9" w="193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  <a:lnTo>
                      <a:pt x="16" y="209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BA0BE82C-25A8-482E-A256-DB0774878264}"/>
                  </a:ext>
                </a:extLst>
              </p:cNvPr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gdLst>
                  <a:gd fmla="*/ 16 w 193" name="T0"/>
                  <a:gd fmla="*/ 209 h 209" name="T1"/>
                  <a:gd fmla="*/ 193 w 193" name="T2"/>
                  <a:gd fmla="*/ 16 h 209" name="T3"/>
                  <a:gd fmla="*/ 177 w 193" name="T4"/>
                  <a:gd fmla="*/ 0 h 209" name="T5"/>
                  <a:gd fmla="*/ 0 w 193" name="T6"/>
                  <a:gd fmla="*/ 196 h 20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09" w="193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7B51C584-31ED-4816-8CFC-AB2A99E61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91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  <p:sp>
            <p:nvSpPr>
              <p:cNvPr id="30" name="Oval 23">
                <a:extLst>
                  <a:ext uri="{FF2B5EF4-FFF2-40B4-BE49-F238E27FC236}">
                    <a16:creationId xmlns:a16="http://schemas.microsoft.com/office/drawing/2014/main" id="{E2DAEFC9-814E-4A89-95EC-D19CB5851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0020600040101010101" pitchFamily="18" typeface="汉仪夏日体W"/>
                  <a:ea charset="-122" panose="00020600040101010101" pitchFamily="18" typeface="汉仪夏日体W"/>
                  <a:sym charset="-122" panose="00020600040101010101" pitchFamily="18" typeface="HYXiaRiTiW"/>
                </a:endParaRPr>
              </a:p>
            </p:txBody>
          </p:sp>
        </p:grp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AEA34C5F-892F-4636-B155-9D3AB557EDB7}"/>
              </a:ext>
            </a:extLst>
          </p:cNvPr>
          <p:cNvSpPr/>
          <p:nvPr/>
        </p:nvSpPr>
        <p:spPr>
          <a:xfrm>
            <a:off x="1709875" y="3299421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8B6C6E5-1A84-4813-BB72-46270C10086A}"/>
              </a:ext>
            </a:extLst>
          </p:cNvPr>
          <p:cNvSpPr/>
          <p:nvPr/>
        </p:nvSpPr>
        <p:spPr>
          <a:xfrm>
            <a:off x="1740945" y="2899238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26B416F-B4B1-4D70-9DB1-77B01A41E818}"/>
              </a:ext>
            </a:extLst>
          </p:cNvPr>
          <p:cNvSpPr/>
          <p:nvPr/>
        </p:nvSpPr>
        <p:spPr>
          <a:xfrm>
            <a:off x="8230804" y="3299421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2AAFA84-EE80-4818-8091-0CEE6D1B2C64}"/>
              </a:ext>
            </a:extLst>
          </p:cNvPr>
          <p:cNvSpPr/>
          <p:nvPr/>
        </p:nvSpPr>
        <p:spPr>
          <a:xfrm>
            <a:off x="8261874" y="2899238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CA91F2B-6108-4FDE-B6EC-1F866681070A}"/>
              </a:ext>
            </a:extLst>
          </p:cNvPr>
          <p:cNvSpPr/>
          <p:nvPr/>
        </p:nvSpPr>
        <p:spPr>
          <a:xfrm>
            <a:off x="4556864" y="3010778"/>
            <a:ext cx="1119352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添加文本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BCCAAF0-5124-400B-B1C9-5B9858BEA851}"/>
              </a:ext>
            </a:extLst>
          </p:cNvPr>
          <p:cNvSpPr/>
          <p:nvPr/>
        </p:nvSpPr>
        <p:spPr>
          <a:xfrm>
            <a:off x="6496051" y="3010778"/>
            <a:ext cx="1119352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添加文本</a:t>
            </a:r>
          </a:p>
        </p:txBody>
      </p:sp>
    </p:spTree>
    <p:extLst>
      <p:ext uri="{BB962C8B-B14F-4D97-AF65-F5344CB8AC3E}">
        <p14:creationId val="5232209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9" y="500329"/>
            <a:ext cx="34290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0020600040101010101" pitchFamily="18" typeface="汉仪夏日体W"/>
                <a:ea charset="-122" panose="00020600040101010101" pitchFamily="18" typeface="汉仪夏日体W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0" panose="020b0604020202020204" pitchFamily="34" typeface="Arial"/>
                <a:sym charset="-122" panose="00020600040101010101" pitchFamily="18" typeface="HYXiaRiTiW"/>
              </a:rPr>
              <a:t>PLEASE ADD YOUR TITLE HERE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93058D2-19D3-4FB0-8844-374C1C1E4F54}"/>
              </a:ext>
            </a:extLst>
          </p:cNvPr>
          <p:cNvGrpSpPr/>
          <p:nvPr/>
        </p:nvGrpSpPr>
        <p:grpSpPr>
          <a:xfrm>
            <a:off x="2648184" y="1491793"/>
            <a:ext cx="1686921" cy="2573816"/>
            <a:chOff x="2648184" y="1491793"/>
            <a:chExt cx="1686921" cy="257381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26D209-44FC-49D3-88B4-933E1E7AD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2648184" y="2374230"/>
              <a:ext cx="1629348" cy="169137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AC99930-2BDA-4FFF-95CB-A1742ADF9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6255" y="1491793"/>
              <a:ext cx="1008850" cy="100468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AA414D9-EA81-4AF8-B795-EC438197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4060" y="3429000"/>
              <a:ext cx="1237596" cy="450741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339EB9-D5D5-4830-B5CA-0DB0288A2004}"/>
              </a:ext>
            </a:extLst>
          </p:cNvPr>
          <p:cNvGrpSpPr/>
          <p:nvPr/>
        </p:nvGrpSpPr>
        <p:grpSpPr>
          <a:xfrm>
            <a:off x="5325698" y="1491793"/>
            <a:ext cx="1701266" cy="2573816"/>
            <a:chOff x="5325698" y="1491793"/>
            <a:chExt cx="1701266" cy="257381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7A35F22-90E6-4A12-9C05-6B3E74597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5325698" y="2374230"/>
              <a:ext cx="1629348" cy="169137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77CF03C-E08F-4146-88C5-B7F14D336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7202" y="3276601"/>
              <a:ext cx="1237596" cy="62854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5849D72-7949-4832-95C6-B51F26FE0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8114" y="1491793"/>
              <a:ext cx="1008850" cy="1004681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43B035C-4280-4239-8830-ED9F4633E305}"/>
              </a:ext>
            </a:extLst>
          </p:cNvPr>
          <p:cNvGrpSpPr/>
          <p:nvPr/>
        </p:nvGrpSpPr>
        <p:grpSpPr>
          <a:xfrm>
            <a:off x="7987186" y="1491793"/>
            <a:ext cx="1731637" cy="2573816"/>
            <a:chOff x="7987186" y="1491793"/>
            <a:chExt cx="1731637" cy="257381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846875C-2C85-4FF6-A4F1-EE937D69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304">
              <a:off x="8003212" y="2374230"/>
              <a:ext cx="1629348" cy="169137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FA6566F-716A-4A3A-AAB1-1284A0236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87186" y="3060700"/>
              <a:ext cx="1551098" cy="787759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3D17EA6-6A6B-40B1-B388-3D636A00F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9973" y="1491793"/>
              <a:ext cx="1008850" cy="1004681"/>
            </a:xfrm>
            <a:prstGeom prst="rect">
              <a:avLst/>
            </a:prstGeom>
          </p:spPr>
        </p:pic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3BEA2323-7AFC-4E35-9F17-DDAE7843792F}"/>
              </a:ext>
            </a:extLst>
          </p:cNvPr>
          <p:cNvSpPr/>
          <p:nvPr/>
        </p:nvSpPr>
        <p:spPr>
          <a:xfrm>
            <a:off x="2216986" y="4653459"/>
            <a:ext cx="2248833" cy="53149"/>
          </a:xfrm>
          <a:custGeom>
            <a:gdLst>
              <a:gd fmla="*/ 0 w 7847420" name="connsiteX0"/>
              <a:gd fmla="*/ 36968 h 284234" name="connsiteY0"/>
              <a:gd fmla="*/ 2752431 w 7847420" name="connsiteX1"/>
              <a:gd fmla="*/ 277905 h 284234" name="connsiteY1"/>
              <a:gd fmla="*/ 7847420 w 7847420" name="connsiteX2"/>
              <a:gd fmla="*/ 0 h 284234" name="connsiteY2"/>
              <a:gd fmla="*/ 8320471 w 8320471" name="connsiteX3"/>
              <a:gd fmla="*/ 0 h 290765" name="connsiteY3"/>
              <a:gd fmla="*/ 10129197 w 10129197" name="connsiteX4"/>
              <a:gd fmla="*/ 9524 h 372151" name="connsiteY4"/>
              <a:gd fmla="*/ 10129197 w 10129197" name="connsiteX5"/>
              <a:gd fmla="*/ 103542 h 340405" name="connsiteY5"/>
              <a:gd fmla="*/ 9915328 w 9915328" name="connsiteX6"/>
              <a:gd fmla="*/ 113414 h 3237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84234" w="7847419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0020600040101010101" pitchFamily="18" typeface="汉仪夏日体W"/>
              <a:ea charset="-122" panose="00020600040101010101" pitchFamily="18" typeface="汉仪夏日体W"/>
              <a:cs charset="-122" panose="02000500000000000000" pitchFamily="2" typeface="萝莉体 第二版"/>
              <a:sym charset="-122" panose="00020600040101010101" pitchFamily="18" typeface="HYXiaRiTiW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CDDFAFF-735F-4EE3-83BC-27D26E52E707}"/>
              </a:ext>
            </a:extLst>
          </p:cNvPr>
          <p:cNvSpPr/>
          <p:nvPr/>
        </p:nvSpPr>
        <p:spPr>
          <a:xfrm>
            <a:off x="2186148" y="4775627"/>
            <a:ext cx="260735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6ADD383-DF45-47F8-9958-CEBA1EAA987A}"/>
              </a:ext>
            </a:extLst>
          </p:cNvPr>
          <p:cNvSpPr/>
          <p:nvPr/>
        </p:nvSpPr>
        <p:spPr>
          <a:xfrm>
            <a:off x="2315694" y="4220695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8003409-8A9D-4308-AD53-122F433DA19D}"/>
              </a:ext>
            </a:extLst>
          </p:cNvPr>
          <p:cNvSpPr/>
          <p:nvPr/>
        </p:nvSpPr>
        <p:spPr>
          <a:xfrm>
            <a:off x="4965239" y="4631540"/>
            <a:ext cx="2248833" cy="53149"/>
          </a:xfrm>
          <a:custGeom>
            <a:gdLst>
              <a:gd fmla="*/ 0 w 7847420" name="connsiteX0"/>
              <a:gd fmla="*/ 36968 h 284234" name="connsiteY0"/>
              <a:gd fmla="*/ 2752431 w 7847420" name="connsiteX1"/>
              <a:gd fmla="*/ 277905 h 284234" name="connsiteY1"/>
              <a:gd fmla="*/ 7847420 w 7847420" name="connsiteX2"/>
              <a:gd fmla="*/ 0 h 284234" name="connsiteY2"/>
              <a:gd fmla="*/ 8320471 w 8320471" name="connsiteX3"/>
              <a:gd fmla="*/ 0 h 290765" name="connsiteY3"/>
              <a:gd fmla="*/ 10129197 w 10129197" name="connsiteX4"/>
              <a:gd fmla="*/ 9524 h 372151" name="connsiteY4"/>
              <a:gd fmla="*/ 10129197 w 10129197" name="connsiteX5"/>
              <a:gd fmla="*/ 103542 h 340405" name="connsiteY5"/>
              <a:gd fmla="*/ 9915328 w 9915328" name="connsiteX6"/>
              <a:gd fmla="*/ 113414 h 3237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84234" w="7847419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0020600040101010101" pitchFamily="18" typeface="汉仪夏日体W"/>
              <a:ea charset="-122" panose="00020600040101010101" pitchFamily="18" typeface="汉仪夏日体W"/>
              <a:cs charset="-122" panose="02000500000000000000" pitchFamily="2" typeface="萝莉体 第二版"/>
              <a:sym charset="-122" panose="00020600040101010101" pitchFamily="18" typeface="HYXiaRiTiW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F39C1AB-BD2B-401B-B002-98B5D90F9B5B}"/>
              </a:ext>
            </a:extLst>
          </p:cNvPr>
          <p:cNvSpPr/>
          <p:nvPr/>
        </p:nvSpPr>
        <p:spPr>
          <a:xfrm>
            <a:off x="4934401" y="4753708"/>
            <a:ext cx="260735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1C35934-8F21-44B1-B30F-B9A310359D24}"/>
              </a:ext>
            </a:extLst>
          </p:cNvPr>
          <p:cNvSpPr/>
          <p:nvPr/>
        </p:nvSpPr>
        <p:spPr>
          <a:xfrm>
            <a:off x="5063947" y="4198777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B0A6BE4D-4CDB-45FA-B782-B92336763ADA}"/>
              </a:ext>
            </a:extLst>
          </p:cNvPr>
          <p:cNvSpPr/>
          <p:nvPr/>
        </p:nvSpPr>
        <p:spPr>
          <a:xfrm>
            <a:off x="7683043" y="4578391"/>
            <a:ext cx="2248833" cy="53149"/>
          </a:xfrm>
          <a:custGeom>
            <a:gdLst>
              <a:gd fmla="*/ 0 w 7847420" name="connsiteX0"/>
              <a:gd fmla="*/ 36968 h 284234" name="connsiteY0"/>
              <a:gd fmla="*/ 2752431 w 7847420" name="connsiteX1"/>
              <a:gd fmla="*/ 277905 h 284234" name="connsiteY1"/>
              <a:gd fmla="*/ 7847420 w 7847420" name="connsiteX2"/>
              <a:gd fmla="*/ 0 h 284234" name="connsiteY2"/>
              <a:gd fmla="*/ 8320471 w 8320471" name="connsiteX3"/>
              <a:gd fmla="*/ 0 h 290765" name="connsiteY3"/>
              <a:gd fmla="*/ 10129197 w 10129197" name="connsiteX4"/>
              <a:gd fmla="*/ 9524 h 372151" name="connsiteY4"/>
              <a:gd fmla="*/ 10129197 w 10129197" name="connsiteX5"/>
              <a:gd fmla="*/ 103542 h 340405" name="connsiteY5"/>
              <a:gd fmla="*/ 9915328 w 9915328" name="connsiteX6"/>
              <a:gd fmla="*/ 113414 h 3237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84234" w="7847419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0020600040101010101" pitchFamily="18" typeface="汉仪夏日体W"/>
              <a:ea charset="-122" panose="00020600040101010101" pitchFamily="18" typeface="汉仪夏日体W"/>
              <a:cs charset="-122" panose="02000500000000000000" pitchFamily="2" typeface="萝莉体 第二版"/>
              <a:sym charset="-122" panose="00020600040101010101" pitchFamily="18" typeface="HYXiaRiTiW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F2A8141-97DC-43B3-90C1-FC441E077C0F}"/>
              </a:ext>
            </a:extLst>
          </p:cNvPr>
          <p:cNvSpPr/>
          <p:nvPr/>
        </p:nvSpPr>
        <p:spPr>
          <a:xfrm>
            <a:off x="7652206" y="4700560"/>
            <a:ext cx="260735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EE19E99-67FA-45FA-A3B3-527563BEDFD5}"/>
              </a:ext>
            </a:extLst>
          </p:cNvPr>
          <p:cNvSpPr/>
          <p:nvPr/>
        </p:nvSpPr>
        <p:spPr>
          <a:xfrm>
            <a:off x="7781751" y="4145628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</p:spTree>
    <p:extLst>
      <p:ext uri="{BB962C8B-B14F-4D97-AF65-F5344CB8AC3E}">
        <p14:creationId val="307536356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5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5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3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id="4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5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id="6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7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4AB2C1-F9D1-465A-8E4B-1B5DA2094389}"/>
              </a:ext>
            </a:extLst>
          </p:cNvPr>
          <p:cNvSpPr txBox="1"/>
          <p:nvPr/>
        </p:nvSpPr>
        <p:spPr>
          <a:xfrm>
            <a:off x="1507038" y="500329"/>
            <a:ext cx="376800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  <p:sp>
        <p:nvSpPr>
          <p:cNvPr id="11" name="文本框 66">
            <a:extLst>
              <a:ext uri="{FF2B5EF4-FFF2-40B4-BE49-F238E27FC236}">
                <a16:creationId xmlns:a16="http://schemas.microsoft.com/office/drawing/2014/main" id="{1A76A03B-7830-407D-B890-A2D115A9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39" y="968573"/>
            <a:ext cx="294830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PLEASE ADD YOUR TITLE HERE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B79F4E-21C4-4691-8986-1AFD6D770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462" y="2470118"/>
            <a:ext cx="1658256" cy="15911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381FDB-DF32-47CA-9DCB-E9DFB36F9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040" y="2470118"/>
            <a:ext cx="1658256" cy="15911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DC3960-C9B3-4E9E-BAAE-9093A20BE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619" y="2470118"/>
            <a:ext cx="1658256" cy="159119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BE9740A-9EDA-43D9-BF63-90FEC917E14B}"/>
              </a:ext>
            </a:extLst>
          </p:cNvPr>
          <p:cNvGrpSpPr/>
          <p:nvPr/>
        </p:nvGrpSpPr>
        <p:grpSpPr>
          <a:xfrm>
            <a:off x="5327445" y="2586169"/>
            <a:ext cx="1317874" cy="1362778"/>
            <a:chOff x="5327445" y="2586169"/>
            <a:chExt cx="1317874" cy="136277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3B69E83-1B0F-44D4-B084-3F54FF21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7445" y="3007056"/>
              <a:ext cx="477999" cy="45644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526CB12-AB1E-4E1E-9C58-5EF149EAA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9868" y="2586169"/>
              <a:ext cx="477999" cy="456447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756414B-5105-4AA2-BA48-DF312B709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9944" y="3470460"/>
              <a:ext cx="477999" cy="45644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E10B972-4641-444D-8FB4-3C5F08931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7320" y="3492500"/>
              <a:ext cx="477999" cy="456447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C4EA040-323A-4471-BFCF-366129FBB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4168" y="3029470"/>
              <a:ext cx="477999" cy="456447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24DABB8-AC30-462C-A669-93EB7E807EF7}"/>
              </a:ext>
            </a:extLst>
          </p:cNvPr>
          <p:cNvGrpSpPr/>
          <p:nvPr/>
        </p:nvGrpSpPr>
        <p:grpSpPr>
          <a:xfrm>
            <a:off x="2184238" y="3006610"/>
            <a:ext cx="1277935" cy="945697"/>
            <a:chOff x="2184238" y="3006610"/>
            <a:chExt cx="1277935" cy="94569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FC897CB-A034-427F-BE6E-67E1A8002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4238" y="3006610"/>
              <a:ext cx="477999" cy="456447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F87953E-6BC5-47DB-BE3E-7B6CE4061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6591" y="3483161"/>
              <a:ext cx="477999" cy="45644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3BA438C-2270-4F08-83A4-31FE990FB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4174" y="3495860"/>
              <a:ext cx="477999" cy="45644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DC6940F-9B6F-45EB-B271-AC41EA139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0863" y="3023353"/>
              <a:ext cx="477999" cy="456447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B0077AF-6D45-4084-AA26-C23B90E500CF}"/>
              </a:ext>
            </a:extLst>
          </p:cNvPr>
          <p:cNvGrpSpPr/>
          <p:nvPr/>
        </p:nvGrpSpPr>
        <p:grpSpPr>
          <a:xfrm>
            <a:off x="8485836" y="2576084"/>
            <a:ext cx="1555821" cy="1350984"/>
            <a:chOff x="8506389" y="2592306"/>
            <a:chExt cx="1555821" cy="1350984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A617E18-6908-4C2E-B440-271D50B46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5547" y="3036053"/>
              <a:ext cx="477999" cy="4564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179DAA46-94C5-4650-9448-8BDD47F24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2991" y="2592306"/>
              <a:ext cx="477999" cy="456447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B220755-B60E-4B0E-9B80-C7D208E0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4211" y="3037491"/>
              <a:ext cx="477999" cy="4564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69D1483-F2A6-463A-9BDC-4155B4A79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9879" y="3486843"/>
              <a:ext cx="477999" cy="456447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7D59DB3-5E63-45DF-A9CF-264DFCA1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0416" y="3463057"/>
              <a:ext cx="477999" cy="4564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D425FFB-E35C-468F-BFFF-D4550778F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6389" y="3002337"/>
              <a:ext cx="477999" cy="456447"/>
            </a:xfrm>
            <a:prstGeom prst="rect">
              <a:avLst/>
            </a:prstGeom>
          </p:spPr>
        </p:pic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790FFE9C-5C5C-40CE-A1B6-ADB4B9F0F315}"/>
              </a:ext>
            </a:extLst>
          </p:cNvPr>
          <p:cNvSpPr/>
          <p:nvPr/>
        </p:nvSpPr>
        <p:spPr>
          <a:xfrm>
            <a:off x="1847178" y="4637742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16D5FE7-4C00-4A3F-9FB8-731DF264C676}"/>
              </a:ext>
            </a:extLst>
          </p:cNvPr>
          <p:cNvSpPr/>
          <p:nvPr/>
        </p:nvSpPr>
        <p:spPr>
          <a:xfrm>
            <a:off x="1920452" y="4251627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900CD79-3F01-4ABB-8878-E7E6105E30B2}"/>
              </a:ext>
            </a:extLst>
          </p:cNvPr>
          <p:cNvSpPr/>
          <p:nvPr/>
        </p:nvSpPr>
        <p:spPr>
          <a:xfrm>
            <a:off x="4970871" y="4637742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291D590-1946-4B36-BF35-E02108680CD7}"/>
              </a:ext>
            </a:extLst>
          </p:cNvPr>
          <p:cNvSpPr/>
          <p:nvPr/>
        </p:nvSpPr>
        <p:spPr>
          <a:xfrm>
            <a:off x="5044145" y="4251627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E9AAD18-2033-4F21-86D8-57C2B6B52DDD}"/>
              </a:ext>
            </a:extLst>
          </p:cNvPr>
          <p:cNvSpPr/>
          <p:nvPr/>
        </p:nvSpPr>
        <p:spPr>
          <a:xfrm>
            <a:off x="8094564" y="4637742"/>
            <a:ext cx="225698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2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2" panose="02000500000000000000" pitchFamily="2" typeface="萝莉体 第二版"/>
                <a:sym charset="-122" panose="00020600040101010101" pitchFamily="18" typeface="HYXiaRiTiW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9495A4B-A5B7-4C45-9770-E674F39E6107}"/>
              </a:ext>
            </a:extLst>
          </p:cNvPr>
          <p:cNvSpPr/>
          <p:nvPr/>
        </p:nvSpPr>
        <p:spPr>
          <a:xfrm>
            <a:off x="8167838" y="4251627"/>
            <a:ext cx="21274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b="1" lang="zh-CN">
                <a:solidFill>
                  <a:srgbClr val="FCC062"/>
                </a:solidFill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点击此处添加文本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677425E-57AB-4AB8-A9CC-33E377DDF5E4}"/>
              </a:ext>
            </a:extLst>
          </p:cNvPr>
          <p:cNvCxnSpPr/>
          <p:nvPr/>
        </p:nvCxnSpPr>
        <p:spPr>
          <a:xfrm flipV="1">
            <a:off x="4031624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132D0F1-0623-4C04-B52C-C27912E96234}"/>
              </a:ext>
            </a:extLst>
          </p:cNvPr>
          <p:cNvCxnSpPr/>
          <p:nvPr/>
        </p:nvCxnSpPr>
        <p:spPr>
          <a:xfrm>
            <a:off x="7220215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2682234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857" t="24673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98496C4-B844-4FBC-ACD7-B5F323FDFC37}"/>
              </a:ext>
            </a:extLst>
          </p:cNvPr>
          <p:cNvSpPr txBox="1"/>
          <p:nvPr/>
        </p:nvSpPr>
        <p:spPr>
          <a:xfrm>
            <a:off x="5155878" y="1706905"/>
            <a:ext cx="183014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02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4CA365-0B0B-4B96-8F20-4392F26EB1AB}"/>
              </a:ext>
            </a:extLst>
          </p:cNvPr>
          <p:cNvSpPr txBox="1"/>
          <p:nvPr/>
        </p:nvSpPr>
        <p:spPr>
          <a:xfrm>
            <a:off x="4726178" y="3741283"/>
            <a:ext cx="273964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PART ONE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3855764" y="2949737"/>
            <a:ext cx="458452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latin charset="-122" panose="00020600040101010101" pitchFamily="18" typeface="汉仪夏日体W"/>
                <a:ea charset="-122" panose="00020600040101010101" pitchFamily="18" typeface="汉仪夏日体W"/>
                <a:cs charset="-128" panose="020b0604000101010104" pitchFamily="34" typeface="YF补 汉仪夏日体+黑白emoji"/>
                <a:sym charset="-122" panose="00020600040101010101" pitchFamily="18" typeface="HYXiaRiTiW"/>
              </a:rPr>
              <a:t>点击此处添加标题</a:t>
            </a:r>
          </a:p>
        </p:txBody>
      </p:sp>
    </p:spTree>
    <p:extLst>
      <p:ext uri="{BB962C8B-B14F-4D97-AF65-F5344CB8AC3E}">
        <p14:creationId val="34109509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小蜜蜂手绘PPT模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195</Paragraphs>
  <Slides>26</Slides>
  <Notes>25</Notes>
  <TotalTime>790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9">
      <vt:lpstr>Arial</vt:lpstr>
      <vt:lpstr>等线 Light</vt:lpstr>
      <vt:lpstr>等线</vt:lpstr>
      <vt:lpstr>Calibri Light</vt:lpstr>
      <vt:lpstr>Calibri</vt:lpstr>
      <vt:lpstr>汉仪夏日体W</vt:lpstr>
      <vt:lpstr>YF补 汉仪夏日体+黑白emoji</vt:lpstr>
      <vt:lpstr>HYXiaRiTiW</vt:lpstr>
      <vt:lpstr>宋体</vt:lpstr>
      <vt:lpstr>萝莉体 第二版</vt:lpstr>
      <vt:lpstr>微软雅黑</vt:lpstr>
      <vt:lpstr>思源黑体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2017-07-29T07:01:59Z</dcterms:created>
  <cp:lastModifiedBy>优品PPT</cp:lastModifiedBy>
  <dcterms:modified xsi:type="dcterms:W3CDTF">2021-08-20T10:51:29Z</dcterms:modified>
  <cp:revision>275</cp:revision>
  <dc:title>PowerPoint 演示文稿</dc:title>
</cp:coreProperties>
</file>