
<file path=[Content_Types].xml><?xml version="1.0" encoding="utf-8"?>
<Types xmlns="http://schemas.openxmlformats.org/package/2006/content-types">
  <Default ContentType="application/vnd.openxmlformats-officedocument.oleObject" Extension="bin"/>
  <Default ContentType="image/jpeg" Extension="jpeg"/>
  <Default ContentType="image/png" Extension="png"/>
  <Default ContentType="application/vnd.openxmlformats-package.relationships+xml" Extension="rels"/>
  <Default ContentType="application/vnd.openxmlformats-officedocument.vmlDrawing" Extension="vml"/>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Override+xml" PartName="/ppt/theme/themeOverride1.xml"/>
  <Override ContentType="application/vnd.openxmlformats-officedocument.themeOverride+xml" PartName="/ppt/theme/themeOverride2.xml"/>
  <Override ContentType="application/vnd.openxmlformats-officedocument.themeOverride+xml" PartName="/ppt/theme/themeOverrid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93" r:id="rId2"/>
  </p:sldMasterIdLst>
  <p:notesMasterIdLst>
    <p:notesMasterId r:id="rId3"/>
  </p:notesMasterIdLst>
  <p:sldIdLst>
    <p:sldId id="319" r:id="rId4"/>
    <p:sldId id="272" r:id="rId5"/>
    <p:sldId id="257" r:id="rId6"/>
    <p:sldId id="260" r:id="rId7"/>
    <p:sldId id="283" r:id="rId8"/>
    <p:sldId id="273" r:id="rId9"/>
    <p:sldId id="287" r:id="rId10"/>
    <p:sldId id="274" r:id="rId11"/>
    <p:sldId id="264" r:id="rId12"/>
    <p:sldId id="261" r:id="rId13"/>
    <p:sldId id="265" r:id="rId14"/>
    <p:sldId id="266" r:id="rId15"/>
    <p:sldId id="276" r:id="rId16"/>
    <p:sldId id="269" r:id="rId17"/>
    <p:sldId id="267" r:id="rId18"/>
    <p:sldId id="262" r:id="rId19"/>
    <p:sldId id="277" r:id="rId20"/>
    <p:sldId id="279" r:id="rId21"/>
    <p:sldId id="278" r:id="rId22"/>
    <p:sldId id="259" r:id="rId23"/>
    <p:sldId id="280" r:id="rId24"/>
    <p:sldId id="263" r:id="rId25"/>
    <p:sldId id="282" r:id="rId26"/>
    <p:sldId id="284" r:id="rId27"/>
    <p:sldId id="288" r:id="rId28"/>
    <p:sldId id="285" r:id="rId29"/>
    <p:sldId id="289" r:id="rId30"/>
    <p:sldId id="320" r:id="rId31"/>
  </p:sldIdLst>
  <p:sldSz cx="12192000" cy="6858000"/>
  <p:notesSz cx="6858000" cy="9144000"/>
  <p:custDataLst>
    <p:tags r:id="rId32"/>
  </p:custData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18">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autoAdjust="0"/>
  </p:normalViewPr>
  <p:slideViewPr>
    <p:cSldViewPr snapToGrid="0">
      <p:cViewPr varScale="1">
        <p:scale>
          <a:sx n="112" d="100"/>
          <a:sy n="112" d="100"/>
        </p:scale>
        <p:origin x="870" y="78"/>
      </p:cViewPr>
      <p:guideLst>
        <p:guide orient="horz" pos="2218"/>
        <p:guide pos="2880"/>
      </p:guideLst>
    </p:cSldViewPr>
  </p:slideViewPr>
  <p:notesTextViewPr>
    <p:cViewPr>
      <p:scale>
        <a:sx n="1" d="1"/>
        <a:sy n="1" d="1"/>
      </p:scale>
      <p:origin x="0" y="0"/>
    </p:cViewPr>
  </p:notesTextViewPr>
  <p:notesViewPr>
    <p:cSldViewPr>
      <p:cViewPr>
        <p:scale>
          <a:sx n="1" d="100"/>
          <a:sy n="1" d="100"/>
        </p:scale>
        <p:origin x="0" y="0"/>
      </p:cViewPr>
    </p:cSldViewPr>
  </p:notesViewPr>
  <p:gridSpacing cx="72005" cy="72005"/>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tags/tag1.xml" Type="http://schemas.openxmlformats.org/officeDocument/2006/relationships/tags"/><Relationship Id="rId33" Target="presProps.xml" Type="http://schemas.openxmlformats.org/officeDocument/2006/relationships/presProps"/><Relationship Id="rId34" Target="viewProps.xml" Type="http://schemas.openxmlformats.org/officeDocument/2006/relationships/viewProps"/><Relationship Id="rId35" Target="theme/theme1.xml" Type="http://schemas.openxmlformats.org/officeDocument/2006/relationships/theme"/><Relationship Id="rId36"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file:///F:/&#22823;&#35745;&#21010;&#27169;&#26495;/PPT&#22270;&#34920;&#20043;&#36947;/PPT&#22270;&#34920;&#20043;&#36947;.xlsx" TargetMode="External" Type="http://schemas.openxmlformats.org/officeDocument/2006/relationships/oleObject"/><Relationship Id="rId2" Target="../theme/themeOverride1.xml" Type="http://schemas.openxmlformats.org/officeDocument/2006/relationships/themeOverride"/></Relationships>
</file>

<file path=ppt/charts/_rels/chart2.xml.rels><?xml version="1.0" encoding="UTF-8" standalone="yes"?><Relationships xmlns="http://schemas.openxmlformats.org/package/2006/relationships"><Relationship Id="rId1" Target="file:///F:/&#22823;&#35745;&#21010;&#27169;&#26495;/PPT&#22270;&#34920;&#20043;&#36947;/PPT&#22270;&#34920;&#20043;&#36947;.xlsx" TargetMode="External" Type="http://schemas.openxmlformats.org/officeDocument/2006/relationships/oleObject"/><Relationship Id="rId2" Target="../theme/themeOverride2.xml" Type="http://schemas.openxmlformats.org/officeDocument/2006/relationships/themeOverride"/></Relationships>
</file>

<file path=ppt/charts/_rels/chart3.xml.rels><?xml version="1.0" encoding="UTF-8" standalone="yes"?><Relationships xmlns="http://schemas.openxmlformats.org/package/2006/relationships"><Relationship Id="rId1" Target="file:///F:/&#22823;&#35745;&#21010;&#27169;&#26495;/PPT&#22270;&#34920;&#20043;&#36947;/PPT&#22270;&#34920;&#20043;&#36947;.xlsx" TargetMode="External" Type="http://schemas.openxmlformats.org/officeDocument/2006/relationships/oleObject"/><Relationship Id="rId2" Target="../theme/themeOverride3.xml" Type="http://schemas.openxmlformats.org/officeDocument/2006/relationships/themeOverrid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doughnutChart>
        <c:varyColors val="1"/>
        <c:ser>
          <c:idx val="0"/>
          <c:order val="0"/>
          <c:tx>
            <c:strRef>
              <c:f>Sheet1!$W$69</c:f>
              <c:strCache>
                <c:ptCount val="1"/>
                <c:pt idx="0">
                  <c:v>SALE</c:v>
                </c:pt>
              </c:strCache>
            </c:strRef>
          </c:tx>
          <c:spPr>
            <a:solidFill>
              <a:schemeClr val="accent2"/>
            </a:solidFill>
            <a:ln w="25400">
              <a:solidFill>
                <a:schemeClr val="bg1"/>
              </a:solidFill>
            </a:ln>
            <a:effectLst>
              <a:outerShdw blurRad="127000" dist="38100" dir="8100000" algn="tr" rotWithShape="0">
                <a:prstClr val="black">
                  <a:alpha val="40000"/>
                </a:prstClr>
              </a:outerShdw>
            </a:effectLst>
          </c:spPr>
          <c:dPt>
            <c:idx val="2"/>
            <c:invertIfNegative val="1"/>
            <c:spPr>
              <a:solidFill>
                <a:schemeClr val="bg1">
                  <a:lumMod val="75000"/>
                </a:schemeClr>
              </a:solidFill>
              <a:ln w="25400">
                <a:solidFill>
                  <a:schemeClr val="bg1"/>
                </a:solidFill>
              </a:ln>
              <a:effectLst>
                <a:outerShdw blurRad="127000" dist="38100" dir="8100000" algn="tr" rotWithShape="0">
                  <a:prstClr val="black">
                    <a:alpha val="40000"/>
                  </a:prstClr>
                </a:outerShdw>
              </a:effectLst>
            </c:spPr>
          </c:dPt>
          <c:dLbls>
            <c:delete val="1"/>
            <c:extLst>
              <c:ext xmlns:c15="http://schemas.microsoft.com/office/drawing/2012/chart" uri="{CE6537A1-D6FC-4f65-9D91-7224C49458BB}">
                <c15:showLeaderLines val="1"/>
              </c:ext>
            </c:extLst>
          </c:dLbls>
          <c:cat>
            <c:strRef>
              <c:f>Sheet1!$V$70:$V$72</c:f>
              <c:strCache>
                <c:ptCount val="3"/>
                <c:pt idx="0">
                  <c:v>A</c:v>
                </c:pt>
                <c:pt idx="2">
                  <c:v>B</c:v>
                </c:pt>
              </c:strCache>
            </c:strRef>
          </c:cat>
          <c:val>
            <c:numRef>
              <c:f>Sheet1!$W$70:$W$72</c:f>
              <c:numCache>
                <c:formatCode>General</c:formatCode>
                <c:ptCount val="3"/>
                <c:pt idx="0">
                  <c:v>9</c:v>
                </c:pt>
                <c:pt idx="2">
                  <c:v>1</c:v>
                </c:pt>
              </c:numCache>
            </c:numRef>
          </c:val>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w="9525" cap="flat" cmpd="sng" algn="ctr">
      <a:noFill/>
      <a:round/>
    </a:ln>
    <a:effectLst/>
  </c:spPr>
  <c:txPr>
    <a:bodyPr/>
    <a:p>
      <a:pPr>
        <a:defRPr lang="zh-CN" smtId="4294967295"/>
      </a:pPr>
      <a:endParaRPr lang="zh-CN"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doughnutChart>
        <c:varyColors val="1"/>
        <c:ser>
          <c:idx val="0"/>
          <c:order val="0"/>
          <c:tx>
            <c:strRef>
              <c:f>Sheet1!$N$69</c:f>
              <c:strCache>
                <c:ptCount val="1"/>
                <c:pt idx="0">
                  <c:v>SALE</c:v>
                </c:pt>
              </c:strCache>
            </c:strRef>
          </c:tx>
          <c:spPr>
            <a:solidFill>
              <a:schemeClr val="accent2"/>
            </a:solidFill>
            <a:ln w="25400">
              <a:solidFill>
                <a:schemeClr val="bg1"/>
              </a:solidFill>
            </a:ln>
            <a:effectLst>
              <a:outerShdw blurRad="127000" dist="38100" dir="8100000" algn="tr" rotWithShape="0">
                <a:prstClr val="black">
                  <a:alpha val="40000"/>
                </a:prstClr>
              </a:outerShdw>
            </a:effectLst>
          </c:spPr>
          <c:dPt>
            <c:idx val="0"/>
            <c:invertIfNegative val="1"/>
            <c:spPr>
              <a:solidFill>
                <a:schemeClr val="accent1"/>
              </a:solidFill>
              <a:ln w="25400">
                <a:solidFill>
                  <a:schemeClr val="bg1"/>
                </a:solidFill>
              </a:ln>
              <a:effectLst>
                <a:outerShdw blurRad="127000" dist="38100" dir="8100000" algn="tr" rotWithShape="0">
                  <a:prstClr val="black">
                    <a:alpha val="40000"/>
                  </a:prstClr>
                </a:outerShdw>
              </a:effectLst>
            </c:spPr>
          </c:dPt>
          <c:dPt>
            <c:idx val="2"/>
            <c:invertIfNegative val="1"/>
            <c:spPr>
              <a:solidFill>
                <a:schemeClr val="bg1">
                  <a:lumMod val="75000"/>
                </a:schemeClr>
              </a:solidFill>
              <a:ln w="25400">
                <a:solidFill>
                  <a:schemeClr val="bg1"/>
                </a:solidFill>
              </a:ln>
              <a:effectLst>
                <a:outerShdw blurRad="127000" dist="38100" dir="8100000" algn="tr" rotWithShape="0">
                  <a:prstClr val="black">
                    <a:alpha val="40000"/>
                  </a:prstClr>
                </a:outerShdw>
              </a:effectLst>
            </c:spPr>
          </c:dPt>
          <c:dLbls>
            <c:delete val="1"/>
            <c:extLst>
              <c:ext xmlns:c15="http://schemas.microsoft.com/office/drawing/2012/chart" uri="{CE6537A1-D6FC-4f65-9D91-7224C49458BB}">
                <c15:showLeaderLines val="1"/>
              </c:ext>
            </c:extLst>
          </c:dLbls>
          <c:cat>
            <c:strRef>
              <c:f>Sheet1!$M$70:$M$72</c:f>
              <c:strCache>
                <c:ptCount val="3"/>
                <c:pt idx="0">
                  <c:v>A</c:v>
                </c:pt>
                <c:pt idx="2">
                  <c:v>B</c:v>
                </c:pt>
              </c:strCache>
            </c:strRef>
          </c:cat>
          <c:val>
            <c:numRef>
              <c:f>Sheet1!$N$70:$N$72</c:f>
              <c:numCache>
                <c:formatCode>General</c:formatCode>
                <c:ptCount val="3"/>
                <c:pt idx="0">
                  <c:v>5</c:v>
                </c:pt>
                <c:pt idx="2">
                  <c:v>5</c:v>
                </c:pt>
              </c:numCache>
            </c:numRef>
          </c:val>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w="9525" cap="flat" cmpd="sng" algn="ctr">
      <a:noFill/>
      <a:round/>
    </a:ln>
    <a:effectLst/>
  </c:spPr>
  <c:txPr>
    <a:bodyPr/>
    <a:p>
      <a:pPr>
        <a:defRPr lang="zh-CN" smtId="4294967295"/>
      </a:pPr>
      <a:endParaRPr lang="zh-CN" smtId="4294967295"/>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doughnutChart>
        <c:varyColors val="1"/>
        <c:ser>
          <c:idx val="0"/>
          <c:order val="0"/>
          <c:tx>
            <c:strRef>
              <c:f>Sheet1!$AG$69</c:f>
              <c:strCache>
                <c:ptCount val="1"/>
                <c:pt idx="0">
                  <c:v>SALE</c:v>
                </c:pt>
              </c:strCache>
            </c:strRef>
          </c:tx>
          <c:spPr>
            <a:solidFill>
              <a:schemeClr val="bg1">
                <a:lumMod val="75000"/>
              </a:schemeClr>
            </a:solidFill>
            <a:ln w="25400">
              <a:solidFill>
                <a:schemeClr val="bg1"/>
              </a:solidFill>
            </a:ln>
            <a:effectLst>
              <a:outerShdw blurRad="127000" dist="38100" dir="8100000" algn="tr" rotWithShape="0">
                <a:prstClr val="black">
                  <a:alpha val="40000"/>
                </a:prstClr>
              </a:outerShdw>
            </a:effectLst>
          </c:spPr>
          <c:dPt>
            <c:idx val="2"/>
            <c:invertIfNegative val="1"/>
            <c:spPr>
              <a:solidFill>
                <a:schemeClr val="accent3"/>
              </a:solidFill>
              <a:ln w="25400">
                <a:solidFill>
                  <a:schemeClr val="bg1"/>
                </a:solidFill>
              </a:ln>
              <a:effectLst>
                <a:outerShdw blurRad="127000" dist="38100" dir="8100000" algn="tr" rotWithShape="0">
                  <a:prstClr val="black">
                    <a:alpha val="40000"/>
                  </a:prstClr>
                </a:outerShdw>
              </a:effectLst>
            </c:spPr>
          </c:dPt>
          <c:dLbls>
            <c:delete val="1"/>
            <c:extLst>
              <c:ext xmlns:c15="http://schemas.microsoft.com/office/drawing/2012/chart" uri="{CE6537A1-D6FC-4f65-9D91-7224C49458BB}">
                <c15:showLeaderLines val="1"/>
              </c:ext>
            </c:extLst>
          </c:dLbls>
          <c:cat>
            <c:strRef>
              <c:f>Sheet1!$AF$70:$AF$72</c:f>
              <c:strCache>
                <c:ptCount val="3"/>
                <c:pt idx="0">
                  <c:v>A</c:v>
                </c:pt>
                <c:pt idx="2">
                  <c:v>B</c:v>
                </c:pt>
              </c:strCache>
            </c:strRef>
          </c:cat>
          <c:val>
            <c:numRef>
              <c:f>Sheet1!$AG$70:$AG$72</c:f>
              <c:numCache>
                <c:formatCode>General</c:formatCode>
                <c:ptCount val="3"/>
                <c:pt idx="0">
                  <c:v>23</c:v>
                </c:pt>
                <c:pt idx="2">
                  <c:v>77</c:v>
                </c:pt>
              </c:numCache>
            </c:numRef>
          </c:val>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w="9525" cap="flat" cmpd="sng" algn="ctr">
      <a:noFill/>
      <a:round/>
    </a:ln>
    <a:effectLst/>
  </c:spPr>
  <c:txPr>
    <a:bodyPr/>
    <a:p>
      <a:pPr>
        <a:defRPr lang="zh-CN" smtId="4294967295"/>
      </a:pPr>
      <a:endParaRPr lang="zh-CN" smtId="4294967295"/>
    </a:p>
  </c:txPr>
  <c:externalData r:id="rId1">
    <c:autoUpdate val="0"/>
  </c:externalData>
</c:chartSpace>
</file>

<file path=ppt/drawings/_rels/vmlDrawing1.vml.rels><?xml version="1.0" encoding="UTF-8" standalone="yes"?><Relationships xmlns="http://schemas.openxmlformats.org/package/2006/relationships"><Relationship Id="rId1" Target="../media/image13.png" Type="http://schemas.openxmlformats.org/officeDocument/2006/relationships/image"/><Relationship Id="rId2" Target="../media/image14.png" Type="http://schemas.openxmlformats.org/officeDocument/2006/relationships/image"/><Relationship Id="rId3" Target="../media/image15.png" Type="http://schemas.openxmlformats.org/officeDocument/2006/relationships/imag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buFont typeface="Arial" panose="020b0604020202020204" pitchFamily="34" charset="0"/>
              <a:buNone/>
              <a:defRPr sz="1200" noProof="1"/>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buFont typeface="Arial" panose="020b0604020202020204" pitchFamily="34" charset="0"/>
              <a:buNone/>
              <a:defRPr sz="1200" noProof="1">
                <a:latin typeface="+mn-lt"/>
                <a:ea typeface="+mn-ea"/>
              </a:defRPr>
            </a:lvl1pPr>
          </a:lstStyle>
          <a:p>
            <a:pPr>
              <a:defRPr/>
            </a:pPr>
            <a:endParaRPr lang="zh-CN" altLang="en-US"/>
          </a:p>
        </p:txBody>
      </p:sp>
      <p:sp>
        <p:nvSpPr>
          <p:cNvPr id="13316" name="幻灯片图像占位符 3"/>
          <p:cNvSpPr>
            <a:spLocks noGrp="1" noRot="1" noChangeAspect="1" noChangeArrowheads="1"/>
          </p:cNvSpPr>
          <p:nvPr>
            <p:ph type="sldImg" idx="4294967295"/>
          </p:nvPr>
        </p:nvSpPr>
        <p:spPr bwMode="auto">
          <a:xfrm>
            <a:off x="685800" y="1143000"/>
            <a:ext cx="5486400" cy="3086100"/>
          </a:xfrm>
          <a:prstGeom prst="rect">
            <a:avLst/>
          </a:prstGeom>
          <a:noFill/>
          <a:ln w="12700">
            <a:solidFill>
              <a:srgbClr val="000000"/>
            </a:solidFill>
            <a:round/>
          </a:ln>
          <a:extLst>
            <a:ext uri="{909E8E84-426E-40DD-AFC4-6F175D3DCCD1}">
              <a14:hiddenFill>
                <a:solidFill>
                  <a:srgbClr val="FFFFFF"/>
                </a:solidFill>
              </a14:hiddenFill>
            </a:ext>
          </a:extLst>
        </p:spPr>
      </p:sp>
      <p:sp>
        <p:nvSpPr>
          <p:cNvPr id="3077" name="备注占位符 4"/>
          <p:cNvSpPr>
            <a:spLocks noGrp="1" noChangeArrowheads="1"/>
          </p:cNvSpPr>
          <p:nvPr>
            <p:ph type="body" sz="quarter" idx="6"/>
          </p:nvPr>
        </p:nvSpPr>
        <p:spPr bwMode="auto">
          <a:xfrm>
            <a:off x="685800" y="4400550"/>
            <a:ext cx="5486400" cy="36004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buFont typeface="Arial" panose="020b0604020202020204" pitchFamily="34" charset="0"/>
              <a:buNone/>
              <a:defRPr sz="1200" noProof="1"/>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buFont typeface="Arial" panose="020b0604020202020204" pitchFamily="34" charset="0"/>
              <a:buNone/>
              <a:defRPr sz="1200" noProof="1">
                <a:latin typeface="+mn-lt"/>
                <a:ea typeface="+mn-ea"/>
              </a:defRPr>
            </a:lvl1pPr>
          </a:lstStyle>
          <a:p>
            <a:pPr>
              <a:defRPr/>
            </a:pPr>
            <a:fld id="{174C626D-86BD-4A00-A6C1-412DADF9CD90}" type="slidenum">
              <a:rPr lang="zh-CN" altLang="en-US"/>
              <a:pPr>
                <a:defRPr/>
              </a:pPr>
              <a:t>‹#›</a:t>
            </a:fld>
            <a:endParaRPr lang="zh-CN" altLang="en-US"/>
          </a:p>
        </p:txBody>
      </p:sp>
    </p:spTree>
    <p:extLst>
      <p:ext uri="{BB962C8B-B14F-4D97-AF65-F5344CB8AC3E}">
        <p14:creationId val="3524222371"/>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86170"/>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42451425"/>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33492635"/>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8308347"/>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65738954"/>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96996547"/>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37283091"/>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70344168"/>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11816516"/>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19501986"/>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58699971"/>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5632988"/>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22033154"/>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3662825"/>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49994691"/>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01486726"/>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45849992"/>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60797334"/>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14723494"/>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12917777"/>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05308780"/>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96083201"/>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12810581"/>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44537873"/>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0234815"/>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25743579"/>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11984884"/>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33003713"/>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atin typeface="+mn-lt"/>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C9677BB-EFFD-48FF-BA32-BF83DD8BAFEF}" type="slidenum">
              <a:rPr lang="zh-CN" altLang="en-US"/>
              <a:pPr>
                <a:defRPr/>
              </a:pPr>
              <a:t>‹#›</a:t>
            </a:fld>
            <a:endParaRPr lang="zh-CN" altLang="en-US"/>
          </a:p>
        </p:txBody>
      </p:sp>
    </p:spTree>
    <p:extLst>
      <p:ext uri="{BB962C8B-B14F-4D97-AF65-F5344CB8AC3E}">
        <p14:creationId val="2259614801"/>
      </p:ext>
    </p:extLst>
  </p:cSld>
  <p:clrMapOvr>
    <a:masterClrMapping/>
  </p:clrMapOvr>
  <p:transition spd="slow">
    <p:split orient="vert"/>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Only" preserve="1">
  <p:cSld name="内容">
    <p:spTree>
      <p:nvGrpSpPr>
        <p:cNvPr id="1" name=""/>
        <p:cNvGrpSpPr/>
        <p:nvPr/>
      </p:nvGrpSpPr>
      <p:grpSpPr>
        <a:xfrm>
          <a:off x="0" y="0"/>
          <a:ext cx="0" cy="0"/>
        </a:xfrm>
      </p:grpSpPr>
      <p:sp>
        <p:nvSpPr>
          <p:cNvPr id="2" name="内容占位符 1"/>
          <p:cNvSpPr>
            <a:spLocks noGrp="1"/>
          </p:cNvSpPr>
          <p:nvPr>
            <p:ph/>
          </p:nvPr>
        </p:nvSpPr>
        <p:spPr>
          <a:xfrm>
            <a:off x="838200" y="365125"/>
            <a:ext cx="10515600" cy="581183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3" name="日期占位符 3"/>
          <p:cNvSpPr>
            <a:spLocks noGrp="1"/>
          </p:cNvSpPr>
          <p:nvPr>
            <p:ph type="dt" sz="half" idx="10"/>
          </p:nvPr>
        </p:nvSpPr>
        <p:spPr/>
        <p:txBody>
          <a:bodyPr/>
          <a:lstStyle>
            <a:lvl1pPr>
              <a:defRPr>
                <a:latin typeface="+mn-lt"/>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77629792-1FD3-4372-B0D6-BB9FA2BB5228}" type="slidenum">
              <a:rPr lang="zh-CN" altLang="en-US"/>
              <a:pPr>
                <a:defRPr/>
              </a:pPr>
              <a:t>‹#›</a:t>
            </a:fld>
            <a:endParaRPr lang="zh-CN" altLang="en-US"/>
          </a:p>
        </p:txBody>
      </p:sp>
    </p:spTree>
    <p:extLst>
      <p:ext uri="{BB962C8B-B14F-4D97-AF65-F5344CB8AC3E}">
        <p14:creationId val="2630033990"/>
      </p:ext>
    </p:extLst>
  </p:cSld>
  <p:clrMapOvr>
    <a:masterClrMapping/>
  </p:clrMapOvr>
  <p:transition spd="slow">
    <p:split orient="vert"/>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和内容">
    <p:bg bwMode="auto">
      <p:bgPr>
        <a:gradFill rotWithShape="0">
          <a:gsLst>
            <a:gs pos="0">
              <a:srgbClr val="D7D9E1"/>
            </a:gs>
            <a:gs pos="25999">
              <a:srgbClr val="EBECF0"/>
            </a:gs>
            <a:gs pos="100000">
              <a:srgbClr val="FFFFFF"/>
            </a:gs>
          </a:gsLst>
          <a:lin ang="5400000" scaled="1"/>
        </a:gradFill>
        <a:effectLst/>
      </p:bgPr>
    </p:bg>
    <p:spTree>
      <p:nvGrpSpPr>
        <p:cNvPr id="1" name=""/>
        <p:cNvGrpSpPr/>
        <p:nvPr/>
      </p:nvGrpSpPr>
      <p:grpSpPr>
        <a:xfrm>
          <a:off x="0" y="0"/>
          <a:ext cx="0" cy="0"/>
        </a:xfrm>
      </p:grpSpPr>
      <p:sp>
        <p:nvSpPr>
          <p:cNvPr id="2" name="日期占位符 1"/>
          <p:cNvSpPr>
            <a:spLocks noGrp="1"/>
          </p:cNvSpPr>
          <p:nvPr>
            <p:ph type="dt" sz="half" idx="10"/>
          </p:nvPr>
        </p:nvSpPr>
        <p:spPr/>
        <p:txBody>
          <a:bodyPr/>
          <a:lstStyle>
            <a:lvl1pPr>
              <a:defRPr>
                <a:latin typeface="+mn-lt"/>
              </a:defRPr>
            </a:lvl1pPr>
          </a:lstStyle>
          <a:p>
            <a:pPr>
              <a:defRPr/>
            </a:pPr>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pPr>
              <a:defRPr/>
            </a:pPr>
            <a:fld id="{9B2EB6E4-2829-4E00-9C68-D59EAB2196FF}" type="slidenum">
              <a:rPr lang="zh-CN" altLang="en-US"/>
              <a:pPr>
                <a:defRPr/>
              </a:pPr>
              <a:t>‹#›</a:t>
            </a:fld>
            <a:endParaRPr lang="zh-CN" altLang="en-US"/>
          </a:p>
        </p:txBody>
      </p:sp>
    </p:spTree>
    <p:extLst>
      <p:ext uri="{BB962C8B-B14F-4D97-AF65-F5344CB8AC3E}">
        <p14:creationId val="3148979625"/>
      </p:ext>
    </p:extLst>
  </p:cSld>
  <p:clrMapOvr>
    <a:masterClrMapping/>
  </p:clrMapOvr>
  <p:transition spd="slow">
    <p:split orient="vert"/>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76332600"/>
      </p:ext>
    </p:extLst>
  </p:cSld>
  <p:clrMapOvr>
    <a:masterClrMapping/>
  </p:clrMapOvr>
  <p:transition spd="slow">
    <p:split orient="vert"/>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40536540"/>
      </p:ext>
    </p:extLst>
  </p:cSld>
  <p:clrMapOvr>
    <a:masterClrMapping/>
  </p:clrMapOvr>
  <p:transition spd="slow">
    <p:split orient="vert"/>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98591513"/>
      </p:ext>
    </p:extLst>
  </p:cSld>
  <p:clrMapOvr>
    <a:masterClrMapping/>
  </p:clrMapOvr>
  <p:transition spd="slow">
    <p:split orient="vert"/>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79521110"/>
      </p:ext>
    </p:extLst>
  </p:cSld>
  <p:clrMapOvr>
    <a:masterClrMapping/>
  </p:clrMapOvr>
  <p:transition spd="slow">
    <p:split orient="vert"/>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2016/9/15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6556457"/>
      </p:ext>
    </p:extLst>
  </p:cSld>
  <p:clrMapOvr>
    <a:masterClrMapping/>
  </p:clrMapOvr>
  <p:transition spd="slow">
    <p:split orient="vert"/>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2016/9/15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45658967"/>
      </p:ext>
    </p:extLst>
  </p:cSld>
  <p:clrMapOvr>
    <a:masterClrMapping/>
  </p:clrMapOvr>
  <p:transition spd="slow">
    <p:split orient="vert"/>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2016/9/15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92396812"/>
      </p:ext>
    </p:extLst>
  </p:cSld>
  <p:clrMapOvr>
    <a:masterClrMapping/>
  </p:clrMapOvr>
  <p:transition spd="slow">
    <p:split orient="vert"/>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37528245"/>
      </p:ext>
    </p:extLst>
  </p:cSld>
  <p:clrMapOvr>
    <a:masterClrMapping/>
  </p:clrMapOvr>
  <p:transition spd="slow">
    <p:split orient="vert"/>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atin typeface="+mn-lt"/>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B1331E5-41A7-4476-87D2-AF703E4BF47E}" type="slidenum">
              <a:rPr lang="zh-CN" altLang="en-US"/>
              <a:pPr>
                <a:defRPr/>
              </a:pPr>
              <a:t>‹#›</a:t>
            </a:fld>
            <a:endParaRPr lang="zh-CN" altLang="en-US"/>
          </a:p>
        </p:txBody>
      </p:sp>
    </p:spTree>
    <p:extLst>
      <p:ext uri="{BB962C8B-B14F-4D97-AF65-F5344CB8AC3E}">
        <p14:creationId val="3537313464"/>
      </p:ext>
    </p:extLst>
  </p:cSld>
  <p:clrMapOvr>
    <a:masterClrMapping/>
  </p:clrMapOvr>
  <p:transition spd="slow">
    <p:split orient="vert"/>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0490150"/>
      </p:ext>
    </p:extLst>
  </p:cSld>
  <p:clrMapOvr>
    <a:masterClrMapping/>
  </p:clrMapOvr>
  <p:transition spd="slow">
    <p:split orient="vert"/>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73646954"/>
      </p:ext>
    </p:extLst>
  </p:cSld>
  <p:clrMapOvr>
    <a:masterClrMapping/>
  </p:clrMapOvr>
  <p:transition spd="slow">
    <p:split orient="vert"/>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36916956"/>
      </p:ext>
    </p:extLst>
  </p:cSld>
  <p:clrMapOvr>
    <a:masterClrMapping/>
  </p:clrMapOvr>
  <p:transition spd="slow">
    <p:split orient="vert"/>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lvl1pPr>
              <a:defRPr>
                <a:latin typeface="+mn-lt"/>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05F6688-B4D3-4098-A792-058E09E6B9D1}" type="slidenum">
              <a:rPr lang="zh-CN" altLang="en-US"/>
              <a:pPr>
                <a:defRPr/>
              </a:pPr>
              <a:t>‹#›</a:t>
            </a:fld>
            <a:endParaRPr lang="zh-CN" altLang="en-US"/>
          </a:p>
        </p:txBody>
      </p:sp>
    </p:spTree>
    <p:extLst>
      <p:ext uri="{BB962C8B-B14F-4D97-AF65-F5344CB8AC3E}">
        <p14:creationId val="70082725"/>
      </p:ext>
    </p:extLst>
  </p:cSld>
  <p:clrMapOvr>
    <a:masterClrMapping/>
  </p:clrMapOvr>
  <p:transition spd="slow">
    <p:split orient="vert"/>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3"/>
          <p:cNvSpPr>
            <a:spLocks noGrp="1"/>
          </p:cNvSpPr>
          <p:nvPr>
            <p:ph type="dt" sz="half" idx="10"/>
          </p:nvPr>
        </p:nvSpPr>
        <p:spPr/>
        <p:txBody>
          <a:bodyPr/>
          <a:lstStyle>
            <a:lvl1pPr>
              <a:defRPr>
                <a:latin typeface="+mn-lt"/>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1FD653F-41B1-4B1E-9471-CFE3D6635125}" type="slidenum">
              <a:rPr lang="zh-CN" altLang="en-US"/>
              <a:pPr>
                <a:defRPr/>
              </a:pPr>
              <a:t>‹#›</a:t>
            </a:fld>
            <a:endParaRPr lang="zh-CN" altLang="en-US"/>
          </a:p>
        </p:txBody>
      </p:sp>
    </p:spTree>
    <p:extLst>
      <p:ext uri="{BB962C8B-B14F-4D97-AF65-F5344CB8AC3E}">
        <p14:creationId val="482955550"/>
      </p:ext>
    </p:extLst>
  </p:cSld>
  <p:clrMapOvr>
    <a:masterClrMapping/>
  </p:clrMapOvr>
  <p:transition spd="slow">
    <p:split orient="vert"/>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1186774" y="1778438"/>
            <a:ext cx="4873574"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noProof="1"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256938" y="1778438"/>
            <a:ext cx="4897576"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noProof="1"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3"/>
          <p:cNvSpPr>
            <a:spLocks noGrp="1"/>
          </p:cNvSpPr>
          <p:nvPr>
            <p:ph type="dt" sz="half" idx="10"/>
          </p:nvPr>
        </p:nvSpPr>
        <p:spPr/>
        <p:txBody>
          <a:bodyPr/>
          <a:lstStyle>
            <a:lvl1pPr>
              <a:defRPr>
                <a:latin typeface="+mn-lt"/>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EA90B6E3-2284-4A61-9FB1-61945F8A18BA}" type="slidenum">
              <a:rPr lang="zh-CN" altLang="en-US"/>
              <a:pPr>
                <a:defRPr/>
              </a:pPr>
              <a:t>‹#›</a:t>
            </a:fld>
            <a:endParaRPr lang="zh-CN" altLang="en-US"/>
          </a:p>
        </p:txBody>
      </p:sp>
    </p:spTree>
    <p:extLst>
      <p:ext uri="{BB962C8B-B14F-4D97-AF65-F5344CB8AC3E}">
        <p14:creationId val="660405181"/>
      </p:ext>
    </p:extLst>
  </p:cSld>
  <p:clrMapOvr>
    <a:masterClrMapping/>
  </p:clrMapOvr>
  <p:transition spd="slow">
    <p:split orient="vert"/>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atin typeface="+mn-lt"/>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7B5C87EF-FCC0-484A-B79F-E9387BE49425}" type="slidenum">
              <a:rPr lang="zh-CN" altLang="en-US"/>
              <a:pPr>
                <a:defRPr/>
              </a:pPr>
              <a:t>‹#›</a:t>
            </a:fld>
            <a:endParaRPr lang="zh-CN" altLang="en-US"/>
          </a:p>
        </p:txBody>
      </p:sp>
    </p:spTree>
    <p:extLst>
      <p:ext uri="{BB962C8B-B14F-4D97-AF65-F5344CB8AC3E}">
        <p14:creationId val="1256672234"/>
      </p:ext>
    </p:extLst>
  </p:cSld>
  <p:clrMapOvr>
    <a:masterClrMapping/>
  </p:clrMapOvr>
  <p:transition spd="slow">
    <p:split orient="vert"/>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3"/>
          <p:cNvSpPr>
            <a:spLocks noGrp="1"/>
          </p:cNvSpPr>
          <p:nvPr>
            <p:ph type="dt" sz="half" idx="10"/>
          </p:nvPr>
        </p:nvSpPr>
        <p:spPr/>
        <p:txBody>
          <a:bodyPr/>
          <a:lstStyle>
            <a:lvl1pPr>
              <a:defRPr>
                <a:latin typeface="+mn-lt"/>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BAC72EE9-6990-4D96-9937-DE4266DAA67B}" type="slidenum">
              <a:rPr lang="zh-CN" altLang="en-US"/>
              <a:pPr>
                <a:defRPr/>
              </a:pPr>
              <a:t>‹#›</a:t>
            </a:fld>
            <a:endParaRPr lang="zh-CN" altLang="en-US"/>
          </a:p>
        </p:txBody>
      </p:sp>
    </p:spTree>
    <p:extLst>
      <p:ext uri="{BB962C8B-B14F-4D97-AF65-F5344CB8AC3E}">
        <p14:creationId val="1611261230"/>
      </p:ext>
    </p:extLst>
  </p:cSld>
  <p:clrMapOvr>
    <a:masterClrMapping/>
  </p:clrMapOvr>
  <p:transition spd="slow">
    <p:split orient="vert"/>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smtClean="0"/>
              <a:t>单击此处编辑母版文本样式</a:t>
            </a:r>
          </a:p>
        </p:txBody>
      </p:sp>
      <p:sp>
        <p:nvSpPr>
          <p:cNvPr id="5" name="日期占位符 3"/>
          <p:cNvSpPr>
            <a:spLocks noGrp="1"/>
          </p:cNvSpPr>
          <p:nvPr>
            <p:ph type="dt" sz="half" idx="10"/>
          </p:nvPr>
        </p:nvSpPr>
        <p:spPr/>
        <p:txBody>
          <a:bodyPr/>
          <a:lstStyle>
            <a:lvl1pPr>
              <a:defRPr>
                <a:latin typeface="+mn-lt"/>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179E473-C0AC-40D4-B124-103A3BE45A07}" type="slidenum">
              <a:rPr lang="zh-CN" altLang="en-US"/>
              <a:pPr>
                <a:defRPr/>
              </a:pPr>
              <a:t>‹#›</a:t>
            </a:fld>
            <a:endParaRPr lang="zh-CN" altLang="en-US"/>
          </a:p>
        </p:txBody>
      </p:sp>
    </p:spTree>
    <p:extLst>
      <p:ext uri="{BB962C8B-B14F-4D97-AF65-F5344CB8AC3E}">
        <p14:creationId val="3705644815"/>
      </p:ext>
    </p:extLst>
  </p:cSld>
  <p:clrMapOvr>
    <a:masterClrMapping/>
  </p:clrMapOvr>
  <p:transition spd="slow">
    <p:split orient="vert"/>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版">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atin typeface="+mn-lt"/>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9A24A45-207E-4E2F-829C-0C95F491C618}" type="slidenum">
              <a:rPr lang="zh-CN" altLang="en-US"/>
              <a:pPr>
                <a:defRPr/>
              </a:pPr>
              <a:t>‹#›</a:t>
            </a:fld>
            <a:endParaRPr lang="zh-CN" altLang="en-US"/>
          </a:p>
        </p:txBody>
      </p:sp>
    </p:spTree>
    <p:extLst>
      <p:ext uri="{BB962C8B-B14F-4D97-AF65-F5344CB8AC3E}">
        <p14:creationId val="2229465748"/>
      </p:ext>
    </p:extLst>
  </p:cSld>
  <p:clrMapOvr>
    <a:masterClrMapping/>
  </p:clrMapOvr>
  <p:transition spd="slow">
    <p:split orient="vert"/>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1026" name="标题占位符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noChangeArrowheads="1"/>
          </p:cNvSpPr>
          <p:nvPr>
            <p:ph type="body" idx="5"/>
          </p:nvPr>
        </p:nvSpPr>
        <p:spPr bwMode="auto">
          <a:xfrm>
            <a:off x="838200" y="1825625"/>
            <a:ext cx="10515600" cy="43513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buFont typeface="Arial" panose="020b0604020202020204" pitchFamily="34" charset="0"/>
              <a:buNone/>
              <a:defRPr sz="1200" noProof="1">
                <a:solidFill>
                  <a:schemeClr val="tx1">
                    <a:tint val="75000"/>
                  </a:schemeClr>
                </a:solidFill>
                <a:latin typeface="Calibri" panose="020f0502020204030204" pitchFamily="34" charset="0"/>
                <a:ea typeface="+mn-ea"/>
              </a:defRPr>
            </a:lvl1pPr>
          </a:lstStyle>
          <a:p>
            <a:pPr>
              <a:defRPr/>
            </a:pPr>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buFont typeface="Arial" panose="020b0604020202020204" pitchFamily="34" charset="0"/>
              <a:buNone/>
              <a:defRPr sz="1200" noProof="1">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buFont typeface="Arial" panose="020b0604020202020204" pitchFamily="34" charset="0"/>
              <a:buNone/>
              <a:defRPr sz="1200" noProof="1">
                <a:solidFill>
                  <a:schemeClr val="tx1">
                    <a:tint val="75000"/>
                  </a:schemeClr>
                </a:solidFill>
                <a:latin typeface="+mn-lt"/>
                <a:ea typeface="+mn-ea"/>
              </a:defRPr>
            </a:lvl1pPr>
          </a:lstStyle>
          <a:p>
            <a:pPr>
              <a:defRPr/>
            </a:pPr>
            <a:fld id="{49642F91-87E5-42AD-8731-1FE5D362CECB}" type="slidenum">
              <a:rPr lang="zh-CN" altLang="en-US"/>
              <a:pPr>
                <a:defRPr/>
              </a:pPr>
              <a:t>‹#›</a:t>
            </a:fld>
            <a:endParaRPr lang="zh-CN" altLang="en-US">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ransition spd="slow">
    <p:split orient="vert"/>
  </p:transition>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Palatino Linotype" panose="02040502050505030304" pitchFamily="18"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Palatino Linotype" panose="02040502050505030304" pitchFamily="18"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Palatino Linotype" panose="02040502050505030304" pitchFamily="18"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Palatino Linotype" panose="02040502050505030304" pitchFamily="18"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Palatino Linotype" panose="02040502050505030304" pitchFamily="18"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Palatino Linotype" panose="02040502050505030304" pitchFamily="18"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Palatino Linotype" panose="02040502050505030304" pitchFamily="18"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Palatino Linotype" panose="02040502050505030304" pitchFamily="18"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ct val="0"/>
              </a:spcBef>
              <a:spcAft>
                <a:spcPct val="0"/>
              </a:spcAft>
            </a:pPr>
            <a:fld id="{16E5758D-A3C3-4E88-8AC0-22500507BD7E}" type="datetimeFigureOut">
              <a:rPr lang="zh-CN" altLang="en-US" smtClean="0">
                <a:solidFill>
                  <a:prstClr val="black">
                    <a:tint val="75000"/>
                  </a:prstClr>
                </a:solidFill>
                <a:latin typeface="Calibri" panose="020f0502020204030204"/>
              </a:rPr>
              <a:pPr eaLnBrk="1" fontAlgn="auto" hangingPunct="1">
                <a:spcBef>
                  <a:spcPct val="0"/>
                </a:spcBef>
                <a:spcAft>
                  <a:spcPct val="0"/>
                </a:spcAft>
              </a:pPr>
              <a:t>2016/9/15</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ct val="0"/>
              </a:spcBef>
              <a:spcAft>
                <a:spcPct val="0"/>
              </a:spcAft>
            </a:pPr>
            <a:endParaRPr lang="zh-CN" alt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ct val="0"/>
              </a:spcBef>
              <a:spcAft>
                <a:spcPct val="0"/>
              </a:spcAft>
            </a:pPr>
            <a:fld id="{AA4E786F-588D-4932-A7B2-AE3451FA4ACA}" type="slidenum">
              <a:rPr lang="zh-CN" altLang="en-US" smtClean="0">
                <a:solidFill>
                  <a:prstClr val="black">
                    <a:tint val="75000"/>
                  </a:prstClr>
                </a:solidFill>
                <a:latin typeface="Calibri" panose="020f0502020204030204"/>
              </a:rPr>
              <a:pPr eaLnBrk="1" fontAlgn="auto" hangingPunct="1">
                <a:spcBef>
                  <a:spcPct val="0"/>
                </a:spcBef>
                <a:spcAft>
                  <a:spcPct val="0"/>
                </a:spcAft>
              </a:pPr>
              <a:t>‹#›</a:t>
            </a:fld>
            <a:endParaRPr lang="zh-CN" altLang="en-US">
              <a:solidFill>
                <a:prstClr val="black">
                  <a:tint val="75000"/>
                </a:prstClr>
              </a:solidFill>
              <a:latin typeface="Calibri" panose="020f0502020204030204"/>
            </a:endParaRPr>
          </a:p>
        </p:txBody>
      </p:sp>
    </p:spTree>
    <p:extLst>
      <p:ext uri="{BB962C8B-B14F-4D97-AF65-F5344CB8AC3E}">
        <p14:creationId val="105293301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ransition spd="slow">
    <p:split orient="ver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2.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media/image6.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charts/chart1.xml" Type="http://schemas.openxmlformats.org/officeDocument/2006/relationships/chart"/><Relationship Id="rId4" Target="../charts/chart2.xml" Type="http://schemas.openxmlformats.org/officeDocument/2006/relationships/chart"/><Relationship Id="rId5" Target="../charts/chart3.xml" Type="http://schemas.openxmlformats.org/officeDocument/2006/relationships/chart"/><Relationship Id="rId6" Target="../media/image8.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8.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13.xml" Type="http://schemas.openxmlformats.org/officeDocument/2006/relationships/notesSlide"/><Relationship Id="rId3" Target="../media/image8.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8.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8.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 Id="rId3" Target="../media/image6.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17.xml" Type="http://schemas.openxmlformats.org/officeDocument/2006/relationships/notesSlide"/><Relationship Id="rId3" Target="../media/image8.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18.xml" Type="http://schemas.openxmlformats.org/officeDocument/2006/relationships/notesSlide"/><Relationship Id="rId3" Target="../media/image9.jpeg" Type="http://schemas.openxmlformats.org/officeDocument/2006/relationships/image"/><Relationship Id="rId4" Target="../media/image8.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19.xml" Type="http://schemas.openxmlformats.org/officeDocument/2006/relationships/notesSlide"/><Relationship Id="rId3" Target="../media/image10.png" Type="http://schemas.openxmlformats.org/officeDocument/2006/relationships/image"/><Relationship Id="rId4" Target="../media/image11.png" Type="http://schemas.openxmlformats.org/officeDocument/2006/relationships/image"/><Relationship Id="rId5" Target="../media/image8.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3.jpeg" Type="http://schemas.openxmlformats.org/officeDocument/2006/relationships/image"/><Relationship Id="rId4" Target="../media/image4.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20.xml" Type="http://schemas.openxmlformats.org/officeDocument/2006/relationships/notesSlide"/><Relationship Id="rId3" Target="../media/image12.png" Type="http://schemas.openxmlformats.org/officeDocument/2006/relationships/image"/><Relationship Id="rId4" Target="../media/image8.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21.xml" Type="http://schemas.openxmlformats.org/officeDocument/2006/relationships/notesSlide"/><Relationship Id="rId3" Target="../media/image8.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 Id="rId3" Target="../media/image6.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media/image8.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24.xml" Type="http://schemas.openxmlformats.org/officeDocument/2006/relationships/notesSlide"/><Relationship Id="rId3" Target="../media/image8.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25.xml" Type="http://schemas.openxmlformats.org/officeDocument/2006/relationships/notesSlide"/><Relationship Id="rId3" Target="../media/image8.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11.xml" Type="http://schemas.openxmlformats.org/officeDocument/2006/relationships/slideLayout"/><Relationship Id="rId10" Target="../drawings/vmlDrawing1.vml" Type="http://schemas.openxmlformats.org/officeDocument/2006/relationships/vmlDrawing"/><Relationship Id="rId2" Target="../notesSlides/notesSlide26.xml" Type="http://schemas.openxmlformats.org/officeDocument/2006/relationships/notesSlide"/><Relationship Id="rId3" Target="../embeddings/oleObject1.bin" Type="http://schemas.openxmlformats.org/officeDocument/2006/relationships/oleObject"/><Relationship Id="rId4" Target="../media/image13.png" Type="http://schemas.openxmlformats.org/officeDocument/2006/relationships/image"/><Relationship Id="rId5" Target="../embeddings/oleObject2.bin" Type="http://schemas.openxmlformats.org/officeDocument/2006/relationships/oleObject"/><Relationship Id="rId6" Target="../media/image14.png" Type="http://schemas.openxmlformats.org/officeDocument/2006/relationships/image"/><Relationship Id="rId7" Target="../embeddings/oleObject3.bin" Type="http://schemas.openxmlformats.org/officeDocument/2006/relationships/oleObject"/><Relationship Id="rId8" Target="../media/image15.png" Type="http://schemas.openxmlformats.org/officeDocument/2006/relationships/image"/><Relationship Id="rId9" Target="../media/image8.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11.xml" Type="http://schemas.openxmlformats.org/officeDocument/2006/relationships/slideLayout"/><Relationship Id="rId10" Target="../media/image8.jpeg" Type="http://schemas.openxmlformats.org/officeDocument/2006/relationships/image"/><Relationship Id="rId2" Target="../notesSlides/notesSlide27.xml" Type="http://schemas.openxmlformats.org/officeDocument/2006/relationships/notesSlide"/><Relationship Id="rId3" Target="../media/image16.png" Type="http://schemas.openxmlformats.org/officeDocument/2006/relationships/image"/><Relationship Id="rId4" Target="../media/image17.jpeg" Type="http://schemas.openxmlformats.org/officeDocument/2006/relationships/image"/><Relationship Id="rId5" Target="../media/image18.jpeg" Type="http://schemas.openxmlformats.org/officeDocument/2006/relationships/image"/><Relationship Id="rId6" Target="../media/image19.png" Type="http://schemas.openxmlformats.org/officeDocument/2006/relationships/image"/><Relationship Id="rId7" Target="../media/image20.png" Type="http://schemas.openxmlformats.org/officeDocument/2006/relationships/image"/><Relationship Id="rId8" Target="../media/image21.jpeg" Type="http://schemas.openxmlformats.org/officeDocument/2006/relationships/image"/><Relationship Id="rId9" Target="../media/image22.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8.xml" Type="http://schemas.openxmlformats.org/officeDocument/2006/relationships/notesSlide"/><Relationship Id="rId3" Target="../media/image2.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media/image5.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media/image6.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5.xml" Type="http://schemas.openxmlformats.org/officeDocument/2006/relationships/notesSlide"/><Relationship Id="rId3" Target="../media/image7.jpeg" Type="http://schemas.openxmlformats.org/officeDocument/2006/relationships/image"/><Relationship Id="rId4" Target="../media/image8.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6.xml" Type="http://schemas.openxmlformats.org/officeDocument/2006/relationships/notesSlide"/><Relationship Id="rId3" Target="../media/image8.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7.xml" Type="http://schemas.openxmlformats.org/officeDocument/2006/relationships/notesSlide"/><Relationship Id="rId3" Target="../media/image8.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8.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8.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bg bwMode="auto">
      <p:bgPr>
        <a:blipFill dpi="0" rotWithShape="0">
          <a:blip r:embed="rId3"/>
          <a:stretch>
            <a:fillRect/>
          </a:stretch>
        </a:blipFill>
        <a:effectLst/>
      </p:bgPr>
    </p:bg>
    <p:spTree>
      <p:nvGrpSpPr>
        <p:cNvPr id="1" name=""/>
        <p:cNvGrpSpPr/>
        <p:nvPr/>
      </p:nvGrpSpPr>
      <p:grpSpPr>
        <a:xfrm>
          <a:off x="0" y="0"/>
          <a:ext cx="0" cy="0"/>
        </a:xfrm>
      </p:grpSpPr>
      <p:sp>
        <p:nvSpPr>
          <p:cNvPr id="56" name="TextBox 55"/>
          <p:cNvSpPr txBox="1">
            <a:spLocks noChangeArrowheads="1"/>
          </p:cNvSpPr>
          <p:nvPr/>
        </p:nvSpPr>
        <p:spPr bwMode="auto">
          <a:xfrm>
            <a:off x="3865562" y="3581400"/>
            <a:ext cx="777875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4800">
                <a:solidFill>
                  <a:schemeClr val="tx2"/>
                </a:solidFill>
                <a:latin charset="-122" panose="020b0503020204020204" pitchFamily="34" typeface="微软雅黑"/>
                <a:ea charset="-122" panose="020b0503020204020204" pitchFamily="34" typeface="微软雅黑"/>
              </a:rPr>
              <a:t>时尚通用工作总结PPT模板</a:t>
            </a:r>
          </a:p>
        </p:txBody>
      </p:sp>
      <p:sp>
        <p:nvSpPr>
          <p:cNvPr id="59" name="TextBox 58"/>
          <p:cNvSpPr txBox="1">
            <a:spLocks noChangeArrowheads="1"/>
          </p:cNvSpPr>
          <p:nvPr/>
        </p:nvSpPr>
        <p:spPr bwMode="auto">
          <a:xfrm>
            <a:off x="14146212" y="8510588"/>
            <a:ext cx="10972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en-US" lang="zh-CN" sz="2400"/>
              <a:t>延时符</a:t>
            </a:r>
          </a:p>
        </p:txBody>
      </p:sp>
      <p:sp>
        <p:nvSpPr>
          <p:cNvPr id="2" name="矩形 1"/>
          <p:cNvSpPr/>
          <p:nvPr/>
        </p:nvSpPr>
        <p:spPr>
          <a:xfrm>
            <a:off x="5532279" y="2447925"/>
            <a:ext cx="2437130" cy="1188720"/>
          </a:xfrm>
          <a:prstGeom prst="rect">
            <a:avLst/>
          </a:prstGeom>
          <a:noFill/>
          <a:ln>
            <a:noFill/>
          </a:ln>
        </p:spPr>
        <p:txBody>
          <a:bodyPr wrap="none">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r>
              <a:rPr altLang="zh-CN" b="1" lang="zh-CN" noProof="1" sz="7200">
                <a:solidFill>
                  <a:schemeClr val="tx2"/>
                </a:solidFill>
                <a:effectLst>
                  <a:outerShdw algn="tl" blurRad="38100" dir="2700000" dist="38100">
                    <a:srgbClr val="C0C0C0"/>
                  </a:outerShdw>
                </a:effectLst>
                <a:latin charset="-122" panose="020b0503020204020204" pitchFamily="34" typeface="微软雅黑"/>
                <a:ea charset="-122" panose="020b0503020204020204" pitchFamily="34" typeface="微软雅黑"/>
                <a:cs charset="-122" panose="02010600030101010101" pitchFamily="2" typeface="宋体"/>
              </a:rPr>
              <a:t>2017</a:t>
            </a:r>
          </a:p>
        </p:txBody>
      </p:sp>
    </p:spTree>
  </p:cSld>
  <p:clrMapOvr>
    <a:masterClrMapping/>
  </p:clrMapOvr>
  <p:transition spd="slow">
    <p:split orient="vert"/>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2" presetSubtype="0">
                                  <p:stCondLst>
                                    <p:cond delay="0"/>
                                  </p:stCondLst>
                                  <p:childTnLst>
                                    <p:set>
                                      <p:cBhvr>
                                        <p:cTn dur="1" fill="hold" id="6">
                                          <p:stCondLst>
                                            <p:cond delay="0"/>
                                          </p:stCondLst>
                                        </p:cTn>
                                        <p:tgtEl>
                                          <p:spTgt spid="2"/>
                                        </p:tgtEl>
                                        <p:attrNameLst>
                                          <p:attrName>style.visibility</p:attrName>
                                        </p:attrNameLst>
                                      </p:cBhvr>
                                      <p:to>
                                        <p:strVal val="visible"/>
                                      </p:to>
                                    </p:set>
                                    <p:animScale>
                                      <p:cBhvr>
                                        <p:cTn decel="50000" dur="1000" fill="hold" id="7">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8">
                                          <p:stCondLst>
                                            <p:cond delay="0"/>
                                          </p:stCondLst>
                                        </p:cTn>
                                        <p:tgtEl>
                                          <p:spTgt spid="2"/>
                                        </p:tgtEl>
                                        <p:attrNameLst>
                                          <p:attrName>ppt_x,ppt_y</p:attrName>
                                        </p:attrNameLst>
                                      </p:cBhvr>
                                      <p:rCtr x="0" y="0"/>
                                    </p:animMotion>
                                    <p:animEffect filter="fade" transition="in">
                                      <p:cBhvr>
                                        <p:cTn dur="1000" id="9"/>
                                        <p:tgtEl>
                                          <p:spTgt spid="2"/>
                                        </p:tgtEl>
                                      </p:cBhvr>
                                    </p:animEffect>
                                  </p:childTnLst>
                                </p:cTn>
                              </p:par>
                            </p:childTnLst>
                          </p:cTn>
                        </p:par>
                        <p:par>
                          <p:cTn fill="hold" id="10" nodeType="afterGroup">
                            <p:stCondLst>
                              <p:cond delay="1000"/>
                            </p:stCondLst>
                            <p:childTnLst>
                              <p:par>
                                <p:cTn decel="100000" fill="hold" grpId="0" id="11" nodeType="afterEffect" presetClass="entr" presetID="50" presetSubtype="0">
                                  <p:stCondLst>
                                    <p:cond delay="0"/>
                                  </p:stCondLst>
                                  <p:childTnLst>
                                    <p:set>
                                      <p:cBhvr>
                                        <p:cTn dur="1" fill="hold" id="12">
                                          <p:stCondLst>
                                            <p:cond delay="0"/>
                                          </p:stCondLst>
                                        </p:cTn>
                                        <p:tgtEl>
                                          <p:spTgt spid="56"/>
                                        </p:tgtEl>
                                        <p:attrNameLst>
                                          <p:attrName>style.visibility</p:attrName>
                                        </p:attrNameLst>
                                      </p:cBhvr>
                                      <p:to>
                                        <p:strVal val="visible"/>
                                      </p:to>
                                    </p:set>
                                    <p:anim calcmode="lin" valueType="num">
                                      <p:cBhvr>
                                        <p:cTn dur="1000" fill="hold" id="13"/>
                                        <p:tgtEl>
                                          <p:spTgt spid="56"/>
                                        </p:tgtEl>
                                        <p:attrNameLst>
                                          <p:attrName>ppt_w</p:attrName>
                                        </p:attrNameLst>
                                      </p:cBhvr>
                                      <p:tavLst>
                                        <p:tav tm="0">
                                          <p:val>
                                            <p:strVal val="#ppt_w+.3"/>
                                          </p:val>
                                        </p:tav>
                                        <p:tav tm="100000">
                                          <p:val>
                                            <p:strVal val="#ppt_w"/>
                                          </p:val>
                                        </p:tav>
                                      </p:tavLst>
                                    </p:anim>
                                    <p:anim calcmode="lin" valueType="num">
                                      <p:cBhvr>
                                        <p:cTn dur="1000" fill="hold" id="14"/>
                                        <p:tgtEl>
                                          <p:spTgt spid="56"/>
                                        </p:tgtEl>
                                        <p:attrNameLst>
                                          <p:attrName>ppt_h</p:attrName>
                                        </p:attrNameLst>
                                      </p:cBhvr>
                                      <p:tavLst>
                                        <p:tav tm="0">
                                          <p:val>
                                            <p:strVal val="#ppt_h"/>
                                          </p:val>
                                        </p:tav>
                                        <p:tav tm="100000">
                                          <p:val>
                                            <p:strVal val="#ppt_h"/>
                                          </p:val>
                                        </p:tav>
                                      </p:tavLst>
                                    </p:anim>
                                    <p:animEffect filter="fade" transition="in">
                                      <p:cBhvr>
                                        <p:cTn dur="1000" id="15"/>
                                        <p:tgtEl>
                                          <p:spTgt spid="56"/>
                                        </p:tgtEl>
                                      </p:cBhvr>
                                    </p:animEffect>
                                  </p:childTnLst>
                                </p:cTn>
                              </p:par>
                            </p:childTnLst>
                          </p:cTn>
                        </p:par>
                        <p:par>
                          <p:cTn fill="hold" id="16" nodeType="afterGroup">
                            <p:stCondLst>
                              <p:cond delay="2000"/>
                            </p:stCondLst>
                            <p:childTnLst>
                              <p:par>
                                <p:cTn fill="hold" grpId="0" id="17" nodeType="afterEffect" presetClass="entr" presetID="10" presetSubtype="0">
                                  <p:stCondLst>
                                    <p:cond delay="0"/>
                                  </p:stCondLst>
                                  <p:childTnLst>
                                    <p:set>
                                      <p:cBhvr>
                                        <p:cTn dur="1" fill="hold" id="18">
                                          <p:stCondLst>
                                            <p:cond delay="0"/>
                                          </p:stCondLst>
                                        </p:cTn>
                                        <p:tgtEl>
                                          <p:spTgt spid="59"/>
                                        </p:tgtEl>
                                        <p:attrNameLst>
                                          <p:attrName>style.visibility</p:attrName>
                                        </p:attrNameLst>
                                      </p:cBhvr>
                                      <p:to>
                                        <p:strVal val="visible"/>
                                      </p:to>
                                    </p:set>
                                    <p:animEffect filter="fade" transition="in">
                                      <p:cBhvr>
                                        <p:cTn dur="2000" id="19"/>
                                        <p:tgtEl>
                                          <p:spTgt spid="5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6"/>
      <p:bldP grpId="0" spid="59"/>
      <p:bldP grpId="0" spid="2"/>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stretch>
            <a:fillRect/>
          </a:stretch>
        </a:blipFill>
        <a:effectLst/>
      </p:bgPr>
    </p:bg>
    <p:spTree>
      <p:nvGrpSpPr>
        <p:cNvPr id="1" name=""/>
        <p:cNvGrpSpPr/>
        <p:nvPr/>
      </p:nvGrpSpPr>
      <p:grpSpPr>
        <a:xfrm>
          <a:off x="0" y="0"/>
          <a:ext cx="0" cy="0"/>
        </a:xfrm>
      </p:grpSpPr>
      <p:sp>
        <p:nvSpPr>
          <p:cNvPr id="2" name="矩形 1"/>
          <p:cNvSpPr/>
          <p:nvPr/>
        </p:nvSpPr>
        <p:spPr>
          <a:xfrm>
            <a:off x="0" y="2389188"/>
            <a:ext cx="12192000" cy="1292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p>
        </p:txBody>
      </p:sp>
      <p:sp>
        <p:nvSpPr>
          <p:cNvPr id="40" name="文本框 17"/>
          <p:cNvSpPr txBox="1"/>
          <p:nvPr/>
        </p:nvSpPr>
        <p:spPr>
          <a:xfrm>
            <a:off x="4449762" y="2686050"/>
            <a:ext cx="4319587" cy="741426"/>
          </a:xfrm>
          <a:prstGeom prst="rect">
            <a:avLst/>
          </a:prstGeom>
          <a:noFill/>
        </p:spPr>
        <p:txBody>
          <a:bodyPr>
            <a:spAutoFit/>
          </a:bodyPr>
          <a:lstStyle/>
          <a:p>
            <a:pPr eaLnBrk="1" fontAlgn="auto" hangingPunct="1">
              <a:buFont charset="0" panose="020b0604020202020204" pitchFamily="34" typeface="Arial"/>
              <a:buNone/>
              <a:defRPr/>
            </a:pPr>
            <a:r>
              <a:rPr altLang="en-US" b="1" lang="zh-CN" noProof="1" sz="4265">
                <a:solidFill>
                  <a:schemeClr val="bg1"/>
                </a:solidFill>
                <a:latin charset="-122" panose="020b0503020204020204" pitchFamily="34" typeface="微软雅黑"/>
                <a:ea charset="-122" panose="020b0503020204020204" pitchFamily="34" typeface="微软雅黑"/>
              </a:rPr>
              <a:t>工作完成情况</a:t>
            </a:r>
          </a:p>
        </p:txBody>
      </p:sp>
      <p:sp>
        <p:nvSpPr>
          <p:cNvPr id="41" name="文本框 19"/>
          <p:cNvSpPr txBox="1">
            <a:spLocks noChangeArrowheads="1"/>
          </p:cNvSpPr>
          <p:nvPr/>
        </p:nvSpPr>
        <p:spPr bwMode="auto">
          <a:xfrm>
            <a:off x="4449762" y="3910013"/>
            <a:ext cx="5676900" cy="12618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lnSpc>
                <a:spcPct val="120000"/>
              </a:lnSpc>
            </a:pPr>
            <a:r>
              <a:rPr altLang="en-US" lang="zh-CN" sz="1600">
                <a:solidFill>
                  <a:srgbClr val="404040"/>
                </a:solidFill>
                <a:latin charset="-122" panose="020b0503020204020204" pitchFamily="34" typeface="微软雅黑"/>
                <a:ea charset="-122" panose="020b0503020204020204" pitchFamily="34" typeface="微软雅黑"/>
              </a:rPr>
              <a:t>详细内容……点击输入本栏的具体文字，简明扼要的说明分项内容，此为概念图解，请根据您的具体内容酌情修改。点击输入本栏的具体文字，简明扼要的说明分项内容，请根据您的具体内容酌情修改。</a:t>
            </a:r>
          </a:p>
        </p:txBody>
      </p:sp>
      <p:grpSp>
        <p:nvGrpSpPr>
          <p:cNvPr id="76" name="组合 75"/>
          <p:cNvGrpSpPr/>
          <p:nvPr/>
        </p:nvGrpSpPr>
        <p:grpSpPr>
          <a:xfrm>
            <a:off x="4656138" y="1531938"/>
            <a:ext cx="552450" cy="552450"/>
            <a:chOff x="3543574" y="4265651"/>
            <a:chExt cx="414516" cy="414516"/>
          </a:xfrm>
        </p:grpSpPr>
        <p:sp>
          <p:nvSpPr>
            <p:cNvPr id="44" name="椭圆 43"/>
            <p:cNvSpPr/>
            <p:nvPr/>
          </p:nvSpPr>
          <p:spPr>
            <a:xfrm>
              <a:off x="3543574" y="4265651"/>
              <a:ext cx="414516" cy="414516"/>
            </a:xfrm>
            <a:prstGeom prst="ellipse">
              <a:avLst/>
            </a:prstGeom>
            <a:solidFill>
              <a:schemeClr val="accent1"/>
            </a:solidFill>
            <a:ln w="25400">
              <a:gradFill flip="none" rotWithShape="1">
                <a:gsLst>
                  <a:gs pos="0">
                    <a:schemeClr val="bg1">
                      <a:lumMod val="75000"/>
                    </a:schemeClr>
                  </a:gs>
                  <a:gs pos="100000">
                    <a:schemeClr val="bg1"/>
                  </a:gs>
                </a:gsLst>
                <a:lin ang="2700000" scaled="1"/>
              </a:gradFill>
            </a:ln>
            <a:effectLst>
              <a:innerShdw blurRad="127000" dir="13500000" dist="254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solidFill>
                  <a:srgbClr val="FFFFFF"/>
                </a:solidFill>
                <a:latin panose="020f0502020204030204" typeface="Calibri"/>
              </a:endParaRPr>
            </a:p>
          </p:txBody>
        </p:sp>
        <p:grpSp>
          <p:nvGrpSpPr>
            <p:cNvPr id="47" name="组合 46"/>
            <p:cNvGrpSpPr/>
            <p:nvPr/>
          </p:nvGrpSpPr>
          <p:grpSpPr>
            <a:xfrm>
              <a:off x="3629640" y="4325788"/>
              <a:ext cx="259976" cy="261734"/>
              <a:chOff x="5042691" y="2273922"/>
              <a:chExt cx="702937" cy="707690"/>
            </a:xfrm>
            <a:solidFill>
              <a:schemeClr val="bg1"/>
            </a:solidFill>
          </p:grpSpPr>
          <p:sp>
            <p:nvSpPr>
              <p:cNvPr id="74" name="Freeform 12"/>
              <p:cNvSpPr/>
              <p:nvPr/>
            </p:nvSpPr>
            <p:spPr bwMode="auto">
              <a:xfrm>
                <a:off x="5284806" y="2789968"/>
                <a:ext cx="460822" cy="191644"/>
              </a:xfrm>
              <a:custGeom>
                <a:gdLst>
                  <a:gd fmla="*/ 25 w 533" name="T0"/>
                  <a:gd fmla="*/ 165 h 222" name="T1"/>
                  <a:gd fmla="*/ 158 w 533" name="T2"/>
                  <a:gd fmla="*/ 165 h 222" name="T3"/>
                  <a:gd fmla="*/ 158 w 533" name="T4"/>
                  <a:gd fmla="*/ 108 h 222" name="T5"/>
                  <a:gd fmla="*/ 184 w 533" name="T6"/>
                  <a:gd fmla="*/ 83 h 222" name="T7"/>
                  <a:gd fmla="*/ 317 w 533" name="T8"/>
                  <a:gd fmla="*/ 83 h 222" name="T9"/>
                  <a:gd fmla="*/ 317 w 533" name="T10"/>
                  <a:gd fmla="*/ 25 h 222" name="T11"/>
                  <a:gd fmla="*/ 343 w 533" name="T12"/>
                  <a:gd fmla="*/ 0 h 222" name="T13"/>
                  <a:gd fmla="*/ 533 w 533" name="T14"/>
                  <a:gd fmla="*/ 0 h 222" name="T15"/>
                  <a:gd fmla="*/ 533 w 533" name="T16"/>
                  <a:gd fmla="*/ 32 h 222" name="T17"/>
                  <a:gd fmla="*/ 508 w 533" name="T18"/>
                  <a:gd fmla="*/ 57 h 222" name="T19"/>
                  <a:gd fmla="*/ 375 w 533" name="T20"/>
                  <a:gd fmla="*/ 57 h 222" name="T21"/>
                  <a:gd fmla="*/ 375 w 533" name="T22"/>
                  <a:gd fmla="*/ 114 h 222" name="T23"/>
                  <a:gd fmla="*/ 349 w 533" name="T24"/>
                  <a:gd fmla="*/ 140 h 222" name="T25"/>
                  <a:gd fmla="*/ 216 w 533" name="T26"/>
                  <a:gd fmla="*/ 140 h 222" name="T27"/>
                  <a:gd fmla="*/ 216 w 533" name="T28"/>
                  <a:gd fmla="*/ 197 h 222" name="T29"/>
                  <a:gd fmla="*/ 190 w 533" name="T30"/>
                  <a:gd fmla="*/ 222 h 222" name="T31"/>
                  <a:gd fmla="*/ 0 w 533" name="T32"/>
                  <a:gd fmla="*/ 222 h 222" name="T33"/>
                  <a:gd fmla="*/ 0 w 533" name="T34"/>
                  <a:gd fmla="*/ 191 h 222" name="T35"/>
                  <a:gd fmla="*/ 25 w 533" name="T36"/>
                  <a:gd fmla="*/ 165 h 22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21" w="533">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sp>
            <p:nvSpPr>
              <p:cNvPr id="75" name="Freeform 13"/>
              <p:cNvSpPr>
                <a:spLocks noEditPoints="1"/>
              </p:cNvSpPr>
              <p:nvPr/>
            </p:nvSpPr>
            <p:spPr bwMode="auto">
              <a:xfrm>
                <a:off x="5042691" y="2273922"/>
                <a:ext cx="529215" cy="655759"/>
              </a:xfrm>
              <a:custGeom>
                <a:gdLst>
                  <a:gd fmla="*/ 28 w 612" name="T0"/>
                  <a:gd fmla="*/ 504 h 759" name="T1"/>
                  <a:gd fmla="*/ 148 w 612" name="T2"/>
                  <a:gd fmla="*/ 514 h 759" name="T3"/>
                  <a:gd fmla="*/ 179 w 612" name="T4"/>
                  <a:gd fmla="*/ 488 h 759" name="T5"/>
                  <a:gd fmla="*/ 184 w 612" name="T6"/>
                  <a:gd fmla="*/ 423 h 759" name="T7"/>
                  <a:gd fmla="*/ 158 w 612" name="T8"/>
                  <a:gd fmla="*/ 392 h 759" name="T9"/>
                  <a:gd fmla="*/ 38 w 612" name="T10"/>
                  <a:gd fmla="*/ 381 h 759" name="T11"/>
                  <a:gd fmla="*/ 7 w 612" name="T12"/>
                  <a:gd fmla="*/ 407 h 759" name="T13"/>
                  <a:gd fmla="*/ 2 w 612" name="T14"/>
                  <a:gd fmla="*/ 473 h 759" name="T15"/>
                  <a:gd fmla="*/ 28 w 612" name="T16"/>
                  <a:gd fmla="*/ 504 h 759" name="T17"/>
                  <a:gd fmla="*/ 157 w 612" name="T18"/>
                  <a:gd fmla="*/ 669 h 759" name="T19"/>
                  <a:gd fmla="*/ 254 w 612" name="T20"/>
                  <a:gd fmla="*/ 487 h 759" name="T21"/>
                  <a:gd fmla="*/ 334 w 612" name="T22"/>
                  <a:gd fmla="*/ 512 h 759" name="T23"/>
                  <a:gd fmla="*/ 342 w 612" name="T24"/>
                  <a:gd fmla="*/ 515 h 759" name="T25"/>
                  <a:gd fmla="*/ 216 w 612" name="T26"/>
                  <a:gd fmla="*/ 722 h 759" name="T27"/>
                  <a:gd fmla="*/ 157 w 612" name="T28"/>
                  <a:gd fmla="*/ 669 h 759" name="T29"/>
                  <a:gd fmla="*/ 379 w 612" name="T30"/>
                  <a:gd fmla="*/ 7 h 759" name="T31"/>
                  <a:gd fmla="*/ 426 w 612" name="T32"/>
                  <a:gd fmla="*/ 84 h 759" name="T33"/>
                  <a:gd fmla="*/ 349 w 612" name="T34"/>
                  <a:gd fmla="*/ 150 h 759" name="T35"/>
                  <a:gd fmla="*/ 304 w 612" name="T36"/>
                  <a:gd fmla="*/ 59 h 759" name="T37"/>
                  <a:gd fmla="*/ 379 w 612" name="T38"/>
                  <a:gd fmla="*/ 7 h 759" name="T39"/>
                  <a:gd fmla="*/ 371 w 612" name="T40"/>
                  <a:gd fmla="*/ 183 h 759" name="T41"/>
                  <a:gd fmla="*/ 403 w 612" name="T42"/>
                  <a:gd fmla="*/ 199 h 759" name="T43"/>
                  <a:gd fmla="*/ 574 w 612" name="T44"/>
                  <a:gd fmla="*/ 278 h 759" name="T45"/>
                  <a:gd fmla="*/ 579 w 612" name="T46"/>
                  <a:gd fmla="*/ 341 h 759" name="T47"/>
                  <a:gd fmla="*/ 398 w 612" name="T48"/>
                  <a:gd fmla="*/ 296 h 759" name="T49"/>
                  <a:gd fmla="*/ 381 w 612" name="T50"/>
                  <a:gd fmla="*/ 385 h 759" name="T51"/>
                  <a:gd fmla="*/ 390 w 612" name="T52"/>
                  <a:gd fmla="*/ 402 h 759" name="T53"/>
                  <a:gd fmla="*/ 561 w 612" name="T54"/>
                  <a:gd fmla="*/ 593 h 759" name="T55"/>
                  <a:gd fmla="*/ 489 w 612" name="T56"/>
                  <a:gd fmla="*/ 626 h 759" name="T57"/>
                  <a:gd fmla="*/ 233 w 612" name="T58"/>
                  <a:gd fmla="*/ 447 h 759" name="T59"/>
                  <a:gd fmla="*/ 203 w 612" name="T60"/>
                  <a:gd fmla="*/ 392 h 759" name="T61"/>
                  <a:gd fmla="*/ 231 w 612" name="T62"/>
                  <a:gd fmla="*/ 239 h 759" name="T63"/>
                  <a:gd fmla="*/ 157 w 612" name="T64"/>
                  <a:gd fmla="*/ 344 h 759" name="T65"/>
                  <a:gd fmla="*/ 95 w 612" name="T66"/>
                  <a:gd fmla="*/ 332 h 759" name="T67"/>
                  <a:gd fmla="*/ 247 w 612" name="T68"/>
                  <a:gd fmla="*/ 155 h 759" name="T69"/>
                  <a:gd fmla="*/ 313 w 612" name="T70"/>
                  <a:gd fmla="*/ 163 h 759" name="T71"/>
                  <a:gd fmla="*/ 349 w 612" name="T72"/>
                  <a:gd fmla="*/ 227 h 759" name="T73"/>
                  <a:gd fmla="*/ 371 w 612" name="T74"/>
                  <a:gd fmla="*/ 183 h 759"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759" w="612">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grpSp>
      </p:grpSp>
      <p:grpSp>
        <p:nvGrpSpPr>
          <p:cNvPr id="77" name="组合 76"/>
          <p:cNvGrpSpPr/>
          <p:nvPr/>
        </p:nvGrpSpPr>
        <p:grpSpPr>
          <a:xfrm>
            <a:off x="5400675" y="1531938"/>
            <a:ext cx="552450" cy="552450"/>
            <a:chOff x="4102125" y="4265651"/>
            <a:chExt cx="414516" cy="414516"/>
          </a:xfrm>
        </p:grpSpPr>
        <p:sp>
          <p:nvSpPr>
            <p:cNvPr id="45" name="椭圆 44"/>
            <p:cNvSpPr/>
            <p:nvPr/>
          </p:nvSpPr>
          <p:spPr>
            <a:xfrm>
              <a:off x="4102125" y="4265651"/>
              <a:ext cx="414516" cy="414516"/>
            </a:xfrm>
            <a:prstGeom prst="ellipse">
              <a:avLst/>
            </a:prstGeom>
            <a:solidFill>
              <a:schemeClr val="accent2"/>
            </a:solidFill>
            <a:ln w="25400">
              <a:gradFill flip="none" rotWithShape="1">
                <a:gsLst>
                  <a:gs pos="0">
                    <a:schemeClr val="bg1">
                      <a:lumMod val="75000"/>
                    </a:schemeClr>
                  </a:gs>
                  <a:gs pos="100000">
                    <a:schemeClr val="bg1"/>
                  </a:gs>
                </a:gsLst>
                <a:lin ang="2700000" scaled="1"/>
              </a:gradFill>
            </a:ln>
            <a:effectLst>
              <a:innerShdw blurRad="127000" dir="13500000" dist="254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solidFill>
                  <a:srgbClr val="FFFFFF"/>
                </a:solidFill>
                <a:latin panose="020f0502020204030204" typeface="Calibri"/>
              </a:endParaRPr>
            </a:p>
          </p:txBody>
        </p:sp>
        <p:grpSp>
          <p:nvGrpSpPr>
            <p:cNvPr id="48" name="组合 47"/>
            <p:cNvGrpSpPr/>
            <p:nvPr/>
          </p:nvGrpSpPr>
          <p:grpSpPr>
            <a:xfrm>
              <a:off x="4199233" y="4358783"/>
              <a:ext cx="238761" cy="198211"/>
              <a:chOff x="3132963" y="3140191"/>
              <a:chExt cx="645573" cy="535933"/>
            </a:xfrm>
            <a:solidFill>
              <a:schemeClr val="bg1"/>
            </a:solidFill>
          </p:grpSpPr>
          <p:sp>
            <p:nvSpPr>
              <p:cNvPr id="68" name="Freeform 226"/>
              <p:cNvSpPr/>
              <p:nvPr/>
            </p:nvSpPr>
            <p:spPr bwMode="auto">
              <a:xfrm>
                <a:off x="3421629" y="3217854"/>
                <a:ext cx="356907" cy="392027"/>
              </a:xfrm>
              <a:custGeom>
                <a:gdLst>
                  <a:gd fmla="*/ 0 w 529" name="T0"/>
                  <a:gd fmla="*/ 0 h 581" name="T1"/>
                  <a:gd fmla="*/ 2 w 529" name="T2"/>
                  <a:gd fmla="*/ 11 h 581" name="T3"/>
                  <a:gd fmla="*/ 25 w 529" name="T4"/>
                  <a:gd fmla="*/ 56 h 581" name="T5"/>
                  <a:gd fmla="*/ 473 w 529" name="T6"/>
                  <a:gd fmla="*/ 56 h 581" name="T7"/>
                  <a:gd fmla="*/ 473 w 529" name="T8"/>
                  <a:gd fmla="*/ 525 h 581" name="T9"/>
                  <a:gd fmla="*/ 127 w 529" name="T10"/>
                  <a:gd fmla="*/ 525 h 581" name="T11"/>
                  <a:gd fmla="*/ 127 w 529" name="T12"/>
                  <a:gd fmla="*/ 581 h 581" name="T13"/>
                  <a:gd fmla="*/ 529 w 529" name="T14"/>
                  <a:gd fmla="*/ 581 h 581" name="T15"/>
                  <a:gd fmla="*/ 529 w 529" name="T16"/>
                  <a:gd fmla="*/ 0 h 581" name="T17"/>
                  <a:gd fmla="*/ 0 w 529" name="T18"/>
                  <a:gd fmla="*/ 0 h 5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81" w="529">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sp>
            <p:nvSpPr>
              <p:cNvPr id="69" name="Freeform 227"/>
              <p:cNvSpPr/>
              <p:nvPr/>
            </p:nvSpPr>
            <p:spPr bwMode="auto">
              <a:xfrm>
                <a:off x="3198348" y="3140191"/>
                <a:ext cx="224709" cy="247551"/>
              </a:xfrm>
              <a:custGeom>
                <a:gdLst>
                  <a:gd fmla="*/ 45 w 333" name="T0"/>
                  <a:gd fmla="*/ 243 h 367" name="T1"/>
                  <a:gd fmla="*/ 170 w 333" name="T2"/>
                  <a:gd fmla="*/ 367 h 367" name="T3"/>
                  <a:gd fmla="*/ 289 w 333" name="T4"/>
                  <a:gd fmla="*/ 243 h 367" name="T5"/>
                  <a:gd fmla="*/ 326 w 333" name="T6"/>
                  <a:gd fmla="*/ 203 h 367" name="T7"/>
                  <a:gd fmla="*/ 306 w 333" name="T8"/>
                  <a:gd fmla="*/ 142 h 367" name="T9"/>
                  <a:gd fmla="*/ 166 w 333" name="T10"/>
                  <a:gd fmla="*/ 0 h 367" name="T11"/>
                  <a:gd fmla="*/ 26 w 333" name="T12"/>
                  <a:gd fmla="*/ 142 h 367" name="T13"/>
                  <a:gd fmla="*/ 7 w 333" name="T14"/>
                  <a:gd fmla="*/ 203 h 367" name="T15"/>
                  <a:gd fmla="*/ 45 w 333" name="T16"/>
                  <a:gd fmla="*/ 243 h 36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7" w="333">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sp>
            <p:nvSpPr>
              <p:cNvPr id="70" name="Freeform 228"/>
              <p:cNvSpPr/>
              <p:nvPr/>
            </p:nvSpPr>
            <p:spPr bwMode="auto">
              <a:xfrm>
                <a:off x="3481875" y="3306367"/>
                <a:ext cx="233275" cy="180738"/>
              </a:xfrm>
              <a:custGeom>
                <a:gdLst>
                  <a:gd fmla="*/ 41 w 346" name="T0"/>
                  <a:gd fmla="*/ 111 h 268" name="T1"/>
                  <a:gd fmla="*/ 0 w 346" name="T2"/>
                  <a:gd fmla="*/ 151 h 268" name="T3"/>
                  <a:gd fmla="*/ 90 w 346" name="T4"/>
                  <a:gd fmla="*/ 268 h 268" name="T5"/>
                  <a:gd fmla="*/ 254 w 346" name="T6"/>
                  <a:gd fmla="*/ 125 h 268" name="T7"/>
                  <a:gd fmla="*/ 284 w 346" name="T8"/>
                  <a:gd fmla="*/ 158 h 268" name="T9"/>
                  <a:gd fmla="*/ 346 w 346" name="T10"/>
                  <a:gd fmla="*/ 0 h 268" name="T11"/>
                  <a:gd fmla="*/ 184 w 346" name="T12"/>
                  <a:gd fmla="*/ 50 h 268" name="T13"/>
                  <a:gd fmla="*/ 218 w 346" name="T14"/>
                  <a:gd fmla="*/ 87 h 268" name="T15"/>
                  <a:gd fmla="*/ 99 w 346" name="T16"/>
                  <a:gd fmla="*/ 190 h 268" name="T17"/>
                  <a:gd fmla="*/ 41 w 346" name="T18"/>
                  <a:gd fmla="*/ 111 h 26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8" w="346">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sp>
            <p:nvSpPr>
              <p:cNvPr id="71" name="Freeform 229"/>
              <p:cNvSpPr/>
              <p:nvPr/>
            </p:nvSpPr>
            <p:spPr bwMode="auto">
              <a:xfrm>
                <a:off x="3132963" y="3377178"/>
                <a:ext cx="355480" cy="298946"/>
              </a:xfrm>
              <a:custGeom>
                <a:gdLst>
                  <a:gd fmla="*/ 407 w 527" name="T0"/>
                  <a:gd fmla="*/ 0 h 443" name="T1"/>
                  <a:gd fmla="*/ 294 w 527" name="T2"/>
                  <a:gd fmla="*/ 190 h 443" name="T3"/>
                  <a:gd fmla="*/ 280 w 527" name="T4"/>
                  <a:gd fmla="*/ 105 h 443" name="T5"/>
                  <a:gd fmla="*/ 295 w 527" name="T6"/>
                  <a:gd fmla="*/ 77 h 443" name="T7"/>
                  <a:gd fmla="*/ 263 w 527" name="T8"/>
                  <a:gd fmla="*/ 44 h 443" name="T9"/>
                  <a:gd fmla="*/ 230 w 527" name="T10"/>
                  <a:gd fmla="*/ 77 h 443" name="T11"/>
                  <a:gd fmla="*/ 246 w 527" name="T12"/>
                  <a:gd fmla="*/ 105 h 443" name="T13"/>
                  <a:gd fmla="*/ 232 w 527" name="T14"/>
                  <a:gd fmla="*/ 189 h 443" name="T15"/>
                  <a:gd fmla="*/ 120 w 527" name="T16"/>
                  <a:gd fmla="*/ 0 h 443" name="T17"/>
                  <a:gd fmla="*/ 2 w 527" name="T18"/>
                  <a:gd fmla="*/ 125 h 443" name="T19"/>
                  <a:gd fmla="*/ 0 w 527" name="T20"/>
                  <a:gd fmla="*/ 125 h 443" name="T21"/>
                  <a:gd fmla="*/ 0 w 527" name="T22"/>
                  <a:gd fmla="*/ 402 h 443" name="T23"/>
                  <a:gd fmla="*/ 1 w 527" name="T24"/>
                  <a:gd fmla="*/ 402 h 443" name="T25"/>
                  <a:gd fmla="*/ 263 w 527" name="T26"/>
                  <a:gd fmla="*/ 443 h 443" name="T27"/>
                  <a:gd fmla="*/ 526 w 527" name="T28"/>
                  <a:gd fmla="*/ 402 h 443" name="T29"/>
                  <a:gd fmla="*/ 527 w 527" name="T30"/>
                  <a:gd fmla="*/ 402 h 443" name="T31"/>
                  <a:gd fmla="*/ 527 w 527" name="T32"/>
                  <a:gd fmla="*/ 125 h 443" name="T33"/>
                  <a:gd fmla="*/ 525 w 527" name="T34"/>
                  <a:gd fmla="*/ 125 h 443" name="T35"/>
                  <a:gd fmla="*/ 407 w 527" name="T36"/>
                  <a:gd fmla="*/ 0 h 44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42" w="527">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sp>
            <p:nvSpPr>
              <p:cNvPr id="72" name="Freeform 230"/>
              <p:cNvSpPr/>
              <p:nvPr/>
            </p:nvSpPr>
            <p:spPr bwMode="auto">
              <a:xfrm>
                <a:off x="3598655" y="3487105"/>
                <a:ext cx="54536" cy="68241"/>
              </a:xfrm>
              <a:custGeom>
                <a:gdLst>
                  <a:gd fmla="*/ 0 w 81" name="T0"/>
                  <a:gd fmla="*/ 0 h 101" name="T1"/>
                  <a:gd fmla="*/ 0 w 81" name="T2"/>
                  <a:gd fmla="*/ 55 h 101" name="T3"/>
                  <a:gd fmla="*/ 40 w 81" name="T4"/>
                  <a:gd fmla="*/ 101 h 101" name="T5"/>
                  <a:gd fmla="*/ 81 w 81" name="T6"/>
                  <a:gd fmla="*/ 56 h 101" name="T7"/>
                  <a:gd fmla="*/ 81 w 81" name="T8"/>
                  <a:gd fmla="*/ 0 h 101" name="T9"/>
                  <a:gd fmla="*/ 59 w 81" name="T10"/>
                  <a:gd fmla="*/ 0 h 101" name="T11"/>
                  <a:gd fmla="*/ 59 w 81" name="T12"/>
                  <a:gd fmla="*/ 57 h 101" name="T13"/>
                  <a:gd fmla="*/ 40 w 81" name="T14"/>
                  <a:gd fmla="*/ 83 h 101" name="T15"/>
                  <a:gd fmla="*/ 22 w 81" name="T16"/>
                  <a:gd fmla="*/ 57 h 101" name="T17"/>
                  <a:gd fmla="*/ 22 w 81" name="T18"/>
                  <a:gd fmla="*/ 0 h 101" name="T19"/>
                  <a:gd fmla="*/ 0 w 81" name="T20"/>
                  <a:gd fmla="*/ 0 h 10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00" w="8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sp>
            <p:nvSpPr>
              <p:cNvPr id="73" name="Freeform 231"/>
              <p:cNvSpPr>
                <a:spLocks noEditPoints="1"/>
              </p:cNvSpPr>
              <p:nvPr/>
            </p:nvSpPr>
            <p:spPr bwMode="auto">
              <a:xfrm>
                <a:off x="3666040" y="3486534"/>
                <a:ext cx="47968" cy="67384"/>
              </a:xfrm>
              <a:custGeom>
                <a:gdLst>
                  <a:gd fmla="*/ 31 w 71" name="T0"/>
                  <a:gd fmla="*/ 0 h 100" name="T1"/>
                  <a:gd fmla="*/ 0 w 71" name="T2"/>
                  <a:gd fmla="*/ 2 h 100" name="T3"/>
                  <a:gd fmla="*/ 0 w 71" name="T4"/>
                  <a:gd fmla="*/ 100 h 100" name="T5"/>
                  <a:gd fmla="*/ 23 w 71" name="T6"/>
                  <a:gd fmla="*/ 100 h 100" name="T7"/>
                  <a:gd fmla="*/ 23 w 71" name="T8"/>
                  <a:gd fmla="*/ 65 h 100" name="T9"/>
                  <a:gd fmla="*/ 30 w 71" name="T10"/>
                  <a:gd fmla="*/ 65 h 100" name="T11"/>
                  <a:gd fmla="*/ 62 w 71" name="T12"/>
                  <a:gd fmla="*/ 55 h 100" name="T13"/>
                  <a:gd fmla="*/ 71 w 71" name="T14"/>
                  <a:gd fmla="*/ 31 h 100" name="T15"/>
                  <a:gd fmla="*/ 61 w 71" name="T16"/>
                  <a:gd fmla="*/ 8 h 100" name="T17"/>
                  <a:gd fmla="*/ 31 w 71" name="T18"/>
                  <a:gd fmla="*/ 0 h 100" name="T19"/>
                  <a:gd fmla="*/ 30 w 71" name="T20"/>
                  <a:gd fmla="*/ 48 h 100" name="T21"/>
                  <a:gd fmla="*/ 23 w 71" name="T22"/>
                  <a:gd fmla="*/ 47 h 100" name="T23"/>
                  <a:gd fmla="*/ 23 w 71" name="T24"/>
                  <a:gd fmla="*/ 18 h 100" name="T25"/>
                  <a:gd fmla="*/ 32 w 71" name="T26"/>
                  <a:gd fmla="*/ 17 h 100" name="T27"/>
                  <a:gd fmla="*/ 49 w 71" name="T28"/>
                  <a:gd fmla="*/ 32 h 100" name="T29"/>
                  <a:gd fmla="*/ 30 w 71" name="T30"/>
                  <a:gd fmla="*/ 48 h 10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00" w="71">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grpSp>
      </p:grpSp>
      <p:grpSp>
        <p:nvGrpSpPr>
          <p:cNvPr id="79" name="组合 78"/>
          <p:cNvGrpSpPr/>
          <p:nvPr/>
        </p:nvGrpSpPr>
        <p:grpSpPr>
          <a:xfrm>
            <a:off x="6838950" y="1531938"/>
            <a:ext cx="554038" cy="552450"/>
            <a:chOff x="5181486" y="4265651"/>
            <a:chExt cx="414516" cy="414516"/>
          </a:xfrm>
        </p:grpSpPr>
        <p:sp>
          <p:nvSpPr>
            <p:cNvPr id="46" name="椭圆 45"/>
            <p:cNvSpPr/>
            <p:nvPr/>
          </p:nvSpPr>
          <p:spPr>
            <a:xfrm>
              <a:off x="5181486" y="4265651"/>
              <a:ext cx="414516" cy="414516"/>
            </a:xfrm>
            <a:prstGeom prst="ellipse">
              <a:avLst/>
            </a:prstGeom>
            <a:solidFill>
              <a:schemeClr val="accent4"/>
            </a:solidFill>
            <a:ln w="25400">
              <a:gradFill flip="none" rotWithShape="1">
                <a:gsLst>
                  <a:gs pos="0">
                    <a:schemeClr val="bg1">
                      <a:lumMod val="75000"/>
                    </a:schemeClr>
                  </a:gs>
                  <a:gs pos="100000">
                    <a:schemeClr val="bg1"/>
                  </a:gs>
                </a:gsLst>
                <a:lin ang="2700000" scaled="1"/>
              </a:gradFill>
            </a:ln>
            <a:effectLst>
              <a:innerShdw blurRad="127000" dir="13500000" dist="254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solidFill>
                  <a:srgbClr val="FFFFFF"/>
                </a:solidFill>
                <a:latin panose="020f0502020204030204" typeface="Calibri"/>
              </a:endParaRPr>
            </a:p>
          </p:txBody>
        </p:sp>
        <p:grpSp>
          <p:nvGrpSpPr>
            <p:cNvPr id="50" name="组合 49"/>
            <p:cNvGrpSpPr/>
            <p:nvPr/>
          </p:nvGrpSpPr>
          <p:grpSpPr>
            <a:xfrm>
              <a:off x="5287222" y="4375239"/>
              <a:ext cx="253419" cy="172633"/>
              <a:chOff x="4895160" y="4287159"/>
              <a:chExt cx="571418" cy="389258"/>
            </a:xfrm>
            <a:solidFill>
              <a:schemeClr val="bg1"/>
            </a:solidFill>
          </p:grpSpPr>
          <p:sp>
            <p:nvSpPr>
              <p:cNvPr id="59" name="Freeform 327"/>
              <p:cNvSpPr>
                <a:spLocks noEditPoints="1"/>
              </p:cNvSpPr>
              <p:nvPr/>
            </p:nvSpPr>
            <p:spPr bwMode="auto">
              <a:xfrm>
                <a:off x="4895160" y="4287159"/>
                <a:ext cx="438051" cy="389258"/>
              </a:xfrm>
              <a:custGeom>
                <a:gdLst>
                  <a:gd fmla="*/ 166 w 171" name="T0"/>
                  <a:gd fmla="*/ 0 h 152" name="T1"/>
                  <a:gd fmla="*/ 5 w 171" name="T2"/>
                  <a:gd fmla="*/ 0 h 152" name="T3"/>
                  <a:gd fmla="*/ 0 w 171" name="T4"/>
                  <a:gd fmla="*/ 5 h 152" name="T5"/>
                  <a:gd fmla="*/ 0 w 171" name="T6"/>
                  <a:gd fmla="*/ 146 h 152" name="T7"/>
                  <a:gd fmla="*/ 5 w 171" name="T8"/>
                  <a:gd fmla="*/ 152 h 152" name="T9"/>
                  <a:gd fmla="*/ 166 w 171" name="T10"/>
                  <a:gd fmla="*/ 152 h 152" name="T11"/>
                  <a:gd fmla="*/ 171 w 171" name="T12"/>
                  <a:gd fmla="*/ 146 h 152" name="T13"/>
                  <a:gd fmla="*/ 171 w 171" name="T14"/>
                  <a:gd fmla="*/ 5 h 152" name="T15"/>
                  <a:gd fmla="*/ 166 w 171" name="T16"/>
                  <a:gd fmla="*/ 0 h 152" name="T17"/>
                  <a:gd fmla="*/ 132 w 171" name="T18"/>
                  <a:gd fmla="*/ 12 h 152" name="T19"/>
                  <a:gd fmla="*/ 139 w 171" name="T20"/>
                  <a:gd fmla="*/ 19 h 152" name="T21"/>
                  <a:gd fmla="*/ 132 w 171" name="T22"/>
                  <a:gd fmla="*/ 26 h 152" name="T23"/>
                  <a:gd fmla="*/ 124 w 171" name="T24"/>
                  <a:gd fmla="*/ 19 h 152" name="T25"/>
                  <a:gd fmla="*/ 132 w 171" name="T26"/>
                  <a:gd fmla="*/ 12 h 152" name="T27"/>
                  <a:gd fmla="*/ 110 w 171" name="T28"/>
                  <a:gd fmla="*/ 12 h 152" name="T29"/>
                  <a:gd fmla="*/ 118 w 171" name="T30"/>
                  <a:gd fmla="*/ 19 h 152" name="T31"/>
                  <a:gd fmla="*/ 110 w 171" name="T32"/>
                  <a:gd fmla="*/ 26 h 152" name="T33"/>
                  <a:gd fmla="*/ 103 w 171" name="T34"/>
                  <a:gd fmla="*/ 19 h 152" name="T35"/>
                  <a:gd fmla="*/ 110 w 171" name="T36"/>
                  <a:gd fmla="*/ 12 h 152" name="T37"/>
                  <a:gd fmla="*/ 160 w 171" name="T38"/>
                  <a:gd fmla="*/ 141 h 152" name="T39"/>
                  <a:gd fmla="*/ 11 w 171" name="T40"/>
                  <a:gd fmla="*/ 141 h 152" name="T41"/>
                  <a:gd fmla="*/ 11 w 171" name="T42"/>
                  <a:gd fmla="*/ 38 h 152" name="T43"/>
                  <a:gd fmla="*/ 160 w 171" name="T44"/>
                  <a:gd fmla="*/ 38 h 152" name="T45"/>
                  <a:gd fmla="*/ 160 w 171" name="T46"/>
                  <a:gd fmla="*/ 141 h 152" name="T47"/>
                  <a:gd fmla="*/ 153 w 171" name="T48"/>
                  <a:gd fmla="*/ 26 h 152" name="T49"/>
                  <a:gd fmla="*/ 146 w 171" name="T50"/>
                  <a:gd fmla="*/ 19 h 152" name="T51"/>
                  <a:gd fmla="*/ 153 w 171" name="T52"/>
                  <a:gd fmla="*/ 12 h 152" name="T53"/>
                  <a:gd fmla="*/ 160 w 171" name="T54"/>
                  <a:gd fmla="*/ 19 h 152" name="T55"/>
                  <a:gd fmla="*/ 153 w 171" name="T56"/>
                  <a:gd fmla="*/ 26 h 152"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52" w="171">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sp>
            <p:nvSpPr>
              <p:cNvPr id="60" name="Rectangle 328"/>
              <p:cNvSpPr>
                <a:spLocks noChangeArrowheads="1"/>
              </p:cNvSpPr>
              <p:nvPr/>
            </p:nvSpPr>
            <p:spPr bwMode="auto">
              <a:xfrm>
                <a:off x="4953712" y="4417273"/>
                <a:ext cx="315527" cy="59636"/>
              </a:xfrm>
              <a:prstGeom prst="rect">
                <a:avLst/>
              </a:prstGeom>
              <a:grpFill/>
              <a:ln>
                <a:noFill/>
              </a:ln>
              <a:extLst>
                <a:ext uri="{91240B29-F687-4F45-9708-019B960494DF}">
                  <a14:hiddenLine w="9525">
                    <a:solidFill>
                      <a:srgbClr val="000000"/>
                    </a:solidFill>
                    <a:miter lim="800000"/>
                    <a:headEnd/>
                    <a:tailE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sp>
            <p:nvSpPr>
              <p:cNvPr id="61" name="Rectangle 329"/>
              <p:cNvSpPr>
                <a:spLocks noChangeArrowheads="1"/>
              </p:cNvSpPr>
              <p:nvPr/>
            </p:nvSpPr>
            <p:spPr bwMode="auto">
              <a:xfrm>
                <a:off x="4953712" y="4501847"/>
                <a:ext cx="99754" cy="105176"/>
              </a:xfrm>
              <a:prstGeom prst="rect">
                <a:avLst/>
              </a:prstGeom>
              <a:grpFill/>
              <a:ln>
                <a:noFill/>
              </a:ln>
              <a:extLst>
                <a:ext uri="{91240B29-F687-4F45-9708-019B960494DF}">
                  <a14:hiddenLine w="9525">
                    <a:solidFill>
                      <a:srgbClr val="000000"/>
                    </a:solidFill>
                    <a:miter lim="800000"/>
                    <a:headEnd/>
                    <a:tailE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sp>
            <p:nvSpPr>
              <p:cNvPr id="62" name="Rectangle 330"/>
              <p:cNvSpPr>
                <a:spLocks noChangeArrowheads="1"/>
              </p:cNvSpPr>
              <p:nvPr/>
            </p:nvSpPr>
            <p:spPr bwMode="auto">
              <a:xfrm>
                <a:off x="5071899" y="4505100"/>
                <a:ext cx="107344" cy="13011"/>
              </a:xfrm>
              <a:prstGeom prst="rect">
                <a:avLst/>
              </a:prstGeom>
              <a:grpFill/>
              <a:ln>
                <a:noFill/>
              </a:ln>
              <a:extLst>
                <a:ext uri="{91240B29-F687-4F45-9708-019B960494DF}">
                  <a14:hiddenLine w="9525">
                    <a:solidFill>
                      <a:srgbClr val="000000"/>
                    </a:solidFill>
                    <a:miter lim="800000"/>
                    <a:headEnd/>
                    <a:tailE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sp>
            <p:nvSpPr>
              <p:cNvPr id="63" name="Rectangle 331"/>
              <p:cNvSpPr>
                <a:spLocks noChangeArrowheads="1"/>
              </p:cNvSpPr>
              <p:nvPr/>
            </p:nvSpPr>
            <p:spPr bwMode="auto">
              <a:xfrm>
                <a:off x="5071899" y="4548471"/>
                <a:ext cx="107344" cy="13011"/>
              </a:xfrm>
              <a:prstGeom prst="rect">
                <a:avLst/>
              </a:prstGeom>
              <a:grpFill/>
              <a:ln>
                <a:noFill/>
              </a:ln>
              <a:extLst>
                <a:ext uri="{91240B29-F687-4F45-9708-019B960494DF}">
                  <a14:hiddenLine w="9525">
                    <a:solidFill>
                      <a:srgbClr val="000000"/>
                    </a:solidFill>
                    <a:miter lim="800000"/>
                    <a:headEnd/>
                    <a:tailE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sp>
            <p:nvSpPr>
              <p:cNvPr id="64" name="Rectangle 332"/>
              <p:cNvSpPr>
                <a:spLocks noChangeArrowheads="1"/>
              </p:cNvSpPr>
              <p:nvPr/>
            </p:nvSpPr>
            <p:spPr bwMode="auto">
              <a:xfrm>
                <a:off x="5071899" y="4589674"/>
                <a:ext cx="107344" cy="15180"/>
              </a:xfrm>
              <a:prstGeom prst="rect">
                <a:avLst/>
              </a:prstGeom>
              <a:grpFill/>
              <a:ln>
                <a:noFill/>
              </a:ln>
              <a:extLst>
                <a:ext uri="{91240B29-F687-4F45-9708-019B960494DF}">
                  <a14:hiddenLine w="9525">
                    <a:solidFill>
                      <a:srgbClr val="000000"/>
                    </a:solidFill>
                    <a:miter lim="800000"/>
                    <a:headEnd/>
                    <a:tailE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sp>
            <p:nvSpPr>
              <p:cNvPr id="65" name="Freeform 333"/>
              <p:cNvSpPr/>
              <p:nvPr/>
            </p:nvSpPr>
            <p:spPr bwMode="auto">
              <a:xfrm>
                <a:off x="5225867" y="4569073"/>
                <a:ext cx="40119" cy="41203"/>
              </a:xfrm>
              <a:custGeom>
                <a:gdLst>
                  <a:gd fmla="*/ 11 w 37" name="T0"/>
                  <a:gd fmla="*/ 0 h 38" name="T1"/>
                  <a:gd fmla="*/ 11 w 37" name="T2"/>
                  <a:gd fmla="*/ 2 h 38" name="T3"/>
                  <a:gd fmla="*/ 0 w 37" name="T4"/>
                  <a:gd fmla="*/ 38 h 38" name="T5"/>
                  <a:gd fmla="*/ 35 w 37" name="T6"/>
                  <a:gd fmla="*/ 26 h 38" name="T7"/>
                  <a:gd fmla="*/ 37 w 37" name="T8"/>
                  <a:gd fmla="*/ 26 h 38" name="T9"/>
                  <a:gd fmla="*/ 11 w 37" name="T10"/>
                  <a:gd fmla="*/ 0 h 38" name="T11"/>
                </a:gdLst>
                <a:cxnLst>
                  <a:cxn ang="0">
                    <a:pos x="T0" y="T1"/>
                  </a:cxn>
                  <a:cxn ang="0">
                    <a:pos x="T2" y="T3"/>
                  </a:cxn>
                  <a:cxn ang="0">
                    <a:pos x="T4" y="T5"/>
                  </a:cxn>
                  <a:cxn ang="0">
                    <a:pos x="T6" y="T7"/>
                  </a:cxn>
                  <a:cxn ang="0">
                    <a:pos x="T8" y="T9"/>
                  </a:cxn>
                  <a:cxn ang="0">
                    <a:pos x="T10" y="T11"/>
                  </a:cxn>
                </a:cxnLst>
                <a:rect b="b" l="0" r="r" t="0"/>
                <a:pathLst>
                  <a:path h="38" w="37">
                    <a:moveTo>
                      <a:pt x="11" y="0"/>
                    </a:moveTo>
                    <a:lnTo>
                      <a:pt x="11" y="2"/>
                    </a:lnTo>
                    <a:lnTo>
                      <a:pt x="0" y="38"/>
                    </a:lnTo>
                    <a:lnTo>
                      <a:pt x="35" y="26"/>
                    </a:lnTo>
                    <a:lnTo>
                      <a:pt x="37" y="26"/>
                    </a:lnTo>
                    <a:lnTo>
                      <a:pt x="11" y="0"/>
                    </a:ln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sp>
            <p:nvSpPr>
              <p:cNvPr id="66" name="Freeform 334"/>
              <p:cNvSpPr/>
              <p:nvPr/>
            </p:nvSpPr>
            <p:spPr bwMode="auto">
              <a:xfrm>
                <a:off x="5389594" y="4366311"/>
                <a:ext cx="76984" cy="79153"/>
              </a:xfrm>
              <a:custGeom>
                <a:gdLst>
                  <a:gd fmla="*/ 23 w 30" name="T0"/>
                  <a:gd fmla="*/ 31 h 31" name="T1"/>
                  <a:gd fmla="*/ 28 w 30" name="T2"/>
                  <a:gd fmla="*/ 25 h 31" name="T3"/>
                  <a:gd fmla="*/ 28 w 30" name="T4"/>
                  <a:gd fmla="*/ 18 h 31" name="T5"/>
                  <a:gd fmla="*/ 13 w 30" name="T6"/>
                  <a:gd fmla="*/ 2 h 31" name="T7"/>
                  <a:gd fmla="*/ 6 w 30" name="T8"/>
                  <a:gd fmla="*/ 2 h 31" name="T9"/>
                  <a:gd fmla="*/ 0 w 30" name="T10"/>
                  <a:gd fmla="*/ 8 h 31" name="T11"/>
                  <a:gd fmla="*/ 23 w 30" name="T12"/>
                  <a:gd fmla="*/ 31 h 31" name="T13"/>
                </a:gdLst>
                <a:cxnLst>
                  <a:cxn ang="0">
                    <a:pos x="T0" y="T1"/>
                  </a:cxn>
                  <a:cxn ang="0">
                    <a:pos x="T2" y="T3"/>
                  </a:cxn>
                  <a:cxn ang="0">
                    <a:pos x="T4" y="T5"/>
                  </a:cxn>
                  <a:cxn ang="0">
                    <a:pos x="T6" y="T7"/>
                  </a:cxn>
                  <a:cxn ang="0">
                    <a:pos x="T8" y="T9"/>
                  </a:cxn>
                  <a:cxn ang="0">
                    <a:pos x="T10" y="T11"/>
                  </a:cxn>
                  <a:cxn ang="0">
                    <a:pos x="T12" y="T13"/>
                  </a:cxn>
                </a:cxnLst>
                <a:rect b="b" l="0" r="r" t="0"/>
                <a:pathLst>
                  <a:path h="31" w="30">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sp>
            <p:nvSpPr>
              <p:cNvPr id="67" name="Freeform 335"/>
              <p:cNvSpPr/>
              <p:nvPr/>
            </p:nvSpPr>
            <p:spPr bwMode="auto">
              <a:xfrm>
                <a:off x="5258396" y="4394503"/>
                <a:ext cx="182160" cy="182160"/>
              </a:xfrm>
              <a:custGeom>
                <a:gdLst>
                  <a:gd fmla="*/ 49 w 71" name="T0"/>
                  <a:gd fmla="*/ 0 h 71" name="T1"/>
                  <a:gd fmla="*/ 48 w 71" name="T2"/>
                  <a:gd fmla="*/ 0 h 71" name="T3"/>
                  <a:gd fmla="*/ 2 w 71" name="T4"/>
                  <a:gd fmla="*/ 47 h 71" name="T5"/>
                  <a:gd fmla="*/ 2 w 71" name="T6"/>
                  <a:gd fmla="*/ 54 h 71" name="T7"/>
                  <a:gd fmla="*/ 2 w 71" name="T8"/>
                  <a:gd fmla="*/ 55 h 71" name="T9"/>
                  <a:gd fmla="*/ 8 w 71" name="T10"/>
                  <a:gd fmla="*/ 56 h 71" name="T11"/>
                  <a:gd fmla="*/ 9 w 71" name="T12"/>
                  <a:gd fmla="*/ 62 h 71" name="T13"/>
                  <a:gd fmla="*/ 9 w 71" name="T14"/>
                  <a:gd fmla="*/ 62 h 71" name="T15"/>
                  <a:gd fmla="*/ 15 w 71" name="T16"/>
                  <a:gd fmla="*/ 63 h 71" name="T17"/>
                  <a:gd fmla="*/ 16 w 71" name="T18"/>
                  <a:gd fmla="*/ 69 h 71" name="T19"/>
                  <a:gd fmla="*/ 17 w 71" name="T20"/>
                  <a:gd fmla="*/ 69 h 71" name="T21"/>
                  <a:gd fmla="*/ 24 w 71" name="T22"/>
                  <a:gd fmla="*/ 69 h 71" name="T23"/>
                  <a:gd fmla="*/ 71 w 71" name="T24"/>
                  <a:gd fmla="*/ 23 h 71" name="T25"/>
                  <a:gd fmla="*/ 71 w 71" name="T26"/>
                  <a:gd fmla="*/ 22 h 71" name="T27"/>
                  <a:gd fmla="*/ 49 w 71" name="T28"/>
                  <a:gd fmla="*/ 0 h 7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1" w="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grpSp>
      </p:grpSp>
      <p:grpSp>
        <p:nvGrpSpPr>
          <p:cNvPr id="78" name="组合 77"/>
          <p:cNvGrpSpPr/>
          <p:nvPr/>
        </p:nvGrpSpPr>
        <p:grpSpPr>
          <a:xfrm>
            <a:off x="6099175" y="1531938"/>
            <a:ext cx="552450" cy="552450"/>
            <a:chOff x="4626437" y="4265651"/>
            <a:chExt cx="414516" cy="414516"/>
          </a:xfrm>
        </p:grpSpPr>
        <p:sp>
          <p:nvSpPr>
            <p:cNvPr id="49" name="椭圆 48"/>
            <p:cNvSpPr/>
            <p:nvPr/>
          </p:nvSpPr>
          <p:spPr>
            <a:xfrm>
              <a:off x="4626437"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gradFill>
            </a:ln>
            <a:effectLst>
              <a:innerShdw blurRad="127000" dir="13500000" dist="254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solidFill>
                  <a:schemeClr val="bg1"/>
                </a:solidFill>
                <a:latin panose="020f0502020204030204" typeface="Calibri"/>
              </a:endParaRPr>
            </a:p>
          </p:txBody>
        </p:sp>
        <p:grpSp>
          <p:nvGrpSpPr>
            <p:cNvPr id="51" name="组合 50"/>
            <p:cNvGrpSpPr/>
            <p:nvPr/>
          </p:nvGrpSpPr>
          <p:grpSpPr>
            <a:xfrm>
              <a:off x="4710891" y="4356960"/>
              <a:ext cx="232896" cy="199705"/>
              <a:chOff x="3546346" y="2339026"/>
              <a:chExt cx="897787" cy="769842"/>
            </a:xfrm>
            <a:solidFill>
              <a:schemeClr val="bg1"/>
            </a:solidFill>
          </p:grpSpPr>
          <p:sp>
            <p:nvSpPr>
              <p:cNvPr id="52" name="Rectangle 227"/>
              <p:cNvSpPr>
                <a:spLocks noChangeArrowheads="1"/>
              </p:cNvSpPr>
              <p:nvPr/>
            </p:nvSpPr>
            <p:spPr bwMode="auto">
              <a:xfrm>
                <a:off x="3561526" y="3077423"/>
                <a:ext cx="882607" cy="31445"/>
              </a:xfrm>
              <a:prstGeom prst="rect">
                <a:avLst/>
              </a:prstGeom>
              <a:grpFill/>
              <a:ln>
                <a:noFill/>
              </a:ln>
              <a:extLst>
                <a:ext uri="{91240B29-F687-4F45-9708-019B960494DF}">
                  <a14:hiddenLine w="9525">
                    <a:solidFill>
                      <a:srgbClr val="000000"/>
                    </a:solidFill>
                    <a:miter lim="800000"/>
                    <a:headEnd/>
                    <a:tailE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rgbClr val="000000"/>
                  </a:solidFill>
                </a:endParaRPr>
              </a:p>
            </p:txBody>
          </p:sp>
          <p:sp>
            <p:nvSpPr>
              <p:cNvPr id="53" name="Freeform 228"/>
              <p:cNvSpPr/>
              <p:nvPr/>
            </p:nvSpPr>
            <p:spPr bwMode="auto">
              <a:xfrm>
                <a:off x="3617909" y="2844302"/>
                <a:ext cx="125777" cy="210351"/>
              </a:xfrm>
              <a:custGeom>
                <a:gdLst>
                  <a:gd fmla="*/ 6 w 49" name="T0"/>
                  <a:gd fmla="*/ 82 h 82" name="T1"/>
                  <a:gd fmla="*/ 43 w 49" name="T2"/>
                  <a:gd fmla="*/ 82 h 82" name="T3"/>
                  <a:gd fmla="*/ 49 w 49" name="T4"/>
                  <a:gd fmla="*/ 76 h 82" name="T5"/>
                  <a:gd fmla="*/ 49 w 49" name="T6"/>
                  <a:gd fmla="*/ 0 h 82" name="T7"/>
                  <a:gd fmla="*/ 0 w 49" name="T8"/>
                  <a:gd fmla="*/ 49 h 82" name="T9"/>
                  <a:gd fmla="*/ 0 w 49" name="T10"/>
                  <a:gd fmla="*/ 76 h 82" name="T11"/>
                  <a:gd fmla="*/ 6 w 49" name="T12"/>
                  <a:gd fmla="*/ 82 h 82" name="T13"/>
                </a:gdLst>
                <a:cxnLst>
                  <a:cxn ang="0">
                    <a:pos x="T0" y="T1"/>
                  </a:cxn>
                  <a:cxn ang="0">
                    <a:pos x="T2" y="T3"/>
                  </a:cxn>
                  <a:cxn ang="0">
                    <a:pos x="T4" y="T5"/>
                  </a:cxn>
                  <a:cxn ang="0">
                    <a:pos x="T6" y="T7"/>
                  </a:cxn>
                  <a:cxn ang="0">
                    <a:pos x="T8" y="T9"/>
                  </a:cxn>
                  <a:cxn ang="0">
                    <a:pos x="T10" y="T11"/>
                  </a:cxn>
                  <a:cxn ang="0">
                    <a:pos x="T12" y="T13"/>
                  </a:cxn>
                </a:cxnLst>
                <a:rect b="b" l="0" r="r" t="0"/>
                <a:pathLst>
                  <a:path h="82" w="49">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rgbClr val="000000"/>
                  </a:solidFill>
                </a:endParaRPr>
              </a:p>
            </p:txBody>
          </p:sp>
          <p:sp>
            <p:nvSpPr>
              <p:cNvPr id="54" name="Freeform 229"/>
              <p:cNvSpPr/>
              <p:nvPr/>
            </p:nvSpPr>
            <p:spPr bwMode="auto">
              <a:xfrm>
                <a:off x="3779467" y="2682744"/>
                <a:ext cx="122524" cy="371910"/>
              </a:xfrm>
              <a:custGeom>
                <a:gdLst>
                  <a:gd fmla="*/ 5 w 48" name="T0"/>
                  <a:gd fmla="*/ 145 h 145" name="T1"/>
                  <a:gd fmla="*/ 43 w 48" name="T2"/>
                  <a:gd fmla="*/ 145 h 145" name="T3"/>
                  <a:gd fmla="*/ 48 w 48" name="T4"/>
                  <a:gd fmla="*/ 139 h 145" name="T5"/>
                  <a:gd fmla="*/ 48 w 48" name="T6"/>
                  <a:gd fmla="*/ 0 h 145" name="T7"/>
                  <a:gd fmla="*/ 0 w 48" name="T8"/>
                  <a:gd fmla="*/ 49 h 145" name="T9"/>
                  <a:gd fmla="*/ 0 w 48" name="T10"/>
                  <a:gd fmla="*/ 139 h 145" name="T11"/>
                  <a:gd fmla="*/ 5 w 48" name="T12"/>
                  <a:gd fmla="*/ 145 h 145" name="T13"/>
                </a:gdLst>
                <a:cxnLst>
                  <a:cxn ang="0">
                    <a:pos x="T0" y="T1"/>
                  </a:cxn>
                  <a:cxn ang="0">
                    <a:pos x="T2" y="T3"/>
                  </a:cxn>
                  <a:cxn ang="0">
                    <a:pos x="T4" y="T5"/>
                  </a:cxn>
                  <a:cxn ang="0">
                    <a:pos x="T6" y="T7"/>
                  </a:cxn>
                  <a:cxn ang="0">
                    <a:pos x="T8" y="T9"/>
                  </a:cxn>
                  <a:cxn ang="0">
                    <a:pos x="T10" y="T11"/>
                  </a:cxn>
                  <a:cxn ang="0">
                    <a:pos x="T12" y="T13"/>
                  </a:cxn>
                </a:cxnLst>
                <a:rect b="b" l="0" r="r" t="0"/>
                <a:pathLst>
                  <a:path h="145" w="48">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rgbClr val="000000"/>
                  </a:solidFill>
                </a:endParaRPr>
              </a:p>
            </p:txBody>
          </p:sp>
          <p:sp>
            <p:nvSpPr>
              <p:cNvPr id="55" name="Freeform 230"/>
              <p:cNvSpPr/>
              <p:nvPr/>
            </p:nvSpPr>
            <p:spPr bwMode="auto">
              <a:xfrm>
                <a:off x="3938857" y="2713104"/>
                <a:ext cx="124693" cy="341550"/>
              </a:xfrm>
              <a:custGeom>
                <a:gdLst>
                  <a:gd fmla="*/ 22 w 49" name="T0"/>
                  <a:gd fmla="*/ 22 h 133" name="T1"/>
                  <a:gd fmla="*/ 0 w 49" name="T2"/>
                  <a:gd fmla="*/ 0 h 133" name="T3"/>
                  <a:gd fmla="*/ 0 w 49" name="T4"/>
                  <a:gd fmla="*/ 127 h 133" name="T5"/>
                  <a:gd fmla="*/ 6 w 49" name="T6"/>
                  <a:gd fmla="*/ 133 h 133" name="T7"/>
                  <a:gd fmla="*/ 43 w 49" name="T8"/>
                  <a:gd fmla="*/ 133 h 133" name="T9"/>
                  <a:gd fmla="*/ 49 w 49" name="T10"/>
                  <a:gd fmla="*/ 127 h 133" name="T11"/>
                  <a:gd fmla="*/ 49 w 49" name="T12"/>
                  <a:gd fmla="*/ 26 h 133" name="T13"/>
                  <a:gd fmla="*/ 38 w 49" name="T14"/>
                  <a:gd fmla="*/ 29 h 133" name="T15"/>
                  <a:gd fmla="*/ 22 w 49" name="T16"/>
                  <a:gd fmla="*/ 22 h 1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3" w="49">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rgbClr val="000000"/>
                  </a:solidFill>
                </a:endParaRPr>
              </a:p>
            </p:txBody>
          </p:sp>
          <p:sp>
            <p:nvSpPr>
              <p:cNvPr id="56" name="Freeform 231"/>
              <p:cNvSpPr/>
              <p:nvPr/>
            </p:nvSpPr>
            <p:spPr bwMode="auto">
              <a:xfrm>
                <a:off x="4100415" y="2624193"/>
                <a:ext cx="122524" cy="430461"/>
              </a:xfrm>
              <a:custGeom>
                <a:gdLst>
                  <a:gd fmla="*/ 5 w 48" name="T0"/>
                  <a:gd fmla="*/ 168 h 168" name="T1"/>
                  <a:gd fmla="*/ 43 w 48" name="T2"/>
                  <a:gd fmla="*/ 168 h 168" name="T3"/>
                  <a:gd fmla="*/ 48 w 48" name="T4"/>
                  <a:gd fmla="*/ 162 h 168" name="T5"/>
                  <a:gd fmla="*/ 48 w 48" name="T6"/>
                  <a:gd fmla="*/ 0 h 168" name="T7"/>
                  <a:gd fmla="*/ 0 w 48" name="T8"/>
                  <a:gd fmla="*/ 48 h 168" name="T9"/>
                  <a:gd fmla="*/ 0 w 48" name="T10"/>
                  <a:gd fmla="*/ 162 h 168" name="T11"/>
                  <a:gd fmla="*/ 5 w 48" name="T12"/>
                  <a:gd fmla="*/ 168 h 168" name="T13"/>
                </a:gdLst>
                <a:cxnLst>
                  <a:cxn ang="0">
                    <a:pos x="T0" y="T1"/>
                  </a:cxn>
                  <a:cxn ang="0">
                    <a:pos x="T2" y="T3"/>
                  </a:cxn>
                  <a:cxn ang="0">
                    <a:pos x="T4" y="T5"/>
                  </a:cxn>
                  <a:cxn ang="0">
                    <a:pos x="T6" y="T7"/>
                  </a:cxn>
                  <a:cxn ang="0">
                    <a:pos x="T8" y="T9"/>
                  </a:cxn>
                  <a:cxn ang="0">
                    <a:pos x="T10" y="T11"/>
                  </a:cxn>
                  <a:cxn ang="0">
                    <a:pos x="T12" y="T13"/>
                  </a:cxn>
                </a:cxnLst>
                <a:rect b="b" l="0" r="r" t="0"/>
                <a:pathLst>
                  <a:path h="168" w="4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rgbClr val="000000"/>
                  </a:solidFill>
                </a:endParaRPr>
              </a:p>
            </p:txBody>
          </p:sp>
          <p:sp>
            <p:nvSpPr>
              <p:cNvPr id="57" name="Freeform 232"/>
              <p:cNvSpPr/>
              <p:nvPr/>
            </p:nvSpPr>
            <p:spPr bwMode="auto">
              <a:xfrm>
                <a:off x="4258721" y="2513596"/>
                <a:ext cx="125777" cy="541058"/>
              </a:xfrm>
              <a:custGeom>
                <a:gdLst>
                  <a:gd fmla="*/ 29 w 49" name="T0"/>
                  <a:gd fmla="*/ 0 h 211" name="T1"/>
                  <a:gd fmla="*/ 0 w 49" name="T2"/>
                  <a:gd fmla="*/ 29 h 211" name="T3"/>
                  <a:gd fmla="*/ 0 w 49" name="T4"/>
                  <a:gd fmla="*/ 205 h 211" name="T5"/>
                  <a:gd fmla="*/ 6 w 49" name="T6"/>
                  <a:gd fmla="*/ 211 h 211" name="T7"/>
                  <a:gd fmla="*/ 43 w 49" name="T8"/>
                  <a:gd fmla="*/ 211 h 211" name="T9"/>
                  <a:gd fmla="*/ 49 w 49" name="T10"/>
                  <a:gd fmla="*/ 205 h 211" name="T11"/>
                  <a:gd fmla="*/ 49 w 49" name="T12"/>
                  <a:gd fmla="*/ 22 h 211" name="T13"/>
                  <a:gd fmla="*/ 29 w 49" name="T14"/>
                  <a:gd fmla="*/ 0 h 21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1" w="49">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rgbClr val="000000"/>
                  </a:solidFill>
                </a:endParaRPr>
              </a:p>
            </p:txBody>
          </p:sp>
          <p:sp>
            <p:nvSpPr>
              <p:cNvPr id="58" name="Freeform 233"/>
              <p:cNvSpPr/>
              <p:nvPr/>
            </p:nvSpPr>
            <p:spPr bwMode="auto">
              <a:xfrm>
                <a:off x="3546346" y="2339026"/>
                <a:ext cx="871764" cy="610452"/>
              </a:xfrm>
              <a:custGeom>
                <a:gdLst>
                  <a:gd fmla="*/ 20 w 340" name="T0"/>
                  <a:gd fmla="*/ 234 h 238" name="T1"/>
                  <a:gd fmla="*/ 140 w 340" name="T2"/>
                  <a:gd fmla="*/ 113 h 238" name="T3"/>
                  <a:gd fmla="*/ 183 w 340" name="T4"/>
                  <a:gd fmla="*/ 156 h 238" name="T5"/>
                  <a:gd fmla="*/ 199 w 340" name="T6"/>
                  <a:gd fmla="*/ 156 h 238" name="T7"/>
                  <a:gd fmla="*/ 318 w 340" name="T8"/>
                  <a:gd fmla="*/ 37 h 238" name="T9"/>
                  <a:gd fmla="*/ 318 w 340" name="T10"/>
                  <a:gd fmla="*/ 64 h 238" name="T11"/>
                  <a:gd fmla="*/ 329 w 340" name="T12"/>
                  <a:gd fmla="*/ 75 h 238" name="T13"/>
                  <a:gd fmla="*/ 340 w 340" name="T14"/>
                  <a:gd fmla="*/ 64 h 238" name="T15"/>
                  <a:gd fmla="*/ 340 w 340" name="T16"/>
                  <a:gd fmla="*/ 11 h 238" name="T17"/>
                  <a:gd fmla="*/ 337 w 340" name="T18"/>
                  <a:gd fmla="*/ 3 h 238" name="T19"/>
                  <a:gd fmla="*/ 329 w 340" name="T20"/>
                  <a:gd fmla="*/ 0 h 238" name="T21"/>
                  <a:gd fmla="*/ 276 w 340" name="T22"/>
                  <a:gd fmla="*/ 0 h 238" name="T23"/>
                  <a:gd fmla="*/ 265 w 340" name="T24"/>
                  <a:gd fmla="*/ 11 h 238" name="T25"/>
                  <a:gd fmla="*/ 276 w 340" name="T26"/>
                  <a:gd fmla="*/ 22 h 238" name="T27"/>
                  <a:gd fmla="*/ 302 w 340" name="T28"/>
                  <a:gd fmla="*/ 22 h 238" name="T29"/>
                  <a:gd fmla="*/ 191 w 340" name="T30"/>
                  <a:gd fmla="*/ 133 h 238" name="T31"/>
                  <a:gd fmla="*/ 148 w 340" name="T32"/>
                  <a:gd fmla="*/ 90 h 238" name="T33"/>
                  <a:gd fmla="*/ 133 w 340" name="T34"/>
                  <a:gd fmla="*/ 90 h 238" name="T35"/>
                  <a:gd fmla="*/ 4 w 340" name="T36"/>
                  <a:gd fmla="*/ 219 h 238" name="T37"/>
                  <a:gd fmla="*/ 4 w 340" name="T38"/>
                  <a:gd fmla="*/ 234 h 238" name="T39"/>
                  <a:gd fmla="*/ 20 w 340" name="T40"/>
                  <a:gd fmla="*/ 234 h 23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38" w="340">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rgbClr val="000000"/>
                  </a:solidFill>
                </a:endParaRPr>
              </a:p>
            </p:txBody>
          </p:sp>
        </p:grpSp>
      </p:grpSp>
      <p:grpSp>
        <p:nvGrpSpPr>
          <p:cNvPr id="83" name="组合 82"/>
          <p:cNvGrpSpPr/>
          <p:nvPr/>
        </p:nvGrpSpPr>
        <p:grpSpPr>
          <a:xfrm>
            <a:off x="1822450" y="1985963"/>
            <a:ext cx="2114550" cy="2114550"/>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chemeClr val="accent1"/>
            </a:solidFill>
            <a:ln w="88900">
              <a:gradFill flip="none" rotWithShape="1">
                <a:gsLst>
                  <a:gs pos="0">
                    <a:srgbClr val="FFFFFF"/>
                  </a:gs>
                  <a:gs pos="100000">
                    <a:srgbClr val="D9D9DA"/>
                  </a:gs>
                </a:gsLst>
                <a:lin ang="2700000" scaled="0"/>
              </a:gradFill>
            </a:ln>
            <a:effectLst>
              <a:outerShdw algn="tl" blurRad="279400" dir="2700000" dist="76200" rotWithShape="0" sx="101000" sy="101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buFont charset="0" panose="020b0604020202020204" pitchFamily="34" typeface="Arial"/>
                <a:buNone/>
                <a:defRPr/>
              </a:pPr>
              <a:endParaRPr altLang="en-US" lang="zh-CN" noProof="1" sz="5865">
                <a:latin charset="-122" panose="020b0503020204020204" pitchFamily="34" typeface="微软雅黑"/>
                <a:ea charset="-122" panose="020b0503020204020204" pitchFamily="34" typeface="微软雅黑"/>
              </a:endParaRPr>
            </a:p>
          </p:txBody>
        </p:sp>
        <p:sp>
          <p:nvSpPr>
            <p:cNvPr id="32781" name="Text Box 58"/>
            <p:cNvSpPr txBox="1">
              <a:spLocks noChangeArrowheads="1"/>
            </p:cNvSpPr>
            <p:nvPr/>
          </p:nvSpPr>
          <p:spPr bwMode="auto">
            <a:xfrm>
              <a:off x="1159958" y="3077737"/>
              <a:ext cx="782803" cy="7022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8800">
                  <a:solidFill>
                    <a:schemeClr val="bg1"/>
                  </a:solidFill>
                  <a:latin charset="0" panose="020b0806030902050204" pitchFamily="34" typeface="Impact"/>
                  <a:ea charset="-122" panose="020b0503020204020204" pitchFamily="34" typeface="微软雅黑"/>
                </a:rPr>
                <a:t>02</a:t>
              </a:r>
            </a:p>
          </p:txBody>
        </p:sp>
      </p:grpSp>
    </p:spTree>
  </p:cSld>
  <p:clrMapOvr>
    <a:masterClrMapping/>
  </p:clrMapOvr>
  <p:transition spd="slow">
    <p:split orient="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21" presetSubtype="1">
                                  <p:stCondLst>
                                    <p:cond delay="0"/>
                                  </p:stCondLst>
                                  <p:childTnLst>
                                    <p:set>
                                      <p:cBhvr>
                                        <p:cTn dur="1" fill="hold" id="10">
                                          <p:stCondLst>
                                            <p:cond delay="0"/>
                                          </p:stCondLst>
                                        </p:cTn>
                                        <p:tgtEl>
                                          <p:spTgt spid="83"/>
                                        </p:tgtEl>
                                        <p:attrNameLst>
                                          <p:attrName>style.visibility</p:attrName>
                                        </p:attrNameLst>
                                      </p:cBhvr>
                                      <p:to>
                                        <p:strVal val="visible"/>
                                      </p:to>
                                    </p:set>
                                    <p:animEffect filter="wheel(1)" transition="in">
                                      <p:cBhvr>
                                        <p:cTn dur="650" id="11"/>
                                        <p:tgtEl>
                                          <p:spTgt spid="83"/>
                                        </p:tgtEl>
                                      </p:cBhvr>
                                    </p:animEffect>
                                  </p:childTnLst>
                                </p:cTn>
                              </p:par>
                            </p:childTnLst>
                          </p:cTn>
                        </p:par>
                        <p:par>
                          <p:cTn fill="hold" id="12" nodeType="afterGroup">
                            <p:stCondLst>
                              <p:cond delay="1150"/>
                            </p:stCondLst>
                            <p:childTnLst>
                              <p:par>
                                <p:cTn fill="hold" id="13" nodeType="afterEffect" presetClass="entr" presetID="53" presetSubtype="0">
                                  <p:stCondLst>
                                    <p:cond delay="0"/>
                                  </p:stCondLst>
                                  <p:childTnLst>
                                    <p:set>
                                      <p:cBhvr>
                                        <p:cTn dur="1" fill="hold" id="14">
                                          <p:stCondLst>
                                            <p:cond delay="0"/>
                                          </p:stCondLst>
                                        </p:cTn>
                                        <p:tgtEl>
                                          <p:spTgt spid="76"/>
                                        </p:tgtEl>
                                        <p:attrNameLst>
                                          <p:attrName>style.visibility</p:attrName>
                                        </p:attrNameLst>
                                      </p:cBhvr>
                                      <p:to>
                                        <p:strVal val="visible"/>
                                      </p:to>
                                    </p:set>
                                    <p:anim calcmode="lin" valueType="num">
                                      <p:cBhvr>
                                        <p:cTn dur="500" fill="hold" id="15"/>
                                        <p:tgtEl>
                                          <p:spTgt spid="76"/>
                                        </p:tgtEl>
                                        <p:attrNameLst>
                                          <p:attrName>ppt_w</p:attrName>
                                        </p:attrNameLst>
                                      </p:cBhvr>
                                      <p:tavLst>
                                        <p:tav tm="0">
                                          <p:val>
                                            <p:fltVal val="0"/>
                                          </p:val>
                                        </p:tav>
                                        <p:tav tm="100000">
                                          <p:val>
                                            <p:strVal val="#ppt_w"/>
                                          </p:val>
                                        </p:tav>
                                      </p:tavLst>
                                    </p:anim>
                                    <p:anim calcmode="lin" valueType="num">
                                      <p:cBhvr>
                                        <p:cTn dur="500" fill="hold" id="16"/>
                                        <p:tgtEl>
                                          <p:spTgt spid="76"/>
                                        </p:tgtEl>
                                        <p:attrNameLst>
                                          <p:attrName>ppt_h</p:attrName>
                                        </p:attrNameLst>
                                      </p:cBhvr>
                                      <p:tavLst>
                                        <p:tav tm="0">
                                          <p:val>
                                            <p:fltVal val="0"/>
                                          </p:val>
                                        </p:tav>
                                        <p:tav tm="100000">
                                          <p:val>
                                            <p:strVal val="#ppt_h"/>
                                          </p:val>
                                        </p:tav>
                                      </p:tavLst>
                                    </p:anim>
                                    <p:animEffect filter="fade" transition="in">
                                      <p:cBhvr>
                                        <p:cTn dur="500" id="17"/>
                                        <p:tgtEl>
                                          <p:spTgt spid="76"/>
                                        </p:tgtEl>
                                      </p:cBhvr>
                                    </p:animEffect>
                                  </p:childTnLst>
                                </p:cTn>
                              </p:par>
                              <p:par>
                                <p:cTn fill="hold" id="18" nodeType="withEffect" presetClass="entr" presetID="53" presetSubtype="0">
                                  <p:stCondLst>
                                    <p:cond delay="300"/>
                                  </p:stCondLst>
                                  <p:childTnLst>
                                    <p:set>
                                      <p:cBhvr>
                                        <p:cTn dur="1" fill="hold" id="19">
                                          <p:stCondLst>
                                            <p:cond delay="0"/>
                                          </p:stCondLst>
                                        </p:cTn>
                                        <p:tgtEl>
                                          <p:spTgt spid="77"/>
                                        </p:tgtEl>
                                        <p:attrNameLst>
                                          <p:attrName>style.visibility</p:attrName>
                                        </p:attrNameLst>
                                      </p:cBhvr>
                                      <p:to>
                                        <p:strVal val="visible"/>
                                      </p:to>
                                    </p:set>
                                    <p:anim calcmode="lin" valueType="num">
                                      <p:cBhvr>
                                        <p:cTn dur="500" fill="hold" id="20"/>
                                        <p:tgtEl>
                                          <p:spTgt spid="77"/>
                                        </p:tgtEl>
                                        <p:attrNameLst>
                                          <p:attrName>ppt_w</p:attrName>
                                        </p:attrNameLst>
                                      </p:cBhvr>
                                      <p:tavLst>
                                        <p:tav tm="0">
                                          <p:val>
                                            <p:fltVal val="0"/>
                                          </p:val>
                                        </p:tav>
                                        <p:tav tm="100000">
                                          <p:val>
                                            <p:strVal val="#ppt_w"/>
                                          </p:val>
                                        </p:tav>
                                      </p:tavLst>
                                    </p:anim>
                                    <p:anim calcmode="lin" valueType="num">
                                      <p:cBhvr>
                                        <p:cTn dur="500" fill="hold" id="21"/>
                                        <p:tgtEl>
                                          <p:spTgt spid="77"/>
                                        </p:tgtEl>
                                        <p:attrNameLst>
                                          <p:attrName>ppt_h</p:attrName>
                                        </p:attrNameLst>
                                      </p:cBhvr>
                                      <p:tavLst>
                                        <p:tav tm="0">
                                          <p:val>
                                            <p:fltVal val="0"/>
                                          </p:val>
                                        </p:tav>
                                        <p:tav tm="100000">
                                          <p:val>
                                            <p:strVal val="#ppt_h"/>
                                          </p:val>
                                        </p:tav>
                                      </p:tavLst>
                                    </p:anim>
                                    <p:animEffect filter="fade" transition="in">
                                      <p:cBhvr>
                                        <p:cTn dur="500" id="22"/>
                                        <p:tgtEl>
                                          <p:spTgt spid="77"/>
                                        </p:tgtEl>
                                      </p:cBhvr>
                                    </p:animEffect>
                                  </p:childTnLst>
                                </p:cTn>
                              </p:par>
                              <p:par>
                                <p:cTn fill="hold" id="23" nodeType="withEffect" presetClass="entr" presetID="53" presetSubtype="0">
                                  <p:stCondLst>
                                    <p:cond delay="600"/>
                                  </p:stCondLst>
                                  <p:childTnLst>
                                    <p:set>
                                      <p:cBhvr>
                                        <p:cTn dur="1" fill="hold" id="24">
                                          <p:stCondLst>
                                            <p:cond delay="0"/>
                                          </p:stCondLst>
                                        </p:cTn>
                                        <p:tgtEl>
                                          <p:spTgt spid="78"/>
                                        </p:tgtEl>
                                        <p:attrNameLst>
                                          <p:attrName>style.visibility</p:attrName>
                                        </p:attrNameLst>
                                      </p:cBhvr>
                                      <p:to>
                                        <p:strVal val="visible"/>
                                      </p:to>
                                    </p:set>
                                    <p:anim calcmode="lin" valueType="num">
                                      <p:cBhvr>
                                        <p:cTn dur="500" fill="hold" id="25"/>
                                        <p:tgtEl>
                                          <p:spTgt spid="78"/>
                                        </p:tgtEl>
                                        <p:attrNameLst>
                                          <p:attrName>ppt_w</p:attrName>
                                        </p:attrNameLst>
                                      </p:cBhvr>
                                      <p:tavLst>
                                        <p:tav tm="0">
                                          <p:val>
                                            <p:fltVal val="0"/>
                                          </p:val>
                                        </p:tav>
                                        <p:tav tm="100000">
                                          <p:val>
                                            <p:strVal val="#ppt_w"/>
                                          </p:val>
                                        </p:tav>
                                      </p:tavLst>
                                    </p:anim>
                                    <p:anim calcmode="lin" valueType="num">
                                      <p:cBhvr>
                                        <p:cTn dur="500" fill="hold" id="26"/>
                                        <p:tgtEl>
                                          <p:spTgt spid="78"/>
                                        </p:tgtEl>
                                        <p:attrNameLst>
                                          <p:attrName>ppt_h</p:attrName>
                                        </p:attrNameLst>
                                      </p:cBhvr>
                                      <p:tavLst>
                                        <p:tav tm="0">
                                          <p:val>
                                            <p:fltVal val="0"/>
                                          </p:val>
                                        </p:tav>
                                        <p:tav tm="100000">
                                          <p:val>
                                            <p:strVal val="#ppt_h"/>
                                          </p:val>
                                        </p:tav>
                                      </p:tavLst>
                                    </p:anim>
                                    <p:animEffect filter="fade" transition="in">
                                      <p:cBhvr>
                                        <p:cTn dur="500" id="27"/>
                                        <p:tgtEl>
                                          <p:spTgt spid="78"/>
                                        </p:tgtEl>
                                      </p:cBhvr>
                                    </p:animEffect>
                                  </p:childTnLst>
                                </p:cTn>
                              </p:par>
                              <p:par>
                                <p:cTn fill="hold" id="28" nodeType="withEffect" presetClass="entr" presetID="53" presetSubtype="0">
                                  <p:stCondLst>
                                    <p:cond delay="900"/>
                                  </p:stCondLst>
                                  <p:childTnLst>
                                    <p:set>
                                      <p:cBhvr>
                                        <p:cTn dur="1" fill="hold" id="29">
                                          <p:stCondLst>
                                            <p:cond delay="0"/>
                                          </p:stCondLst>
                                        </p:cTn>
                                        <p:tgtEl>
                                          <p:spTgt spid="79"/>
                                        </p:tgtEl>
                                        <p:attrNameLst>
                                          <p:attrName>style.visibility</p:attrName>
                                        </p:attrNameLst>
                                      </p:cBhvr>
                                      <p:to>
                                        <p:strVal val="visible"/>
                                      </p:to>
                                    </p:set>
                                    <p:anim calcmode="lin" valueType="num">
                                      <p:cBhvr>
                                        <p:cTn dur="500" fill="hold" id="30"/>
                                        <p:tgtEl>
                                          <p:spTgt spid="79"/>
                                        </p:tgtEl>
                                        <p:attrNameLst>
                                          <p:attrName>ppt_w</p:attrName>
                                        </p:attrNameLst>
                                      </p:cBhvr>
                                      <p:tavLst>
                                        <p:tav tm="0">
                                          <p:val>
                                            <p:fltVal val="0"/>
                                          </p:val>
                                        </p:tav>
                                        <p:tav tm="100000">
                                          <p:val>
                                            <p:strVal val="#ppt_w"/>
                                          </p:val>
                                        </p:tav>
                                      </p:tavLst>
                                    </p:anim>
                                    <p:anim calcmode="lin" valueType="num">
                                      <p:cBhvr>
                                        <p:cTn dur="500" fill="hold" id="31"/>
                                        <p:tgtEl>
                                          <p:spTgt spid="79"/>
                                        </p:tgtEl>
                                        <p:attrNameLst>
                                          <p:attrName>ppt_h</p:attrName>
                                        </p:attrNameLst>
                                      </p:cBhvr>
                                      <p:tavLst>
                                        <p:tav tm="0">
                                          <p:val>
                                            <p:fltVal val="0"/>
                                          </p:val>
                                        </p:tav>
                                        <p:tav tm="100000">
                                          <p:val>
                                            <p:strVal val="#ppt_h"/>
                                          </p:val>
                                        </p:tav>
                                      </p:tavLst>
                                    </p:anim>
                                    <p:animEffect filter="fade" transition="in">
                                      <p:cBhvr>
                                        <p:cTn dur="500" id="32"/>
                                        <p:tgtEl>
                                          <p:spTgt spid="79"/>
                                        </p:tgtEl>
                                      </p:cBhvr>
                                    </p:animEffect>
                                  </p:childTnLst>
                                </p:cTn>
                              </p:par>
                            </p:childTnLst>
                          </p:cTn>
                        </p:par>
                        <p:par>
                          <p:cTn fill="hold" id="33" nodeType="afterGroup">
                            <p:stCondLst>
                              <p:cond delay="2550"/>
                            </p:stCondLst>
                            <p:childTnLst>
                              <p:par>
                                <p:cTn fill="hold" grpId="0" id="34" nodeType="afterEffect" presetClass="entr" presetID="22" presetSubtype="8">
                                  <p:stCondLst>
                                    <p:cond delay="0"/>
                                  </p:stCondLst>
                                  <p:childTnLst>
                                    <p:set>
                                      <p:cBhvr>
                                        <p:cTn dur="1" fill="hold" id="35">
                                          <p:stCondLst>
                                            <p:cond delay="0"/>
                                          </p:stCondLst>
                                        </p:cTn>
                                        <p:tgtEl>
                                          <p:spTgt spid="40"/>
                                        </p:tgtEl>
                                        <p:attrNameLst>
                                          <p:attrName>style.visibility</p:attrName>
                                        </p:attrNameLst>
                                      </p:cBhvr>
                                      <p:to>
                                        <p:strVal val="visible"/>
                                      </p:to>
                                    </p:set>
                                    <p:animEffect filter="wipe(left)" transition="in">
                                      <p:cBhvr>
                                        <p:cTn dur="500" id="36"/>
                                        <p:tgtEl>
                                          <p:spTgt spid="40"/>
                                        </p:tgtEl>
                                      </p:cBhvr>
                                    </p:animEffect>
                                  </p:childTnLst>
                                </p:cTn>
                              </p:par>
                            </p:childTnLst>
                          </p:cTn>
                        </p:par>
                        <p:par>
                          <p:cTn fill="hold" id="37" nodeType="afterGroup">
                            <p:stCondLst>
                              <p:cond delay="3050"/>
                            </p:stCondLst>
                            <p:childTnLst>
                              <p:par>
                                <p:cTn fill="hold" grpId="0" id="38" nodeType="afterEffect" presetClass="entr" presetID="22" presetSubtype="2">
                                  <p:stCondLst>
                                    <p:cond delay="0"/>
                                  </p:stCondLst>
                                  <p:iterate type="lt">
                                    <p:tmPct val="4878"/>
                                  </p:iterate>
                                  <p:childTnLst>
                                    <p:set>
                                      <p:cBhvr>
                                        <p:cTn dur="1" fill="hold" id="39">
                                          <p:stCondLst>
                                            <p:cond delay="0"/>
                                          </p:stCondLst>
                                        </p:cTn>
                                        <p:tgtEl>
                                          <p:spTgt spid="41"/>
                                        </p:tgtEl>
                                        <p:attrNameLst>
                                          <p:attrName>style.visibility</p:attrName>
                                        </p:attrNameLst>
                                      </p:cBhvr>
                                      <p:to>
                                        <p:strVal val="visible"/>
                                      </p:to>
                                    </p:set>
                                    <p:animEffect filter="wipe(right)" transition="in">
                                      <p:cBhvr>
                                        <p:cTn dur="500" id="40"/>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0"/>
      <p:bldP grpId="0" spid="41"/>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6"/>
          <a:stretch>
            <a:fillRect/>
          </a:stretch>
        </a:blipFill>
        <a:effectLst/>
      </p:bgPr>
    </p:bg>
    <p:spTree>
      <p:nvGrpSpPr>
        <p:cNvPr id="1" name=""/>
        <p:cNvGrpSpPr/>
        <p:nvPr/>
      </p:nvGrpSpPr>
      <p:grpSpPr>
        <a:xfrm>
          <a:off x="0" y="0"/>
          <a:ext cx="0" cy="0"/>
        </a:xfrm>
      </p:grpSpPr>
      <p:grpSp>
        <p:nvGrpSpPr>
          <p:cNvPr id="3" name="组合 2"/>
          <p:cNvGrpSpPr/>
          <p:nvPr/>
        </p:nvGrpSpPr>
        <p:grpSpPr>
          <a:xfrm>
            <a:off x="3919538" y="1703388"/>
            <a:ext cx="3841750" cy="2305050"/>
            <a:chOff x="3900264" y="2204864"/>
            <a:chExt cx="4572000" cy="2743200"/>
          </a:xfrm>
        </p:grpSpPr>
        <p:graphicFrame>
          <p:nvGraphicFramePr>
            <p:cNvPr id="4" name="图表 3"/>
            <p:cNvGraphicFramePr/>
            <p:nvPr/>
          </p:nvGraphicFramePr>
          <p:xfrm>
            <a:off x="3900264" y="2204864"/>
            <a:ext cx="4572000" cy="2743200"/>
          </p:xfrm>
          <a:graphic>
            <a:graphicData uri="http://schemas.openxmlformats.org/drawingml/2006/chart">
              <c:chart xmlns:c="http://schemas.openxmlformats.org/drawingml/2006/chart" r:id="rId3"/>
            </a:graphicData>
          </a:graphic>
        </p:graphicFrame>
        <p:sp>
          <p:nvSpPr>
            <p:cNvPr id="5" name="矩形 4"/>
            <p:cNvSpPr/>
            <p:nvPr/>
          </p:nvSpPr>
          <p:spPr>
            <a:xfrm>
              <a:off x="5505943" y="3230730"/>
              <a:ext cx="1438102" cy="786233"/>
            </a:xfrm>
            <a:prstGeom prst="rect">
              <a:avLst/>
            </a:prstGeom>
          </p:spPr>
          <p:txBody>
            <a:bodyPr wrap="none">
              <a:spAutoFit/>
            </a:bodyPr>
            <a:lstStyle/>
            <a:p>
              <a:pPr algn="ctr" eaLnBrk="1" fontAlgn="auto" hangingPunct="1">
                <a:buFont charset="0" panose="020b0604020202020204" pitchFamily="34" typeface="Arial"/>
                <a:buNone/>
                <a:defRPr/>
              </a:pPr>
              <a:r>
                <a:rPr altLang="zh-CN" b="1" lang="en-US" noProof="1" sz="3735">
                  <a:solidFill>
                    <a:schemeClr val="tx1">
                      <a:lumMod val="75000"/>
                      <a:lumOff val="25000"/>
                    </a:schemeClr>
                  </a:solidFill>
                  <a:latin charset="-122" panose="020b0503020204020204" pitchFamily="34" typeface="微软雅黑"/>
                  <a:ea charset="-122" panose="020b0503020204020204" pitchFamily="34" typeface="微软雅黑"/>
                </a:rPr>
                <a:t>90%</a:t>
              </a:r>
            </a:p>
          </p:txBody>
        </p:sp>
      </p:grpSp>
      <p:grpSp>
        <p:nvGrpSpPr>
          <p:cNvPr id="6" name="组合 5"/>
          <p:cNvGrpSpPr/>
          <p:nvPr/>
        </p:nvGrpSpPr>
        <p:grpSpPr>
          <a:xfrm>
            <a:off x="1765300" y="1725613"/>
            <a:ext cx="2874963" cy="2305050"/>
            <a:chOff x="695400" y="2132856"/>
            <a:chExt cx="3420342" cy="2743200"/>
          </a:xfrm>
        </p:grpSpPr>
        <p:graphicFrame>
          <p:nvGraphicFramePr>
            <p:cNvPr id="7" name="图表 6"/>
            <p:cNvGraphicFramePr/>
            <p:nvPr/>
          </p:nvGraphicFramePr>
          <p:xfrm>
            <a:off x="695400" y="2132856"/>
            <a:ext cx="3420342" cy="2743200"/>
          </p:xfrm>
          <a:graphic>
            <a:graphicData uri="http://schemas.openxmlformats.org/drawingml/2006/chart">
              <c:chart xmlns:c="http://schemas.openxmlformats.org/drawingml/2006/chart" r:id="rId4"/>
            </a:graphicData>
          </a:graphic>
        </p:graphicFrame>
        <p:sp>
          <p:nvSpPr>
            <p:cNvPr id="9" name="矩形 8"/>
            <p:cNvSpPr/>
            <p:nvPr/>
          </p:nvSpPr>
          <p:spPr>
            <a:xfrm>
              <a:off x="1665977" y="3132272"/>
              <a:ext cx="1437639" cy="786233"/>
            </a:xfrm>
            <a:prstGeom prst="rect">
              <a:avLst/>
            </a:prstGeom>
          </p:spPr>
          <p:txBody>
            <a:bodyPr wrap="none">
              <a:spAutoFit/>
            </a:bodyPr>
            <a:lstStyle/>
            <a:p>
              <a:pPr algn="ctr" eaLnBrk="1" fontAlgn="auto" hangingPunct="1">
                <a:buFont charset="0" panose="020b0604020202020204" pitchFamily="34" typeface="Arial"/>
                <a:buNone/>
                <a:defRPr/>
              </a:pPr>
              <a:r>
                <a:rPr altLang="zh-CN" b="1" lang="en-US" noProof="1" sz="3735">
                  <a:solidFill>
                    <a:schemeClr val="tx1">
                      <a:lumMod val="75000"/>
                      <a:lumOff val="25000"/>
                    </a:schemeClr>
                  </a:solidFill>
                  <a:latin charset="-122" panose="020b0503020204020204" pitchFamily="34" typeface="微软雅黑"/>
                  <a:ea charset="-122" panose="020b0503020204020204" pitchFamily="34" typeface="微软雅黑"/>
                </a:rPr>
                <a:t>50%</a:t>
              </a:r>
            </a:p>
          </p:txBody>
        </p:sp>
      </p:grpSp>
      <p:grpSp>
        <p:nvGrpSpPr>
          <p:cNvPr id="10" name="组合 9"/>
          <p:cNvGrpSpPr/>
          <p:nvPr/>
        </p:nvGrpSpPr>
        <p:grpSpPr>
          <a:xfrm>
            <a:off x="6691313" y="1700213"/>
            <a:ext cx="3841750" cy="2306637"/>
            <a:chOff x="7392144" y="2190750"/>
            <a:chExt cx="4572000" cy="2743200"/>
          </a:xfrm>
        </p:grpSpPr>
        <p:graphicFrame>
          <p:nvGraphicFramePr>
            <p:cNvPr id="11" name="图表 10"/>
            <p:cNvGraphicFramePr/>
            <p:nvPr/>
          </p:nvGraphicFramePr>
          <p:xfrm>
            <a:off x="7392144" y="2190750"/>
            <a:ext cx="4572000" cy="2743200"/>
          </p:xfrm>
          <a:graphic>
            <a:graphicData uri="http://schemas.openxmlformats.org/drawingml/2006/chart">
              <c:chart xmlns:c="http://schemas.openxmlformats.org/drawingml/2006/chart" r:id="rId5"/>
            </a:graphicData>
          </a:graphic>
        </p:graphicFrame>
        <p:sp>
          <p:nvSpPr>
            <p:cNvPr id="12" name="矩形 11"/>
            <p:cNvSpPr/>
            <p:nvPr/>
          </p:nvSpPr>
          <p:spPr>
            <a:xfrm>
              <a:off x="8971373" y="3219686"/>
              <a:ext cx="1438102" cy="785692"/>
            </a:xfrm>
            <a:prstGeom prst="rect">
              <a:avLst/>
            </a:prstGeom>
          </p:spPr>
          <p:txBody>
            <a:bodyPr wrap="none">
              <a:spAutoFit/>
            </a:bodyPr>
            <a:lstStyle/>
            <a:p>
              <a:pPr algn="ctr" eaLnBrk="1" fontAlgn="auto" hangingPunct="1">
                <a:buFont charset="0" panose="020b0604020202020204" pitchFamily="34" typeface="Arial"/>
                <a:buNone/>
                <a:defRPr/>
              </a:pPr>
              <a:r>
                <a:rPr altLang="zh-CN" b="1" lang="en-US" noProof="1" sz="3735">
                  <a:solidFill>
                    <a:schemeClr val="tx1">
                      <a:lumMod val="75000"/>
                      <a:lumOff val="25000"/>
                    </a:schemeClr>
                  </a:solidFill>
                  <a:latin charset="-122" panose="020b0503020204020204" pitchFamily="34" typeface="微软雅黑"/>
                  <a:ea charset="-122" panose="020b0503020204020204" pitchFamily="34" typeface="微软雅黑"/>
                </a:rPr>
                <a:t>23%</a:t>
              </a:r>
            </a:p>
          </p:txBody>
        </p:sp>
      </p:grpSp>
      <p:grpSp>
        <p:nvGrpSpPr>
          <p:cNvPr id="13" name="组合 12"/>
          <p:cNvGrpSpPr/>
          <p:nvPr/>
        </p:nvGrpSpPr>
        <p:grpSpPr>
          <a:xfrm>
            <a:off x="1992313" y="4154488"/>
            <a:ext cx="2582862" cy="1220787"/>
            <a:chOff x="1494651" y="3223483"/>
            <a:chExt cx="1936711" cy="914814"/>
          </a:xfrm>
        </p:grpSpPr>
        <p:sp>
          <p:nvSpPr>
            <p:cNvPr id="34830" name="Rectangle 42"/>
            <p:cNvSpPr>
              <a:spLocks noChangeArrowheads="1"/>
            </p:cNvSpPr>
            <p:nvPr/>
          </p:nvSpPr>
          <p:spPr bwMode="auto">
            <a:xfrm>
              <a:off x="1494652" y="3672556"/>
              <a:ext cx="1779491" cy="465741"/>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bIns="0" tIns="0"/>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en-US" lang="zh-CN" sz="1600">
                  <a:solidFill>
                    <a:srgbClr val="404040"/>
                  </a:solidFill>
                  <a:latin charset="-122" panose="020b0503020204020204" pitchFamily="34" typeface="微软雅黑"/>
                  <a:ea charset="-122" panose="020b0503020204020204" pitchFamily="34" typeface="微软雅黑"/>
                  <a:sym charset="-122" panose="020b0503020204020204" pitchFamily="34" typeface="微软雅黑"/>
                </a:rPr>
                <a:t>编辑数据比例点击数据，右键，编辑数据，输入数据即可</a:t>
              </a:r>
            </a:p>
          </p:txBody>
        </p:sp>
        <p:sp>
          <p:nvSpPr>
            <p:cNvPr id="15" name="文本框 15"/>
            <p:cNvSpPr txBox="1"/>
            <p:nvPr/>
          </p:nvSpPr>
          <p:spPr>
            <a:xfrm>
              <a:off x="1494651" y="3223483"/>
              <a:ext cx="1936711" cy="281511"/>
            </a:xfrm>
            <a:prstGeom prst="rect">
              <a:avLst/>
            </a:prstGeom>
            <a:noFill/>
          </p:spPr>
          <p:txBody>
            <a:bodyPr>
              <a:spAutoFit/>
            </a:bodyPr>
            <a:lstStyle/>
            <a:p>
              <a:pPr eaLnBrk="1" fontAlgn="auto" hangingPunct="1">
                <a:buFont charset="0" panose="020b0604020202020204" pitchFamily="34" typeface="Arial"/>
                <a:buNone/>
                <a:defRPr/>
              </a:pPr>
              <a:r>
                <a:rPr altLang="en-US" b="1" lang="zh-CN" noProof="1" sz="1865">
                  <a:solidFill>
                    <a:schemeClr val="accent1"/>
                  </a:solidFill>
                  <a:latin charset="-122" panose="020b0503020204020204" pitchFamily="34" typeface="微软雅黑"/>
                  <a:ea charset="-122" panose="020b0503020204020204" pitchFamily="34" typeface="微软雅黑"/>
                </a:rPr>
                <a:t>销售量全年提高50%</a:t>
              </a:r>
            </a:p>
          </p:txBody>
        </p:sp>
      </p:grpSp>
      <p:grpSp>
        <p:nvGrpSpPr>
          <p:cNvPr id="16" name="组合 15"/>
          <p:cNvGrpSpPr/>
          <p:nvPr/>
        </p:nvGrpSpPr>
        <p:grpSpPr>
          <a:xfrm>
            <a:off x="4918075" y="4154488"/>
            <a:ext cx="2582863" cy="1220787"/>
            <a:chOff x="3688474" y="3223483"/>
            <a:chExt cx="1936711" cy="914814"/>
          </a:xfrm>
        </p:grpSpPr>
        <p:sp>
          <p:nvSpPr>
            <p:cNvPr id="34828" name="Rectangle 42"/>
            <p:cNvSpPr>
              <a:spLocks noChangeArrowheads="1"/>
            </p:cNvSpPr>
            <p:nvPr/>
          </p:nvSpPr>
          <p:spPr bwMode="auto">
            <a:xfrm>
              <a:off x="3688474" y="3672556"/>
              <a:ext cx="1779491" cy="465741"/>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bIns="0" tIns="0"/>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en-US" lang="zh-CN" sz="1600">
                  <a:solidFill>
                    <a:srgbClr val="404040"/>
                  </a:solidFill>
                  <a:latin charset="-122" panose="020b0503020204020204" pitchFamily="34" typeface="微软雅黑"/>
                  <a:ea charset="-122" panose="020b0503020204020204" pitchFamily="34" typeface="微软雅黑"/>
                  <a:sym charset="-122" panose="020b0503020204020204" pitchFamily="34" typeface="微软雅黑"/>
                </a:rPr>
                <a:t>编辑数据比例点击数据，右键，编辑数据，输入数据即可</a:t>
              </a:r>
            </a:p>
          </p:txBody>
        </p:sp>
        <p:sp>
          <p:nvSpPr>
            <p:cNvPr id="18" name="文本框 17"/>
            <p:cNvSpPr txBox="1"/>
            <p:nvPr/>
          </p:nvSpPr>
          <p:spPr>
            <a:xfrm>
              <a:off x="3688474" y="3223483"/>
              <a:ext cx="1936711" cy="281511"/>
            </a:xfrm>
            <a:prstGeom prst="rect">
              <a:avLst/>
            </a:prstGeom>
            <a:noFill/>
          </p:spPr>
          <p:txBody>
            <a:bodyPr>
              <a:spAutoFit/>
            </a:bodyPr>
            <a:lstStyle/>
            <a:p>
              <a:pPr eaLnBrk="1" fontAlgn="auto" hangingPunct="1">
                <a:buFont charset="0" panose="020b0604020202020204" pitchFamily="34" typeface="Arial"/>
                <a:buNone/>
                <a:defRPr/>
              </a:pPr>
              <a:r>
                <a:rPr altLang="en-US" b="1" lang="zh-CN" noProof="1" sz="1865">
                  <a:solidFill>
                    <a:schemeClr val="accent2"/>
                  </a:solidFill>
                  <a:latin charset="-122" panose="020b0503020204020204" pitchFamily="34" typeface="微软雅黑"/>
                  <a:ea charset="-122" panose="020b0503020204020204" pitchFamily="34" typeface="微软雅黑"/>
                </a:rPr>
                <a:t>签约成功率达90%</a:t>
              </a:r>
            </a:p>
          </p:txBody>
        </p:sp>
      </p:grpSp>
      <p:grpSp>
        <p:nvGrpSpPr>
          <p:cNvPr id="19" name="组合 18"/>
          <p:cNvGrpSpPr/>
          <p:nvPr/>
        </p:nvGrpSpPr>
        <p:grpSpPr>
          <a:xfrm>
            <a:off x="7843838" y="4154488"/>
            <a:ext cx="2668587" cy="1220787"/>
            <a:chOff x="5882297" y="3223483"/>
            <a:chExt cx="2002071" cy="914814"/>
          </a:xfrm>
        </p:grpSpPr>
        <p:sp>
          <p:nvSpPr>
            <p:cNvPr id="34826" name="Rectangle 42"/>
            <p:cNvSpPr>
              <a:spLocks noChangeArrowheads="1"/>
            </p:cNvSpPr>
            <p:nvPr/>
          </p:nvSpPr>
          <p:spPr bwMode="auto">
            <a:xfrm>
              <a:off x="5882297" y="3672556"/>
              <a:ext cx="1779491" cy="465741"/>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bIns="0" tIns="0"/>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en-US" lang="zh-CN" sz="1600">
                  <a:solidFill>
                    <a:srgbClr val="404040"/>
                  </a:solidFill>
                  <a:latin charset="-122" panose="020b0503020204020204" pitchFamily="34" typeface="微软雅黑"/>
                  <a:ea charset="-122" panose="020b0503020204020204" pitchFamily="34" typeface="微软雅黑"/>
                  <a:sym charset="-122" panose="020b0503020204020204" pitchFamily="34" typeface="微软雅黑"/>
                </a:rPr>
                <a:t>编辑数据比例点击数据，右键，编辑数据，输入数据即可</a:t>
              </a:r>
            </a:p>
          </p:txBody>
        </p:sp>
        <p:sp>
          <p:nvSpPr>
            <p:cNvPr id="21" name="文本框 19"/>
            <p:cNvSpPr txBox="1"/>
            <p:nvPr/>
          </p:nvSpPr>
          <p:spPr>
            <a:xfrm>
              <a:off x="5882296" y="3223483"/>
              <a:ext cx="2002071" cy="281511"/>
            </a:xfrm>
            <a:prstGeom prst="rect">
              <a:avLst/>
            </a:prstGeom>
            <a:noFill/>
          </p:spPr>
          <p:txBody>
            <a:bodyPr>
              <a:spAutoFit/>
            </a:bodyPr>
            <a:lstStyle/>
            <a:p>
              <a:pPr eaLnBrk="1" fontAlgn="auto" hangingPunct="1">
                <a:buFont charset="0" panose="020b0604020202020204" pitchFamily="34" typeface="Arial"/>
                <a:buNone/>
                <a:defRPr/>
              </a:pPr>
              <a:r>
                <a:rPr altLang="en-US" b="1" lang="zh-CN" noProof="1" sz="1865">
                  <a:solidFill>
                    <a:schemeClr val="accent3"/>
                  </a:solidFill>
                  <a:latin charset="-122" panose="020b0503020204020204" pitchFamily="34" typeface="微软雅黑"/>
                  <a:ea charset="-122" panose="020b0503020204020204" pitchFamily="34" typeface="微软雅黑"/>
                </a:rPr>
                <a:t>公司利润提高23%</a:t>
              </a:r>
            </a:p>
          </p:txBody>
        </p:sp>
      </p:grpSp>
      <p:sp>
        <p:nvSpPr>
          <p:cNvPr id="87" name="Text Box 18"/>
          <p:cNvSpPr txBox="1">
            <a:spLocks noChangeArrowheads="1"/>
          </p:cNvSpPr>
          <p:nvPr/>
        </p:nvSpPr>
        <p:spPr bwMode="gray">
          <a:xfrm>
            <a:off x="3840163" y="488950"/>
            <a:ext cx="4511675" cy="5996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fontAlgn="auto">
              <a:buFont charset="0" panose="020b0604020202020204" pitchFamily="34" typeface="Arial"/>
              <a:buNone/>
              <a:defRPr/>
            </a:pPr>
            <a:r>
              <a:rPr altLang="en-US" lang="zh-CN" noProof="1" smtClean="0" sz="3335">
                <a:solidFill>
                  <a:srgbClr val="333333"/>
                </a:solidFill>
                <a:latin charset="-122" panose="020b0503020204020204" pitchFamily="34" typeface="微软雅黑"/>
                <a:ea charset="-122" panose="020b0503020204020204" pitchFamily="34" typeface="微软雅黑"/>
              </a:rPr>
              <a:t>点击添加标题文字内容</a:t>
            </a: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plit orient="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1000" id="7"/>
                                        <p:tgtEl>
                                          <p:spTgt spid="6"/>
                                        </p:tgtEl>
                                      </p:cBhvr>
                                    </p:animEffect>
                                    <p:anim calcmode="lin" valueType="num">
                                      <p:cBhvr>
                                        <p:cTn dur="1000" fill="hold" id="8"/>
                                        <p:tgtEl>
                                          <p:spTgt spid="6"/>
                                        </p:tgtEl>
                                        <p:attrNameLst>
                                          <p:attrName>ppt_x</p:attrName>
                                        </p:attrNameLst>
                                      </p:cBhvr>
                                      <p:tavLst>
                                        <p:tav tm="0">
                                          <p:val>
                                            <p:strVal val="#ppt_x"/>
                                          </p:val>
                                        </p:tav>
                                        <p:tav tm="100000">
                                          <p:val>
                                            <p:strVal val="#ppt_x"/>
                                          </p:val>
                                        </p:tav>
                                      </p:tavLst>
                                    </p:anim>
                                    <p:anim calcmode="lin" valueType="num">
                                      <p:cBhvr>
                                        <p:cTn dur="1000" fill="hold" id="9"/>
                                        <p:tgtEl>
                                          <p:spTgt spid="6"/>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 presetSubtype="4">
                                  <p:stCondLst>
                                    <p:cond delay="0"/>
                                  </p:stCondLst>
                                  <p:childTnLst>
                                    <p:set>
                                      <p:cBhvr>
                                        <p:cTn dur="1" fill="hold" id="12">
                                          <p:stCondLst>
                                            <p:cond delay="0"/>
                                          </p:stCondLst>
                                        </p:cTn>
                                        <p:tgtEl>
                                          <p:spTgt spid="13"/>
                                        </p:tgtEl>
                                        <p:attrNameLst>
                                          <p:attrName>style.visibility</p:attrName>
                                        </p:attrNameLst>
                                      </p:cBhvr>
                                      <p:to>
                                        <p:strVal val="visible"/>
                                      </p:to>
                                    </p:set>
                                    <p:anim calcmode="lin" valueType="num">
                                      <p:cBhvr>
                                        <p:cTn dur="500" fill="hold" id="13"/>
                                        <p:tgtEl>
                                          <p:spTgt spid="13"/>
                                        </p:tgtEl>
                                        <p:attrNameLst>
                                          <p:attrName>ppt_x</p:attrName>
                                        </p:attrNameLst>
                                      </p:cBhvr>
                                      <p:tavLst>
                                        <p:tav tm="0">
                                          <p:val>
                                            <p:strVal val="#ppt_x"/>
                                          </p:val>
                                        </p:tav>
                                        <p:tav tm="100000">
                                          <p:val>
                                            <p:strVal val="#ppt_x"/>
                                          </p:val>
                                        </p:tav>
                                      </p:tavLst>
                                    </p:anim>
                                    <p:anim calcmode="lin" valueType="num">
                                      <p:cBhvr>
                                        <p:cTn dur="500" fill="hold" id="14"/>
                                        <p:tgtEl>
                                          <p:spTgt spid="13"/>
                                        </p:tgtEl>
                                        <p:attrNameLst>
                                          <p:attrName>ppt_y</p:attrName>
                                        </p:attrNameLst>
                                      </p:cBhvr>
                                      <p:tavLst>
                                        <p:tav tm="0">
                                          <p:val>
                                            <p:strVal val="1+#ppt_h/2"/>
                                          </p:val>
                                        </p:tav>
                                        <p:tav tm="100000">
                                          <p:val>
                                            <p:strVal val="#ppt_y"/>
                                          </p:val>
                                        </p:tav>
                                      </p:tavLst>
                                    </p:anim>
                                  </p:childTnLst>
                                </p:cTn>
                              </p:par>
                            </p:childTnLst>
                          </p:cTn>
                        </p:par>
                        <p:par>
                          <p:cTn fill="hold" id="15" nodeType="afterGroup">
                            <p:stCondLst>
                              <p:cond delay="1500"/>
                            </p:stCondLst>
                            <p:childTnLst>
                              <p:par>
                                <p:cTn fill="hold" id="16" nodeType="afterEffect" presetClass="entr" presetID="42" presetSubtype="0">
                                  <p:stCondLst>
                                    <p:cond delay="0"/>
                                  </p:stCondLst>
                                  <p:childTnLst>
                                    <p:set>
                                      <p:cBhvr>
                                        <p:cTn dur="1" fill="hold" id="17">
                                          <p:stCondLst>
                                            <p:cond delay="0"/>
                                          </p:stCondLst>
                                        </p:cTn>
                                        <p:tgtEl>
                                          <p:spTgt spid="3"/>
                                        </p:tgtEl>
                                        <p:attrNameLst>
                                          <p:attrName>style.visibility</p:attrName>
                                        </p:attrNameLst>
                                      </p:cBhvr>
                                      <p:to>
                                        <p:strVal val="visible"/>
                                      </p:to>
                                    </p:set>
                                    <p:animEffect filter="fade" transition="in">
                                      <p:cBhvr>
                                        <p:cTn dur="1000" id="18"/>
                                        <p:tgtEl>
                                          <p:spTgt spid="3"/>
                                        </p:tgtEl>
                                      </p:cBhvr>
                                    </p:animEffect>
                                    <p:anim calcmode="lin" valueType="num">
                                      <p:cBhvr>
                                        <p:cTn dur="1000" fill="hold" id="19"/>
                                        <p:tgtEl>
                                          <p:spTgt spid="3"/>
                                        </p:tgtEl>
                                        <p:attrNameLst>
                                          <p:attrName>ppt_x</p:attrName>
                                        </p:attrNameLst>
                                      </p:cBhvr>
                                      <p:tavLst>
                                        <p:tav tm="0">
                                          <p:val>
                                            <p:strVal val="#ppt_x"/>
                                          </p:val>
                                        </p:tav>
                                        <p:tav tm="100000">
                                          <p:val>
                                            <p:strVal val="#ppt_x"/>
                                          </p:val>
                                        </p:tav>
                                      </p:tavLst>
                                    </p:anim>
                                    <p:anim calcmode="lin" valueType="num">
                                      <p:cBhvr>
                                        <p:cTn dur="1000" fill="hold" id="20"/>
                                        <p:tgtEl>
                                          <p:spTgt spid="3"/>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500"/>
                            </p:stCondLst>
                            <p:childTnLst>
                              <p:par>
                                <p:cTn fill="hold" id="22" nodeType="afterEffect" presetClass="entr" presetID="2" presetSubtype="4">
                                  <p:stCondLst>
                                    <p:cond delay="0"/>
                                  </p:stCondLst>
                                  <p:childTnLst>
                                    <p:set>
                                      <p:cBhvr>
                                        <p:cTn dur="1" fill="hold" id="23">
                                          <p:stCondLst>
                                            <p:cond delay="0"/>
                                          </p:stCondLst>
                                        </p:cTn>
                                        <p:tgtEl>
                                          <p:spTgt spid="16"/>
                                        </p:tgtEl>
                                        <p:attrNameLst>
                                          <p:attrName>style.visibility</p:attrName>
                                        </p:attrNameLst>
                                      </p:cBhvr>
                                      <p:to>
                                        <p:strVal val="visible"/>
                                      </p:to>
                                    </p:set>
                                    <p:anim calcmode="lin" valueType="num">
                                      <p:cBhvr>
                                        <p:cTn dur="500" fill="hold" id="24"/>
                                        <p:tgtEl>
                                          <p:spTgt spid="16"/>
                                        </p:tgtEl>
                                        <p:attrNameLst>
                                          <p:attrName>ppt_x</p:attrName>
                                        </p:attrNameLst>
                                      </p:cBhvr>
                                      <p:tavLst>
                                        <p:tav tm="0">
                                          <p:val>
                                            <p:strVal val="#ppt_x"/>
                                          </p:val>
                                        </p:tav>
                                        <p:tav tm="100000">
                                          <p:val>
                                            <p:strVal val="#ppt_x"/>
                                          </p:val>
                                        </p:tav>
                                      </p:tavLst>
                                    </p:anim>
                                    <p:anim calcmode="lin" valueType="num">
                                      <p:cBhvr>
                                        <p:cTn dur="500" fill="hold" id="25"/>
                                        <p:tgtEl>
                                          <p:spTgt spid="16"/>
                                        </p:tgtEl>
                                        <p:attrNameLst>
                                          <p:attrName>ppt_y</p:attrName>
                                        </p:attrNameLst>
                                      </p:cBhvr>
                                      <p:tavLst>
                                        <p:tav tm="0">
                                          <p:val>
                                            <p:strVal val="1+#ppt_h/2"/>
                                          </p:val>
                                        </p:tav>
                                        <p:tav tm="100000">
                                          <p:val>
                                            <p:strVal val="#ppt_y"/>
                                          </p:val>
                                        </p:tav>
                                      </p:tavLst>
                                    </p:anim>
                                  </p:childTnLst>
                                </p:cTn>
                              </p:par>
                            </p:childTnLst>
                          </p:cTn>
                        </p:par>
                        <p:par>
                          <p:cTn fill="hold" id="26" nodeType="afterGroup">
                            <p:stCondLst>
                              <p:cond delay="3000"/>
                            </p:stCondLst>
                            <p:childTnLst>
                              <p:par>
                                <p:cTn fill="hold" id="27" nodeType="afterEffect" presetClass="entr" presetID="42" presetSubtype="0">
                                  <p:stCondLst>
                                    <p:cond delay="0"/>
                                  </p:stCondLst>
                                  <p:childTnLst>
                                    <p:set>
                                      <p:cBhvr>
                                        <p:cTn dur="1" fill="hold" id="28">
                                          <p:stCondLst>
                                            <p:cond delay="0"/>
                                          </p:stCondLst>
                                        </p:cTn>
                                        <p:tgtEl>
                                          <p:spTgt spid="10"/>
                                        </p:tgtEl>
                                        <p:attrNameLst>
                                          <p:attrName>style.visibility</p:attrName>
                                        </p:attrNameLst>
                                      </p:cBhvr>
                                      <p:to>
                                        <p:strVal val="visible"/>
                                      </p:to>
                                    </p:set>
                                    <p:animEffect filter="fade" transition="in">
                                      <p:cBhvr>
                                        <p:cTn dur="1000" id="29"/>
                                        <p:tgtEl>
                                          <p:spTgt spid="10"/>
                                        </p:tgtEl>
                                      </p:cBhvr>
                                    </p:animEffect>
                                    <p:anim calcmode="lin" valueType="num">
                                      <p:cBhvr>
                                        <p:cTn dur="1000" fill="hold" id="30"/>
                                        <p:tgtEl>
                                          <p:spTgt spid="10"/>
                                        </p:tgtEl>
                                        <p:attrNameLst>
                                          <p:attrName>ppt_x</p:attrName>
                                        </p:attrNameLst>
                                      </p:cBhvr>
                                      <p:tavLst>
                                        <p:tav tm="0">
                                          <p:val>
                                            <p:strVal val="#ppt_x"/>
                                          </p:val>
                                        </p:tav>
                                        <p:tav tm="100000">
                                          <p:val>
                                            <p:strVal val="#ppt_x"/>
                                          </p:val>
                                        </p:tav>
                                      </p:tavLst>
                                    </p:anim>
                                    <p:anim calcmode="lin" valueType="num">
                                      <p:cBhvr>
                                        <p:cTn dur="1000" fill="hold" id="31"/>
                                        <p:tgtEl>
                                          <p:spTgt spid="10"/>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4000"/>
                            </p:stCondLst>
                            <p:childTnLst>
                              <p:par>
                                <p:cTn fill="hold" id="33" nodeType="afterEffect" presetClass="entr" presetID="2" presetSubtype="4">
                                  <p:stCondLst>
                                    <p:cond delay="0"/>
                                  </p:stCondLst>
                                  <p:childTnLst>
                                    <p:set>
                                      <p:cBhvr>
                                        <p:cTn dur="1" fill="hold" id="34">
                                          <p:stCondLst>
                                            <p:cond delay="0"/>
                                          </p:stCondLst>
                                        </p:cTn>
                                        <p:tgtEl>
                                          <p:spTgt spid="19"/>
                                        </p:tgtEl>
                                        <p:attrNameLst>
                                          <p:attrName>style.visibility</p:attrName>
                                        </p:attrNameLst>
                                      </p:cBhvr>
                                      <p:to>
                                        <p:strVal val="visible"/>
                                      </p:to>
                                    </p:set>
                                    <p:anim calcmode="lin" valueType="num">
                                      <p:cBhvr>
                                        <p:cTn dur="500" fill="hold" id="35"/>
                                        <p:tgtEl>
                                          <p:spTgt spid="19"/>
                                        </p:tgtEl>
                                        <p:attrNameLst>
                                          <p:attrName>ppt_x</p:attrName>
                                        </p:attrNameLst>
                                      </p:cBhvr>
                                      <p:tavLst>
                                        <p:tav tm="0">
                                          <p:val>
                                            <p:strVal val="#ppt_x"/>
                                          </p:val>
                                        </p:tav>
                                        <p:tav tm="100000">
                                          <p:val>
                                            <p:strVal val="#ppt_x"/>
                                          </p:val>
                                        </p:tav>
                                      </p:tavLst>
                                    </p:anim>
                                    <p:anim calcmode="lin" valueType="num">
                                      <p:cBhvr>
                                        <p:cTn dur="500" fill="hold" id="36"/>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stretch>
            <a:fillRect/>
          </a:stretch>
        </a:blipFill>
        <a:effectLst/>
      </p:bgPr>
    </p:bg>
    <p:spTree>
      <p:nvGrpSpPr>
        <p:cNvPr id="1" name=""/>
        <p:cNvGrpSpPr/>
        <p:nvPr/>
      </p:nvGrpSpPr>
      <p:grpSpPr>
        <a:xfrm>
          <a:off x="0" y="0"/>
          <a:ext cx="0" cy="0"/>
        </a:xfrm>
      </p:grpSpPr>
      <p:sp>
        <p:nvSpPr>
          <p:cNvPr id="3" name="Shape 5166"/>
          <p:cNvSpPr/>
          <p:nvPr/>
        </p:nvSpPr>
        <p:spPr>
          <a:xfrm>
            <a:off x="2592388" y="1876425"/>
            <a:ext cx="1624012" cy="1438275"/>
          </a:xfrm>
          <a:custGeom>
            <a:cxnLst>
              <a:cxn ang="0">
                <a:pos x="wd2" y="hd2"/>
              </a:cxn>
              <a:cxn ang="5400000">
                <a:pos x="wd2" y="hd2"/>
              </a:cxn>
              <a:cxn ang="10800000">
                <a:pos x="wd2" y="hd2"/>
              </a:cxn>
              <a:cxn ang="16200000">
                <a:pos x="wd2" y="hd2"/>
              </a:cxn>
            </a:cxnLst>
            <a:rect b="b" l="0" r="r" t="0"/>
            <a:pathLst>
              <a:path extrusionOk="0" h="21600" w="21600">
                <a:moveTo>
                  <a:pt x="17131" y="0"/>
                </a:moveTo>
                <a:lnTo>
                  <a:pt x="4125" y="12945"/>
                </a:lnTo>
                <a:lnTo>
                  <a:pt x="0" y="21600"/>
                </a:lnTo>
                <a:lnTo>
                  <a:pt x="21600" y="7769"/>
                </a:lnTo>
                <a:lnTo>
                  <a:pt x="17131" y="0"/>
                </a:lnTo>
                <a:close/>
              </a:path>
            </a:pathLst>
          </a:custGeom>
          <a:solidFill>
            <a:schemeClr val="bg1">
              <a:lumMod val="85000"/>
            </a:schemeClr>
          </a:solidFill>
          <a:ln cap="flat" w="12700">
            <a:noFill/>
            <a:miter lim="400000"/>
          </a:ln>
          <a:effectLst/>
        </p:spPr>
        <p:txBody>
          <a:bodyPr anchor="ctr" bIns="50800" lIns="50800" rIns="50800" tIns="50800"/>
          <a:lstStyle/>
          <a:p>
            <a:pPr algn="ctr" eaLnBrk="1" fontAlgn="auto" hangingPunct="1">
              <a:buFont charset="0" panose="020b0604020202020204" pitchFamily="34" typeface="Arial"/>
              <a:buNone/>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lang="en-US" noProof="1" sz="1600">
              <a:solidFill>
                <a:schemeClr val="bg1"/>
              </a:solidFill>
              <a:effectLst>
                <a:outerShdw blurRad="38100" dir="5400000" dist="12700" rotWithShape="0">
                  <a:srgbClr val="000000">
                    <a:alpha val="50000"/>
                  </a:srgbClr>
                </a:outerShdw>
              </a:effectLst>
              <a:latin charset="-122" panose="020b0503020204020204" pitchFamily="34" typeface="微软雅黑"/>
              <a:ea charset="-122" panose="020b0503020204020204" pitchFamily="34" typeface="微软雅黑"/>
              <a:cs typeface="Lato Light"/>
              <a:sym typeface="Gill Sans"/>
            </a:endParaRPr>
          </a:p>
        </p:txBody>
      </p:sp>
      <p:sp>
        <p:nvSpPr>
          <p:cNvPr id="4" name="Shape 5167"/>
          <p:cNvSpPr/>
          <p:nvPr/>
        </p:nvSpPr>
        <p:spPr>
          <a:xfrm>
            <a:off x="2100263" y="2728913"/>
            <a:ext cx="2614612" cy="1498600"/>
          </a:xfrm>
          <a:custGeom>
            <a:cxnLst>
              <a:cxn ang="0">
                <a:pos x="wd2" y="hd2"/>
              </a:cxn>
              <a:cxn ang="5400000">
                <a:pos x="wd2" y="hd2"/>
              </a:cxn>
              <a:cxn ang="10800000">
                <a:pos x="wd2" y="hd2"/>
              </a:cxn>
              <a:cxn ang="16200000">
                <a:pos x="wd2" y="hd2"/>
              </a:cxn>
            </a:cxnLst>
            <a:rect b="b" l="0" r="r" t="0"/>
            <a:pathLst>
              <a:path extrusionOk="0" h="21600" w="21600">
                <a:moveTo>
                  <a:pt x="19039" y="0"/>
                </a:moveTo>
                <a:lnTo>
                  <a:pt x="2561" y="13286"/>
                </a:lnTo>
                <a:lnTo>
                  <a:pt x="0" y="21600"/>
                </a:lnTo>
                <a:lnTo>
                  <a:pt x="21600" y="8314"/>
                </a:lnTo>
                <a:cubicBezTo>
                  <a:pt x="21600" y="8314"/>
                  <a:pt x="19039" y="0"/>
                  <a:pt x="19039" y="0"/>
                </a:cubicBezTo>
                <a:close/>
              </a:path>
            </a:pathLst>
          </a:custGeom>
          <a:solidFill>
            <a:schemeClr val="bg1">
              <a:lumMod val="85000"/>
            </a:schemeClr>
          </a:solidFill>
          <a:ln cap="flat" w="12700">
            <a:noFill/>
            <a:miter lim="400000"/>
          </a:ln>
          <a:effectLst/>
        </p:spPr>
        <p:txBody>
          <a:bodyPr anchor="ctr" bIns="50800" lIns="50800" rIns="50800" tIns="50800"/>
          <a:lstStyle/>
          <a:p>
            <a:pPr algn="ctr" eaLnBrk="1" fontAlgn="auto" hangingPunct="1">
              <a:buFont charset="0" panose="020b0604020202020204" pitchFamily="34" typeface="Arial"/>
              <a:buNone/>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lang="en-US" noProof="1" sz="1600">
              <a:solidFill>
                <a:schemeClr val="bg1"/>
              </a:solidFill>
              <a:effectLst>
                <a:outerShdw blurRad="38100" dir="5400000" dist="12700" rotWithShape="0">
                  <a:srgbClr val="000000">
                    <a:alpha val="50000"/>
                  </a:srgbClr>
                </a:outerShdw>
              </a:effectLst>
              <a:latin charset="-122" panose="020b0503020204020204" pitchFamily="34" typeface="微软雅黑"/>
              <a:ea charset="-122" panose="020b0503020204020204" pitchFamily="34" typeface="微软雅黑"/>
              <a:cs typeface="Lato Light"/>
              <a:sym typeface="Gill Sans"/>
            </a:endParaRPr>
          </a:p>
        </p:txBody>
      </p:sp>
      <p:sp>
        <p:nvSpPr>
          <p:cNvPr id="5" name="Shape 5168"/>
          <p:cNvSpPr/>
          <p:nvPr/>
        </p:nvSpPr>
        <p:spPr>
          <a:xfrm>
            <a:off x="1608138" y="3654425"/>
            <a:ext cx="3605212" cy="1498600"/>
          </a:xfrm>
          <a:custGeom>
            <a:cxnLst>
              <a:cxn ang="0">
                <a:pos x="wd2" y="hd2"/>
              </a:cxn>
              <a:cxn ang="5400000">
                <a:pos x="wd2" y="hd2"/>
              </a:cxn>
              <a:cxn ang="10800000">
                <a:pos x="wd2" y="hd2"/>
              </a:cxn>
              <a:cxn ang="16200000">
                <a:pos x="wd2" y="hd2"/>
              </a:cxn>
            </a:cxnLst>
            <a:rect b="b" l="0" r="r" t="0"/>
            <a:pathLst>
              <a:path extrusionOk="0" h="21600" w="21600">
                <a:moveTo>
                  <a:pt x="19743" y="0"/>
                </a:moveTo>
                <a:lnTo>
                  <a:pt x="1857" y="13286"/>
                </a:lnTo>
                <a:lnTo>
                  <a:pt x="0" y="21600"/>
                </a:lnTo>
                <a:lnTo>
                  <a:pt x="21600" y="8314"/>
                </a:lnTo>
                <a:cubicBezTo>
                  <a:pt x="21600" y="8314"/>
                  <a:pt x="19743" y="0"/>
                  <a:pt x="19743" y="0"/>
                </a:cubicBezTo>
                <a:close/>
              </a:path>
            </a:pathLst>
          </a:custGeom>
          <a:solidFill>
            <a:schemeClr val="bg1">
              <a:lumMod val="85000"/>
            </a:schemeClr>
          </a:solidFill>
          <a:ln cap="flat" w="12700">
            <a:noFill/>
            <a:miter lim="400000"/>
          </a:ln>
          <a:effectLst/>
        </p:spPr>
        <p:txBody>
          <a:bodyPr anchor="ctr" bIns="50800" lIns="50800" rIns="50800" tIns="50800"/>
          <a:lstStyle/>
          <a:p>
            <a:pPr algn="ctr" eaLnBrk="1" fontAlgn="auto" hangingPunct="1">
              <a:buFont charset="0" panose="020b0604020202020204" pitchFamily="34" typeface="Arial"/>
              <a:buNone/>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lang="en-US" noProof="1" sz="1600">
              <a:solidFill>
                <a:schemeClr val="bg1"/>
              </a:solidFill>
              <a:effectLst>
                <a:outerShdw blurRad="38100" dir="5400000" dist="12700" rotWithShape="0">
                  <a:srgbClr val="000000">
                    <a:alpha val="50000"/>
                  </a:srgbClr>
                </a:outerShdw>
              </a:effectLst>
              <a:latin charset="-122" panose="020b0503020204020204" pitchFamily="34" typeface="微软雅黑"/>
              <a:ea charset="-122" panose="020b0503020204020204" pitchFamily="34" typeface="微软雅黑"/>
              <a:cs typeface="Lato Light"/>
              <a:sym typeface="Gill Sans"/>
            </a:endParaRPr>
          </a:p>
        </p:txBody>
      </p:sp>
      <p:sp>
        <p:nvSpPr>
          <p:cNvPr id="6" name="Shape 5169"/>
          <p:cNvSpPr/>
          <p:nvPr/>
        </p:nvSpPr>
        <p:spPr>
          <a:xfrm>
            <a:off x="1103313" y="4579938"/>
            <a:ext cx="4597400" cy="1497012"/>
          </a:xfrm>
          <a:custGeom>
            <a:cxnLst>
              <a:cxn ang="0">
                <a:pos x="wd2" y="hd2"/>
              </a:cxn>
              <a:cxn ang="5400000">
                <a:pos x="wd2" y="hd2"/>
              </a:cxn>
              <a:cxn ang="10800000">
                <a:pos x="wd2" y="hd2"/>
              </a:cxn>
              <a:cxn ang="16200000">
                <a:pos x="wd2" y="hd2"/>
              </a:cxn>
            </a:cxnLst>
            <a:rect b="b" l="0" r="r" t="0"/>
            <a:pathLst>
              <a:path extrusionOk="0" h="21600" w="21600">
                <a:moveTo>
                  <a:pt x="1457" y="13286"/>
                </a:moveTo>
                <a:lnTo>
                  <a:pt x="0" y="21600"/>
                </a:lnTo>
                <a:lnTo>
                  <a:pt x="21600" y="8314"/>
                </a:lnTo>
                <a:lnTo>
                  <a:pt x="20143" y="0"/>
                </a:lnTo>
                <a:cubicBezTo>
                  <a:pt x="20143" y="0"/>
                  <a:pt x="1457" y="13286"/>
                  <a:pt x="1457" y="13286"/>
                </a:cubicBezTo>
                <a:close/>
              </a:path>
            </a:pathLst>
          </a:custGeom>
          <a:solidFill>
            <a:schemeClr val="bg1">
              <a:lumMod val="85000"/>
            </a:schemeClr>
          </a:solidFill>
          <a:ln cap="flat" w="12700">
            <a:noFill/>
            <a:miter lim="400000"/>
          </a:ln>
          <a:effectLst/>
        </p:spPr>
        <p:txBody>
          <a:bodyPr anchor="ctr" bIns="50800" lIns="50800" rIns="50800" tIns="50800"/>
          <a:lstStyle/>
          <a:p>
            <a:pPr algn="ctr" eaLnBrk="1" fontAlgn="auto" hangingPunct="1">
              <a:buFont charset="0" panose="020b0604020202020204" pitchFamily="34" typeface="Arial"/>
              <a:buNone/>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lang="en-US" noProof="1" sz="1600">
              <a:solidFill>
                <a:schemeClr val="bg1"/>
              </a:solidFill>
              <a:effectLst>
                <a:outerShdw blurRad="38100" dir="5400000" dist="12700" rotWithShape="0">
                  <a:srgbClr val="000000">
                    <a:alpha val="50000"/>
                  </a:srgbClr>
                </a:outerShdw>
              </a:effectLst>
              <a:latin charset="-122" panose="020b0503020204020204" pitchFamily="34" typeface="微软雅黑"/>
              <a:ea charset="-122" panose="020b0503020204020204" pitchFamily="34" typeface="微软雅黑"/>
              <a:cs typeface="Lato Light"/>
              <a:sym typeface="Gill Sans"/>
            </a:endParaRPr>
          </a:p>
        </p:txBody>
      </p:sp>
      <p:grpSp>
        <p:nvGrpSpPr>
          <p:cNvPr id="7" name="组合 6"/>
          <p:cNvGrpSpPr/>
          <p:nvPr/>
        </p:nvGrpSpPr>
        <p:grpSpPr>
          <a:xfrm>
            <a:off x="3084979" y="1477975"/>
            <a:ext cx="1143841" cy="980622"/>
            <a:chOff x="2313735" y="1108481"/>
            <a:chExt cx="857881" cy="735467"/>
          </a:xfrm>
          <a:effectLst>
            <a:outerShdw algn="t" blurRad="127000" dir="5400000" dist="38100" rotWithShape="0">
              <a:prstClr val="black">
                <a:alpha val="40000"/>
              </a:prstClr>
            </a:outerShdw>
          </a:effectLst>
        </p:grpSpPr>
        <p:sp>
          <p:nvSpPr>
            <p:cNvPr id="8" name="Shape 5171"/>
            <p:cNvSpPr/>
            <p:nvPr/>
          </p:nvSpPr>
          <p:spPr>
            <a:xfrm>
              <a:off x="2313735" y="1108481"/>
              <a:ext cx="849654" cy="687055"/>
            </a:xfrm>
            <a:custGeom>
              <a:cxnLst>
                <a:cxn ang="0">
                  <a:pos x="wd2" y="hd2"/>
                </a:cxn>
                <a:cxn ang="5400000">
                  <a:pos x="wd2" y="hd2"/>
                </a:cxn>
                <a:cxn ang="10800000">
                  <a:pos x="wd2" y="hd2"/>
                </a:cxn>
                <a:cxn ang="16200000">
                  <a:pos x="wd2" y="hd2"/>
                </a:cxn>
              </a:cxnLst>
              <a:rect b="b" l="0" r="r" t="0"/>
              <a:pathLst>
                <a:path extrusionOk="0" h="21600" w="21600">
                  <a:moveTo>
                    <a:pt x="10800" y="0"/>
                  </a:moveTo>
                  <a:lnTo>
                    <a:pt x="21600" y="21600"/>
                  </a:lnTo>
                  <a:lnTo>
                    <a:pt x="0" y="21600"/>
                  </a:lnTo>
                  <a:close/>
                </a:path>
              </a:pathLst>
            </a:custGeom>
            <a:solidFill>
              <a:schemeClr val="accent1"/>
            </a:solidFill>
            <a:ln cap="flat" w="25400">
              <a:solidFill>
                <a:schemeClr val="bg1"/>
              </a:solidFill>
              <a:miter lim="400000"/>
            </a:ln>
            <a:effectLst/>
          </p:spPr>
          <p:txBody>
            <a:bodyPr bIns="0" lIns="0" rIns="0" tIns="0"/>
            <a:lstStyle/>
            <a:p>
              <a:pPr algn="ctr" eaLnBrk="1" fontAlgn="auto" hangingPunct="1">
                <a:buFont charset="0" panose="020b0604020202020204" pitchFamily="34" typeface="Arial"/>
                <a:buNone/>
                <a:defRPr>
                  <a:solidFill>
                    <a:srgbClr val="4C4C4C"/>
                  </a:solidFill>
                </a:defRPr>
              </a:pPr>
              <a:endParaRPr lang="en-US" noProof="1" sz="1600">
                <a:solidFill>
                  <a:schemeClr val="bg1"/>
                </a:solidFill>
                <a:latin charset="-122" panose="020b0503020204020204" pitchFamily="34" typeface="微软雅黑"/>
                <a:ea charset="-122" panose="020b0503020204020204" pitchFamily="34" typeface="微软雅黑"/>
                <a:cs typeface="Lato Light"/>
              </a:endParaRPr>
            </a:p>
          </p:txBody>
        </p:sp>
        <p:sp>
          <p:nvSpPr>
            <p:cNvPr id="9" name="Shape 5176"/>
            <p:cNvSpPr/>
            <p:nvPr/>
          </p:nvSpPr>
          <p:spPr>
            <a:xfrm>
              <a:off x="2329102" y="1491630"/>
              <a:ext cx="842514" cy="352318"/>
            </a:xfrm>
            <a:prstGeom prst="rect">
              <a:avLst/>
            </a:prstGeom>
            <a:noFill/>
            <a:ln cap="flat" w="25400">
              <a:noFill/>
              <a:miter lim="400000"/>
            </a:ln>
            <a:effectLst/>
          </p:spPr>
          <p:txBody>
            <a:bodyPr anchor="ctr" bIns="0" lIns="0" rIns="0" tIns="0"/>
            <a:lstStyle>
              <a:lvl1pPr defTabSz="584200">
                <a:lnSpc>
                  <a:spcPct val="100000"/>
                </a:lnSpc>
                <a:spcBef>
                  <a:spcPct val="0"/>
                </a:spcBef>
                <a:defRPr cap="all" sz="1500">
                  <a:solidFill>
                    <a:srgbClr val="FFFFFF"/>
                  </a:solidFill>
                  <a:latin typeface="Helvetica Neue"/>
                  <a:ea typeface="Helvetica Neue"/>
                  <a:cs typeface="Helvetica Neue"/>
                  <a:sym typeface="Helvetica Neue"/>
                </a:defRPr>
              </a:lvl1pPr>
            </a:lstStyle>
            <a:p>
              <a:pPr algn="ctr" eaLnBrk="1" fontAlgn="auto" hangingPunct="1">
                <a:buFont charset="0" panose="020b0604020202020204" pitchFamily="34" typeface="Arial"/>
                <a:buNone/>
                <a:defRPr/>
              </a:pPr>
              <a:r>
                <a:rPr altLang="en-US" b="1" lang="zh-CN" noProof="1" smtClean="0" sz="1600">
                  <a:solidFill>
                    <a:schemeClr val="bg1"/>
                  </a:solidFill>
                  <a:latin charset="-122" panose="020b0503020204020204" pitchFamily="34" typeface="微软雅黑"/>
                  <a:ea charset="-122" panose="020b0503020204020204" pitchFamily="34" typeface="微软雅黑"/>
                </a:rPr>
                <a:t>输入文本</a:t>
              </a:r>
            </a:p>
          </p:txBody>
        </p:sp>
      </p:grpSp>
      <p:grpSp>
        <p:nvGrpSpPr>
          <p:cNvPr id="10" name="组合 9"/>
          <p:cNvGrpSpPr/>
          <p:nvPr/>
        </p:nvGrpSpPr>
        <p:grpSpPr>
          <a:xfrm>
            <a:off x="2592459" y="2729597"/>
            <a:ext cx="2119660" cy="576548"/>
            <a:chOff x="1944344" y="2047198"/>
            <a:chExt cx="1589745" cy="432411"/>
          </a:xfrm>
          <a:effectLst>
            <a:outerShdw algn="t" blurRad="127000" dir="5400000" dist="38100" rotWithShape="0">
              <a:prstClr val="black">
                <a:alpha val="40000"/>
              </a:prstClr>
            </a:outerShdw>
          </a:effectLst>
        </p:grpSpPr>
        <p:sp>
          <p:nvSpPr>
            <p:cNvPr id="11" name="Shape 5173"/>
            <p:cNvSpPr/>
            <p:nvPr/>
          </p:nvSpPr>
          <p:spPr>
            <a:xfrm>
              <a:off x="1944344" y="2047198"/>
              <a:ext cx="1589745" cy="432411"/>
            </a:xfrm>
            <a:custGeom>
              <a:cxnLst>
                <a:cxn ang="0">
                  <a:pos x="wd2" y="hd2"/>
                </a:cxn>
                <a:cxn ang="5400000">
                  <a:pos x="wd2" y="hd2"/>
                </a:cxn>
                <a:cxn ang="10800000">
                  <a:pos x="wd2" y="hd2"/>
                </a:cxn>
                <a:cxn ang="16200000">
                  <a:pos x="wd2" y="hd2"/>
                </a:cxn>
              </a:cxnLst>
              <a:rect b="b" l="0" r="r" t="0"/>
              <a:pathLst>
                <a:path extrusionOk="0" h="21600" w="21600">
                  <a:moveTo>
                    <a:pt x="3160" y="0"/>
                  </a:moveTo>
                  <a:lnTo>
                    <a:pt x="0" y="21600"/>
                  </a:lnTo>
                  <a:lnTo>
                    <a:pt x="21600" y="21600"/>
                  </a:lnTo>
                  <a:lnTo>
                    <a:pt x="18440" y="0"/>
                  </a:lnTo>
                  <a:cubicBezTo>
                    <a:pt x="18440" y="0"/>
                    <a:pt x="3160" y="0"/>
                    <a:pt x="3160" y="0"/>
                  </a:cubicBezTo>
                  <a:close/>
                </a:path>
              </a:pathLst>
            </a:custGeom>
            <a:solidFill>
              <a:schemeClr val="accent4"/>
            </a:solidFill>
            <a:ln cap="flat" w="25400">
              <a:solidFill>
                <a:schemeClr val="bg1"/>
              </a:solidFill>
              <a:miter lim="400000"/>
            </a:ln>
            <a:effectLst/>
          </p:spPr>
          <p:txBody>
            <a:bodyPr anchor="ctr" bIns="50800" lIns="50800" rIns="50800" tIns="50800"/>
            <a:lstStyle/>
            <a:p>
              <a:pPr algn="ctr" eaLnBrk="1" fontAlgn="auto" hangingPunct="1">
                <a:buFont charset="0" panose="020b0604020202020204" pitchFamily="34" typeface="Arial"/>
                <a:buNone/>
                <a:defRPr>
                  <a:solidFill>
                    <a:srgbClr val="4C4C4C"/>
                  </a:solidFill>
                </a:defRPr>
              </a:pPr>
              <a:endParaRPr lang="en-US" noProof="1" sz="1600">
                <a:solidFill>
                  <a:schemeClr val="bg1"/>
                </a:solidFill>
                <a:latin charset="-122" panose="020b0503020204020204" pitchFamily="34" typeface="微软雅黑"/>
                <a:ea charset="-122" panose="020b0503020204020204" pitchFamily="34" typeface="微软雅黑"/>
                <a:cs typeface="Lato Light"/>
              </a:endParaRPr>
            </a:p>
          </p:txBody>
        </p:sp>
        <p:sp>
          <p:nvSpPr>
            <p:cNvPr id="12" name="Shape 5177"/>
            <p:cNvSpPr/>
            <p:nvPr/>
          </p:nvSpPr>
          <p:spPr>
            <a:xfrm>
              <a:off x="2191740" y="2087244"/>
              <a:ext cx="1099552" cy="352318"/>
            </a:xfrm>
            <a:prstGeom prst="rect">
              <a:avLst/>
            </a:prstGeom>
            <a:noFill/>
            <a:ln cap="flat" w="25400">
              <a:noFill/>
              <a:miter lim="400000"/>
            </a:ln>
            <a:effectLst/>
          </p:spPr>
          <p:txBody>
            <a:bodyPr anchor="ctr" bIns="0" lIns="0" rIns="0" tIns="0"/>
            <a:lstStyle>
              <a:lvl1pPr defTabSz="584200">
                <a:lnSpc>
                  <a:spcPct val="100000"/>
                </a:lnSpc>
                <a:spcBef>
                  <a:spcPct val="0"/>
                </a:spcBef>
                <a:defRPr cap="all" sz="1500">
                  <a:solidFill>
                    <a:srgbClr val="FFFFFF"/>
                  </a:solidFill>
                  <a:latin typeface="Helvetica Neue"/>
                  <a:ea typeface="Helvetica Neue"/>
                  <a:cs typeface="Helvetica Neue"/>
                  <a:sym typeface="Helvetica Neue"/>
                </a:defRPr>
              </a:lvl1pPr>
            </a:lstStyle>
            <a:p>
              <a:pPr algn="ctr" eaLnBrk="1" fontAlgn="auto" hangingPunct="1">
                <a:buFont charset="0" panose="020b0604020202020204" pitchFamily="34" typeface="Arial"/>
                <a:buNone/>
                <a:defRPr/>
              </a:pPr>
              <a:r>
                <a:rPr altLang="en-US" b="1" lang="zh-CN" noProof="1" sz="1600">
                  <a:solidFill>
                    <a:schemeClr val="bg1"/>
                  </a:solidFill>
                  <a:latin charset="-122" panose="020b0503020204020204" pitchFamily="34" typeface="微软雅黑"/>
                  <a:ea charset="-122" panose="020b0503020204020204" pitchFamily="34" typeface="微软雅黑"/>
                </a:rPr>
                <a:t>点击输入文本</a:t>
              </a:r>
            </a:p>
          </p:txBody>
        </p:sp>
      </p:grpSp>
      <p:grpSp>
        <p:nvGrpSpPr>
          <p:cNvPr id="13" name="组合 12"/>
          <p:cNvGrpSpPr/>
          <p:nvPr/>
        </p:nvGrpSpPr>
        <p:grpSpPr>
          <a:xfrm>
            <a:off x="2099939" y="3654531"/>
            <a:ext cx="3110828" cy="576549"/>
            <a:chOff x="1574955" y="2740898"/>
            <a:chExt cx="2333121" cy="432412"/>
          </a:xfrm>
          <a:effectLst>
            <a:outerShdw algn="t" blurRad="127000" dir="5400000" dist="38100" rotWithShape="0">
              <a:prstClr val="black">
                <a:alpha val="40000"/>
              </a:prstClr>
            </a:outerShdw>
          </a:effectLst>
        </p:grpSpPr>
        <p:sp>
          <p:nvSpPr>
            <p:cNvPr id="14" name="Shape 5172"/>
            <p:cNvSpPr/>
            <p:nvPr/>
          </p:nvSpPr>
          <p:spPr>
            <a:xfrm>
              <a:off x="1574955" y="2740898"/>
              <a:ext cx="2333121" cy="432412"/>
            </a:xfrm>
            <a:custGeom>
              <a:cxnLst>
                <a:cxn ang="0">
                  <a:pos x="wd2" y="hd2"/>
                </a:cxn>
                <a:cxn ang="5400000">
                  <a:pos x="wd2" y="hd2"/>
                </a:cxn>
                <a:cxn ang="10800000">
                  <a:pos x="wd2" y="hd2"/>
                </a:cxn>
                <a:cxn ang="16200000">
                  <a:pos x="wd2" y="hd2"/>
                </a:cxn>
              </a:cxnLst>
              <a:rect b="b" l="0" r="r" t="0"/>
              <a:pathLst>
                <a:path extrusionOk="0" h="21600" w="21600">
                  <a:moveTo>
                    <a:pt x="2153" y="0"/>
                  </a:moveTo>
                  <a:lnTo>
                    <a:pt x="0" y="21600"/>
                  </a:lnTo>
                  <a:lnTo>
                    <a:pt x="21600" y="21600"/>
                  </a:lnTo>
                  <a:lnTo>
                    <a:pt x="19447" y="0"/>
                  </a:lnTo>
                  <a:cubicBezTo>
                    <a:pt x="19447" y="0"/>
                    <a:pt x="2153" y="0"/>
                    <a:pt x="2153" y="0"/>
                  </a:cubicBezTo>
                  <a:close/>
                </a:path>
              </a:pathLst>
            </a:custGeom>
            <a:solidFill>
              <a:schemeClr val="accent3"/>
            </a:solidFill>
            <a:ln cap="flat" w="25400">
              <a:solidFill>
                <a:schemeClr val="bg1"/>
              </a:solidFill>
              <a:miter lim="400000"/>
            </a:ln>
            <a:effectLst/>
          </p:spPr>
          <p:txBody>
            <a:bodyPr anchor="ctr" bIns="50800" lIns="50800" rIns="50800" tIns="50800"/>
            <a:lstStyle/>
            <a:p>
              <a:pPr algn="ctr" eaLnBrk="1" fontAlgn="auto" hangingPunct="1">
                <a:buFont charset="0" panose="020b0604020202020204" pitchFamily="34" typeface="Arial"/>
                <a:buNone/>
                <a:defRPr>
                  <a:solidFill>
                    <a:srgbClr val="4C4C4C"/>
                  </a:solidFill>
                </a:defRPr>
              </a:pPr>
              <a:endParaRPr lang="en-US" noProof="1" sz="1600">
                <a:solidFill>
                  <a:schemeClr val="bg1"/>
                </a:solidFill>
                <a:latin charset="-122" panose="020b0503020204020204" pitchFamily="34" typeface="微软雅黑"/>
                <a:ea charset="-122" panose="020b0503020204020204" pitchFamily="34" typeface="微软雅黑"/>
                <a:cs typeface="Lato Light"/>
              </a:endParaRPr>
            </a:p>
          </p:txBody>
        </p:sp>
        <p:sp>
          <p:nvSpPr>
            <p:cNvPr id="15" name="Shape 5178"/>
            <p:cNvSpPr/>
            <p:nvPr/>
          </p:nvSpPr>
          <p:spPr>
            <a:xfrm>
              <a:off x="1815028" y="2780945"/>
              <a:ext cx="1849246" cy="352318"/>
            </a:xfrm>
            <a:prstGeom prst="rect">
              <a:avLst/>
            </a:prstGeom>
            <a:noFill/>
            <a:ln cap="flat" w="25400">
              <a:noFill/>
              <a:miter lim="400000"/>
            </a:ln>
            <a:effectLst/>
          </p:spPr>
          <p:txBody>
            <a:bodyPr anchor="ctr" bIns="0" lIns="0" rIns="0" tIns="0"/>
            <a:lstStyle>
              <a:lvl1pPr defTabSz="584200">
                <a:lnSpc>
                  <a:spcPct val="100000"/>
                </a:lnSpc>
                <a:spcBef>
                  <a:spcPct val="0"/>
                </a:spcBef>
                <a:defRPr cap="all" sz="1500">
                  <a:solidFill>
                    <a:srgbClr val="FFFFFF"/>
                  </a:solidFill>
                  <a:latin typeface="Helvetica Neue"/>
                  <a:ea typeface="Helvetica Neue"/>
                  <a:cs typeface="Helvetica Neue"/>
                  <a:sym typeface="Helvetica Neue"/>
                </a:defRPr>
              </a:lvl1pPr>
            </a:lstStyle>
            <a:p>
              <a:pPr algn="ctr" eaLnBrk="1" fontAlgn="auto" hangingPunct="1">
                <a:buFont charset="0" panose="020b0604020202020204" pitchFamily="34" typeface="Arial"/>
                <a:buNone/>
                <a:defRPr/>
              </a:pPr>
              <a:r>
                <a:rPr altLang="en-US" b="1" lang="zh-CN" noProof="1" sz="1600">
                  <a:solidFill>
                    <a:schemeClr val="bg1"/>
                  </a:solidFill>
                  <a:latin charset="-122" panose="020b0503020204020204" pitchFamily="34" typeface="微软雅黑"/>
                  <a:ea charset="-122" panose="020b0503020204020204" pitchFamily="34" typeface="微软雅黑"/>
                </a:rPr>
                <a:t>点击输入标题文本</a:t>
              </a:r>
            </a:p>
          </p:txBody>
        </p:sp>
      </p:grpSp>
      <p:grpSp>
        <p:nvGrpSpPr>
          <p:cNvPr id="16" name="组合 15"/>
          <p:cNvGrpSpPr/>
          <p:nvPr/>
        </p:nvGrpSpPr>
        <p:grpSpPr>
          <a:xfrm>
            <a:off x="1607420" y="4579460"/>
            <a:ext cx="4101987" cy="576543"/>
            <a:chOff x="1205565" y="3434598"/>
            <a:chExt cx="3076490" cy="432407"/>
          </a:xfrm>
          <a:effectLst>
            <a:outerShdw algn="t" blurRad="127000" dir="5400000" dist="38100" rotWithShape="0">
              <a:prstClr val="black">
                <a:alpha val="40000"/>
              </a:prstClr>
            </a:outerShdw>
          </a:effectLst>
        </p:grpSpPr>
        <p:sp>
          <p:nvSpPr>
            <p:cNvPr id="17" name="Shape 5174"/>
            <p:cNvSpPr/>
            <p:nvPr/>
          </p:nvSpPr>
          <p:spPr>
            <a:xfrm>
              <a:off x="1205565" y="3434598"/>
              <a:ext cx="3076490" cy="432407"/>
            </a:xfrm>
            <a:custGeom>
              <a:cxnLst>
                <a:cxn ang="0">
                  <a:pos x="wd2" y="hd2"/>
                </a:cxn>
                <a:cxn ang="5400000">
                  <a:pos x="wd2" y="hd2"/>
                </a:cxn>
                <a:cxn ang="10800000">
                  <a:pos x="wd2" y="hd2"/>
                </a:cxn>
                <a:cxn ang="16200000">
                  <a:pos x="wd2" y="hd2"/>
                </a:cxn>
              </a:cxnLst>
              <a:rect b="b" l="0" r="r" t="0"/>
              <a:pathLst>
                <a:path extrusionOk="0" h="21600" w="21600">
                  <a:moveTo>
                    <a:pt x="21600" y="21600"/>
                  </a:moveTo>
                  <a:lnTo>
                    <a:pt x="19967" y="0"/>
                  </a:lnTo>
                  <a:lnTo>
                    <a:pt x="1633" y="0"/>
                  </a:lnTo>
                  <a:lnTo>
                    <a:pt x="0" y="21600"/>
                  </a:lnTo>
                  <a:cubicBezTo>
                    <a:pt x="0" y="21600"/>
                    <a:pt x="21600" y="21600"/>
                    <a:pt x="21600" y="21600"/>
                  </a:cubicBezTo>
                  <a:close/>
                </a:path>
              </a:pathLst>
            </a:custGeom>
            <a:solidFill>
              <a:schemeClr val="accent2"/>
            </a:solidFill>
            <a:ln cap="flat" w="25400">
              <a:solidFill>
                <a:schemeClr val="bg1"/>
              </a:solidFill>
              <a:miter lim="400000"/>
            </a:ln>
            <a:effectLst/>
          </p:spPr>
          <p:txBody>
            <a:bodyPr anchor="ctr" bIns="50800" lIns="50800" rIns="50800" tIns="50800"/>
            <a:lstStyle/>
            <a:p>
              <a:pPr algn="ctr" eaLnBrk="1" fontAlgn="auto" hangingPunct="1">
                <a:buFont charset="0" panose="020b0604020202020204" pitchFamily="34" typeface="Arial"/>
                <a:buNone/>
                <a:defRPr>
                  <a:solidFill>
                    <a:srgbClr val="4C4C4C"/>
                  </a:solidFill>
                </a:defRPr>
              </a:pPr>
              <a:endParaRPr lang="en-US" noProof="1" sz="1600">
                <a:solidFill>
                  <a:schemeClr val="bg1"/>
                </a:solidFill>
                <a:latin charset="-122" panose="020b0503020204020204" pitchFamily="34" typeface="微软雅黑"/>
                <a:ea charset="-122" panose="020b0503020204020204" pitchFamily="34" typeface="微软雅黑"/>
                <a:cs typeface="Lato Light"/>
              </a:endParaRPr>
            </a:p>
          </p:txBody>
        </p:sp>
        <p:sp>
          <p:nvSpPr>
            <p:cNvPr id="18" name="Shape 5179"/>
            <p:cNvSpPr/>
            <p:nvPr/>
          </p:nvSpPr>
          <p:spPr>
            <a:xfrm>
              <a:off x="1422332" y="3474643"/>
              <a:ext cx="2634639" cy="352318"/>
            </a:xfrm>
            <a:prstGeom prst="rect">
              <a:avLst/>
            </a:prstGeom>
            <a:noFill/>
            <a:ln cap="flat" w="25400">
              <a:noFill/>
              <a:miter lim="400000"/>
            </a:ln>
            <a:effectLst/>
          </p:spPr>
          <p:txBody>
            <a:bodyPr anchor="ctr" bIns="0" lIns="0" rIns="0" tIns="0"/>
            <a:lstStyle>
              <a:lvl1pPr defTabSz="584200">
                <a:lnSpc>
                  <a:spcPct val="100000"/>
                </a:lnSpc>
                <a:spcBef>
                  <a:spcPct val="0"/>
                </a:spcBef>
                <a:defRPr cap="all" sz="1500">
                  <a:solidFill>
                    <a:srgbClr val="FFFFFF"/>
                  </a:solidFill>
                  <a:latin typeface="Helvetica Neue"/>
                  <a:ea typeface="Helvetica Neue"/>
                  <a:cs typeface="Helvetica Neue"/>
                  <a:sym typeface="Helvetica Neue"/>
                </a:defRPr>
              </a:lvl1pPr>
            </a:lstStyle>
            <a:p>
              <a:pPr algn="ctr" eaLnBrk="1" fontAlgn="auto" hangingPunct="1">
                <a:buFont charset="0" panose="020b0604020202020204" pitchFamily="34" typeface="Arial"/>
                <a:buNone/>
                <a:defRPr/>
              </a:pPr>
              <a:r>
                <a:rPr altLang="en-US" b="1" lang="zh-CN" noProof="1" sz="1600">
                  <a:solidFill>
                    <a:schemeClr val="bg1"/>
                  </a:solidFill>
                  <a:latin charset="-122" panose="020b0503020204020204" pitchFamily="34" typeface="微软雅黑"/>
                  <a:ea charset="-122" panose="020b0503020204020204" pitchFamily="34" typeface="微软雅黑"/>
                </a:rPr>
                <a:t>点击输入标题文本</a:t>
              </a:r>
            </a:p>
          </p:txBody>
        </p:sp>
      </p:grpSp>
      <p:grpSp>
        <p:nvGrpSpPr>
          <p:cNvPr id="19" name="组合 18"/>
          <p:cNvGrpSpPr/>
          <p:nvPr/>
        </p:nvGrpSpPr>
        <p:grpSpPr>
          <a:xfrm>
            <a:off x="1103446" y="5491553"/>
            <a:ext cx="5093160" cy="576543"/>
            <a:chOff x="827585" y="4118665"/>
            <a:chExt cx="3819870" cy="432407"/>
          </a:xfrm>
          <a:effectLst>
            <a:outerShdw algn="t" blurRad="127000" dir="5400000" dist="38100" rotWithShape="0">
              <a:prstClr val="black">
                <a:alpha val="40000"/>
              </a:prstClr>
            </a:outerShdw>
          </a:effectLst>
        </p:grpSpPr>
        <p:sp>
          <p:nvSpPr>
            <p:cNvPr id="20" name="Shape 5175"/>
            <p:cNvSpPr/>
            <p:nvPr/>
          </p:nvSpPr>
          <p:spPr>
            <a:xfrm>
              <a:off x="827585" y="4118665"/>
              <a:ext cx="3819870" cy="432407"/>
            </a:xfrm>
            <a:custGeom>
              <a:cxnLst>
                <a:cxn ang="0">
                  <a:pos x="wd2" y="hd2"/>
                </a:cxn>
                <a:cxn ang="5400000">
                  <a:pos x="wd2" y="hd2"/>
                </a:cxn>
                <a:cxn ang="10800000">
                  <a:pos x="wd2" y="hd2"/>
                </a:cxn>
                <a:cxn ang="16200000">
                  <a:pos x="wd2" y="hd2"/>
                </a:cxn>
              </a:cxnLst>
              <a:rect b="b" l="0" r="r" t="0"/>
              <a:pathLst>
                <a:path extrusionOk="0" h="21600" w="21600">
                  <a:moveTo>
                    <a:pt x="1315" y="0"/>
                  </a:moveTo>
                  <a:lnTo>
                    <a:pt x="0" y="21600"/>
                  </a:lnTo>
                  <a:lnTo>
                    <a:pt x="21600" y="21600"/>
                  </a:lnTo>
                  <a:lnTo>
                    <a:pt x="20285" y="0"/>
                  </a:lnTo>
                  <a:cubicBezTo>
                    <a:pt x="20285" y="0"/>
                    <a:pt x="1315" y="0"/>
                    <a:pt x="1315" y="0"/>
                  </a:cubicBezTo>
                  <a:close/>
                </a:path>
              </a:pathLst>
            </a:custGeom>
            <a:solidFill>
              <a:schemeClr val="accent1"/>
            </a:solidFill>
            <a:ln cap="flat" w="25400">
              <a:solidFill>
                <a:schemeClr val="bg1"/>
              </a:solidFill>
              <a:miter lim="400000"/>
            </a:ln>
            <a:effectLst/>
          </p:spPr>
          <p:txBody>
            <a:bodyPr anchor="ctr" bIns="50800" lIns="50800" rIns="50800" tIns="50800"/>
            <a:lstStyle/>
            <a:p>
              <a:pPr algn="ctr" eaLnBrk="1" fontAlgn="auto" hangingPunct="1">
                <a:buFont charset="0" panose="020b0604020202020204" pitchFamily="34" typeface="Arial"/>
                <a:buNone/>
                <a:defRPr>
                  <a:solidFill>
                    <a:srgbClr val="4C4C4C"/>
                  </a:solidFill>
                </a:defRPr>
              </a:pPr>
              <a:endParaRPr lang="en-US" noProof="1" sz="1600">
                <a:solidFill>
                  <a:schemeClr val="bg1"/>
                </a:solidFill>
                <a:latin charset="-122" panose="020b0503020204020204" pitchFamily="34" typeface="微软雅黑"/>
                <a:ea charset="-122" panose="020b0503020204020204" pitchFamily="34" typeface="微软雅黑"/>
                <a:cs typeface="Lato Light"/>
              </a:endParaRPr>
            </a:p>
          </p:txBody>
        </p:sp>
        <p:sp>
          <p:nvSpPr>
            <p:cNvPr id="21" name="Shape 5180"/>
            <p:cNvSpPr/>
            <p:nvPr/>
          </p:nvSpPr>
          <p:spPr>
            <a:xfrm>
              <a:off x="1072475" y="4158709"/>
              <a:ext cx="3334354" cy="352318"/>
            </a:xfrm>
            <a:prstGeom prst="rect">
              <a:avLst/>
            </a:prstGeom>
            <a:noFill/>
            <a:ln cap="flat" w="25400">
              <a:noFill/>
              <a:miter lim="400000"/>
            </a:ln>
            <a:effectLst/>
          </p:spPr>
          <p:txBody>
            <a:bodyPr anchor="ctr" bIns="0" lIns="0" rIns="0" tIns="0"/>
            <a:lstStyle>
              <a:lvl1pPr defTabSz="584200">
                <a:lnSpc>
                  <a:spcPct val="100000"/>
                </a:lnSpc>
                <a:spcBef>
                  <a:spcPct val="0"/>
                </a:spcBef>
                <a:defRPr cap="all" sz="1500">
                  <a:solidFill>
                    <a:srgbClr val="FFFFFF"/>
                  </a:solidFill>
                  <a:latin typeface="Helvetica Neue"/>
                  <a:ea typeface="Helvetica Neue"/>
                  <a:cs typeface="Helvetica Neue"/>
                  <a:sym typeface="Helvetica Neue"/>
                </a:defRPr>
              </a:lvl1pPr>
            </a:lstStyle>
            <a:p>
              <a:pPr algn="ctr" eaLnBrk="1" fontAlgn="auto" hangingPunct="1">
                <a:buFont charset="0" panose="020b0604020202020204" pitchFamily="34" typeface="Arial"/>
                <a:buNone/>
                <a:defRPr/>
              </a:pPr>
              <a:r>
                <a:rPr altLang="en-US" b="1" lang="zh-CN" noProof="1" sz="1600">
                  <a:solidFill>
                    <a:schemeClr val="bg1"/>
                  </a:solidFill>
                  <a:latin charset="-122" panose="020b0503020204020204" pitchFamily="34" typeface="微软雅黑"/>
                  <a:ea charset="-122" panose="020b0503020204020204" pitchFamily="34" typeface="微软雅黑"/>
                </a:rPr>
                <a:t>点击输入标题文本</a:t>
              </a:r>
            </a:p>
          </p:txBody>
        </p:sp>
      </p:grpSp>
      <p:sp>
        <p:nvSpPr>
          <p:cNvPr id="22" name="Round Same Side Corner Rectangle 67"/>
          <p:cNvSpPr/>
          <p:nvPr/>
        </p:nvSpPr>
        <p:spPr>
          <a:xfrm flipH="1" rot="10800000">
            <a:off x="6788150" y="1495425"/>
            <a:ext cx="66675" cy="685800"/>
          </a:xfrm>
          <a:prstGeom prst="round2SameRect">
            <a:avLst>
              <a:gd fmla="val 50000" name="adj1"/>
              <a:gd fmla="val 50000" name="adj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4854" lIns="109709" rIns="109709" tIns="54854"/>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a:defRPr>
                <a:solidFill>
                  <a:schemeClr val="tx1"/>
                </a:solidFill>
                <a:latin charset="0" panose="020f0502020204030204" pitchFamily="34" typeface="Calibri"/>
                <a:ea charset="-122" panose="02010600030101010101" pitchFamily="2" typeface="宋体"/>
              </a:defRPr>
            </a:lvl2pPr>
            <a:lvl3pPr eaLnBrk="0" hangingPunct="0">
              <a:defRPr>
                <a:solidFill>
                  <a:schemeClr val="tx1"/>
                </a:solidFill>
                <a:latin charset="0" panose="020f0502020204030204" pitchFamily="34" typeface="Calibri"/>
                <a:ea charset="-122" panose="02010600030101010101" pitchFamily="2" typeface="宋体"/>
              </a:defRPr>
            </a:lvl3pPr>
            <a:lvl4pPr eaLnBrk="0" hangingPunct="0">
              <a:defRPr>
                <a:solidFill>
                  <a:schemeClr val="tx1"/>
                </a:solidFill>
                <a:latin charset="0" panose="020f0502020204030204" pitchFamily="34" typeface="Calibri"/>
                <a:ea charset="-122" panose="02010600030101010101" pitchFamily="2" typeface="宋体"/>
              </a:defRPr>
            </a:lvl4pPr>
            <a:lvl5pPr eaLnBrk="0" hangingPunct="0">
              <a:defRPr>
                <a:solidFill>
                  <a:schemeClr val="tx1"/>
                </a:solidFill>
                <a:latin charset="0" panose="020f0502020204030204" pitchFamily="34" typeface="Calibri"/>
                <a:ea charset="-122" panose="02010600030101010101" pitchFamily="2" typeface="宋体"/>
              </a:defRPr>
            </a:lvl5pPr>
            <a:lvl6pPr eaLnBrk="0" fontAlgn="base" hangingPunct="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buFont charset="0" panose="020b0604020202020204" pitchFamily="34" typeface="Arial"/>
              <a:buNone/>
              <a:defRPr/>
            </a:pPr>
            <a:endParaRPr altLang="en-US" lang="bg-BG" smtClean="0" sz="2400">
              <a:solidFill>
                <a:srgbClr val="FFFFFF"/>
              </a:solidFill>
              <a:latin charset="0" panose="020f0302020204030204" pitchFamily="34" typeface="Calibri Light"/>
            </a:endParaRPr>
          </a:p>
        </p:txBody>
      </p:sp>
      <p:sp>
        <p:nvSpPr>
          <p:cNvPr id="24" name="Round Same Side Corner Rectangle 68"/>
          <p:cNvSpPr/>
          <p:nvPr/>
        </p:nvSpPr>
        <p:spPr>
          <a:xfrm flipH="1" rot="10800000">
            <a:off x="6786563" y="2536825"/>
            <a:ext cx="66675" cy="685800"/>
          </a:xfrm>
          <a:prstGeom prst="round2SameRect">
            <a:avLst>
              <a:gd fmla="val 50000" name="adj1"/>
              <a:gd fmla="val 50000" name="adj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4854" lIns="109709" rIns="109709" tIns="54854"/>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a:defRPr>
                <a:solidFill>
                  <a:schemeClr val="tx1"/>
                </a:solidFill>
                <a:latin charset="0" panose="020f0502020204030204" pitchFamily="34" typeface="Calibri"/>
                <a:ea charset="-122" panose="02010600030101010101" pitchFamily="2" typeface="宋体"/>
              </a:defRPr>
            </a:lvl2pPr>
            <a:lvl3pPr eaLnBrk="0" hangingPunct="0">
              <a:defRPr>
                <a:solidFill>
                  <a:schemeClr val="tx1"/>
                </a:solidFill>
                <a:latin charset="0" panose="020f0502020204030204" pitchFamily="34" typeface="Calibri"/>
                <a:ea charset="-122" panose="02010600030101010101" pitchFamily="2" typeface="宋体"/>
              </a:defRPr>
            </a:lvl3pPr>
            <a:lvl4pPr eaLnBrk="0" hangingPunct="0">
              <a:defRPr>
                <a:solidFill>
                  <a:schemeClr val="tx1"/>
                </a:solidFill>
                <a:latin charset="0" panose="020f0502020204030204" pitchFamily="34" typeface="Calibri"/>
                <a:ea charset="-122" panose="02010600030101010101" pitchFamily="2" typeface="宋体"/>
              </a:defRPr>
            </a:lvl4pPr>
            <a:lvl5pPr eaLnBrk="0" hangingPunct="0">
              <a:defRPr>
                <a:solidFill>
                  <a:schemeClr val="tx1"/>
                </a:solidFill>
                <a:latin charset="0" panose="020f0502020204030204" pitchFamily="34" typeface="Calibri"/>
                <a:ea charset="-122" panose="02010600030101010101" pitchFamily="2" typeface="宋体"/>
              </a:defRPr>
            </a:lvl5pPr>
            <a:lvl6pPr eaLnBrk="0" fontAlgn="base" hangingPunct="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buFont charset="0" panose="020b0604020202020204" pitchFamily="34" typeface="Arial"/>
              <a:buNone/>
              <a:defRPr/>
            </a:pPr>
            <a:endParaRPr altLang="en-US" lang="bg-BG" smtClean="0" sz="2400">
              <a:solidFill>
                <a:srgbClr val="FFFFFF"/>
              </a:solidFill>
              <a:latin charset="0" panose="020f0302020204030204" pitchFamily="34" typeface="Calibri Light"/>
            </a:endParaRPr>
          </a:p>
        </p:txBody>
      </p:sp>
      <p:sp>
        <p:nvSpPr>
          <p:cNvPr id="25" name="Round Same Side Corner Rectangle 69"/>
          <p:cNvSpPr/>
          <p:nvPr/>
        </p:nvSpPr>
        <p:spPr>
          <a:xfrm flipH="1" rot="10800000">
            <a:off x="6788150" y="3484563"/>
            <a:ext cx="66675" cy="685800"/>
          </a:xfrm>
          <a:prstGeom prst="round2SameRect">
            <a:avLst>
              <a:gd fmla="val 50000" name="adj1"/>
              <a:gd fmla="val 50000" name="adj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4854" lIns="109709" rIns="109709" tIns="54854"/>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a:defRPr>
                <a:solidFill>
                  <a:schemeClr val="tx1"/>
                </a:solidFill>
                <a:latin charset="0" panose="020f0502020204030204" pitchFamily="34" typeface="Calibri"/>
                <a:ea charset="-122" panose="02010600030101010101" pitchFamily="2" typeface="宋体"/>
              </a:defRPr>
            </a:lvl2pPr>
            <a:lvl3pPr eaLnBrk="0" hangingPunct="0">
              <a:defRPr>
                <a:solidFill>
                  <a:schemeClr val="tx1"/>
                </a:solidFill>
                <a:latin charset="0" panose="020f0502020204030204" pitchFamily="34" typeface="Calibri"/>
                <a:ea charset="-122" panose="02010600030101010101" pitchFamily="2" typeface="宋体"/>
              </a:defRPr>
            </a:lvl3pPr>
            <a:lvl4pPr eaLnBrk="0" hangingPunct="0">
              <a:defRPr>
                <a:solidFill>
                  <a:schemeClr val="tx1"/>
                </a:solidFill>
                <a:latin charset="0" panose="020f0502020204030204" pitchFamily="34" typeface="Calibri"/>
                <a:ea charset="-122" panose="02010600030101010101" pitchFamily="2" typeface="宋体"/>
              </a:defRPr>
            </a:lvl4pPr>
            <a:lvl5pPr eaLnBrk="0" hangingPunct="0">
              <a:defRPr>
                <a:solidFill>
                  <a:schemeClr val="tx1"/>
                </a:solidFill>
                <a:latin charset="0" panose="020f0502020204030204" pitchFamily="34" typeface="Calibri"/>
                <a:ea charset="-122" panose="02010600030101010101" pitchFamily="2" typeface="宋体"/>
              </a:defRPr>
            </a:lvl5pPr>
            <a:lvl6pPr eaLnBrk="0" fontAlgn="base" hangingPunct="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buFont charset="0" panose="020b0604020202020204" pitchFamily="34" typeface="Arial"/>
              <a:buNone/>
              <a:defRPr/>
            </a:pPr>
            <a:endParaRPr altLang="en-US" lang="bg-BG" smtClean="0" sz="2400">
              <a:solidFill>
                <a:srgbClr val="FFFFFF"/>
              </a:solidFill>
              <a:latin charset="0" panose="020f0302020204030204" pitchFamily="34" typeface="Calibri Light"/>
            </a:endParaRPr>
          </a:p>
        </p:txBody>
      </p:sp>
      <p:grpSp>
        <p:nvGrpSpPr>
          <p:cNvPr id="26" name="组合 25"/>
          <p:cNvGrpSpPr/>
          <p:nvPr/>
        </p:nvGrpSpPr>
        <p:grpSpPr>
          <a:xfrm>
            <a:off x="6970713" y="1479550"/>
            <a:ext cx="3829050" cy="1036638"/>
            <a:chOff x="5228512" y="1109269"/>
            <a:chExt cx="2871880" cy="778192"/>
          </a:xfrm>
        </p:grpSpPr>
        <p:sp>
          <p:nvSpPr>
            <p:cNvPr id="27" name="TextBox 26"/>
            <p:cNvSpPr txBox="1"/>
            <p:nvPr/>
          </p:nvSpPr>
          <p:spPr>
            <a:xfrm>
              <a:off x="5228512" y="1303519"/>
              <a:ext cx="2871880" cy="400875"/>
            </a:xfrm>
            <a:prstGeom prst="rect">
              <a:avLst/>
            </a:prstGeom>
            <a:noFill/>
          </p:spPr>
          <p:txBody>
            <a:bodyPr bIns="22860" lIns="45720" rIns="45720" tIns="22860">
              <a:spAutoFit/>
            </a:bodyPr>
            <a:lstStyle/>
            <a:p>
              <a:pPr algn="just" eaLnBrk="1" fontAlgn="auto" hangingPunct="1">
                <a:lnSpc>
                  <a:spcPct val="120000"/>
                </a:lnSpc>
                <a:buFont charset="0" panose="020b0604020202020204" pitchFamily="34" typeface="Arial"/>
                <a:buNone/>
                <a:defRPr/>
              </a:pPr>
              <a:r>
                <a:rPr altLang="en-US" lang="zh-CN" noProof="1" sz="1335">
                  <a:solidFill>
                    <a:schemeClr val="tx1">
                      <a:lumMod val="75000"/>
                      <a:lumOff val="25000"/>
                    </a:schemeClr>
                  </a:solidFill>
                  <a:latin charset="-122" panose="020b0503020204020204" pitchFamily="34" typeface="微软雅黑"/>
                  <a:ea charset="-122" panose="020b0503020204020204" pitchFamily="34" typeface="微软雅黑"/>
                </a:rPr>
                <a:t>点击输入本栏的具体文字，简明扼要的说明分项内容，此为概念图解，请根据您的具体内容酌情修改。</a:t>
              </a:r>
            </a:p>
          </p:txBody>
        </p:sp>
        <p:sp>
          <p:nvSpPr>
            <p:cNvPr id="36896" name="Rectangle 71"/>
            <p:cNvSpPr>
              <a:spLocks noChangeArrowheads="1"/>
            </p:cNvSpPr>
            <p:nvPr/>
          </p:nvSpPr>
          <p:spPr bwMode="auto">
            <a:xfrm>
              <a:off x="5228514" y="1109269"/>
              <a:ext cx="1287822" cy="21736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2860" lIns="45720" rIns="45720" tIns="22860" wrap="none">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1600">
                  <a:solidFill>
                    <a:srgbClr val="404040"/>
                  </a:solidFill>
                  <a:latin charset="-122" panose="020b0503020204020204" pitchFamily="34" typeface="微软雅黑"/>
                  <a:ea charset="-122" panose="020b0503020204020204" pitchFamily="34" typeface="微软雅黑"/>
                </a:rPr>
                <a:t>点击输入标题文本</a:t>
              </a:r>
            </a:p>
          </p:txBody>
        </p:sp>
      </p:grpSp>
      <p:grpSp>
        <p:nvGrpSpPr>
          <p:cNvPr id="29" name="组合 28"/>
          <p:cNvGrpSpPr/>
          <p:nvPr/>
        </p:nvGrpSpPr>
        <p:grpSpPr>
          <a:xfrm>
            <a:off x="6970713" y="2492375"/>
            <a:ext cx="3829050" cy="1038225"/>
            <a:chOff x="5228512" y="1869180"/>
            <a:chExt cx="2871880" cy="778191"/>
          </a:xfrm>
        </p:grpSpPr>
        <p:sp>
          <p:nvSpPr>
            <p:cNvPr id="30" name="TextBox 29"/>
            <p:cNvSpPr txBox="1"/>
            <p:nvPr/>
          </p:nvSpPr>
          <p:spPr>
            <a:xfrm>
              <a:off x="5228512" y="2063133"/>
              <a:ext cx="2871880" cy="400261"/>
            </a:xfrm>
            <a:prstGeom prst="rect">
              <a:avLst/>
            </a:prstGeom>
            <a:noFill/>
          </p:spPr>
          <p:txBody>
            <a:bodyPr bIns="22860" lIns="45720" rIns="45720" tIns="22860">
              <a:spAutoFit/>
            </a:bodyPr>
            <a:lstStyle/>
            <a:p>
              <a:pPr algn="just" eaLnBrk="1" fontAlgn="auto" hangingPunct="1">
                <a:lnSpc>
                  <a:spcPct val="120000"/>
                </a:lnSpc>
                <a:buFont charset="0" panose="020b0604020202020204" pitchFamily="34" typeface="Arial"/>
                <a:buNone/>
                <a:defRPr/>
              </a:pPr>
              <a:r>
                <a:rPr altLang="en-US" lang="zh-CN" noProof="1" sz="1335">
                  <a:solidFill>
                    <a:schemeClr val="tx1">
                      <a:lumMod val="75000"/>
                      <a:lumOff val="25000"/>
                    </a:schemeClr>
                  </a:solidFill>
                  <a:latin charset="-122" panose="020b0503020204020204" pitchFamily="34" typeface="微软雅黑"/>
                  <a:ea charset="-122" panose="020b0503020204020204" pitchFamily="34" typeface="微软雅黑"/>
                </a:rPr>
                <a:t>点击输入本栏的具体文字，简明扼要的说明分项内容，此为概念图解，请根据您的具体内容酌情修改。</a:t>
              </a:r>
            </a:p>
          </p:txBody>
        </p:sp>
        <p:sp>
          <p:nvSpPr>
            <p:cNvPr id="36894" name="Rectangle 73"/>
            <p:cNvSpPr>
              <a:spLocks noChangeArrowheads="1"/>
            </p:cNvSpPr>
            <p:nvPr/>
          </p:nvSpPr>
          <p:spPr bwMode="auto">
            <a:xfrm>
              <a:off x="5228514" y="1869180"/>
              <a:ext cx="1287822" cy="2170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2860" lIns="45720" rIns="45720" tIns="22860" wrap="none">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1600">
                  <a:solidFill>
                    <a:srgbClr val="404040"/>
                  </a:solidFill>
                  <a:latin charset="-122" panose="020b0503020204020204" pitchFamily="34" typeface="微软雅黑"/>
                  <a:ea charset="-122" panose="020b0503020204020204" pitchFamily="34" typeface="微软雅黑"/>
                </a:rPr>
                <a:t>点击输入标题文本</a:t>
              </a:r>
            </a:p>
          </p:txBody>
        </p:sp>
      </p:grpSp>
      <p:grpSp>
        <p:nvGrpSpPr>
          <p:cNvPr id="32" name="组合 31"/>
          <p:cNvGrpSpPr/>
          <p:nvPr/>
        </p:nvGrpSpPr>
        <p:grpSpPr>
          <a:xfrm>
            <a:off x="6970713" y="3505200"/>
            <a:ext cx="3829050" cy="1038225"/>
            <a:chOff x="5228512" y="2629091"/>
            <a:chExt cx="2871880" cy="778192"/>
          </a:xfrm>
        </p:grpSpPr>
        <p:sp>
          <p:nvSpPr>
            <p:cNvPr id="33" name="TextBox 32"/>
            <p:cNvSpPr txBox="1"/>
            <p:nvPr/>
          </p:nvSpPr>
          <p:spPr>
            <a:xfrm>
              <a:off x="5228512" y="2823044"/>
              <a:ext cx="2871880" cy="400262"/>
            </a:xfrm>
            <a:prstGeom prst="rect">
              <a:avLst/>
            </a:prstGeom>
            <a:noFill/>
          </p:spPr>
          <p:txBody>
            <a:bodyPr bIns="22860" lIns="45720" rIns="45720" tIns="22860">
              <a:spAutoFit/>
            </a:bodyPr>
            <a:lstStyle/>
            <a:p>
              <a:pPr algn="just" eaLnBrk="1" fontAlgn="auto" hangingPunct="1">
                <a:lnSpc>
                  <a:spcPct val="120000"/>
                </a:lnSpc>
                <a:buFont charset="0" panose="020b0604020202020204" pitchFamily="34" typeface="Arial"/>
                <a:buNone/>
                <a:defRPr/>
              </a:pPr>
              <a:r>
                <a:rPr altLang="en-US" lang="zh-CN" noProof="1" sz="1335">
                  <a:solidFill>
                    <a:schemeClr val="tx1">
                      <a:lumMod val="75000"/>
                      <a:lumOff val="25000"/>
                    </a:schemeClr>
                  </a:solidFill>
                  <a:latin charset="-122" panose="020b0503020204020204" pitchFamily="34" typeface="微软雅黑"/>
                  <a:ea charset="-122" panose="020b0503020204020204" pitchFamily="34" typeface="微软雅黑"/>
                </a:rPr>
                <a:t>点击输入本栏的具体文字，简明扼要的说明分项内容，此为概念图解，请根据您的具体内容酌情修改。</a:t>
              </a:r>
            </a:p>
          </p:txBody>
        </p:sp>
        <p:sp>
          <p:nvSpPr>
            <p:cNvPr id="36892" name="Rectangle 75"/>
            <p:cNvSpPr>
              <a:spLocks noChangeArrowheads="1"/>
            </p:cNvSpPr>
            <p:nvPr/>
          </p:nvSpPr>
          <p:spPr bwMode="auto">
            <a:xfrm>
              <a:off x="5228514" y="2629091"/>
              <a:ext cx="1287822" cy="2170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2860" lIns="45720" rIns="45720" tIns="22860" wrap="none">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1600">
                  <a:solidFill>
                    <a:srgbClr val="404040"/>
                  </a:solidFill>
                  <a:latin charset="-122" panose="020b0503020204020204" pitchFamily="34" typeface="微软雅黑"/>
                  <a:ea charset="-122" panose="020b0503020204020204" pitchFamily="34" typeface="微软雅黑"/>
                </a:rPr>
                <a:t>点击输入标题文本</a:t>
              </a:r>
            </a:p>
          </p:txBody>
        </p:sp>
      </p:grpSp>
      <p:sp>
        <p:nvSpPr>
          <p:cNvPr id="35" name="Round Same Side Corner Rectangle 76"/>
          <p:cNvSpPr/>
          <p:nvPr/>
        </p:nvSpPr>
        <p:spPr>
          <a:xfrm flipH="1" rot="10800000">
            <a:off x="6786563" y="4445000"/>
            <a:ext cx="66675" cy="685800"/>
          </a:xfrm>
          <a:prstGeom prst="round2SameRect">
            <a:avLst>
              <a:gd fmla="val 50000" name="adj1"/>
              <a:gd fmla="val 50000" name="adj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4854" lIns="109709" rIns="109709" tIns="54854"/>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a:defRPr>
                <a:solidFill>
                  <a:schemeClr val="tx1"/>
                </a:solidFill>
                <a:latin charset="0" panose="020f0502020204030204" pitchFamily="34" typeface="Calibri"/>
                <a:ea charset="-122" panose="02010600030101010101" pitchFamily="2" typeface="宋体"/>
              </a:defRPr>
            </a:lvl2pPr>
            <a:lvl3pPr eaLnBrk="0" hangingPunct="0">
              <a:defRPr>
                <a:solidFill>
                  <a:schemeClr val="tx1"/>
                </a:solidFill>
                <a:latin charset="0" panose="020f0502020204030204" pitchFamily="34" typeface="Calibri"/>
                <a:ea charset="-122" panose="02010600030101010101" pitchFamily="2" typeface="宋体"/>
              </a:defRPr>
            </a:lvl3pPr>
            <a:lvl4pPr eaLnBrk="0" hangingPunct="0">
              <a:defRPr>
                <a:solidFill>
                  <a:schemeClr val="tx1"/>
                </a:solidFill>
                <a:latin charset="0" panose="020f0502020204030204" pitchFamily="34" typeface="Calibri"/>
                <a:ea charset="-122" panose="02010600030101010101" pitchFamily="2" typeface="宋体"/>
              </a:defRPr>
            </a:lvl4pPr>
            <a:lvl5pPr eaLnBrk="0" hangingPunct="0">
              <a:defRPr>
                <a:solidFill>
                  <a:schemeClr val="tx1"/>
                </a:solidFill>
                <a:latin charset="0" panose="020f0502020204030204" pitchFamily="34" typeface="Calibri"/>
                <a:ea charset="-122" panose="02010600030101010101" pitchFamily="2" typeface="宋体"/>
              </a:defRPr>
            </a:lvl5pPr>
            <a:lvl6pPr eaLnBrk="0" fontAlgn="base" hangingPunct="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buFont charset="0" panose="020b0604020202020204" pitchFamily="34" typeface="Arial"/>
              <a:buNone/>
              <a:defRPr/>
            </a:pPr>
            <a:endParaRPr altLang="en-US" lang="bg-BG" smtClean="0" sz="2400">
              <a:solidFill>
                <a:srgbClr val="FFFFFF"/>
              </a:solidFill>
              <a:latin charset="0" panose="020f0302020204030204" pitchFamily="34" typeface="Calibri Light"/>
            </a:endParaRPr>
          </a:p>
        </p:txBody>
      </p:sp>
      <p:sp>
        <p:nvSpPr>
          <p:cNvPr id="36" name="Round Same Side Corner Rectangle 77"/>
          <p:cNvSpPr/>
          <p:nvPr/>
        </p:nvSpPr>
        <p:spPr>
          <a:xfrm flipH="1" rot="10800000">
            <a:off x="6788150" y="5392738"/>
            <a:ext cx="66675" cy="684212"/>
          </a:xfrm>
          <a:prstGeom prst="round2SameRect">
            <a:avLst>
              <a:gd fmla="val 50000" name="adj1"/>
              <a:gd fmla="val 50000" name="adj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4854" lIns="109709" rIns="109709" tIns="54854"/>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a:defRPr>
                <a:solidFill>
                  <a:schemeClr val="tx1"/>
                </a:solidFill>
                <a:latin charset="0" panose="020f0502020204030204" pitchFamily="34" typeface="Calibri"/>
                <a:ea charset="-122" panose="02010600030101010101" pitchFamily="2" typeface="宋体"/>
              </a:defRPr>
            </a:lvl2pPr>
            <a:lvl3pPr eaLnBrk="0" hangingPunct="0">
              <a:defRPr>
                <a:solidFill>
                  <a:schemeClr val="tx1"/>
                </a:solidFill>
                <a:latin charset="0" panose="020f0502020204030204" pitchFamily="34" typeface="Calibri"/>
                <a:ea charset="-122" panose="02010600030101010101" pitchFamily="2" typeface="宋体"/>
              </a:defRPr>
            </a:lvl3pPr>
            <a:lvl4pPr eaLnBrk="0" hangingPunct="0">
              <a:defRPr>
                <a:solidFill>
                  <a:schemeClr val="tx1"/>
                </a:solidFill>
                <a:latin charset="0" panose="020f0502020204030204" pitchFamily="34" typeface="Calibri"/>
                <a:ea charset="-122" panose="02010600030101010101" pitchFamily="2" typeface="宋体"/>
              </a:defRPr>
            </a:lvl4pPr>
            <a:lvl5pPr eaLnBrk="0" hangingPunct="0">
              <a:defRPr>
                <a:solidFill>
                  <a:schemeClr val="tx1"/>
                </a:solidFill>
                <a:latin charset="0" panose="020f0502020204030204" pitchFamily="34" typeface="Calibri"/>
                <a:ea charset="-122" panose="02010600030101010101" pitchFamily="2" typeface="宋体"/>
              </a:defRPr>
            </a:lvl5pPr>
            <a:lvl6pPr eaLnBrk="0" fontAlgn="base" hangingPunct="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buFont charset="0" panose="020b0604020202020204" pitchFamily="34" typeface="Arial"/>
              <a:buNone/>
              <a:defRPr/>
            </a:pPr>
            <a:endParaRPr altLang="en-US" lang="bg-BG" smtClean="0" sz="2400">
              <a:solidFill>
                <a:srgbClr val="FFFFFF"/>
              </a:solidFill>
              <a:latin charset="0" panose="020f0302020204030204" pitchFamily="34" typeface="Calibri Light"/>
            </a:endParaRPr>
          </a:p>
        </p:txBody>
      </p:sp>
      <p:grpSp>
        <p:nvGrpSpPr>
          <p:cNvPr id="37" name="组合 36"/>
          <p:cNvGrpSpPr/>
          <p:nvPr/>
        </p:nvGrpSpPr>
        <p:grpSpPr>
          <a:xfrm>
            <a:off x="6970713" y="4398963"/>
            <a:ext cx="3829050" cy="1038225"/>
            <a:chOff x="5228512" y="3299800"/>
            <a:chExt cx="2871880" cy="778192"/>
          </a:xfrm>
        </p:grpSpPr>
        <p:sp>
          <p:nvSpPr>
            <p:cNvPr id="38" name="TextBox 37"/>
            <p:cNvSpPr txBox="1"/>
            <p:nvPr/>
          </p:nvSpPr>
          <p:spPr>
            <a:xfrm>
              <a:off x="5228512" y="3493752"/>
              <a:ext cx="2871880" cy="400262"/>
            </a:xfrm>
            <a:prstGeom prst="rect">
              <a:avLst/>
            </a:prstGeom>
            <a:noFill/>
          </p:spPr>
          <p:txBody>
            <a:bodyPr bIns="22860" lIns="45720" rIns="45720" tIns="22860">
              <a:spAutoFit/>
            </a:bodyPr>
            <a:lstStyle/>
            <a:p>
              <a:pPr algn="just" eaLnBrk="1" fontAlgn="auto" hangingPunct="1">
                <a:lnSpc>
                  <a:spcPct val="120000"/>
                </a:lnSpc>
                <a:buFont charset="0" panose="020b0604020202020204" pitchFamily="34" typeface="Arial"/>
                <a:buNone/>
                <a:defRPr/>
              </a:pPr>
              <a:r>
                <a:rPr altLang="en-US" lang="zh-CN" noProof="1" sz="1335">
                  <a:solidFill>
                    <a:schemeClr val="tx1">
                      <a:lumMod val="75000"/>
                      <a:lumOff val="25000"/>
                    </a:schemeClr>
                  </a:solidFill>
                  <a:latin charset="-122" panose="020b0503020204020204" pitchFamily="34" typeface="微软雅黑"/>
                  <a:ea charset="-122" panose="020b0503020204020204" pitchFamily="34" typeface="微软雅黑"/>
                </a:rPr>
                <a:t>点击输入本栏的具体文字，简明扼要的说明分项内容，此为概念图解，请根据您的具体内容酌情修改。</a:t>
              </a:r>
            </a:p>
          </p:txBody>
        </p:sp>
        <p:sp>
          <p:nvSpPr>
            <p:cNvPr id="36890" name="Rectangle 79"/>
            <p:cNvSpPr>
              <a:spLocks noChangeArrowheads="1"/>
            </p:cNvSpPr>
            <p:nvPr/>
          </p:nvSpPr>
          <p:spPr bwMode="auto">
            <a:xfrm>
              <a:off x="5228514" y="3299800"/>
              <a:ext cx="1287822" cy="2170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2860" lIns="45720" rIns="45720" tIns="22860" wrap="none">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1600">
                  <a:solidFill>
                    <a:srgbClr val="404040"/>
                  </a:solidFill>
                  <a:latin charset="-122" panose="020b0503020204020204" pitchFamily="34" typeface="微软雅黑"/>
                  <a:ea charset="-122" panose="020b0503020204020204" pitchFamily="34" typeface="微软雅黑"/>
                </a:rPr>
                <a:t>点击输入标题文本</a:t>
              </a:r>
            </a:p>
          </p:txBody>
        </p:sp>
      </p:grpSp>
      <p:grpSp>
        <p:nvGrpSpPr>
          <p:cNvPr id="40" name="组合 39"/>
          <p:cNvGrpSpPr/>
          <p:nvPr/>
        </p:nvGrpSpPr>
        <p:grpSpPr>
          <a:xfrm>
            <a:off x="6970713" y="5413375"/>
            <a:ext cx="3829050" cy="1036638"/>
            <a:chOff x="5228512" y="4059711"/>
            <a:chExt cx="2871880" cy="778192"/>
          </a:xfrm>
        </p:grpSpPr>
        <p:sp>
          <p:nvSpPr>
            <p:cNvPr id="41" name="TextBox 40"/>
            <p:cNvSpPr txBox="1"/>
            <p:nvPr/>
          </p:nvSpPr>
          <p:spPr>
            <a:xfrm>
              <a:off x="5228512" y="4253960"/>
              <a:ext cx="2871880" cy="400875"/>
            </a:xfrm>
            <a:prstGeom prst="rect">
              <a:avLst/>
            </a:prstGeom>
            <a:noFill/>
          </p:spPr>
          <p:txBody>
            <a:bodyPr bIns="22860" lIns="45720" rIns="45720" tIns="22860">
              <a:spAutoFit/>
            </a:bodyPr>
            <a:lstStyle/>
            <a:p>
              <a:pPr algn="just" eaLnBrk="1" fontAlgn="auto" hangingPunct="1">
                <a:lnSpc>
                  <a:spcPct val="120000"/>
                </a:lnSpc>
                <a:buFont charset="0" panose="020b0604020202020204" pitchFamily="34" typeface="Arial"/>
                <a:buNone/>
                <a:defRPr/>
              </a:pPr>
              <a:r>
                <a:rPr altLang="en-US" lang="zh-CN" noProof="1" sz="1335">
                  <a:solidFill>
                    <a:schemeClr val="tx1">
                      <a:lumMod val="75000"/>
                      <a:lumOff val="25000"/>
                    </a:schemeClr>
                  </a:solidFill>
                  <a:latin charset="-122" panose="020b0503020204020204" pitchFamily="34" typeface="微软雅黑"/>
                  <a:ea charset="-122" panose="020b0503020204020204" pitchFamily="34" typeface="微软雅黑"/>
                </a:rPr>
                <a:t>点击输入本栏的具体文字，简明扼要的说明分项内容，此为概念图解，请根据您的具体内容酌情修改。</a:t>
              </a:r>
            </a:p>
          </p:txBody>
        </p:sp>
        <p:sp>
          <p:nvSpPr>
            <p:cNvPr id="36888" name="Rectangle 81"/>
            <p:cNvSpPr>
              <a:spLocks noChangeArrowheads="1"/>
            </p:cNvSpPr>
            <p:nvPr/>
          </p:nvSpPr>
          <p:spPr bwMode="auto">
            <a:xfrm>
              <a:off x="5228514" y="4059711"/>
              <a:ext cx="1287822" cy="21736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2860" lIns="45720" rIns="45720" tIns="22860" wrap="none">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1600">
                  <a:solidFill>
                    <a:srgbClr val="404040"/>
                  </a:solidFill>
                  <a:latin charset="-122" panose="020b0503020204020204" pitchFamily="34" typeface="微软雅黑"/>
                  <a:ea charset="-122" panose="020b0503020204020204" pitchFamily="34" typeface="微软雅黑"/>
                </a:rPr>
                <a:t>点击输入标题文本</a:t>
              </a:r>
            </a:p>
          </p:txBody>
        </p:sp>
      </p:grpSp>
      <p:sp>
        <p:nvSpPr>
          <p:cNvPr id="87" name="Text Box 18"/>
          <p:cNvSpPr txBox="1">
            <a:spLocks noChangeArrowheads="1"/>
          </p:cNvSpPr>
          <p:nvPr/>
        </p:nvSpPr>
        <p:spPr bwMode="gray">
          <a:xfrm>
            <a:off x="3840163" y="488950"/>
            <a:ext cx="4511675" cy="5996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fontAlgn="auto">
              <a:buFont charset="0" panose="020b0604020202020204" pitchFamily="34" typeface="Arial"/>
              <a:buNone/>
              <a:defRPr/>
            </a:pPr>
            <a:r>
              <a:rPr altLang="en-US" lang="zh-CN" noProof="1" smtClean="0" sz="3335">
                <a:solidFill>
                  <a:srgbClr val="333333"/>
                </a:solidFill>
                <a:latin charset="-122" panose="020b0503020204020204" pitchFamily="34" typeface="微软雅黑"/>
                <a:ea charset="-122" panose="020b0503020204020204" pitchFamily="34" typeface="微软雅黑"/>
              </a:rPr>
              <a:t>点击添加标题文字内容</a:t>
            </a: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plit orient="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2">
                                  <p:stCondLst>
                                    <p:cond delay="0"/>
                                  </p:stCondLst>
                                  <p:childTnLst>
                                    <p:set>
                                      <p:cBhvr>
                                        <p:cTn dur="1" fill="hold" id="6">
                                          <p:stCondLst>
                                            <p:cond delay="0"/>
                                          </p:stCondLst>
                                        </p:cTn>
                                        <p:tgtEl>
                                          <p:spTgt spid="19"/>
                                        </p:tgtEl>
                                        <p:attrNameLst>
                                          <p:attrName>style.visibility</p:attrName>
                                        </p:attrNameLst>
                                      </p:cBhvr>
                                      <p:to>
                                        <p:strVal val="visible"/>
                                      </p:to>
                                    </p:set>
                                    <p:animEffect filter="wipe(right)" transition="in">
                                      <p:cBhvr>
                                        <p:cTn dur="500" id="7"/>
                                        <p:tgtEl>
                                          <p:spTgt spid="19"/>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6"/>
                                        </p:tgtEl>
                                        <p:attrNameLst>
                                          <p:attrName>style.visibility</p:attrName>
                                        </p:attrNameLst>
                                      </p:cBhvr>
                                      <p:to>
                                        <p:strVal val="visible"/>
                                      </p:to>
                                    </p:set>
                                    <p:animEffect filter="wipe(left)" transition="in">
                                      <p:cBhvr>
                                        <p:cTn dur="500" id="11"/>
                                        <p:tgtEl>
                                          <p:spTgt spid="6"/>
                                        </p:tgtEl>
                                      </p:cBhvr>
                                    </p:animEffect>
                                  </p:childTnLst>
                                </p:cTn>
                              </p:par>
                            </p:childTnLst>
                          </p:cTn>
                        </p:par>
                        <p:par>
                          <p:cTn fill="hold" id="12" nodeType="afterGroup">
                            <p:stCondLst>
                              <p:cond delay="1000"/>
                            </p:stCondLst>
                            <p:childTnLst>
                              <p:par>
                                <p:cTn fill="hold" id="13" nodeType="afterEffect" presetClass="entr" presetID="22" presetSubtype="2">
                                  <p:stCondLst>
                                    <p:cond delay="0"/>
                                  </p:stCondLst>
                                  <p:childTnLst>
                                    <p:set>
                                      <p:cBhvr>
                                        <p:cTn dur="1" fill="hold" id="14">
                                          <p:stCondLst>
                                            <p:cond delay="0"/>
                                          </p:stCondLst>
                                        </p:cTn>
                                        <p:tgtEl>
                                          <p:spTgt spid="16"/>
                                        </p:tgtEl>
                                        <p:attrNameLst>
                                          <p:attrName>style.visibility</p:attrName>
                                        </p:attrNameLst>
                                      </p:cBhvr>
                                      <p:to>
                                        <p:strVal val="visible"/>
                                      </p:to>
                                    </p:set>
                                    <p:animEffect filter="wipe(right)" transition="in">
                                      <p:cBhvr>
                                        <p:cTn dur="500" id="15"/>
                                        <p:tgtEl>
                                          <p:spTgt spid="16"/>
                                        </p:tgtEl>
                                      </p:cBhvr>
                                    </p:animEffect>
                                  </p:childTnLst>
                                </p:cTn>
                              </p:par>
                            </p:childTnLst>
                          </p:cTn>
                        </p:par>
                        <p:par>
                          <p:cTn fill="hold" id="16" nodeType="afterGroup">
                            <p:stCondLst>
                              <p:cond delay="1500"/>
                            </p:stCondLst>
                            <p:childTnLst>
                              <p:par>
                                <p:cTn fill="hold" id="17" nodeType="afterEffect" presetClass="entr" presetID="22" presetSubtype="8">
                                  <p:stCondLst>
                                    <p:cond delay="0"/>
                                  </p:stCondLst>
                                  <p:childTnLst>
                                    <p:set>
                                      <p:cBhvr>
                                        <p:cTn dur="1" fill="hold" id="18">
                                          <p:stCondLst>
                                            <p:cond delay="0"/>
                                          </p:stCondLst>
                                        </p:cTn>
                                        <p:tgtEl>
                                          <p:spTgt spid="5"/>
                                        </p:tgtEl>
                                        <p:attrNameLst>
                                          <p:attrName>style.visibility</p:attrName>
                                        </p:attrNameLst>
                                      </p:cBhvr>
                                      <p:to>
                                        <p:strVal val="visible"/>
                                      </p:to>
                                    </p:set>
                                    <p:animEffect filter="wipe(left)" transition="in">
                                      <p:cBhvr>
                                        <p:cTn dur="500" id="19"/>
                                        <p:tgtEl>
                                          <p:spTgt spid="5"/>
                                        </p:tgtEl>
                                      </p:cBhvr>
                                    </p:animEffect>
                                  </p:childTnLst>
                                </p:cTn>
                              </p:par>
                            </p:childTnLst>
                          </p:cTn>
                        </p:par>
                        <p:par>
                          <p:cTn fill="hold" id="20" nodeType="afterGroup">
                            <p:stCondLst>
                              <p:cond delay="2000"/>
                            </p:stCondLst>
                            <p:childTnLst>
                              <p:par>
                                <p:cTn fill="hold" id="21" nodeType="afterEffect" presetClass="entr" presetID="22" presetSubtype="2">
                                  <p:stCondLst>
                                    <p:cond delay="0"/>
                                  </p:stCondLst>
                                  <p:childTnLst>
                                    <p:set>
                                      <p:cBhvr>
                                        <p:cTn dur="1" fill="hold" id="22">
                                          <p:stCondLst>
                                            <p:cond delay="0"/>
                                          </p:stCondLst>
                                        </p:cTn>
                                        <p:tgtEl>
                                          <p:spTgt spid="13"/>
                                        </p:tgtEl>
                                        <p:attrNameLst>
                                          <p:attrName>style.visibility</p:attrName>
                                        </p:attrNameLst>
                                      </p:cBhvr>
                                      <p:to>
                                        <p:strVal val="visible"/>
                                      </p:to>
                                    </p:set>
                                    <p:animEffect filter="wipe(right)" transition="in">
                                      <p:cBhvr>
                                        <p:cTn dur="500" id="23"/>
                                        <p:tgtEl>
                                          <p:spTgt spid="13"/>
                                        </p:tgtEl>
                                      </p:cBhvr>
                                    </p:animEffect>
                                  </p:childTnLst>
                                </p:cTn>
                              </p:par>
                            </p:childTnLst>
                          </p:cTn>
                        </p:par>
                        <p:par>
                          <p:cTn fill="hold" id="24" nodeType="afterGroup">
                            <p:stCondLst>
                              <p:cond delay="2500"/>
                            </p:stCondLst>
                            <p:childTnLst>
                              <p:par>
                                <p:cTn fill="hold" id="25" nodeType="afterEffect" presetClass="entr" presetID="22" presetSubtype="8">
                                  <p:stCondLst>
                                    <p:cond delay="0"/>
                                  </p:stCondLst>
                                  <p:childTnLst>
                                    <p:set>
                                      <p:cBhvr>
                                        <p:cTn dur="1" fill="hold" id="26">
                                          <p:stCondLst>
                                            <p:cond delay="0"/>
                                          </p:stCondLst>
                                        </p:cTn>
                                        <p:tgtEl>
                                          <p:spTgt spid="4"/>
                                        </p:tgtEl>
                                        <p:attrNameLst>
                                          <p:attrName>style.visibility</p:attrName>
                                        </p:attrNameLst>
                                      </p:cBhvr>
                                      <p:to>
                                        <p:strVal val="visible"/>
                                      </p:to>
                                    </p:set>
                                    <p:animEffect filter="wipe(left)" transition="in">
                                      <p:cBhvr>
                                        <p:cTn dur="500" id="27"/>
                                        <p:tgtEl>
                                          <p:spTgt spid="4"/>
                                        </p:tgtEl>
                                      </p:cBhvr>
                                    </p:animEffect>
                                  </p:childTnLst>
                                </p:cTn>
                              </p:par>
                            </p:childTnLst>
                          </p:cTn>
                        </p:par>
                        <p:par>
                          <p:cTn fill="hold" id="28" nodeType="afterGroup">
                            <p:stCondLst>
                              <p:cond delay="3000"/>
                            </p:stCondLst>
                            <p:childTnLst>
                              <p:par>
                                <p:cTn fill="hold" id="29" nodeType="afterEffect" presetClass="entr" presetID="22" presetSubtype="2">
                                  <p:stCondLst>
                                    <p:cond delay="0"/>
                                  </p:stCondLst>
                                  <p:childTnLst>
                                    <p:set>
                                      <p:cBhvr>
                                        <p:cTn dur="1" fill="hold" id="30">
                                          <p:stCondLst>
                                            <p:cond delay="0"/>
                                          </p:stCondLst>
                                        </p:cTn>
                                        <p:tgtEl>
                                          <p:spTgt spid="10"/>
                                        </p:tgtEl>
                                        <p:attrNameLst>
                                          <p:attrName>style.visibility</p:attrName>
                                        </p:attrNameLst>
                                      </p:cBhvr>
                                      <p:to>
                                        <p:strVal val="visible"/>
                                      </p:to>
                                    </p:set>
                                    <p:animEffect filter="wipe(right)" transition="in">
                                      <p:cBhvr>
                                        <p:cTn dur="500" id="31"/>
                                        <p:tgtEl>
                                          <p:spTgt spid="10"/>
                                        </p:tgtEl>
                                      </p:cBhvr>
                                    </p:animEffect>
                                  </p:childTnLst>
                                </p:cTn>
                              </p:par>
                            </p:childTnLst>
                          </p:cTn>
                        </p:par>
                        <p:par>
                          <p:cTn fill="hold" id="32" nodeType="afterGroup">
                            <p:stCondLst>
                              <p:cond delay="3500"/>
                            </p:stCondLst>
                            <p:childTnLst>
                              <p:par>
                                <p:cTn fill="hold" id="33" nodeType="afterEffect" presetClass="entr" presetID="22" presetSubtype="8">
                                  <p:stCondLst>
                                    <p:cond delay="0"/>
                                  </p:stCondLst>
                                  <p:childTnLst>
                                    <p:set>
                                      <p:cBhvr>
                                        <p:cTn dur="1" fill="hold" id="34">
                                          <p:stCondLst>
                                            <p:cond delay="0"/>
                                          </p:stCondLst>
                                        </p:cTn>
                                        <p:tgtEl>
                                          <p:spTgt spid="3"/>
                                        </p:tgtEl>
                                        <p:attrNameLst>
                                          <p:attrName>style.visibility</p:attrName>
                                        </p:attrNameLst>
                                      </p:cBhvr>
                                      <p:to>
                                        <p:strVal val="visible"/>
                                      </p:to>
                                    </p:set>
                                    <p:animEffect filter="wipe(left)" transition="in">
                                      <p:cBhvr>
                                        <p:cTn dur="500" id="35"/>
                                        <p:tgtEl>
                                          <p:spTgt spid="3"/>
                                        </p:tgtEl>
                                      </p:cBhvr>
                                    </p:animEffect>
                                  </p:childTnLst>
                                </p:cTn>
                              </p:par>
                            </p:childTnLst>
                          </p:cTn>
                        </p:par>
                        <p:par>
                          <p:cTn fill="hold" id="36" nodeType="afterGroup">
                            <p:stCondLst>
                              <p:cond delay="4000"/>
                            </p:stCondLst>
                            <p:childTnLst>
                              <p:par>
                                <p:cTn fill="hold" id="37" nodeType="afterEffect" presetClass="entr" presetID="22" presetSubtype="4">
                                  <p:stCondLst>
                                    <p:cond delay="0"/>
                                  </p:stCondLst>
                                  <p:childTnLst>
                                    <p:set>
                                      <p:cBhvr>
                                        <p:cTn dur="1" fill="hold" id="38">
                                          <p:stCondLst>
                                            <p:cond delay="0"/>
                                          </p:stCondLst>
                                        </p:cTn>
                                        <p:tgtEl>
                                          <p:spTgt spid="7"/>
                                        </p:tgtEl>
                                        <p:attrNameLst>
                                          <p:attrName>style.visibility</p:attrName>
                                        </p:attrNameLst>
                                      </p:cBhvr>
                                      <p:to>
                                        <p:strVal val="visible"/>
                                      </p:to>
                                    </p:set>
                                    <p:animEffect filter="wipe(down)" transition="in">
                                      <p:cBhvr>
                                        <p:cTn dur="500" id="39"/>
                                        <p:tgtEl>
                                          <p:spTgt spid="7"/>
                                        </p:tgtEl>
                                      </p:cBhvr>
                                    </p:animEffect>
                                  </p:childTnLst>
                                </p:cTn>
                              </p:par>
                            </p:childTnLst>
                          </p:cTn>
                        </p:par>
                        <p:par>
                          <p:cTn fill="hold" id="40" nodeType="afterGroup">
                            <p:stCondLst>
                              <p:cond delay="4500"/>
                            </p:stCondLst>
                            <p:childTnLst>
                              <p:par>
                                <p:cTn fill="hold" id="41" nodeType="afterEffect" presetClass="entr" presetID="22" presetSubtype="1">
                                  <p:stCondLst>
                                    <p:cond delay="0"/>
                                  </p:stCondLst>
                                  <p:childTnLst>
                                    <p:set>
                                      <p:cBhvr>
                                        <p:cTn dur="1" fill="hold" id="42">
                                          <p:stCondLst>
                                            <p:cond delay="0"/>
                                          </p:stCondLst>
                                        </p:cTn>
                                        <p:tgtEl>
                                          <p:spTgt spid="22"/>
                                        </p:tgtEl>
                                        <p:attrNameLst>
                                          <p:attrName>style.visibility</p:attrName>
                                        </p:attrNameLst>
                                      </p:cBhvr>
                                      <p:to>
                                        <p:strVal val="visible"/>
                                      </p:to>
                                    </p:set>
                                    <p:animEffect filter="wipe(up)" transition="in">
                                      <p:cBhvr>
                                        <p:cTn dur="500" id="43"/>
                                        <p:tgtEl>
                                          <p:spTgt spid="22"/>
                                        </p:tgtEl>
                                      </p:cBhvr>
                                    </p:animEffect>
                                  </p:childTnLst>
                                </p:cTn>
                              </p:par>
                            </p:childTnLst>
                          </p:cTn>
                        </p:par>
                        <p:par>
                          <p:cTn fill="hold" id="44" nodeType="afterGroup">
                            <p:stCondLst>
                              <p:cond delay="5000"/>
                            </p:stCondLst>
                            <p:childTnLst>
                              <p:par>
                                <p:cTn fill="hold" id="45" nodeType="afterEffect" presetClass="entr" presetID="22" presetSubtype="8">
                                  <p:stCondLst>
                                    <p:cond delay="0"/>
                                  </p:stCondLst>
                                  <p:childTnLst>
                                    <p:set>
                                      <p:cBhvr>
                                        <p:cTn dur="1" fill="hold" id="46">
                                          <p:stCondLst>
                                            <p:cond delay="0"/>
                                          </p:stCondLst>
                                        </p:cTn>
                                        <p:tgtEl>
                                          <p:spTgt spid="26"/>
                                        </p:tgtEl>
                                        <p:attrNameLst>
                                          <p:attrName>style.visibility</p:attrName>
                                        </p:attrNameLst>
                                      </p:cBhvr>
                                      <p:to>
                                        <p:strVal val="visible"/>
                                      </p:to>
                                    </p:set>
                                    <p:animEffect filter="wipe(left)" transition="in">
                                      <p:cBhvr>
                                        <p:cTn dur="500" id="47"/>
                                        <p:tgtEl>
                                          <p:spTgt spid="26"/>
                                        </p:tgtEl>
                                      </p:cBhvr>
                                    </p:animEffect>
                                  </p:childTnLst>
                                </p:cTn>
                              </p:par>
                            </p:childTnLst>
                          </p:cTn>
                        </p:par>
                        <p:par>
                          <p:cTn fill="hold" id="48" nodeType="afterGroup">
                            <p:stCondLst>
                              <p:cond delay="5500"/>
                            </p:stCondLst>
                            <p:childTnLst>
                              <p:par>
                                <p:cTn fill="hold" id="49" nodeType="afterEffect" presetClass="entr" presetID="22" presetSubtype="1">
                                  <p:stCondLst>
                                    <p:cond delay="0"/>
                                  </p:stCondLst>
                                  <p:childTnLst>
                                    <p:set>
                                      <p:cBhvr>
                                        <p:cTn dur="1" fill="hold" id="50">
                                          <p:stCondLst>
                                            <p:cond delay="0"/>
                                          </p:stCondLst>
                                        </p:cTn>
                                        <p:tgtEl>
                                          <p:spTgt spid="24"/>
                                        </p:tgtEl>
                                        <p:attrNameLst>
                                          <p:attrName>style.visibility</p:attrName>
                                        </p:attrNameLst>
                                      </p:cBhvr>
                                      <p:to>
                                        <p:strVal val="visible"/>
                                      </p:to>
                                    </p:set>
                                    <p:animEffect filter="wipe(up)" transition="in">
                                      <p:cBhvr>
                                        <p:cTn dur="500" id="51"/>
                                        <p:tgtEl>
                                          <p:spTgt spid="24"/>
                                        </p:tgtEl>
                                      </p:cBhvr>
                                    </p:animEffect>
                                  </p:childTnLst>
                                </p:cTn>
                              </p:par>
                            </p:childTnLst>
                          </p:cTn>
                        </p:par>
                        <p:par>
                          <p:cTn fill="hold" id="52" nodeType="afterGroup">
                            <p:stCondLst>
                              <p:cond delay="6000"/>
                            </p:stCondLst>
                            <p:childTnLst>
                              <p:par>
                                <p:cTn fill="hold" id="53" nodeType="afterEffect" presetClass="entr" presetID="22" presetSubtype="8">
                                  <p:stCondLst>
                                    <p:cond delay="0"/>
                                  </p:stCondLst>
                                  <p:childTnLst>
                                    <p:set>
                                      <p:cBhvr>
                                        <p:cTn dur="1" fill="hold" id="54">
                                          <p:stCondLst>
                                            <p:cond delay="0"/>
                                          </p:stCondLst>
                                        </p:cTn>
                                        <p:tgtEl>
                                          <p:spTgt spid="29"/>
                                        </p:tgtEl>
                                        <p:attrNameLst>
                                          <p:attrName>style.visibility</p:attrName>
                                        </p:attrNameLst>
                                      </p:cBhvr>
                                      <p:to>
                                        <p:strVal val="visible"/>
                                      </p:to>
                                    </p:set>
                                    <p:animEffect filter="wipe(left)" transition="in">
                                      <p:cBhvr>
                                        <p:cTn dur="500" id="55"/>
                                        <p:tgtEl>
                                          <p:spTgt spid="29"/>
                                        </p:tgtEl>
                                      </p:cBhvr>
                                    </p:animEffect>
                                  </p:childTnLst>
                                </p:cTn>
                              </p:par>
                            </p:childTnLst>
                          </p:cTn>
                        </p:par>
                        <p:par>
                          <p:cTn fill="hold" id="56" nodeType="afterGroup">
                            <p:stCondLst>
                              <p:cond delay="6500"/>
                            </p:stCondLst>
                            <p:childTnLst>
                              <p:par>
                                <p:cTn fill="hold" id="57" nodeType="afterEffect" presetClass="entr" presetID="22" presetSubtype="1">
                                  <p:stCondLst>
                                    <p:cond delay="0"/>
                                  </p:stCondLst>
                                  <p:childTnLst>
                                    <p:set>
                                      <p:cBhvr>
                                        <p:cTn dur="1" fill="hold" id="58">
                                          <p:stCondLst>
                                            <p:cond delay="0"/>
                                          </p:stCondLst>
                                        </p:cTn>
                                        <p:tgtEl>
                                          <p:spTgt spid="25"/>
                                        </p:tgtEl>
                                        <p:attrNameLst>
                                          <p:attrName>style.visibility</p:attrName>
                                        </p:attrNameLst>
                                      </p:cBhvr>
                                      <p:to>
                                        <p:strVal val="visible"/>
                                      </p:to>
                                    </p:set>
                                    <p:animEffect filter="wipe(up)" transition="in">
                                      <p:cBhvr>
                                        <p:cTn dur="500" id="59"/>
                                        <p:tgtEl>
                                          <p:spTgt spid="25"/>
                                        </p:tgtEl>
                                      </p:cBhvr>
                                    </p:animEffect>
                                  </p:childTnLst>
                                </p:cTn>
                              </p:par>
                            </p:childTnLst>
                          </p:cTn>
                        </p:par>
                        <p:par>
                          <p:cTn fill="hold" id="60" nodeType="afterGroup">
                            <p:stCondLst>
                              <p:cond delay="7000"/>
                            </p:stCondLst>
                            <p:childTnLst>
                              <p:par>
                                <p:cTn fill="hold" id="61" nodeType="afterEffect" presetClass="entr" presetID="22" presetSubtype="8">
                                  <p:stCondLst>
                                    <p:cond delay="0"/>
                                  </p:stCondLst>
                                  <p:childTnLst>
                                    <p:set>
                                      <p:cBhvr>
                                        <p:cTn dur="1" fill="hold" id="62">
                                          <p:stCondLst>
                                            <p:cond delay="0"/>
                                          </p:stCondLst>
                                        </p:cTn>
                                        <p:tgtEl>
                                          <p:spTgt spid="32"/>
                                        </p:tgtEl>
                                        <p:attrNameLst>
                                          <p:attrName>style.visibility</p:attrName>
                                        </p:attrNameLst>
                                      </p:cBhvr>
                                      <p:to>
                                        <p:strVal val="visible"/>
                                      </p:to>
                                    </p:set>
                                    <p:animEffect filter="wipe(left)" transition="in">
                                      <p:cBhvr>
                                        <p:cTn dur="500" id="63"/>
                                        <p:tgtEl>
                                          <p:spTgt spid="32"/>
                                        </p:tgtEl>
                                      </p:cBhvr>
                                    </p:animEffect>
                                  </p:childTnLst>
                                </p:cTn>
                              </p:par>
                            </p:childTnLst>
                          </p:cTn>
                        </p:par>
                        <p:par>
                          <p:cTn fill="hold" id="64" nodeType="afterGroup">
                            <p:stCondLst>
                              <p:cond delay="7500"/>
                            </p:stCondLst>
                            <p:childTnLst>
                              <p:par>
                                <p:cTn fill="hold" id="65" nodeType="afterEffect" presetClass="entr" presetID="22" presetSubtype="1">
                                  <p:stCondLst>
                                    <p:cond delay="0"/>
                                  </p:stCondLst>
                                  <p:childTnLst>
                                    <p:set>
                                      <p:cBhvr>
                                        <p:cTn dur="1" fill="hold" id="66">
                                          <p:stCondLst>
                                            <p:cond delay="0"/>
                                          </p:stCondLst>
                                        </p:cTn>
                                        <p:tgtEl>
                                          <p:spTgt spid="35"/>
                                        </p:tgtEl>
                                        <p:attrNameLst>
                                          <p:attrName>style.visibility</p:attrName>
                                        </p:attrNameLst>
                                      </p:cBhvr>
                                      <p:to>
                                        <p:strVal val="visible"/>
                                      </p:to>
                                    </p:set>
                                    <p:animEffect filter="wipe(up)" transition="in">
                                      <p:cBhvr>
                                        <p:cTn dur="500" id="67"/>
                                        <p:tgtEl>
                                          <p:spTgt spid="35"/>
                                        </p:tgtEl>
                                      </p:cBhvr>
                                    </p:animEffect>
                                  </p:childTnLst>
                                </p:cTn>
                              </p:par>
                            </p:childTnLst>
                          </p:cTn>
                        </p:par>
                        <p:par>
                          <p:cTn fill="hold" id="68" nodeType="afterGroup">
                            <p:stCondLst>
                              <p:cond delay="8000"/>
                            </p:stCondLst>
                            <p:childTnLst>
                              <p:par>
                                <p:cTn fill="hold" id="69" nodeType="afterEffect" presetClass="entr" presetID="22" presetSubtype="8">
                                  <p:stCondLst>
                                    <p:cond delay="0"/>
                                  </p:stCondLst>
                                  <p:childTnLst>
                                    <p:set>
                                      <p:cBhvr>
                                        <p:cTn dur="1" fill="hold" id="70">
                                          <p:stCondLst>
                                            <p:cond delay="0"/>
                                          </p:stCondLst>
                                        </p:cTn>
                                        <p:tgtEl>
                                          <p:spTgt spid="37"/>
                                        </p:tgtEl>
                                        <p:attrNameLst>
                                          <p:attrName>style.visibility</p:attrName>
                                        </p:attrNameLst>
                                      </p:cBhvr>
                                      <p:to>
                                        <p:strVal val="visible"/>
                                      </p:to>
                                    </p:set>
                                    <p:animEffect filter="wipe(left)" transition="in">
                                      <p:cBhvr>
                                        <p:cTn dur="500" id="71"/>
                                        <p:tgtEl>
                                          <p:spTgt spid="37"/>
                                        </p:tgtEl>
                                      </p:cBhvr>
                                    </p:animEffect>
                                  </p:childTnLst>
                                </p:cTn>
                              </p:par>
                            </p:childTnLst>
                          </p:cTn>
                        </p:par>
                        <p:par>
                          <p:cTn fill="hold" id="72" nodeType="afterGroup">
                            <p:stCondLst>
                              <p:cond delay="8500"/>
                            </p:stCondLst>
                            <p:childTnLst>
                              <p:par>
                                <p:cTn fill="hold" id="73" nodeType="afterEffect" presetClass="entr" presetID="22" presetSubtype="1">
                                  <p:stCondLst>
                                    <p:cond delay="0"/>
                                  </p:stCondLst>
                                  <p:childTnLst>
                                    <p:set>
                                      <p:cBhvr>
                                        <p:cTn dur="1" fill="hold" id="74">
                                          <p:stCondLst>
                                            <p:cond delay="0"/>
                                          </p:stCondLst>
                                        </p:cTn>
                                        <p:tgtEl>
                                          <p:spTgt spid="36"/>
                                        </p:tgtEl>
                                        <p:attrNameLst>
                                          <p:attrName>style.visibility</p:attrName>
                                        </p:attrNameLst>
                                      </p:cBhvr>
                                      <p:to>
                                        <p:strVal val="visible"/>
                                      </p:to>
                                    </p:set>
                                    <p:animEffect filter="wipe(up)" transition="in">
                                      <p:cBhvr>
                                        <p:cTn dur="500" id="75"/>
                                        <p:tgtEl>
                                          <p:spTgt spid="36"/>
                                        </p:tgtEl>
                                      </p:cBhvr>
                                    </p:animEffect>
                                  </p:childTnLst>
                                </p:cTn>
                              </p:par>
                            </p:childTnLst>
                          </p:cTn>
                        </p:par>
                        <p:par>
                          <p:cTn fill="hold" id="76" nodeType="afterGroup">
                            <p:stCondLst>
                              <p:cond delay="9000"/>
                            </p:stCondLst>
                            <p:childTnLst>
                              <p:par>
                                <p:cTn fill="hold" id="77" nodeType="afterEffect" presetClass="entr" presetID="22" presetSubtype="8">
                                  <p:stCondLst>
                                    <p:cond delay="0"/>
                                  </p:stCondLst>
                                  <p:childTnLst>
                                    <p:set>
                                      <p:cBhvr>
                                        <p:cTn dur="1" fill="hold" id="78">
                                          <p:stCondLst>
                                            <p:cond delay="0"/>
                                          </p:stCondLst>
                                        </p:cTn>
                                        <p:tgtEl>
                                          <p:spTgt spid="40"/>
                                        </p:tgtEl>
                                        <p:attrNameLst>
                                          <p:attrName>style.visibility</p:attrName>
                                        </p:attrNameLst>
                                      </p:cBhvr>
                                      <p:to>
                                        <p:strVal val="visible"/>
                                      </p:to>
                                    </p:set>
                                    <p:animEffect filter="wipe(left)" transition="in">
                                      <p:cBhvr>
                                        <p:cTn dur="500" id="79"/>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stretch>
            <a:fillRect/>
          </a:stretch>
        </a:blipFill>
        <a:effectLst/>
      </p:bgPr>
    </p:bg>
    <p:spTree>
      <p:nvGrpSpPr>
        <p:cNvPr id="1" name=""/>
        <p:cNvGrpSpPr/>
        <p:nvPr/>
      </p:nvGrpSpPr>
      <p:grpSpPr>
        <a:xfrm>
          <a:off x="0" y="0"/>
          <a:ext cx="0" cy="0"/>
        </a:xfrm>
      </p:grpSpPr>
      <p:sp>
        <p:nvSpPr>
          <p:cNvPr id="87" name="Text Box 18"/>
          <p:cNvSpPr txBox="1">
            <a:spLocks noChangeArrowheads="1"/>
          </p:cNvSpPr>
          <p:nvPr/>
        </p:nvSpPr>
        <p:spPr bwMode="gray">
          <a:xfrm>
            <a:off x="3840163" y="488950"/>
            <a:ext cx="4511675" cy="5996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fontAlgn="auto">
              <a:buFont charset="0" panose="020b0604020202020204" pitchFamily="34" typeface="Arial"/>
              <a:buNone/>
              <a:defRPr/>
            </a:pPr>
            <a:r>
              <a:rPr altLang="en-US" lang="zh-CN" noProof="1" smtClean="0" sz="3335">
                <a:solidFill>
                  <a:srgbClr val="333333"/>
                </a:solidFill>
                <a:latin charset="-122" panose="020b0503020204020204" pitchFamily="34" typeface="微软雅黑"/>
                <a:ea charset="-122" panose="020b0503020204020204" pitchFamily="34" typeface="微软雅黑"/>
              </a:rPr>
              <a:t>点击添加标题文字内容</a:t>
            </a: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圆角矩形 3"/>
          <p:cNvSpPr/>
          <p:nvPr/>
        </p:nvSpPr>
        <p:spPr>
          <a:xfrm rot="5400000">
            <a:off x="3428206" y="3871120"/>
            <a:ext cx="2790825" cy="1547812"/>
          </a:xfrm>
          <a:prstGeom prst="roundRect">
            <a:avLst>
              <a:gd fmla="val 50000" name="adj"/>
            </a:avLst>
          </a:prstGeom>
          <a:solidFill>
            <a:schemeClr val="accent2"/>
          </a:solidFill>
          <a:ln>
            <a:noFill/>
          </a:ln>
          <a:effectLst>
            <a:outerShdw algn="tr" blurRad="4445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latin typeface="+mj-ea"/>
              <a:ea typeface="+mj-ea"/>
            </a:endParaRPr>
          </a:p>
        </p:txBody>
      </p:sp>
      <p:grpSp>
        <p:nvGrpSpPr>
          <p:cNvPr id="5" name="组合 4"/>
          <p:cNvGrpSpPr/>
          <p:nvPr/>
        </p:nvGrpSpPr>
        <p:grpSpPr>
          <a:xfrm>
            <a:off x="4245856" y="4766696"/>
            <a:ext cx="1182195" cy="1182195"/>
            <a:chOff x="304800" y="673100"/>
            <a:chExt cx="4000500" cy="4000500"/>
          </a:xfrm>
          <a:effectLst>
            <a:outerShdw algn="tr" blurRad="444500" dir="8100000" dist="254000" rotWithShape="0">
              <a:prstClr val="black">
                <a:alpha val="50000"/>
              </a:prstClr>
            </a:outerShdw>
          </a:effectLst>
        </p:grpSpPr>
        <p:sp>
          <p:nvSpPr>
            <p:cNvPr id="6" name="同心圆 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solidFill>
                  <a:schemeClr val="tx1"/>
                </a:solidFill>
                <a:latin typeface="+mj-ea"/>
                <a:ea typeface="+mj-ea"/>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latin typeface="+mj-ea"/>
                <a:ea typeface="+mj-ea"/>
              </a:endParaRPr>
            </a:p>
          </p:txBody>
        </p:sp>
      </p:grpSp>
      <p:grpSp>
        <p:nvGrpSpPr>
          <p:cNvPr id="8" name="组合 7"/>
          <p:cNvGrpSpPr/>
          <p:nvPr/>
        </p:nvGrpSpPr>
        <p:grpSpPr>
          <a:xfrm>
            <a:off x="2078038" y="2486025"/>
            <a:ext cx="1547812" cy="3554413"/>
            <a:chOff x="4013612" y="985436"/>
            <a:chExt cx="1443428" cy="3314468"/>
          </a:xfrm>
        </p:grpSpPr>
        <p:sp>
          <p:nvSpPr>
            <p:cNvPr id="9" name="圆角矩形 8"/>
            <p:cNvSpPr/>
            <p:nvPr/>
          </p:nvSpPr>
          <p:spPr>
            <a:xfrm rot="5400000">
              <a:off x="3078092" y="1920956"/>
              <a:ext cx="3314468" cy="1443428"/>
            </a:xfrm>
            <a:prstGeom prst="roundRect">
              <a:avLst>
                <a:gd fmla="val 50000" name="adj"/>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algn="tr" blurRad="4445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latin typeface="+mj-ea"/>
                <a:ea typeface="+mj-ea"/>
              </a:endParaRPr>
            </a:p>
          </p:txBody>
        </p:sp>
        <p:sp>
          <p:nvSpPr>
            <p:cNvPr id="10" name="圆角矩形 9"/>
            <p:cNvSpPr/>
            <p:nvPr/>
          </p:nvSpPr>
          <p:spPr>
            <a:xfrm rot="5400000">
              <a:off x="3109919" y="1976471"/>
              <a:ext cx="3250813" cy="1351642"/>
            </a:xfrm>
            <a:prstGeom prst="roundRect">
              <a:avLst>
                <a:gd fmla="val 50000" name="adj"/>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latin typeface="+mj-ea"/>
                <a:ea typeface="+mj-ea"/>
              </a:endParaRPr>
            </a:p>
          </p:txBody>
        </p:sp>
      </p:grpSp>
      <p:sp>
        <p:nvSpPr>
          <p:cNvPr id="11" name="椭圆 10"/>
          <p:cNvSpPr/>
          <p:nvPr/>
        </p:nvSpPr>
        <p:spPr>
          <a:xfrm>
            <a:off x="2262188" y="4757738"/>
            <a:ext cx="1200150" cy="1200150"/>
          </a:xfrm>
          <a:prstGeom prst="ellipse">
            <a:avLst/>
          </a:prstGeom>
          <a:solidFill>
            <a:schemeClr val="accent1"/>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latin typeface="+mj-ea"/>
              <a:ea typeface="+mj-ea"/>
            </a:endParaRPr>
          </a:p>
        </p:txBody>
      </p:sp>
      <p:sp>
        <p:nvSpPr>
          <p:cNvPr id="12" name="圆角矩形 11"/>
          <p:cNvSpPr/>
          <p:nvPr/>
        </p:nvSpPr>
        <p:spPr>
          <a:xfrm rot="5400000">
            <a:off x="7048500" y="3549650"/>
            <a:ext cx="3433763" cy="1547813"/>
          </a:xfrm>
          <a:prstGeom prst="roundRect">
            <a:avLst>
              <a:gd fmla="val 50000" name="adj"/>
            </a:avLst>
          </a:prstGeom>
          <a:solidFill>
            <a:schemeClr val="accent4"/>
          </a:solidFill>
          <a:ln>
            <a:noFill/>
          </a:ln>
          <a:effectLst>
            <a:outerShdw algn="tr" blurRad="4445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latin typeface="+mj-ea"/>
              <a:ea typeface="+mj-ea"/>
            </a:endParaRPr>
          </a:p>
        </p:txBody>
      </p:sp>
      <p:grpSp>
        <p:nvGrpSpPr>
          <p:cNvPr id="13" name="组合 12"/>
          <p:cNvGrpSpPr/>
          <p:nvPr/>
        </p:nvGrpSpPr>
        <p:grpSpPr>
          <a:xfrm>
            <a:off x="8194594" y="4766696"/>
            <a:ext cx="1182194" cy="1182195"/>
            <a:chOff x="304800" y="673100"/>
            <a:chExt cx="4000500" cy="4000500"/>
          </a:xfrm>
          <a:effectLst>
            <a:outerShdw algn="tr" blurRad="444500" dir="8100000" dist="254000" rotWithShape="0">
              <a:prstClr val="black">
                <a:alpha val="50000"/>
              </a:prstClr>
            </a:outerShdw>
          </a:effectLst>
        </p:grpSpPr>
        <p:sp>
          <p:nvSpPr>
            <p:cNvPr id="14" name="同心圆 13"/>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solidFill>
                  <a:schemeClr val="tx1"/>
                </a:solidFill>
                <a:latin typeface="+mj-ea"/>
                <a:ea typeface="+mj-ea"/>
              </a:endParaRPr>
            </a:p>
          </p:txBody>
        </p:sp>
        <p:sp>
          <p:nvSpPr>
            <p:cNvPr id="15" name="椭圆 1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latin typeface="+mj-ea"/>
                <a:ea typeface="+mj-ea"/>
              </a:endParaRPr>
            </a:p>
          </p:txBody>
        </p:sp>
      </p:grpSp>
      <p:grpSp>
        <p:nvGrpSpPr>
          <p:cNvPr id="16" name="组合 15"/>
          <p:cNvGrpSpPr/>
          <p:nvPr/>
        </p:nvGrpSpPr>
        <p:grpSpPr>
          <a:xfrm>
            <a:off x="6019800" y="2486025"/>
            <a:ext cx="1549400" cy="3554413"/>
            <a:chOff x="4013612" y="985436"/>
            <a:chExt cx="1443428" cy="3314468"/>
          </a:xfrm>
        </p:grpSpPr>
        <p:sp>
          <p:nvSpPr>
            <p:cNvPr id="17" name="圆角矩形 16"/>
            <p:cNvSpPr/>
            <p:nvPr/>
          </p:nvSpPr>
          <p:spPr>
            <a:xfrm rot="5400000">
              <a:off x="3078092" y="1920956"/>
              <a:ext cx="3314468" cy="1443428"/>
            </a:xfrm>
            <a:prstGeom prst="roundRect">
              <a:avLst>
                <a:gd fmla="val 50000" name="adj"/>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algn="tr" blurRad="4445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latin typeface="+mj-ea"/>
                <a:ea typeface="+mj-ea"/>
              </a:endParaRPr>
            </a:p>
          </p:txBody>
        </p:sp>
        <p:sp>
          <p:nvSpPr>
            <p:cNvPr id="18" name="圆角矩形 17"/>
            <p:cNvSpPr/>
            <p:nvPr/>
          </p:nvSpPr>
          <p:spPr>
            <a:xfrm rot="5400000">
              <a:off x="3109920" y="1976424"/>
              <a:ext cx="3250813" cy="1351735"/>
            </a:xfrm>
            <a:prstGeom prst="roundRect">
              <a:avLst>
                <a:gd fmla="val 50000" name="adj"/>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latin typeface="+mj-ea"/>
                <a:ea typeface="+mj-ea"/>
              </a:endParaRPr>
            </a:p>
          </p:txBody>
        </p:sp>
      </p:grpSp>
      <p:sp>
        <p:nvSpPr>
          <p:cNvPr id="19" name="椭圆 18"/>
          <p:cNvSpPr/>
          <p:nvPr/>
        </p:nvSpPr>
        <p:spPr>
          <a:xfrm>
            <a:off x="6211888" y="4757738"/>
            <a:ext cx="1200150" cy="1200150"/>
          </a:xfrm>
          <a:prstGeom prst="ellipse">
            <a:avLst/>
          </a:prstGeom>
          <a:solidFill>
            <a:schemeClr val="accent3"/>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latin typeface="+mj-ea"/>
              <a:ea typeface="+mj-ea"/>
            </a:endParaRPr>
          </a:p>
        </p:txBody>
      </p:sp>
      <p:sp>
        <p:nvSpPr>
          <p:cNvPr id="20" name="TextBox 123"/>
          <p:cNvSpPr txBox="1">
            <a:spLocks noChangeArrowheads="1"/>
          </p:cNvSpPr>
          <p:nvPr/>
        </p:nvSpPr>
        <p:spPr bwMode="auto">
          <a:xfrm>
            <a:off x="6272212" y="3032125"/>
            <a:ext cx="6400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z="2400">
                <a:latin charset="-122" panose="02010600030101010101" pitchFamily="2" typeface="宋体"/>
              </a:rPr>
              <a:t>25%</a:t>
            </a:r>
          </a:p>
        </p:txBody>
      </p:sp>
      <p:sp>
        <p:nvSpPr>
          <p:cNvPr id="21" name="TextBox 124"/>
          <p:cNvSpPr txBox="1">
            <a:spLocks noChangeArrowheads="1"/>
          </p:cNvSpPr>
          <p:nvPr/>
        </p:nvSpPr>
        <p:spPr bwMode="auto">
          <a:xfrm>
            <a:off x="2282825" y="3032125"/>
            <a:ext cx="6400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z="2400">
                <a:latin charset="-122" panose="02010600030101010101" pitchFamily="2" typeface="宋体"/>
              </a:rPr>
              <a:t>25%</a:t>
            </a:r>
          </a:p>
        </p:txBody>
      </p:sp>
      <p:sp>
        <p:nvSpPr>
          <p:cNvPr id="22" name="TextBox 127"/>
          <p:cNvSpPr txBox="1">
            <a:spLocks noChangeArrowheads="1"/>
          </p:cNvSpPr>
          <p:nvPr/>
        </p:nvSpPr>
        <p:spPr bwMode="auto">
          <a:xfrm>
            <a:off x="4246563" y="3711575"/>
            <a:ext cx="6400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z="2400">
                <a:solidFill>
                  <a:schemeClr val="bg1"/>
                </a:solidFill>
                <a:latin charset="-122" panose="02010600030101010101" pitchFamily="2" typeface="宋体"/>
              </a:rPr>
              <a:t>15%</a:t>
            </a:r>
          </a:p>
        </p:txBody>
      </p:sp>
      <p:sp>
        <p:nvSpPr>
          <p:cNvPr id="23" name="TextBox 128"/>
          <p:cNvSpPr txBox="1">
            <a:spLocks noChangeArrowheads="1"/>
          </p:cNvSpPr>
          <p:nvPr/>
        </p:nvSpPr>
        <p:spPr bwMode="auto">
          <a:xfrm>
            <a:off x="8220074" y="3032125"/>
            <a:ext cx="6400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z="2400">
                <a:solidFill>
                  <a:schemeClr val="bg1"/>
                </a:solidFill>
                <a:latin charset="-122" panose="02010600030101010101" pitchFamily="2" typeface="宋体"/>
              </a:rPr>
              <a:t>25%</a:t>
            </a:r>
          </a:p>
        </p:txBody>
      </p:sp>
      <p:sp>
        <p:nvSpPr>
          <p:cNvPr id="24" name="TextBox 131"/>
          <p:cNvSpPr txBox="1">
            <a:spLocks noChangeArrowheads="1"/>
          </p:cNvSpPr>
          <p:nvPr/>
        </p:nvSpPr>
        <p:spPr bwMode="auto">
          <a:xfrm>
            <a:off x="2255838" y="1104900"/>
            <a:ext cx="14020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en-US" lang="zh-CN" sz="1600">
                <a:solidFill>
                  <a:srgbClr val="080808"/>
                </a:solidFill>
                <a:latin charset="-122" panose="02010600030101010101" pitchFamily="2" typeface="宋体"/>
              </a:rPr>
              <a:t>添加文字标题</a:t>
            </a:r>
          </a:p>
        </p:txBody>
      </p:sp>
      <p:sp>
        <p:nvSpPr>
          <p:cNvPr id="25" name="TextBox 132"/>
          <p:cNvSpPr txBox="1">
            <a:spLocks noChangeArrowheads="1"/>
          </p:cNvSpPr>
          <p:nvPr/>
        </p:nvSpPr>
        <p:spPr bwMode="auto">
          <a:xfrm>
            <a:off x="2255838" y="1316038"/>
            <a:ext cx="32308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en-US" lang="zh-CN" sz="1600">
                <a:solidFill>
                  <a:srgbClr val="080808"/>
                </a:solidFill>
                <a:latin charset="-122" panose="02010600030101010101" pitchFamily="2" typeface="宋体"/>
              </a:rPr>
              <a:t>添加文字内容，内容详尽简要清晰。</a:t>
            </a:r>
          </a:p>
          <a:p>
            <a:pPr eaLnBrk="1" hangingPunct="1"/>
            <a:r>
              <a:rPr altLang="en-US" lang="zh-CN" sz="1600">
                <a:solidFill>
                  <a:srgbClr val="080808"/>
                </a:solidFill>
                <a:latin charset="-122" panose="02010600030101010101" pitchFamily="2" typeface="宋体"/>
              </a:rPr>
              <a:t>添加文字内容，内容详尽简要清晰。</a:t>
            </a:r>
          </a:p>
        </p:txBody>
      </p:sp>
      <p:cxnSp>
        <p:nvCxnSpPr>
          <p:cNvPr id="26" name="直接连接符 25"/>
          <p:cNvCxnSpPr/>
          <p:nvPr/>
        </p:nvCxnSpPr>
        <p:spPr>
          <a:xfrm flipH="1" flipV="1">
            <a:off x="2084388" y="1117600"/>
            <a:ext cx="0" cy="76835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plit orient="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2" presetSubtype="8">
                                  <p:stCondLst>
                                    <p:cond delay="500"/>
                                  </p:stCondLst>
                                  <p:childTnLst>
                                    <p:set>
                                      <p:cBhvr>
                                        <p:cTn dur="1" fill="hold" id="6">
                                          <p:stCondLst>
                                            <p:cond delay="0"/>
                                          </p:stCondLst>
                                        </p:cTn>
                                        <p:tgtEl>
                                          <p:spTgt spid="26"/>
                                        </p:tgtEl>
                                        <p:attrNameLst>
                                          <p:attrName>style.visibility</p:attrName>
                                        </p:attrNameLst>
                                      </p:cBhvr>
                                      <p:to>
                                        <p:strVal val="visible"/>
                                      </p:to>
                                    </p:set>
                                    <p:anim calcmode="lin" valueType="num">
                                      <p:cBhvr>
                                        <p:cTn dur="500" id="7"/>
                                        <p:tgtEl>
                                          <p:spTgt spid="26"/>
                                        </p:tgtEl>
                                        <p:attrNameLst>
                                          <p:attrName>ppt_x</p:attrName>
                                        </p:attrNameLst>
                                      </p:cBhvr>
                                      <p:tavLst>
                                        <p:tav tm="0">
                                          <p:val>
                                            <p:strVal val="#ppt_x-#ppt_w*1.125000"/>
                                          </p:val>
                                        </p:tav>
                                        <p:tav tm="100000">
                                          <p:val>
                                            <p:strVal val="#ppt_x"/>
                                          </p:val>
                                        </p:tav>
                                      </p:tavLst>
                                    </p:anim>
                                    <p:animEffect filter="wipe(right)" transition="in">
                                      <p:cBhvr>
                                        <p:cTn dur="500" id="8"/>
                                        <p:tgtEl>
                                          <p:spTgt spid="26"/>
                                        </p:tgtEl>
                                      </p:cBhvr>
                                    </p:animEffect>
                                  </p:childTnLst>
                                </p:cTn>
                              </p:par>
                              <p:par>
                                <p:cTn fill="hold" grpId="0" id="9" nodeType="withEffect" presetClass="entr" presetID="12" presetSubtype="8">
                                  <p:stCondLst>
                                    <p:cond delay="500"/>
                                  </p:stCondLst>
                                  <p:childTnLst>
                                    <p:set>
                                      <p:cBhvr>
                                        <p:cTn dur="1" fill="hold" id="10">
                                          <p:stCondLst>
                                            <p:cond delay="0"/>
                                          </p:stCondLst>
                                        </p:cTn>
                                        <p:tgtEl>
                                          <p:spTgt spid="24"/>
                                        </p:tgtEl>
                                        <p:attrNameLst>
                                          <p:attrName>style.visibility</p:attrName>
                                        </p:attrNameLst>
                                      </p:cBhvr>
                                      <p:to>
                                        <p:strVal val="visible"/>
                                      </p:to>
                                    </p:set>
                                    <p:anim calcmode="lin" valueType="num">
                                      <p:cBhvr>
                                        <p:cTn dur="500" id="11"/>
                                        <p:tgtEl>
                                          <p:spTgt spid="24"/>
                                        </p:tgtEl>
                                        <p:attrNameLst>
                                          <p:attrName>ppt_x</p:attrName>
                                        </p:attrNameLst>
                                      </p:cBhvr>
                                      <p:tavLst>
                                        <p:tav tm="0">
                                          <p:val>
                                            <p:strVal val="#ppt_x-#ppt_w*1.125000"/>
                                          </p:val>
                                        </p:tav>
                                        <p:tav tm="100000">
                                          <p:val>
                                            <p:strVal val="#ppt_x"/>
                                          </p:val>
                                        </p:tav>
                                      </p:tavLst>
                                    </p:anim>
                                    <p:animEffect filter="wipe(right)" transition="in">
                                      <p:cBhvr>
                                        <p:cTn dur="500" id="12"/>
                                        <p:tgtEl>
                                          <p:spTgt spid="24"/>
                                        </p:tgtEl>
                                      </p:cBhvr>
                                    </p:animEffect>
                                  </p:childTnLst>
                                </p:cTn>
                              </p:par>
                              <p:par>
                                <p:cTn fill="hold" grpId="0" id="13" nodeType="withEffect" presetClass="entr" presetID="12" presetSubtype="8">
                                  <p:stCondLst>
                                    <p:cond delay="500"/>
                                  </p:stCondLst>
                                  <p:childTnLst>
                                    <p:set>
                                      <p:cBhvr>
                                        <p:cTn dur="1" fill="hold" id="14">
                                          <p:stCondLst>
                                            <p:cond delay="0"/>
                                          </p:stCondLst>
                                        </p:cTn>
                                        <p:tgtEl>
                                          <p:spTgt spid="25"/>
                                        </p:tgtEl>
                                        <p:attrNameLst>
                                          <p:attrName>style.visibility</p:attrName>
                                        </p:attrNameLst>
                                      </p:cBhvr>
                                      <p:to>
                                        <p:strVal val="visible"/>
                                      </p:to>
                                    </p:set>
                                    <p:anim calcmode="lin" valueType="num">
                                      <p:cBhvr>
                                        <p:cTn dur="500" id="15"/>
                                        <p:tgtEl>
                                          <p:spTgt spid="25"/>
                                        </p:tgtEl>
                                        <p:attrNameLst>
                                          <p:attrName>ppt_x</p:attrName>
                                        </p:attrNameLst>
                                      </p:cBhvr>
                                      <p:tavLst>
                                        <p:tav tm="0">
                                          <p:val>
                                            <p:strVal val="#ppt_x-#ppt_w*1.125000"/>
                                          </p:val>
                                        </p:tav>
                                        <p:tav tm="100000">
                                          <p:val>
                                            <p:strVal val="#ppt_x"/>
                                          </p:val>
                                        </p:tav>
                                      </p:tavLst>
                                    </p:anim>
                                    <p:animEffect filter="wipe(right)" transition="in">
                                      <p:cBhvr>
                                        <p:cTn dur="500" id="16"/>
                                        <p:tgtEl>
                                          <p:spTgt spid="25"/>
                                        </p:tgtEl>
                                      </p:cBhvr>
                                    </p:animEffect>
                                  </p:childTnLst>
                                </p:cTn>
                              </p:par>
                            </p:childTnLst>
                          </p:cTn>
                        </p:par>
                        <p:par>
                          <p:cTn fill="hold" id="17" nodeType="afterGroup">
                            <p:stCondLst>
                              <p:cond delay="1000"/>
                            </p:stCondLst>
                            <p:childTnLst>
                              <p:par>
                                <p:cTn fill="hold" grpId="0" id="18" nodeType="afterEffect" presetClass="entr" presetID="2" presetSubtype="4">
                                  <p:stCondLst>
                                    <p:cond delay="0"/>
                                  </p:stCondLst>
                                  <p:childTnLst>
                                    <p:set>
                                      <p:cBhvr>
                                        <p:cTn dur="1" fill="hold" id="19">
                                          <p:stCondLst>
                                            <p:cond delay="0"/>
                                          </p:stCondLst>
                                        </p:cTn>
                                        <p:tgtEl>
                                          <p:spTgt spid="11"/>
                                        </p:tgtEl>
                                        <p:attrNameLst>
                                          <p:attrName>style.visibility</p:attrName>
                                        </p:attrNameLst>
                                      </p:cBhvr>
                                      <p:to>
                                        <p:strVal val="visible"/>
                                      </p:to>
                                    </p:set>
                                    <p:anim calcmode="lin" valueType="num">
                                      <p:cBhvr>
                                        <p:cTn dur="300" fill="hold" id="20"/>
                                        <p:tgtEl>
                                          <p:spTgt spid="11"/>
                                        </p:tgtEl>
                                        <p:attrNameLst>
                                          <p:attrName>ppt_x</p:attrName>
                                        </p:attrNameLst>
                                      </p:cBhvr>
                                      <p:tavLst>
                                        <p:tav tm="0">
                                          <p:val>
                                            <p:strVal val="#ppt_x"/>
                                          </p:val>
                                        </p:tav>
                                        <p:tav tm="100000">
                                          <p:val>
                                            <p:strVal val="#ppt_x"/>
                                          </p:val>
                                        </p:tav>
                                      </p:tavLst>
                                    </p:anim>
                                    <p:anim calcmode="lin" valueType="num">
                                      <p:cBhvr>
                                        <p:cTn dur="300" fill="hold" id="21"/>
                                        <p:tgtEl>
                                          <p:spTgt spid="11"/>
                                        </p:tgtEl>
                                        <p:attrNameLst>
                                          <p:attrName>ppt_y</p:attrName>
                                        </p:attrNameLst>
                                      </p:cBhvr>
                                      <p:tavLst>
                                        <p:tav tm="0">
                                          <p:val>
                                            <p:strVal val="1+#ppt_h/2"/>
                                          </p:val>
                                        </p:tav>
                                        <p:tav tm="100000">
                                          <p:val>
                                            <p:strVal val="#ppt_y"/>
                                          </p:val>
                                        </p:tav>
                                      </p:tavLst>
                                    </p:anim>
                                  </p:childTnLst>
                                </p:cTn>
                              </p:par>
                              <p:par>
                                <p:cTn fill="hold" id="22" nodeType="withEffect" presetClass="entr" presetID="2" presetSubtype="4">
                                  <p:stCondLst>
                                    <p:cond delay="200"/>
                                  </p:stCondLst>
                                  <p:childTnLst>
                                    <p:set>
                                      <p:cBhvr>
                                        <p:cTn dur="1" fill="hold" id="23">
                                          <p:stCondLst>
                                            <p:cond delay="0"/>
                                          </p:stCondLst>
                                        </p:cTn>
                                        <p:tgtEl>
                                          <p:spTgt spid="5"/>
                                        </p:tgtEl>
                                        <p:attrNameLst>
                                          <p:attrName>style.visibility</p:attrName>
                                        </p:attrNameLst>
                                      </p:cBhvr>
                                      <p:to>
                                        <p:strVal val="visible"/>
                                      </p:to>
                                    </p:set>
                                    <p:anim calcmode="lin" valueType="num">
                                      <p:cBhvr>
                                        <p:cTn dur="300" fill="hold" id="24"/>
                                        <p:tgtEl>
                                          <p:spTgt spid="5"/>
                                        </p:tgtEl>
                                        <p:attrNameLst>
                                          <p:attrName>ppt_x</p:attrName>
                                        </p:attrNameLst>
                                      </p:cBhvr>
                                      <p:tavLst>
                                        <p:tav tm="0">
                                          <p:val>
                                            <p:strVal val="#ppt_x"/>
                                          </p:val>
                                        </p:tav>
                                        <p:tav tm="100000">
                                          <p:val>
                                            <p:strVal val="#ppt_x"/>
                                          </p:val>
                                        </p:tav>
                                      </p:tavLst>
                                    </p:anim>
                                    <p:anim calcmode="lin" valueType="num">
                                      <p:cBhvr>
                                        <p:cTn dur="300" fill="hold" id="25"/>
                                        <p:tgtEl>
                                          <p:spTgt spid="5"/>
                                        </p:tgtEl>
                                        <p:attrNameLst>
                                          <p:attrName>ppt_y</p:attrName>
                                        </p:attrNameLst>
                                      </p:cBhvr>
                                      <p:tavLst>
                                        <p:tav tm="0">
                                          <p:val>
                                            <p:strVal val="1+#ppt_h/2"/>
                                          </p:val>
                                        </p:tav>
                                        <p:tav tm="100000">
                                          <p:val>
                                            <p:strVal val="#ppt_y"/>
                                          </p:val>
                                        </p:tav>
                                      </p:tavLst>
                                    </p:anim>
                                  </p:childTnLst>
                                </p:cTn>
                              </p:par>
                              <p:par>
                                <p:cTn fill="hold" grpId="0" id="26" nodeType="withEffect" presetClass="entr" presetID="2" presetSubtype="4">
                                  <p:stCondLst>
                                    <p:cond delay="400"/>
                                  </p:stCondLst>
                                  <p:childTnLst>
                                    <p:set>
                                      <p:cBhvr>
                                        <p:cTn dur="1" fill="hold" id="27">
                                          <p:stCondLst>
                                            <p:cond delay="0"/>
                                          </p:stCondLst>
                                        </p:cTn>
                                        <p:tgtEl>
                                          <p:spTgt spid="19"/>
                                        </p:tgtEl>
                                        <p:attrNameLst>
                                          <p:attrName>style.visibility</p:attrName>
                                        </p:attrNameLst>
                                      </p:cBhvr>
                                      <p:to>
                                        <p:strVal val="visible"/>
                                      </p:to>
                                    </p:set>
                                    <p:anim calcmode="lin" valueType="num">
                                      <p:cBhvr>
                                        <p:cTn dur="300" fill="hold" id="28"/>
                                        <p:tgtEl>
                                          <p:spTgt spid="19"/>
                                        </p:tgtEl>
                                        <p:attrNameLst>
                                          <p:attrName>ppt_x</p:attrName>
                                        </p:attrNameLst>
                                      </p:cBhvr>
                                      <p:tavLst>
                                        <p:tav tm="0">
                                          <p:val>
                                            <p:strVal val="#ppt_x"/>
                                          </p:val>
                                        </p:tav>
                                        <p:tav tm="100000">
                                          <p:val>
                                            <p:strVal val="#ppt_x"/>
                                          </p:val>
                                        </p:tav>
                                      </p:tavLst>
                                    </p:anim>
                                    <p:anim calcmode="lin" valueType="num">
                                      <p:cBhvr>
                                        <p:cTn dur="300" fill="hold" id="29"/>
                                        <p:tgtEl>
                                          <p:spTgt spid="19"/>
                                        </p:tgtEl>
                                        <p:attrNameLst>
                                          <p:attrName>ppt_y</p:attrName>
                                        </p:attrNameLst>
                                      </p:cBhvr>
                                      <p:tavLst>
                                        <p:tav tm="0">
                                          <p:val>
                                            <p:strVal val="1+#ppt_h/2"/>
                                          </p:val>
                                        </p:tav>
                                        <p:tav tm="100000">
                                          <p:val>
                                            <p:strVal val="#ppt_y"/>
                                          </p:val>
                                        </p:tav>
                                      </p:tavLst>
                                    </p:anim>
                                  </p:childTnLst>
                                </p:cTn>
                              </p:par>
                              <p:par>
                                <p:cTn fill="hold" id="30" nodeType="withEffect" presetClass="entr" presetID="2" presetSubtype="4">
                                  <p:stCondLst>
                                    <p:cond delay="600"/>
                                  </p:stCondLst>
                                  <p:childTnLst>
                                    <p:set>
                                      <p:cBhvr>
                                        <p:cTn dur="1" fill="hold" id="31">
                                          <p:stCondLst>
                                            <p:cond delay="0"/>
                                          </p:stCondLst>
                                        </p:cTn>
                                        <p:tgtEl>
                                          <p:spTgt spid="13"/>
                                        </p:tgtEl>
                                        <p:attrNameLst>
                                          <p:attrName>style.visibility</p:attrName>
                                        </p:attrNameLst>
                                      </p:cBhvr>
                                      <p:to>
                                        <p:strVal val="visible"/>
                                      </p:to>
                                    </p:set>
                                    <p:anim calcmode="lin" valueType="num">
                                      <p:cBhvr>
                                        <p:cTn dur="300" fill="hold" id="32"/>
                                        <p:tgtEl>
                                          <p:spTgt spid="13"/>
                                        </p:tgtEl>
                                        <p:attrNameLst>
                                          <p:attrName>ppt_x</p:attrName>
                                        </p:attrNameLst>
                                      </p:cBhvr>
                                      <p:tavLst>
                                        <p:tav tm="0">
                                          <p:val>
                                            <p:strVal val="#ppt_x"/>
                                          </p:val>
                                        </p:tav>
                                        <p:tav tm="100000">
                                          <p:val>
                                            <p:strVal val="#ppt_x"/>
                                          </p:val>
                                        </p:tav>
                                      </p:tavLst>
                                    </p:anim>
                                    <p:anim calcmode="lin" valueType="num">
                                      <p:cBhvr>
                                        <p:cTn dur="300" fill="hold" id="33"/>
                                        <p:tgtEl>
                                          <p:spTgt spid="13"/>
                                        </p:tgtEl>
                                        <p:attrNameLst>
                                          <p:attrName>ppt_y</p:attrName>
                                        </p:attrNameLst>
                                      </p:cBhvr>
                                      <p:tavLst>
                                        <p:tav tm="0">
                                          <p:val>
                                            <p:strVal val="1+#ppt_h/2"/>
                                          </p:val>
                                        </p:tav>
                                        <p:tav tm="100000">
                                          <p:val>
                                            <p:strVal val="#ppt_y"/>
                                          </p:val>
                                        </p:tav>
                                      </p:tavLst>
                                    </p:anim>
                                  </p:childTnLst>
                                </p:cTn>
                              </p:par>
                              <p:par>
                                <p:cTn fill="hold" id="34" nodeType="withEffect" presetClass="entr" presetID="22" presetSubtype="4">
                                  <p:stCondLst>
                                    <p:cond delay="300"/>
                                  </p:stCondLst>
                                  <p:childTnLst>
                                    <p:set>
                                      <p:cBhvr>
                                        <p:cTn dur="1" fill="hold" id="35">
                                          <p:stCondLst>
                                            <p:cond delay="0"/>
                                          </p:stCondLst>
                                        </p:cTn>
                                        <p:tgtEl>
                                          <p:spTgt spid="8"/>
                                        </p:tgtEl>
                                        <p:attrNameLst>
                                          <p:attrName>style.visibility</p:attrName>
                                        </p:attrNameLst>
                                      </p:cBhvr>
                                      <p:to>
                                        <p:strVal val="visible"/>
                                      </p:to>
                                    </p:set>
                                    <p:animEffect filter="wipe(down)" transition="in">
                                      <p:cBhvr>
                                        <p:cTn dur="500" id="36"/>
                                        <p:tgtEl>
                                          <p:spTgt spid="8"/>
                                        </p:tgtEl>
                                      </p:cBhvr>
                                    </p:animEffect>
                                  </p:childTnLst>
                                </p:cTn>
                              </p:par>
                              <p:par>
                                <p:cTn fill="hold" grpId="0" id="37" nodeType="withEffect" presetClass="entr" presetID="22" presetSubtype="4">
                                  <p:stCondLst>
                                    <p:cond delay="500"/>
                                  </p:stCondLst>
                                  <p:childTnLst>
                                    <p:set>
                                      <p:cBhvr>
                                        <p:cTn dur="1" fill="hold" id="38">
                                          <p:stCondLst>
                                            <p:cond delay="0"/>
                                          </p:stCondLst>
                                        </p:cTn>
                                        <p:tgtEl>
                                          <p:spTgt spid="4"/>
                                        </p:tgtEl>
                                        <p:attrNameLst>
                                          <p:attrName>style.visibility</p:attrName>
                                        </p:attrNameLst>
                                      </p:cBhvr>
                                      <p:to>
                                        <p:strVal val="visible"/>
                                      </p:to>
                                    </p:set>
                                    <p:animEffect filter="wipe(down)" transition="in">
                                      <p:cBhvr>
                                        <p:cTn dur="500" id="39"/>
                                        <p:tgtEl>
                                          <p:spTgt spid="4"/>
                                        </p:tgtEl>
                                      </p:cBhvr>
                                    </p:animEffect>
                                  </p:childTnLst>
                                </p:cTn>
                              </p:par>
                              <p:par>
                                <p:cTn fill="hold" id="40" nodeType="withEffect" presetClass="entr" presetID="22" presetSubtype="4">
                                  <p:stCondLst>
                                    <p:cond delay="700"/>
                                  </p:stCondLst>
                                  <p:childTnLst>
                                    <p:set>
                                      <p:cBhvr>
                                        <p:cTn dur="1" fill="hold" id="41">
                                          <p:stCondLst>
                                            <p:cond delay="0"/>
                                          </p:stCondLst>
                                        </p:cTn>
                                        <p:tgtEl>
                                          <p:spTgt spid="16"/>
                                        </p:tgtEl>
                                        <p:attrNameLst>
                                          <p:attrName>style.visibility</p:attrName>
                                        </p:attrNameLst>
                                      </p:cBhvr>
                                      <p:to>
                                        <p:strVal val="visible"/>
                                      </p:to>
                                    </p:set>
                                    <p:animEffect filter="wipe(down)" transition="in">
                                      <p:cBhvr>
                                        <p:cTn dur="500" id="42"/>
                                        <p:tgtEl>
                                          <p:spTgt spid="16"/>
                                        </p:tgtEl>
                                      </p:cBhvr>
                                    </p:animEffect>
                                  </p:childTnLst>
                                </p:cTn>
                              </p:par>
                              <p:par>
                                <p:cTn fill="hold" grpId="0" id="43" nodeType="withEffect" presetClass="entr" presetID="22" presetSubtype="4">
                                  <p:stCondLst>
                                    <p:cond delay="900"/>
                                  </p:stCondLst>
                                  <p:childTnLst>
                                    <p:set>
                                      <p:cBhvr>
                                        <p:cTn dur="1" fill="hold" id="44">
                                          <p:stCondLst>
                                            <p:cond delay="0"/>
                                          </p:stCondLst>
                                        </p:cTn>
                                        <p:tgtEl>
                                          <p:spTgt spid="12"/>
                                        </p:tgtEl>
                                        <p:attrNameLst>
                                          <p:attrName>style.visibility</p:attrName>
                                        </p:attrNameLst>
                                      </p:cBhvr>
                                      <p:to>
                                        <p:strVal val="visible"/>
                                      </p:to>
                                    </p:set>
                                    <p:animEffect filter="wipe(down)" transition="in">
                                      <p:cBhvr>
                                        <p:cTn dur="500" id="45"/>
                                        <p:tgtEl>
                                          <p:spTgt spid="12"/>
                                        </p:tgtEl>
                                      </p:cBhvr>
                                    </p:animEffect>
                                  </p:childTnLst>
                                </p:cTn>
                              </p:par>
                              <p:par>
                                <p:cTn fill="hold" grpId="0" id="46" nodeType="withEffect" presetClass="entr" presetID="12" presetSubtype="1">
                                  <p:stCondLst>
                                    <p:cond delay="800"/>
                                  </p:stCondLst>
                                  <p:childTnLst>
                                    <p:set>
                                      <p:cBhvr>
                                        <p:cTn dur="1" fill="hold" id="47">
                                          <p:stCondLst>
                                            <p:cond delay="0"/>
                                          </p:stCondLst>
                                        </p:cTn>
                                        <p:tgtEl>
                                          <p:spTgt spid="21"/>
                                        </p:tgtEl>
                                        <p:attrNameLst>
                                          <p:attrName>style.visibility</p:attrName>
                                        </p:attrNameLst>
                                      </p:cBhvr>
                                      <p:to>
                                        <p:strVal val="visible"/>
                                      </p:to>
                                    </p:set>
                                    <p:anim calcmode="lin" valueType="num">
                                      <p:cBhvr>
                                        <p:cTn dur="500" id="48"/>
                                        <p:tgtEl>
                                          <p:spTgt spid="21"/>
                                        </p:tgtEl>
                                        <p:attrNameLst>
                                          <p:attrName>ppt_y</p:attrName>
                                        </p:attrNameLst>
                                      </p:cBhvr>
                                      <p:tavLst>
                                        <p:tav tm="0">
                                          <p:val>
                                            <p:strVal val="#ppt_y-#ppt_h*1.125000"/>
                                          </p:val>
                                        </p:tav>
                                        <p:tav tm="100000">
                                          <p:val>
                                            <p:strVal val="#ppt_y"/>
                                          </p:val>
                                        </p:tav>
                                      </p:tavLst>
                                    </p:anim>
                                    <p:animEffect filter="wipe(down)" transition="in">
                                      <p:cBhvr>
                                        <p:cTn dur="500" id="49"/>
                                        <p:tgtEl>
                                          <p:spTgt spid="21"/>
                                        </p:tgtEl>
                                      </p:cBhvr>
                                    </p:animEffect>
                                  </p:childTnLst>
                                </p:cTn>
                              </p:par>
                              <p:par>
                                <p:cTn fill="hold" grpId="0" id="50" nodeType="withEffect" presetClass="entr" presetID="12" presetSubtype="1">
                                  <p:stCondLst>
                                    <p:cond delay="1000"/>
                                  </p:stCondLst>
                                  <p:childTnLst>
                                    <p:set>
                                      <p:cBhvr>
                                        <p:cTn dur="1" fill="hold" id="51">
                                          <p:stCondLst>
                                            <p:cond delay="0"/>
                                          </p:stCondLst>
                                        </p:cTn>
                                        <p:tgtEl>
                                          <p:spTgt spid="22"/>
                                        </p:tgtEl>
                                        <p:attrNameLst>
                                          <p:attrName>style.visibility</p:attrName>
                                        </p:attrNameLst>
                                      </p:cBhvr>
                                      <p:to>
                                        <p:strVal val="visible"/>
                                      </p:to>
                                    </p:set>
                                    <p:anim calcmode="lin" valueType="num">
                                      <p:cBhvr>
                                        <p:cTn dur="500" id="52"/>
                                        <p:tgtEl>
                                          <p:spTgt spid="22"/>
                                        </p:tgtEl>
                                        <p:attrNameLst>
                                          <p:attrName>ppt_y</p:attrName>
                                        </p:attrNameLst>
                                      </p:cBhvr>
                                      <p:tavLst>
                                        <p:tav tm="0">
                                          <p:val>
                                            <p:strVal val="#ppt_y-#ppt_h*1.125000"/>
                                          </p:val>
                                        </p:tav>
                                        <p:tav tm="100000">
                                          <p:val>
                                            <p:strVal val="#ppt_y"/>
                                          </p:val>
                                        </p:tav>
                                      </p:tavLst>
                                    </p:anim>
                                    <p:animEffect filter="wipe(down)" transition="in">
                                      <p:cBhvr>
                                        <p:cTn dur="500" id="53"/>
                                        <p:tgtEl>
                                          <p:spTgt spid="22"/>
                                        </p:tgtEl>
                                      </p:cBhvr>
                                    </p:animEffect>
                                  </p:childTnLst>
                                </p:cTn>
                              </p:par>
                              <p:par>
                                <p:cTn fill="hold" grpId="0" id="54" nodeType="withEffect" presetClass="entr" presetID="12" presetSubtype="1">
                                  <p:stCondLst>
                                    <p:cond delay="1200"/>
                                  </p:stCondLst>
                                  <p:childTnLst>
                                    <p:set>
                                      <p:cBhvr>
                                        <p:cTn dur="1" fill="hold" id="55">
                                          <p:stCondLst>
                                            <p:cond delay="0"/>
                                          </p:stCondLst>
                                        </p:cTn>
                                        <p:tgtEl>
                                          <p:spTgt spid="20"/>
                                        </p:tgtEl>
                                        <p:attrNameLst>
                                          <p:attrName>style.visibility</p:attrName>
                                        </p:attrNameLst>
                                      </p:cBhvr>
                                      <p:to>
                                        <p:strVal val="visible"/>
                                      </p:to>
                                    </p:set>
                                    <p:anim calcmode="lin" valueType="num">
                                      <p:cBhvr>
                                        <p:cTn dur="500" id="56"/>
                                        <p:tgtEl>
                                          <p:spTgt spid="20"/>
                                        </p:tgtEl>
                                        <p:attrNameLst>
                                          <p:attrName>ppt_y</p:attrName>
                                        </p:attrNameLst>
                                      </p:cBhvr>
                                      <p:tavLst>
                                        <p:tav tm="0">
                                          <p:val>
                                            <p:strVal val="#ppt_y-#ppt_h*1.125000"/>
                                          </p:val>
                                        </p:tav>
                                        <p:tav tm="100000">
                                          <p:val>
                                            <p:strVal val="#ppt_y"/>
                                          </p:val>
                                        </p:tav>
                                      </p:tavLst>
                                    </p:anim>
                                    <p:animEffect filter="wipe(down)" transition="in">
                                      <p:cBhvr>
                                        <p:cTn dur="500" id="57"/>
                                        <p:tgtEl>
                                          <p:spTgt spid="20"/>
                                        </p:tgtEl>
                                      </p:cBhvr>
                                    </p:animEffect>
                                  </p:childTnLst>
                                </p:cTn>
                              </p:par>
                              <p:par>
                                <p:cTn fill="hold" grpId="0" id="58" nodeType="withEffect" presetClass="entr" presetID="12" presetSubtype="1">
                                  <p:stCondLst>
                                    <p:cond delay="1400"/>
                                  </p:stCondLst>
                                  <p:childTnLst>
                                    <p:set>
                                      <p:cBhvr>
                                        <p:cTn dur="1" fill="hold" id="59">
                                          <p:stCondLst>
                                            <p:cond delay="0"/>
                                          </p:stCondLst>
                                        </p:cTn>
                                        <p:tgtEl>
                                          <p:spTgt spid="23"/>
                                        </p:tgtEl>
                                        <p:attrNameLst>
                                          <p:attrName>style.visibility</p:attrName>
                                        </p:attrNameLst>
                                      </p:cBhvr>
                                      <p:to>
                                        <p:strVal val="visible"/>
                                      </p:to>
                                    </p:set>
                                    <p:anim calcmode="lin" valueType="num">
                                      <p:cBhvr>
                                        <p:cTn dur="500" id="60"/>
                                        <p:tgtEl>
                                          <p:spTgt spid="23"/>
                                        </p:tgtEl>
                                        <p:attrNameLst>
                                          <p:attrName>ppt_y</p:attrName>
                                        </p:attrNameLst>
                                      </p:cBhvr>
                                      <p:tavLst>
                                        <p:tav tm="0">
                                          <p:val>
                                            <p:strVal val="#ppt_y-#ppt_h*1.125000"/>
                                          </p:val>
                                        </p:tav>
                                        <p:tav tm="100000">
                                          <p:val>
                                            <p:strVal val="#ppt_y"/>
                                          </p:val>
                                        </p:tav>
                                      </p:tavLst>
                                    </p:anim>
                                    <p:animEffect filter="wipe(down)" transition="in">
                                      <p:cBhvr>
                                        <p:cTn dur="500" id="61"/>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1"/>
      <p:bldP grpId="0" spid="12"/>
      <p:bldP grpId="0" spid="19"/>
      <p:bldP grpId="0" spid="20"/>
      <p:bldP grpId="0" spid="21"/>
      <p:bldP grpId="0" spid="22"/>
      <p:bldP grpId="0" spid="23"/>
      <p:bldP grpId="0" spid="24"/>
      <p:bldP grpId="0" spid="25"/>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stretch>
            <a:fillRect/>
          </a:stretch>
        </a:blipFill>
        <a:effectLst/>
      </p:bgPr>
    </p:bg>
    <p:spTree>
      <p:nvGrpSpPr>
        <p:cNvPr id="1" name=""/>
        <p:cNvGrpSpPr/>
        <p:nvPr/>
      </p:nvGrpSpPr>
      <p:grpSpPr>
        <a:xfrm>
          <a:off x="0" y="0"/>
          <a:ext cx="0" cy="0"/>
        </a:xfrm>
      </p:grpSpPr>
      <p:cxnSp>
        <p:nvCxnSpPr>
          <p:cNvPr id="47" name="直接连接符 46"/>
          <p:cNvCxnSpPr/>
          <p:nvPr/>
        </p:nvCxnSpPr>
        <p:spPr>
          <a:xfrm flipH="1">
            <a:off x="7899400" y="4506913"/>
            <a:ext cx="55403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6346825" y="5664200"/>
            <a:ext cx="116998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3581400" y="4497388"/>
            <a:ext cx="55403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3608388" y="2879725"/>
            <a:ext cx="55403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4791075" y="1624013"/>
            <a:ext cx="942975" cy="238125"/>
            <a:chOff x="4470269" y="1661160"/>
            <a:chExt cx="1290451" cy="262890"/>
          </a:xfrm>
        </p:grpSpPr>
        <p:cxnSp>
          <p:nvCxnSpPr>
            <p:cNvPr id="52" name="直接连接符 51"/>
            <p:cNvCxnSpPr/>
            <p:nvPr/>
          </p:nvCxnSpPr>
          <p:spPr>
            <a:xfrm flipH="1" flipV="1">
              <a:off x="5410952" y="1661160"/>
              <a:ext cx="349768"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4470269" y="1662912"/>
              <a:ext cx="94285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6820277" y="2603056"/>
            <a:ext cx="1090253" cy="953221"/>
            <a:chOff x="6842760" y="2637270"/>
            <a:chExt cx="1203960" cy="1051560"/>
          </a:xfrm>
          <a:solidFill>
            <a:schemeClr val="accent2">
              <a:lumMod val="75000"/>
            </a:schemeClr>
          </a:solidFill>
          <a:effectLst>
            <a:outerShdw algn="tr" blurRad="101600" dir="8100000" dist="38100" rotWithShape="0">
              <a:prstClr val="black">
                <a:alpha val="40000"/>
              </a:prstClr>
            </a:outerShdw>
          </a:effectLst>
        </p:grpSpPr>
        <p:sp>
          <p:nvSpPr>
            <p:cNvPr id="55" name="六边形 54"/>
            <p:cNvSpPr/>
            <p:nvPr/>
          </p:nvSpPr>
          <p:spPr>
            <a:xfrm>
              <a:off x="6842760" y="2637270"/>
              <a:ext cx="1203960" cy="1051560"/>
            </a:xfrm>
            <a:prstGeom prst="hexagon">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135">
                <a:solidFill>
                  <a:schemeClr val="bg1"/>
                </a:solidFill>
                <a:latin charset="0" panose="020b0604020202020204" pitchFamily="34" typeface="Arial"/>
                <a:ea charset="-122" panose="020b0503020204020204" pitchFamily="34" typeface="微软雅黑"/>
                <a:cs charset="0" panose="020b0604020202020204" pitchFamily="34" typeface="Arial"/>
              </a:endParaRPr>
            </a:p>
          </p:txBody>
        </p:sp>
        <p:sp>
          <p:nvSpPr>
            <p:cNvPr id="56" name="文本框 61"/>
            <p:cNvSpPr txBox="1"/>
            <p:nvPr/>
          </p:nvSpPr>
          <p:spPr>
            <a:xfrm>
              <a:off x="7024260" y="2809108"/>
              <a:ext cx="820724" cy="638865"/>
            </a:xfrm>
            <a:prstGeom prst="rect">
              <a:avLst/>
            </a:prstGeom>
            <a:noFill/>
            <a:ln w="38100">
              <a:noFill/>
            </a:ln>
          </p:spPr>
          <p:txBody>
            <a:bodyPr>
              <a:spAutoFit/>
            </a:bodyPr>
            <a:lstStyle/>
            <a:p>
              <a:pPr algn="ctr" eaLnBrk="1" fontAlgn="auto" hangingPunct="1">
                <a:buFont charset="0" panose="020b0604020202020204" pitchFamily="34" typeface="Arial"/>
                <a:buNone/>
                <a:defRPr/>
              </a:pPr>
              <a:r>
                <a:rPr altLang="zh-CN" lang="en-US" noProof="1" sz="3200">
                  <a:solidFill>
                    <a:schemeClr val="bg1"/>
                  </a:solidFill>
                  <a:latin charset="0" panose="020b0604020202020204" pitchFamily="34" typeface="Arial"/>
                  <a:ea charset="-122" panose="020b0503020204020204" pitchFamily="34" typeface="微软雅黑"/>
                  <a:cs charset="0" panose="020b0604020202020204" pitchFamily="34" typeface="Arial"/>
                </a:rPr>
                <a:t>02</a:t>
              </a:r>
            </a:p>
          </p:txBody>
        </p:sp>
      </p:grpSp>
      <p:grpSp>
        <p:nvGrpSpPr>
          <p:cNvPr id="57" name="组合 56"/>
          <p:cNvGrpSpPr/>
          <p:nvPr/>
        </p:nvGrpSpPr>
        <p:grpSpPr>
          <a:xfrm>
            <a:off x="5492720" y="1850323"/>
            <a:ext cx="1090253" cy="953222"/>
            <a:chOff x="5525852" y="1879080"/>
            <a:chExt cx="1203960" cy="1051560"/>
          </a:xfrm>
          <a:solidFill>
            <a:schemeClr val="accent2">
              <a:lumMod val="75000"/>
            </a:schemeClr>
          </a:solidFill>
          <a:effectLst>
            <a:outerShdw algn="tr" blurRad="101600" dir="8100000" dist="38100" rotWithShape="0">
              <a:prstClr val="black">
                <a:alpha val="40000"/>
              </a:prstClr>
            </a:outerShdw>
          </a:effectLst>
        </p:grpSpPr>
        <p:sp>
          <p:nvSpPr>
            <p:cNvPr id="58" name="六边形 57"/>
            <p:cNvSpPr/>
            <p:nvPr/>
          </p:nvSpPr>
          <p:spPr>
            <a:xfrm>
              <a:off x="5525852" y="1879080"/>
              <a:ext cx="1203960" cy="1051560"/>
            </a:xfrm>
            <a:prstGeom prst="hexagon">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135">
                <a:solidFill>
                  <a:schemeClr val="bg1"/>
                </a:solidFill>
                <a:latin charset="0" panose="020b0604020202020204" pitchFamily="34" typeface="Arial"/>
                <a:ea charset="-122" panose="020b0503020204020204" pitchFamily="34" typeface="微软雅黑"/>
                <a:cs charset="0" panose="020b0604020202020204" pitchFamily="34" typeface="Arial"/>
              </a:endParaRPr>
            </a:p>
          </p:txBody>
        </p:sp>
        <p:sp>
          <p:nvSpPr>
            <p:cNvPr id="59" name="文本框 64"/>
            <p:cNvSpPr txBox="1"/>
            <p:nvPr/>
          </p:nvSpPr>
          <p:spPr>
            <a:xfrm>
              <a:off x="5686670" y="1989361"/>
              <a:ext cx="882326" cy="746462"/>
            </a:xfrm>
            <a:prstGeom prst="rect">
              <a:avLst/>
            </a:prstGeom>
            <a:noFill/>
            <a:ln w="38100">
              <a:noFill/>
            </a:ln>
          </p:spPr>
          <p:txBody>
            <a:bodyPr>
              <a:spAutoFit/>
            </a:bodyPr>
            <a:lstStyle/>
            <a:p>
              <a:pPr algn="ctr" eaLnBrk="1" fontAlgn="auto" hangingPunct="1">
                <a:lnSpc>
                  <a:spcPct val="120000"/>
                </a:lnSpc>
                <a:buFont charset="0" panose="020b0604020202020204" pitchFamily="34" typeface="Arial"/>
                <a:buNone/>
                <a:defRPr/>
              </a:pPr>
              <a:r>
                <a:rPr altLang="zh-CN" lang="en-US" noProof="1" sz="3200">
                  <a:solidFill>
                    <a:schemeClr val="bg1"/>
                  </a:solidFill>
                  <a:latin charset="0" panose="020b0604020202020204" pitchFamily="34" typeface="Arial"/>
                  <a:ea charset="-122" panose="020b0503020204020204" pitchFamily="34" typeface="微软雅黑"/>
                  <a:cs charset="0" panose="020b0604020202020204" pitchFamily="34" typeface="Arial"/>
                </a:rPr>
                <a:t>01</a:t>
              </a:r>
            </a:p>
          </p:txBody>
        </p:sp>
      </p:grpSp>
      <p:grpSp>
        <p:nvGrpSpPr>
          <p:cNvPr id="60" name="组合 59"/>
          <p:cNvGrpSpPr/>
          <p:nvPr/>
        </p:nvGrpSpPr>
        <p:grpSpPr>
          <a:xfrm>
            <a:off x="6809371" y="4030983"/>
            <a:ext cx="1090253" cy="953223"/>
            <a:chOff x="6842760" y="4008870"/>
            <a:chExt cx="1203960" cy="1051560"/>
          </a:xfrm>
          <a:solidFill>
            <a:schemeClr val="accent2">
              <a:lumMod val="75000"/>
            </a:schemeClr>
          </a:solidFill>
          <a:effectLst>
            <a:outerShdw algn="tr" blurRad="101600" dir="8100000" dist="38100" rotWithShape="0">
              <a:prstClr val="black">
                <a:alpha val="40000"/>
              </a:prstClr>
            </a:outerShdw>
          </a:effectLst>
        </p:grpSpPr>
        <p:sp>
          <p:nvSpPr>
            <p:cNvPr id="61" name="六边形 60"/>
            <p:cNvSpPr/>
            <p:nvPr/>
          </p:nvSpPr>
          <p:spPr>
            <a:xfrm>
              <a:off x="6842760" y="4008870"/>
              <a:ext cx="1203960" cy="1051560"/>
            </a:xfrm>
            <a:prstGeom prst="hexagon">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135">
                <a:solidFill>
                  <a:schemeClr val="bg1"/>
                </a:solidFill>
                <a:latin charset="0" panose="020b0604020202020204" pitchFamily="34" typeface="Arial"/>
                <a:ea charset="-122" panose="020b0503020204020204" pitchFamily="34" typeface="微软雅黑"/>
                <a:cs charset="0" panose="020b0604020202020204" pitchFamily="34" typeface="Arial"/>
              </a:endParaRPr>
            </a:p>
          </p:txBody>
        </p:sp>
        <p:sp>
          <p:nvSpPr>
            <p:cNvPr id="62" name="文本框 67"/>
            <p:cNvSpPr txBox="1"/>
            <p:nvPr/>
          </p:nvSpPr>
          <p:spPr>
            <a:xfrm>
              <a:off x="6981636" y="4119151"/>
              <a:ext cx="926211" cy="746462"/>
            </a:xfrm>
            <a:prstGeom prst="rect">
              <a:avLst/>
            </a:prstGeom>
            <a:noFill/>
            <a:ln w="38100">
              <a:noFill/>
            </a:ln>
          </p:spPr>
          <p:txBody>
            <a:bodyPr>
              <a:spAutoFit/>
            </a:bodyPr>
            <a:lstStyle/>
            <a:p>
              <a:pPr algn="ctr" eaLnBrk="1" fontAlgn="auto" hangingPunct="1">
                <a:lnSpc>
                  <a:spcPct val="120000"/>
                </a:lnSpc>
                <a:buFont charset="0" panose="020b0604020202020204" pitchFamily="34" typeface="Arial"/>
                <a:buNone/>
                <a:defRPr/>
              </a:pPr>
              <a:r>
                <a:rPr altLang="zh-CN" lang="en-US" noProof="1" sz="3200">
                  <a:solidFill>
                    <a:schemeClr val="bg1"/>
                  </a:solidFill>
                  <a:latin charset="0" panose="020b0604020202020204" pitchFamily="34" typeface="Arial"/>
                  <a:ea charset="-122" panose="020b0503020204020204" pitchFamily="34" typeface="微软雅黑"/>
                  <a:cs charset="0" panose="020b0604020202020204" pitchFamily="34" typeface="Arial"/>
                </a:rPr>
                <a:t>03</a:t>
              </a:r>
            </a:p>
          </p:txBody>
        </p:sp>
      </p:grpSp>
      <p:grpSp>
        <p:nvGrpSpPr>
          <p:cNvPr id="63" name="组合 62"/>
          <p:cNvGrpSpPr/>
          <p:nvPr/>
        </p:nvGrpSpPr>
        <p:grpSpPr>
          <a:xfrm>
            <a:off x="4134975" y="4019332"/>
            <a:ext cx="1090253" cy="953222"/>
            <a:chOff x="4206240" y="4008870"/>
            <a:chExt cx="1203960" cy="1051560"/>
          </a:xfrm>
          <a:solidFill>
            <a:schemeClr val="accent2">
              <a:lumMod val="75000"/>
            </a:schemeClr>
          </a:solidFill>
          <a:effectLst>
            <a:outerShdw algn="tr" blurRad="101600" dir="8100000" dist="38100" rotWithShape="0">
              <a:prstClr val="black">
                <a:alpha val="40000"/>
              </a:prstClr>
            </a:outerShdw>
          </a:effectLst>
        </p:grpSpPr>
        <p:sp>
          <p:nvSpPr>
            <p:cNvPr id="64" name="六边形 63"/>
            <p:cNvSpPr/>
            <p:nvPr/>
          </p:nvSpPr>
          <p:spPr>
            <a:xfrm>
              <a:off x="4206240" y="4008870"/>
              <a:ext cx="1203960" cy="1051560"/>
            </a:xfrm>
            <a:prstGeom prst="hexagon">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135">
                <a:solidFill>
                  <a:schemeClr val="bg1"/>
                </a:solidFill>
                <a:latin charset="0" panose="020b0604020202020204" pitchFamily="34" typeface="Arial"/>
                <a:ea charset="-122" panose="020b0503020204020204" pitchFamily="34" typeface="微软雅黑"/>
                <a:cs charset="0" panose="020b0604020202020204" pitchFamily="34" typeface="Arial"/>
              </a:endParaRPr>
            </a:p>
          </p:txBody>
        </p:sp>
        <p:sp>
          <p:nvSpPr>
            <p:cNvPr id="65" name="文本框 70"/>
            <p:cNvSpPr txBox="1"/>
            <p:nvPr/>
          </p:nvSpPr>
          <p:spPr>
            <a:xfrm>
              <a:off x="4397859" y="4183707"/>
              <a:ext cx="820724" cy="746462"/>
            </a:xfrm>
            <a:prstGeom prst="rect">
              <a:avLst/>
            </a:prstGeom>
            <a:noFill/>
            <a:ln w="38100">
              <a:noFill/>
            </a:ln>
          </p:spPr>
          <p:txBody>
            <a:bodyPr>
              <a:spAutoFit/>
            </a:bodyPr>
            <a:lstStyle/>
            <a:p>
              <a:pPr algn="ctr" eaLnBrk="1" fontAlgn="auto" hangingPunct="1">
                <a:lnSpc>
                  <a:spcPct val="120000"/>
                </a:lnSpc>
                <a:buFont charset="0" panose="020b0604020202020204" pitchFamily="34" typeface="Arial"/>
                <a:buNone/>
                <a:defRPr/>
              </a:pPr>
              <a:r>
                <a:rPr altLang="zh-CN" lang="en-US" noProof="1" sz="3200">
                  <a:solidFill>
                    <a:schemeClr val="bg1"/>
                  </a:solidFill>
                  <a:latin charset="0" panose="020b0604020202020204" pitchFamily="34" typeface="Arial"/>
                  <a:ea charset="-122" panose="020b0503020204020204" pitchFamily="34" typeface="微软雅黑"/>
                  <a:cs charset="0" panose="020b0604020202020204" pitchFamily="34" typeface="Arial"/>
                </a:rPr>
                <a:t>05</a:t>
              </a:r>
            </a:p>
          </p:txBody>
        </p:sp>
      </p:grpSp>
      <p:grpSp>
        <p:nvGrpSpPr>
          <p:cNvPr id="66" name="组合 65"/>
          <p:cNvGrpSpPr/>
          <p:nvPr/>
        </p:nvGrpSpPr>
        <p:grpSpPr>
          <a:xfrm>
            <a:off x="4162711" y="2564904"/>
            <a:ext cx="1090253" cy="953221"/>
            <a:chOff x="4206240" y="2637270"/>
            <a:chExt cx="1203960" cy="1051560"/>
          </a:xfrm>
          <a:solidFill>
            <a:schemeClr val="accent2">
              <a:lumMod val="75000"/>
            </a:schemeClr>
          </a:solidFill>
          <a:effectLst>
            <a:outerShdw algn="tr" blurRad="101600" dir="8100000" dist="38100" rotWithShape="0">
              <a:prstClr val="black">
                <a:alpha val="40000"/>
              </a:prstClr>
            </a:outerShdw>
          </a:effectLst>
        </p:grpSpPr>
        <p:sp>
          <p:nvSpPr>
            <p:cNvPr id="67" name="六边形 66"/>
            <p:cNvSpPr/>
            <p:nvPr/>
          </p:nvSpPr>
          <p:spPr>
            <a:xfrm>
              <a:off x="4206240" y="2637270"/>
              <a:ext cx="1203960" cy="1051560"/>
            </a:xfrm>
            <a:prstGeom prst="hexagon">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135">
                <a:solidFill>
                  <a:schemeClr val="bg1"/>
                </a:solidFill>
                <a:latin charset="0" panose="020b0604020202020204" pitchFamily="34" typeface="Arial"/>
                <a:ea charset="-122" panose="020b0503020204020204" pitchFamily="34" typeface="微软雅黑"/>
                <a:cs charset="0" panose="020b0604020202020204" pitchFamily="34" typeface="Arial"/>
              </a:endParaRPr>
            </a:p>
          </p:txBody>
        </p:sp>
        <p:sp>
          <p:nvSpPr>
            <p:cNvPr id="68" name="文本框 73"/>
            <p:cNvSpPr txBox="1"/>
            <p:nvPr/>
          </p:nvSpPr>
          <p:spPr>
            <a:xfrm>
              <a:off x="4387744" y="2809108"/>
              <a:ext cx="820724" cy="638865"/>
            </a:xfrm>
            <a:prstGeom prst="rect">
              <a:avLst/>
            </a:prstGeom>
            <a:noFill/>
            <a:ln w="38100">
              <a:noFill/>
            </a:ln>
          </p:spPr>
          <p:txBody>
            <a:bodyPr>
              <a:spAutoFit/>
            </a:bodyPr>
            <a:lstStyle/>
            <a:p>
              <a:pPr algn="ctr" eaLnBrk="1" fontAlgn="auto" hangingPunct="1">
                <a:buFont charset="0" panose="020b0604020202020204" pitchFamily="34" typeface="Arial"/>
                <a:buNone/>
                <a:defRPr/>
              </a:pPr>
              <a:r>
                <a:rPr altLang="zh-CN" lang="en-US" noProof="1" sz="3200">
                  <a:solidFill>
                    <a:schemeClr val="bg1"/>
                  </a:solidFill>
                  <a:latin charset="0" panose="020b0604020202020204" pitchFamily="34" typeface="Arial"/>
                  <a:ea charset="-122" panose="020b0503020204020204" pitchFamily="34" typeface="微软雅黑"/>
                  <a:cs charset="0" panose="020b0604020202020204" pitchFamily="34" typeface="Arial"/>
                </a:rPr>
                <a:t>06</a:t>
              </a:r>
            </a:p>
          </p:txBody>
        </p:sp>
      </p:grpSp>
      <p:sp>
        <p:nvSpPr>
          <p:cNvPr id="72" name="矩形 71"/>
          <p:cNvSpPr/>
          <p:nvPr/>
        </p:nvSpPr>
        <p:spPr>
          <a:xfrm>
            <a:off x="3474506" y="1412875"/>
            <a:ext cx="1280057" cy="306082"/>
          </a:xfrm>
          <a:prstGeom prst="rect">
            <a:avLst/>
          </a:prstGeom>
        </p:spPr>
        <p:txBody>
          <a:bodyPr bIns="41408" lIns="82816" rIns="82816" tIns="41408" wrap="none">
            <a:spAutoFit/>
          </a:bodyPr>
          <a:lstStyle/>
          <a:p>
            <a:pPr algn="r" eaLnBrk="1" fontAlgn="auto" hangingPunct="1">
              <a:buFont charset="0" panose="020b0604020202020204" pitchFamily="34" typeface="Arial"/>
              <a:buNone/>
              <a:defRPr/>
            </a:pPr>
            <a:r>
              <a:rPr altLang="en-US" b="1" lang="zh-CN" noProof="1" sz="1465">
                <a:solidFill>
                  <a:schemeClr val="tx1">
                    <a:lumMod val="75000"/>
                    <a:lumOff val="25000"/>
                  </a:schemeClr>
                </a:solidFill>
                <a:latin charset="-122" panose="020b0503020204020204" pitchFamily="34" typeface="微软雅黑"/>
                <a:ea charset="-122" panose="020b0503020204020204" pitchFamily="34" typeface="微软雅黑"/>
              </a:rPr>
              <a:t>此处添加标题</a:t>
            </a:r>
          </a:p>
        </p:txBody>
      </p:sp>
      <p:sp>
        <p:nvSpPr>
          <p:cNvPr id="73" name="矩形 47"/>
          <p:cNvSpPr>
            <a:spLocks noChangeArrowheads="1"/>
          </p:cNvSpPr>
          <p:nvPr/>
        </p:nvSpPr>
        <p:spPr bwMode="auto">
          <a:xfrm>
            <a:off x="1774825" y="1743075"/>
            <a:ext cx="2979738" cy="5711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1408" lIns="82816" rIns="82816" tIns="41408">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r" eaLnBrk="1" fontAlgn="auto" hangingPunct="1">
              <a:lnSpc>
                <a:spcPct val="120000"/>
              </a:lnSpc>
              <a:spcBef>
                <a:spcPct val="0"/>
              </a:spcBef>
              <a:buFont charset="0" panose="020b0604020202020204" pitchFamily="34" typeface="Arial"/>
              <a:buNone/>
              <a:defRPr/>
            </a:pPr>
            <a:r>
              <a:rPr altLang="en-US" lang="zh-CN" noProof="1" sz="1335">
                <a:solidFill>
                  <a:schemeClr val="tx1">
                    <a:lumMod val="75000"/>
                    <a:lumOff val="25000"/>
                  </a:schemeClr>
                </a:solidFill>
                <a:sym charset="-122" panose="020b0503020204020204" pitchFamily="34" typeface="微软雅黑"/>
              </a:rPr>
              <a:t>您的内容打在这里，或者通过复制您的文本后，在此框中选择粘贴</a:t>
            </a:r>
          </a:p>
        </p:txBody>
      </p:sp>
      <p:sp>
        <p:nvSpPr>
          <p:cNvPr id="74" name="矩形 73"/>
          <p:cNvSpPr/>
          <p:nvPr/>
        </p:nvSpPr>
        <p:spPr>
          <a:xfrm>
            <a:off x="2256893" y="2668588"/>
            <a:ext cx="1280057" cy="306082"/>
          </a:xfrm>
          <a:prstGeom prst="rect">
            <a:avLst/>
          </a:prstGeom>
        </p:spPr>
        <p:txBody>
          <a:bodyPr bIns="41408" lIns="82816" rIns="82816" tIns="41408" wrap="none">
            <a:spAutoFit/>
          </a:bodyPr>
          <a:lstStyle/>
          <a:p>
            <a:pPr algn="r" eaLnBrk="1" fontAlgn="auto" hangingPunct="1">
              <a:buFont charset="0" panose="020b0604020202020204" pitchFamily="34" typeface="Arial"/>
              <a:buNone/>
              <a:defRPr/>
            </a:pPr>
            <a:r>
              <a:rPr altLang="en-US" b="1" lang="zh-CN" noProof="1" sz="1465">
                <a:solidFill>
                  <a:schemeClr val="tx1">
                    <a:lumMod val="75000"/>
                    <a:lumOff val="25000"/>
                  </a:schemeClr>
                </a:solidFill>
                <a:latin charset="-122" panose="020b0503020204020204" pitchFamily="34" typeface="微软雅黑"/>
                <a:ea charset="-122" panose="020b0503020204020204" pitchFamily="34" typeface="微软雅黑"/>
              </a:rPr>
              <a:t>此处添加标题</a:t>
            </a:r>
          </a:p>
        </p:txBody>
      </p:sp>
      <p:sp>
        <p:nvSpPr>
          <p:cNvPr id="75" name="矩形 47"/>
          <p:cNvSpPr>
            <a:spLocks noChangeArrowheads="1"/>
          </p:cNvSpPr>
          <p:nvPr/>
        </p:nvSpPr>
        <p:spPr bwMode="auto">
          <a:xfrm>
            <a:off x="1255713" y="3000375"/>
            <a:ext cx="2278062" cy="8152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1408" lIns="82816" rIns="82816" tIns="41408">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r" eaLnBrk="1" fontAlgn="auto" hangingPunct="1">
              <a:lnSpc>
                <a:spcPct val="120000"/>
              </a:lnSpc>
              <a:spcBef>
                <a:spcPct val="0"/>
              </a:spcBef>
              <a:buFont charset="0" panose="020b0604020202020204" pitchFamily="34" typeface="Arial"/>
              <a:buNone/>
              <a:defRPr/>
            </a:pPr>
            <a:r>
              <a:rPr altLang="en-US" lang="zh-CN" noProof="1" sz="1335">
                <a:solidFill>
                  <a:schemeClr val="tx1">
                    <a:lumMod val="75000"/>
                    <a:lumOff val="25000"/>
                  </a:schemeClr>
                </a:solidFill>
                <a:sym charset="-122" panose="020b0503020204020204" pitchFamily="34" typeface="微软雅黑"/>
              </a:rPr>
              <a:t>您的内容打在这里，或者通过复制您的文本后，在此框中选择粘贴</a:t>
            </a:r>
          </a:p>
        </p:txBody>
      </p:sp>
      <p:sp>
        <p:nvSpPr>
          <p:cNvPr id="76" name="矩形 75"/>
          <p:cNvSpPr/>
          <p:nvPr/>
        </p:nvSpPr>
        <p:spPr>
          <a:xfrm>
            <a:off x="2229906" y="4167188"/>
            <a:ext cx="1280057" cy="306082"/>
          </a:xfrm>
          <a:prstGeom prst="rect">
            <a:avLst/>
          </a:prstGeom>
        </p:spPr>
        <p:txBody>
          <a:bodyPr bIns="41408" lIns="82816" rIns="82816" tIns="41408" wrap="none">
            <a:spAutoFit/>
          </a:bodyPr>
          <a:lstStyle/>
          <a:p>
            <a:pPr algn="r" eaLnBrk="1" fontAlgn="auto" hangingPunct="1">
              <a:buFont charset="0" panose="020b0604020202020204" pitchFamily="34" typeface="Arial"/>
              <a:buNone/>
              <a:defRPr/>
            </a:pPr>
            <a:r>
              <a:rPr altLang="en-US" b="1" lang="zh-CN" noProof="1" sz="1465">
                <a:solidFill>
                  <a:schemeClr val="tx1">
                    <a:lumMod val="75000"/>
                    <a:lumOff val="25000"/>
                  </a:schemeClr>
                </a:solidFill>
                <a:latin charset="-122" panose="020b0503020204020204" pitchFamily="34" typeface="微软雅黑"/>
                <a:ea charset="-122" panose="020b0503020204020204" pitchFamily="34" typeface="微软雅黑"/>
              </a:rPr>
              <a:t>此处添加标题</a:t>
            </a:r>
          </a:p>
        </p:txBody>
      </p:sp>
      <p:sp>
        <p:nvSpPr>
          <p:cNvPr id="77" name="矩形 47"/>
          <p:cNvSpPr>
            <a:spLocks noChangeArrowheads="1"/>
          </p:cNvSpPr>
          <p:nvPr/>
        </p:nvSpPr>
        <p:spPr bwMode="auto">
          <a:xfrm>
            <a:off x="1228725" y="4497388"/>
            <a:ext cx="2276475" cy="8152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1408" lIns="82816" rIns="82816" tIns="41408">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r" eaLnBrk="1" fontAlgn="auto" hangingPunct="1">
              <a:lnSpc>
                <a:spcPct val="120000"/>
              </a:lnSpc>
              <a:spcBef>
                <a:spcPct val="0"/>
              </a:spcBef>
              <a:buFont charset="0" panose="020b0604020202020204" pitchFamily="34" typeface="Arial"/>
              <a:buNone/>
              <a:defRPr/>
            </a:pPr>
            <a:r>
              <a:rPr altLang="en-US" lang="zh-CN" noProof="1" sz="1335">
                <a:solidFill>
                  <a:schemeClr val="tx1">
                    <a:lumMod val="75000"/>
                    <a:lumOff val="25000"/>
                  </a:schemeClr>
                </a:solidFill>
                <a:sym charset="-122" panose="020b0503020204020204" pitchFamily="34" typeface="微软雅黑"/>
              </a:rPr>
              <a:t>您的内容打在这里，或者通过复制您的文本后，在此框中选择粘贴</a:t>
            </a:r>
          </a:p>
        </p:txBody>
      </p:sp>
      <p:sp>
        <p:nvSpPr>
          <p:cNvPr id="78" name="矩形 77"/>
          <p:cNvSpPr/>
          <p:nvPr/>
        </p:nvSpPr>
        <p:spPr>
          <a:xfrm>
            <a:off x="8497356" y="2171700"/>
            <a:ext cx="1280057" cy="306082"/>
          </a:xfrm>
          <a:prstGeom prst="rect">
            <a:avLst/>
          </a:prstGeom>
        </p:spPr>
        <p:txBody>
          <a:bodyPr bIns="41408" lIns="82816" rIns="82816" tIns="41408" wrap="none">
            <a:spAutoFit/>
          </a:bodyPr>
          <a:lstStyle/>
          <a:p>
            <a:pPr algn="r" eaLnBrk="1" fontAlgn="auto" hangingPunct="1">
              <a:buFont charset="0" panose="020b0604020202020204" pitchFamily="34" typeface="Arial"/>
              <a:buNone/>
              <a:defRPr/>
            </a:pPr>
            <a:r>
              <a:rPr altLang="en-US" b="1" lang="zh-CN" noProof="1" sz="1465">
                <a:solidFill>
                  <a:schemeClr val="tx1">
                    <a:lumMod val="75000"/>
                    <a:lumOff val="25000"/>
                  </a:schemeClr>
                </a:solidFill>
                <a:latin charset="-122" panose="020b0503020204020204" pitchFamily="34" typeface="微软雅黑"/>
                <a:ea charset="-122" panose="020b0503020204020204" pitchFamily="34" typeface="微软雅黑"/>
              </a:rPr>
              <a:t>此处添加标题</a:t>
            </a:r>
          </a:p>
        </p:txBody>
      </p:sp>
      <p:sp>
        <p:nvSpPr>
          <p:cNvPr id="79" name="矩形 47"/>
          <p:cNvSpPr>
            <a:spLocks noChangeArrowheads="1"/>
          </p:cNvSpPr>
          <p:nvPr/>
        </p:nvSpPr>
        <p:spPr bwMode="auto">
          <a:xfrm>
            <a:off x="8507412" y="2516188"/>
            <a:ext cx="2428875" cy="8152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1408" lIns="82816" rIns="82816" tIns="41408">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eaLnBrk="1" fontAlgn="auto" hangingPunct="1">
              <a:lnSpc>
                <a:spcPct val="120000"/>
              </a:lnSpc>
              <a:spcBef>
                <a:spcPct val="0"/>
              </a:spcBef>
              <a:buFont charset="0" panose="020b0604020202020204" pitchFamily="34" typeface="Arial"/>
              <a:buNone/>
              <a:defRPr/>
            </a:pPr>
            <a:r>
              <a:rPr altLang="en-US" lang="zh-CN" noProof="1" sz="1335">
                <a:solidFill>
                  <a:schemeClr val="tx1">
                    <a:lumMod val="75000"/>
                    <a:lumOff val="25000"/>
                  </a:schemeClr>
                </a:solidFill>
                <a:sym charset="-122" panose="020b0503020204020204" pitchFamily="34" typeface="微软雅黑"/>
              </a:rPr>
              <a:t>您的内容打在这里，或者通过复制您的文本后，在此框中选择粘贴</a:t>
            </a:r>
          </a:p>
        </p:txBody>
      </p:sp>
      <p:sp>
        <p:nvSpPr>
          <p:cNvPr id="80" name="矩形 79"/>
          <p:cNvSpPr/>
          <p:nvPr/>
        </p:nvSpPr>
        <p:spPr>
          <a:xfrm>
            <a:off x="8525932" y="3895725"/>
            <a:ext cx="1280057" cy="306082"/>
          </a:xfrm>
          <a:prstGeom prst="rect">
            <a:avLst/>
          </a:prstGeom>
        </p:spPr>
        <p:txBody>
          <a:bodyPr bIns="41408" lIns="82816" rIns="82816" tIns="41408" wrap="none">
            <a:spAutoFit/>
          </a:bodyPr>
          <a:lstStyle/>
          <a:p>
            <a:pPr algn="r" eaLnBrk="1" fontAlgn="auto" hangingPunct="1">
              <a:buFont charset="0" panose="020b0604020202020204" pitchFamily="34" typeface="Arial"/>
              <a:buNone/>
              <a:defRPr/>
            </a:pPr>
            <a:r>
              <a:rPr altLang="en-US" b="1" lang="zh-CN" noProof="1" sz="1465">
                <a:solidFill>
                  <a:schemeClr val="tx1">
                    <a:lumMod val="75000"/>
                    <a:lumOff val="25000"/>
                  </a:schemeClr>
                </a:solidFill>
                <a:latin charset="-122" panose="020b0503020204020204" pitchFamily="34" typeface="微软雅黑"/>
                <a:ea charset="-122" panose="020b0503020204020204" pitchFamily="34" typeface="微软雅黑"/>
              </a:rPr>
              <a:t>此处添加标题</a:t>
            </a:r>
          </a:p>
        </p:txBody>
      </p:sp>
      <p:sp>
        <p:nvSpPr>
          <p:cNvPr id="81" name="矩形 47"/>
          <p:cNvSpPr>
            <a:spLocks noChangeArrowheads="1"/>
          </p:cNvSpPr>
          <p:nvPr/>
        </p:nvSpPr>
        <p:spPr bwMode="auto">
          <a:xfrm>
            <a:off x="8526462" y="4240212"/>
            <a:ext cx="2428875" cy="8152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1408" lIns="82816" rIns="82816" tIns="41408">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eaLnBrk="1" fontAlgn="auto" hangingPunct="1">
              <a:lnSpc>
                <a:spcPct val="120000"/>
              </a:lnSpc>
              <a:spcBef>
                <a:spcPct val="0"/>
              </a:spcBef>
              <a:buFont charset="0" panose="020b0604020202020204" pitchFamily="34" typeface="Arial"/>
              <a:buNone/>
              <a:defRPr/>
            </a:pPr>
            <a:r>
              <a:rPr altLang="en-US" lang="zh-CN" noProof="1" sz="1335">
                <a:solidFill>
                  <a:schemeClr val="tx1">
                    <a:lumMod val="75000"/>
                    <a:lumOff val="25000"/>
                  </a:schemeClr>
                </a:solidFill>
                <a:sym charset="-122" panose="020b0503020204020204" pitchFamily="34" typeface="微软雅黑"/>
              </a:rPr>
              <a:t>您的内容打在这里，或者通过复制您的文本后，在此框中选择粘贴</a:t>
            </a:r>
          </a:p>
        </p:txBody>
      </p:sp>
      <p:sp>
        <p:nvSpPr>
          <p:cNvPr id="82" name="矩形 81"/>
          <p:cNvSpPr/>
          <p:nvPr/>
        </p:nvSpPr>
        <p:spPr>
          <a:xfrm>
            <a:off x="7586132" y="5195888"/>
            <a:ext cx="1280057" cy="306082"/>
          </a:xfrm>
          <a:prstGeom prst="rect">
            <a:avLst/>
          </a:prstGeom>
        </p:spPr>
        <p:txBody>
          <a:bodyPr bIns="41408" lIns="82816" rIns="82816" tIns="41408" wrap="none">
            <a:spAutoFit/>
          </a:bodyPr>
          <a:lstStyle/>
          <a:p>
            <a:pPr algn="r" eaLnBrk="1" fontAlgn="auto" hangingPunct="1">
              <a:buFont charset="0" panose="020b0604020202020204" pitchFamily="34" typeface="Arial"/>
              <a:buNone/>
              <a:defRPr/>
            </a:pPr>
            <a:r>
              <a:rPr altLang="en-US" b="1" lang="zh-CN" noProof="1" sz="1465">
                <a:solidFill>
                  <a:schemeClr val="tx1">
                    <a:lumMod val="75000"/>
                    <a:lumOff val="25000"/>
                  </a:schemeClr>
                </a:solidFill>
                <a:latin charset="-122" panose="020b0503020204020204" pitchFamily="34" typeface="微软雅黑"/>
                <a:ea charset="-122" panose="020b0503020204020204" pitchFamily="34" typeface="微软雅黑"/>
              </a:rPr>
              <a:t>此处添加标题</a:t>
            </a:r>
          </a:p>
        </p:txBody>
      </p:sp>
      <p:sp>
        <p:nvSpPr>
          <p:cNvPr id="83" name="矩形 47"/>
          <p:cNvSpPr>
            <a:spLocks noChangeArrowheads="1"/>
          </p:cNvSpPr>
          <p:nvPr/>
        </p:nvSpPr>
        <p:spPr bwMode="auto">
          <a:xfrm>
            <a:off x="7596188" y="5541962"/>
            <a:ext cx="2932112" cy="5711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1408" lIns="82816" rIns="82816" tIns="41408">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eaLnBrk="1" fontAlgn="auto" hangingPunct="1">
              <a:lnSpc>
                <a:spcPct val="120000"/>
              </a:lnSpc>
              <a:spcBef>
                <a:spcPct val="0"/>
              </a:spcBef>
              <a:buFont charset="0" panose="020b0604020202020204" pitchFamily="34" typeface="Arial"/>
              <a:buNone/>
              <a:defRPr/>
            </a:pPr>
            <a:r>
              <a:rPr altLang="en-US" lang="zh-CN" noProof="1" sz="1335">
                <a:solidFill>
                  <a:schemeClr val="tx1">
                    <a:lumMod val="75000"/>
                    <a:lumOff val="25000"/>
                  </a:schemeClr>
                </a:solidFill>
                <a:sym charset="-122" panose="020b0503020204020204" pitchFamily="34" typeface="微软雅黑"/>
              </a:rPr>
              <a:t>您的内容打在这里，或者通过复制您的文本后，在此框中选择粘贴</a:t>
            </a:r>
          </a:p>
        </p:txBody>
      </p:sp>
      <p:grpSp>
        <p:nvGrpSpPr>
          <p:cNvPr id="84" name="组合 83"/>
          <p:cNvGrpSpPr/>
          <p:nvPr/>
        </p:nvGrpSpPr>
        <p:grpSpPr>
          <a:xfrm flipH="1">
            <a:off x="7664450" y="2378075"/>
            <a:ext cx="800100" cy="238125"/>
            <a:chOff x="4255294" y="1661160"/>
            <a:chExt cx="1505426" cy="262890"/>
          </a:xfrm>
        </p:grpSpPr>
        <p:cxnSp>
          <p:nvCxnSpPr>
            <p:cNvPr id="85" name="直接连接符 84"/>
            <p:cNvCxnSpPr/>
            <p:nvPr/>
          </p:nvCxnSpPr>
          <p:spPr>
            <a:xfrm flipH="1" flipV="1">
              <a:off x="5411245" y="1661160"/>
              <a:ext cx="349475"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4255294" y="1662913"/>
              <a:ext cx="115595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87" name="组合 86"/>
          <p:cNvGrpSpPr/>
          <p:nvPr/>
        </p:nvGrpSpPr>
        <p:grpSpPr>
          <a:xfrm>
            <a:off x="5183437" y="3052843"/>
            <a:ext cx="1708834" cy="1443644"/>
            <a:chOff x="5927099" y="3207123"/>
            <a:chExt cx="1887055" cy="1592580"/>
          </a:xfrm>
          <a:solidFill>
            <a:schemeClr val="accent3">
              <a:lumMod val="75000"/>
            </a:schemeClr>
          </a:solidFill>
          <a:effectLst>
            <a:outerShdw algn="tr" blurRad="101600" dir="8100000" dist="38100" rotWithShape="0">
              <a:prstClr val="black">
                <a:alpha val="40000"/>
              </a:prstClr>
            </a:outerShdw>
          </a:effectLst>
        </p:grpSpPr>
        <p:sp>
          <p:nvSpPr>
            <p:cNvPr id="88" name="六边形 87"/>
            <p:cNvSpPr/>
            <p:nvPr/>
          </p:nvSpPr>
          <p:spPr>
            <a:xfrm>
              <a:off x="5927099" y="3207123"/>
              <a:ext cx="1887055" cy="1592580"/>
            </a:xfrm>
            <a:prstGeom prst="hexagon">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265">
                <a:latin charset="0" panose="020b0604020202020204" pitchFamily="34" typeface="Arial"/>
                <a:ea charset="-122" panose="020b0503020204020204" pitchFamily="34" typeface="微软雅黑"/>
                <a:cs charset="0" panose="020b0604020202020204" pitchFamily="34" typeface="Arial"/>
              </a:endParaRPr>
            </a:p>
          </p:txBody>
        </p:sp>
        <p:sp>
          <p:nvSpPr>
            <p:cNvPr id="89" name="文本框 1"/>
            <p:cNvSpPr txBox="1"/>
            <p:nvPr/>
          </p:nvSpPr>
          <p:spPr>
            <a:xfrm>
              <a:off x="6291626" y="3451750"/>
              <a:ext cx="1157998" cy="1087753"/>
            </a:xfrm>
            <a:prstGeom prst="rect">
              <a:avLst/>
            </a:prstGeom>
            <a:noFill/>
            <a:ln w="38100">
              <a:noFill/>
            </a:ln>
          </p:spPr>
          <p:txBody>
            <a:bodyPr>
              <a:spAutoFit/>
            </a:bodyPr>
            <a:lstStyle/>
            <a:p>
              <a:pPr algn="ctr" eaLnBrk="1" fontAlgn="auto" hangingPunct="1">
                <a:buFont charset="0" panose="020b0604020202020204" pitchFamily="34" typeface="Arial"/>
                <a:buNone/>
                <a:defRPr/>
              </a:pPr>
              <a:r>
                <a:rPr altLang="en-US" b="1" lang="zh-CN" noProof="1" sz="2935">
                  <a:solidFill>
                    <a:schemeClr val="bg1"/>
                  </a:solidFill>
                  <a:latin charset="-122" panose="020b0503020204020204" pitchFamily="34" typeface="微软雅黑"/>
                  <a:ea charset="-122" panose="020b0503020204020204" pitchFamily="34" typeface="微软雅黑"/>
                </a:rPr>
                <a:t>添加标题</a:t>
              </a:r>
            </a:p>
          </p:txBody>
        </p:sp>
      </p:grpSp>
      <p:grpSp>
        <p:nvGrpSpPr>
          <p:cNvPr id="69" name="组合 68"/>
          <p:cNvGrpSpPr/>
          <p:nvPr/>
        </p:nvGrpSpPr>
        <p:grpSpPr>
          <a:xfrm>
            <a:off x="5492720" y="4718366"/>
            <a:ext cx="1090253" cy="953221"/>
            <a:chOff x="5525852" y="4683240"/>
            <a:chExt cx="1203960" cy="1051560"/>
          </a:xfrm>
          <a:solidFill>
            <a:schemeClr val="accent2">
              <a:lumMod val="75000"/>
            </a:schemeClr>
          </a:solidFill>
          <a:effectLst>
            <a:outerShdw algn="tr" blurRad="101600" dir="8100000" dist="38100" rotWithShape="0">
              <a:prstClr val="black">
                <a:alpha val="40000"/>
              </a:prstClr>
            </a:outerShdw>
          </a:effectLst>
        </p:grpSpPr>
        <p:sp>
          <p:nvSpPr>
            <p:cNvPr id="70" name="六边形 69"/>
            <p:cNvSpPr/>
            <p:nvPr/>
          </p:nvSpPr>
          <p:spPr>
            <a:xfrm>
              <a:off x="5525852" y="4683240"/>
              <a:ext cx="1203960" cy="1051560"/>
            </a:xfrm>
            <a:prstGeom prst="hexagon">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135">
                <a:solidFill>
                  <a:schemeClr val="bg1"/>
                </a:solidFill>
                <a:latin charset="0" panose="020b0604020202020204" pitchFamily="34" typeface="Arial"/>
                <a:ea charset="-122" panose="020b0503020204020204" pitchFamily="34" typeface="微软雅黑"/>
                <a:cs charset="0" panose="020b0604020202020204" pitchFamily="34" typeface="Arial"/>
              </a:endParaRPr>
            </a:p>
          </p:txBody>
        </p:sp>
        <p:sp>
          <p:nvSpPr>
            <p:cNvPr id="71" name="文本框 76"/>
            <p:cNvSpPr txBox="1"/>
            <p:nvPr/>
          </p:nvSpPr>
          <p:spPr>
            <a:xfrm>
              <a:off x="5693284" y="4855078"/>
              <a:ext cx="820724" cy="638865"/>
            </a:xfrm>
            <a:prstGeom prst="rect">
              <a:avLst/>
            </a:prstGeom>
            <a:noFill/>
            <a:ln w="38100">
              <a:noFill/>
            </a:ln>
          </p:spPr>
          <p:txBody>
            <a:bodyPr>
              <a:spAutoFit/>
            </a:bodyPr>
            <a:lstStyle/>
            <a:p>
              <a:pPr algn="ctr" eaLnBrk="1" fontAlgn="auto" hangingPunct="1">
                <a:buFont charset="0" panose="020b0604020202020204" pitchFamily="34" typeface="Arial"/>
                <a:buNone/>
                <a:defRPr/>
              </a:pPr>
              <a:r>
                <a:rPr altLang="zh-CN" lang="en-US" noProof="1" sz="3200">
                  <a:solidFill>
                    <a:schemeClr val="bg1"/>
                  </a:solidFill>
                  <a:latin charset="0" panose="020b0604020202020204" pitchFamily="34" typeface="Arial"/>
                  <a:ea charset="-122" panose="020b0503020204020204" pitchFamily="34" typeface="微软雅黑"/>
                  <a:cs charset="0" panose="020b0604020202020204" pitchFamily="34" typeface="Arial"/>
                </a:rPr>
                <a:t>04</a:t>
              </a:r>
            </a:p>
          </p:txBody>
        </p:sp>
      </p:grpSp>
      <p:sp>
        <p:nvSpPr>
          <p:cNvPr id="2" name="Text Box 18"/>
          <p:cNvSpPr txBox="1">
            <a:spLocks noChangeArrowheads="1"/>
          </p:cNvSpPr>
          <p:nvPr/>
        </p:nvSpPr>
        <p:spPr bwMode="gray">
          <a:xfrm>
            <a:off x="3840163" y="488950"/>
            <a:ext cx="4511675" cy="5996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fontAlgn="auto">
              <a:buFont charset="0" panose="020b0604020202020204" pitchFamily="34" typeface="Arial"/>
              <a:buNone/>
              <a:defRPr/>
            </a:pPr>
            <a:r>
              <a:rPr altLang="en-US" lang="zh-CN" noProof="1" smtClean="0" sz="3335">
                <a:solidFill>
                  <a:srgbClr val="333333"/>
                </a:solidFill>
                <a:latin charset="-122" panose="020b0503020204020204" pitchFamily="34" typeface="微软雅黑"/>
                <a:ea charset="-122" panose="020b0503020204020204" pitchFamily="34" typeface="微软雅黑"/>
              </a:rPr>
              <a:t>点击添加标题文字内容</a:t>
            </a:r>
          </a:p>
        </p:txBody>
      </p:sp>
      <p:cxnSp>
        <p:nvCxnSpPr>
          <p:cNvPr id="3"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plit orient="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528">
                                  <p:stCondLst>
                                    <p:cond delay="0"/>
                                  </p:stCondLst>
                                  <p:childTnLst>
                                    <p:set>
                                      <p:cBhvr>
                                        <p:cTn dur="1" fill="hold" id="6">
                                          <p:stCondLst>
                                            <p:cond delay="0"/>
                                          </p:stCondLst>
                                        </p:cTn>
                                        <p:tgtEl>
                                          <p:spTgt spid="87"/>
                                        </p:tgtEl>
                                        <p:attrNameLst>
                                          <p:attrName>style.visibility</p:attrName>
                                        </p:attrNameLst>
                                      </p:cBhvr>
                                      <p:to>
                                        <p:strVal val="visible"/>
                                      </p:to>
                                    </p:set>
                                    <p:anim calcmode="lin" valueType="num">
                                      <p:cBhvr>
                                        <p:cTn dur="350" fill="hold" id="7"/>
                                        <p:tgtEl>
                                          <p:spTgt spid="87"/>
                                        </p:tgtEl>
                                        <p:attrNameLst>
                                          <p:attrName>ppt_w</p:attrName>
                                        </p:attrNameLst>
                                      </p:cBhvr>
                                      <p:tavLst>
                                        <p:tav tm="0">
                                          <p:val>
                                            <p:fltVal val="0"/>
                                          </p:val>
                                        </p:tav>
                                        <p:tav tm="100000">
                                          <p:val>
                                            <p:strVal val="#ppt_w"/>
                                          </p:val>
                                        </p:tav>
                                      </p:tavLst>
                                    </p:anim>
                                    <p:anim calcmode="lin" valueType="num">
                                      <p:cBhvr>
                                        <p:cTn dur="350" fill="hold" id="8"/>
                                        <p:tgtEl>
                                          <p:spTgt spid="87"/>
                                        </p:tgtEl>
                                        <p:attrNameLst>
                                          <p:attrName>ppt_h</p:attrName>
                                        </p:attrNameLst>
                                      </p:cBhvr>
                                      <p:tavLst>
                                        <p:tav tm="0">
                                          <p:val>
                                            <p:fltVal val="0"/>
                                          </p:val>
                                        </p:tav>
                                        <p:tav tm="100000">
                                          <p:val>
                                            <p:strVal val="#ppt_h"/>
                                          </p:val>
                                        </p:tav>
                                      </p:tavLst>
                                    </p:anim>
                                    <p:anim calcmode="lin" valueType="num">
                                      <p:cBhvr>
                                        <p:cTn dur="350" fill="hold" id="9"/>
                                        <p:tgtEl>
                                          <p:spTgt spid="87"/>
                                        </p:tgtEl>
                                        <p:attrNameLst>
                                          <p:attrName>ppt_x</p:attrName>
                                        </p:attrNameLst>
                                      </p:cBhvr>
                                      <p:tavLst>
                                        <p:tav tm="0">
                                          <p:val>
                                            <p:fltVal val="0.5"/>
                                          </p:val>
                                        </p:tav>
                                        <p:tav tm="100000">
                                          <p:val>
                                            <p:strVal val="#ppt_x"/>
                                          </p:val>
                                        </p:tav>
                                      </p:tavLst>
                                    </p:anim>
                                    <p:anim calcmode="lin" valueType="num">
                                      <p:cBhvr>
                                        <p:cTn dur="350" fill="hold" id="10"/>
                                        <p:tgtEl>
                                          <p:spTgt spid="87"/>
                                        </p:tgtEl>
                                        <p:attrNameLst>
                                          <p:attrName>ppt_y</p:attrName>
                                        </p:attrNameLst>
                                      </p:cBhvr>
                                      <p:tavLst>
                                        <p:tav tm="0">
                                          <p:val>
                                            <p:fltVal val="0.5"/>
                                          </p:val>
                                        </p:tav>
                                        <p:tav tm="100000">
                                          <p:val>
                                            <p:strVal val="#ppt_y"/>
                                          </p:val>
                                        </p:tav>
                                      </p:tavLst>
                                    </p:anim>
                                  </p:childTnLst>
                                </p:cTn>
                              </p:par>
                              <p:par>
                                <p:cTn fill="hold" id="11" nodeType="withEffect" presetClass="entr" presetID="2" presetSubtype="1">
                                  <p:stCondLst>
                                    <p:cond delay="750"/>
                                  </p:stCondLst>
                                  <p:childTnLst>
                                    <p:set>
                                      <p:cBhvr>
                                        <p:cTn dur="1" fill="hold" id="12">
                                          <p:stCondLst>
                                            <p:cond delay="0"/>
                                          </p:stCondLst>
                                        </p:cTn>
                                        <p:tgtEl>
                                          <p:spTgt spid="57"/>
                                        </p:tgtEl>
                                        <p:attrNameLst>
                                          <p:attrName>style.visibility</p:attrName>
                                        </p:attrNameLst>
                                      </p:cBhvr>
                                      <p:to>
                                        <p:strVal val="visible"/>
                                      </p:to>
                                    </p:set>
                                    <p:anim calcmode="lin" valueType="num">
                                      <p:cBhvr>
                                        <p:cTn dur="250" fill="hold" id="13"/>
                                        <p:tgtEl>
                                          <p:spTgt spid="57"/>
                                        </p:tgtEl>
                                        <p:attrNameLst>
                                          <p:attrName>ppt_x</p:attrName>
                                        </p:attrNameLst>
                                      </p:cBhvr>
                                      <p:tavLst>
                                        <p:tav tm="0">
                                          <p:val>
                                            <p:strVal val="#ppt_x"/>
                                          </p:val>
                                        </p:tav>
                                        <p:tav tm="100000">
                                          <p:val>
                                            <p:strVal val="#ppt_x"/>
                                          </p:val>
                                        </p:tav>
                                      </p:tavLst>
                                    </p:anim>
                                    <p:anim calcmode="lin" valueType="num">
                                      <p:cBhvr>
                                        <p:cTn dur="250" fill="hold" id="14"/>
                                        <p:tgtEl>
                                          <p:spTgt spid="57"/>
                                        </p:tgtEl>
                                        <p:attrNameLst>
                                          <p:attrName>ppt_y</p:attrName>
                                        </p:attrNameLst>
                                      </p:cBhvr>
                                      <p:tavLst>
                                        <p:tav tm="0">
                                          <p:val>
                                            <p:strVal val="0-#ppt_h/2"/>
                                          </p:val>
                                        </p:tav>
                                        <p:tav tm="100000">
                                          <p:val>
                                            <p:strVal val="#ppt_y"/>
                                          </p:val>
                                        </p:tav>
                                      </p:tavLst>
                                    </p:anim>
                                  </p:childTnLst>
                                </p:cTn>
                              </p:par>
                            </p:childTnLst>
                          </p:cTn>
                        </p:par>
                        <p:par>
                          <p:cTn fill="hold" id="15" nodeType="afterGroup">
                            <p:stCondLst>
                              <p:cond delay="1000"/>
                            </p:stCondLst>
                            <p:childTnLst>
                              <p:par>
                                <p:cTn fill="hold" id="16" nodeType="afterEffect" presetClass="entr" presetID="22" presetSubtype="2">
                                  <p:stCondLst>
                                    <p:cond delay="250"/>
                                  </p:stCondLst>
                                  <p:childTnLst>
                                    <p:set>
                                      <p:cBhvr>
                                        <p:cTn dur="1" fill="hold" id="17">
                                          <p:stCondLst>
                                            <p:cond delay="0"/>
                                          </p:stCondLst>
                                        </p:cTn>
                                        <p:tgtEl>
                                          <p:spTgt spid="51"/>
                                        </p:tgtEl>
                                        <p:attrNameLst>
                                          <p:attrName>style.visibility</p:attrName>
                                        </p:attrNameLst>
                                      </p:cBhvr>
                                      <p:to>
                                        <p:strVal val="visible"/>
                                      </p:to>
                                    </p:set>
                                    <p:animEffect filter="wipe(right)" transition="in">
                                      <p:cBhvr>
                                        <p:cTn dur="500" id="18"/>
                                        <p:tgtEl>
                                          <p:spTgt spid="51"/>
                                        </p:tgtEl>
                                      </p:cBhvr>
                                    </p:animEffect>
                                  </p:childTnLst>
                                </p:cTn>
                              </p:par>
                            </p:childTnLst>
                          </p:cTn>
                        </p:par>
                        <p:par>
                          <p:cTn fill="hold" id="19" nodeType="afterGroup">
                            <p:stCondLst>
                              <p:cond delay="1750"/>
                            </p:stCondLst>
                            <p:childTnLst>
                              <p:par>
                                <p:cTn fill="hold" grpId="0" id="20" nodeType="afterEffect" presetClass="entr" presetID="22" presetSubtype="2">
                                  <p:stCondLst>
                                    <p:cond delay="0"/>
                                  </p:stCondLst>
                                  <p:childTnLst>
                                    <p:set>
                                      <p:cBhvr>
                                        <p:cTn dur="1" fill="hold" id="21">
                                          <p:stCondLst>
                                            <p:cond delay="0"/>
                                          </p:stCondLst>
                                        </p:cTn>
                                        <p:tgtEl>
                                          <p:spTgt spid="72"/>
                                        </p:tgtEl>
                                        <p:attrNameLst>
                                          <p:attrName>style.visibility</p:attrName>
                                        </p:attrNameLst>
                                      </p:cBhvr>
                                      <p:to>
                                        <p:strVal val="visible"/>
                                      </p:to>
                                    </p:set>
                                    <p:animEffect filter="wipe(right)" transition="in">
                                      <p:cBhvr>
                                        <p:cTn dur="500" id="22"/>
                                        <p:tgtEl>
                                          <p:spTgt spid="72"/>
                                        </p:tgtEl>
                                      </p:cBhvr>
                                    </p:animEffect>
                                  </p:childTnLst>
                                </p:cTn>
                              </p:par>
                              <p:par>
                                <p:cTn fill="hold" grpId="0" id="23" nodeType="withEffect" presetClass="entr" presetID="22" presetSubtype="2">
                                  <p:stCondLst>
                                    <p:cond delay="0"/>
                                  </p:stCondLst>
                                  <p:childTnLst>
                                    <p:set>
                                      <p:cBhvr>
                                        <p:cTn dur="1" fill="hold" id="24">
                                          <p:stCondLst>
                                            <p:cond delay="0"/>
                                          </p:stCondLst>
                                        </p:cTn>
                                        <p:tgtEl>
                                          <p:spTgt spid="73"/>
                                        </p:tgtEl>
                                        <p:attrNameLst>
                                          <p:attrName>style.visibility</p:attrName>
                                        </p:attrNameLst>
                                      </p:cBhvr>
                                      <p:to>
                                        <p:strVal val="visible"/>
                                      </p:to>
                                    </p:set>
                                    <p:animEffect filter="wipe(right)" transition="in">
                                      <p:cBhvr>
                                        <p:cTn dur="500" id="25"/>
                                        <p:tgtEl>
                                          <p:spTgt spid="73"/>
                                        </p:tgtEl>
                                      </p:cBhvr>
                                    </p:animEffect>
                                  </p:childTnLst>
                                </p:cTn>
                              </p:par>
                            </p:childTnLst>
                          </p:cTn>
                        </p:par>
                        <p:par>
                          <p:cTn fill="hold" id="26" nodeType="afterGroup">
                            <p:stCondLst>
                              <p:cond delay="2250"/>
                            </p:stCondLst>
                            <p:childTnLst>
                              <p:par>
                                <p:cTn fill="hold" id="27" nodeType="afterEffect" presetClass="entr" presetID="2" presetSubtype="2">
                                  <p:stCondLst>
                                    <p:cond delay="250"/>
                                  </p:stCondLst>
                                  <p:childTnLst>
                                    <p:set>
                                      <p:cBhvr>
                                        <p:cTn dur="1" fill="hold" id="28">
                                          <p:stCondLst>
                                            <p:cond delay="0"/>
                                          </p:stCondLst>
                                        </p:cTn>
                                        <p:tgtEl>
                                          <p:spTgt spid="54"/>
                                        </p:tgtEl>
                                        <p:attrNameLst>
                                          <p:attrName>style.visibility</p:attrName>
                                        </p:attrNameLst>
                                      </p:cBhvr>
                                      <p:to>
                                        <p:strVal val="visible"/>
                                      </p:to>
                                    </p:set>
                                    <p:anim calcmode="lin" valueType="num">
                                      <p:cBhvr>
                                        <p:cTn dur="250" fill="hold" id="29"/>
                                        <p:tgtEl>
                                          <p:spTgt spid="54"/>
                                        </p:tgtEl>
                                        <p:attrNameLst>
                                          <p:attrName>ppt_x</p:attrName>
                                        </p:attrNameLst>
                                      </p:cBhvr>
                                      <p:tavLst>
                                        <p:tav tm="0">
                                          <p:val>
                                            <p:strVal val="1+#ppt_w/2"/>
                                          </p:val>
                                        </p:tav>
                                        <p:tav tm="100000">
                                          <p:val>
                                            <p:strVal val="#ppt_x"/>
                                          </p:val>
                                        </p:tav>
                                      </p:tavLst>
                                    </p:anim>
                                    <p:anim calcmode="lin" valueType="num">
                                      <p:cBhvr>
                                        <p:cTn dur="250" fill="hold" id="30"/>
                                        <p:tgtEl>
                                          <p:spTgt spid="54"/>
                                        </p:tgtEl>
                                        <p:attrNameLst>
                                          <p:attrName>ppt_y</p:attrName>
                                        </p:attrNameLst>
                                      </p:cBhvr>
                                      <p:tavLst>
                                        <p:tav tm="0">
                                          <p:val>
                                            <p:strVal val="#ppt_y"/>
                                          </p:val>
                                        </p:tav>
                                        <p:tav tm="100000">
                                          <p:val>
                                            <p:strVal val="#ppt_y"/>
                                          </p:val>
                                        </p:tav>
                                      </p:tavLst>
                                    </p:anim>
                                  </p:childTnLst>
                                </p:cTn>
                              </p:par>
                            </p:childTnLst>
                          </p:cTn>
                        </p:par>
                        <p:par>
                          <p:cTn fill="hold" id="31" nodeType="afterGroup">
                            <p:stCondLst>
                              <p:cond delay="2750"/>
                            </p:stCondLst>
                            <p:childTnLst>
                              <p:par>
                                <p:cTn fill="hold" id="32" nodeType="afterEffect" presetClass="entr" presetID="22" presetSubtype="8">
                                  <p:stCondLst>
                                    <p:cond delay="0"/>
                                  </p:stCondLst>
                                  <p:childTnLst>
                                    <p:set>
                                      <p:cBhvr>
                                        <p:cTn dur="1" fill="hold" id="33">
                                          <p:stCondLst>
                                            <p:cond delay="0"/>
                                          </p:stCondLst>
                                        </p:cTn>
                                        <p:tgtEl>
                                          <p:spTgt spid="84"/>
                                        </p:tgtEl>
                                        <p:attrNameLst>
                                          <p:attrName>style.visibility</p:attrName>
                                        </p:attrNameLst>
                                      </p:cBhvr>
                                      <p:to>
                                        <p:strVal val="visible"/>
                                      </p:to>
                                    </p:set>
                                    <p:animEffect filter="wipe(left)" transition="in">
                                      <p:cBhvr>
                                        <p:cTn dur="500" id="34"/>
                                        <p:tgtEl>
                                          <p:spTgt spid="84"/>
                                        </p:tgtEl>
                                      </p:cBhvr>
                                    </p:animEffect>
                                  </p:childTnLst>
                                </p:cTn>
                              </p:par>
                            </p:childTnLst>
                          </p:cTn>
                        </p:par>
                        <p:par>
                          <p:cTn fill="hold" id="35" nodeType="afterGroup">
                            <p:stCondLst>
                              <p:cond delay="3250"/>
                            </p:stCondLst>
                            <p:childTnLst>
                              <p:par>
                                <p:cTn fill="hold" grpId="0" id="36" nodeType="afterEffect" presetClass="entr" presetID="22" presetSubtype="8">
                                  <p:stCondLst>
                                    <p:cond delay="0"/>
                                  </p:stCondLst>
                                  <p:childTnLst>
                                    <p:set>
                                      <p:cBhvr>
                                        <p:cTn dur="1" fill="hold" id="37">
                                          <p:stCondLst>
                                            <p:cond delay="0"/>
                                          </p:stCondLst>
                                        </p:cTn>
                                        <p:tgtEl>
                                          <p:spTgt spid="78"/>
                                        </p:tgtEl>
                                        <p:attrNameLst>
                                          <p:attrName>style.visibility</p:attrName>
                                        </p:attrNameLst>
                                      </p:cBhvr>
                                      <p:to>
                                        <p:strVal val="visible"/>
                                      </p:to>
                                    </p:set>
                                    <p:animEffect filter="wipe(left)" transition="in">
                                      <p:cBhvr>
                                        <p:cTn dur="500" id="38"/>
                                        <p:tgtEl>
                                          <p:spTgt spid="78"/>
                                        </p:tgtEl>
                                      </p:cBhvr>
                                    </p:animEffect>
                                  </p:childTnLst>
                                </p:cTn>
                              </p:par>
                              <p:par>
                                <p:cTn fill="hold" grpId="0" id="39" nodeType="withEffect" presetClass="entr" presetID="22" presetSubtype="8">
                                  <p:stCondLst>
                                    <p:cond delay="0"/>
                                  </p:stCondLst>
                                  <p:childTnLst>
                                    <p:set>
                                      <p:cBhvr>
                                        <p:cTn dur="1" fill="hold" id="40">
                                          <p:stCondLst>
                                            <p:cond delay="0"/>
                                          </p:stCondLst>
                                        </p:cTn>
                                        <p:tgtEl>
                                          <p:spTgt spid="79"/>
                                        </p:tgtEl>
                                        <p:attrNameLst>
                                          <p:attrName>style.visibility</p:attrName>
                                        </p:attrNameLst>
                                      </p:cBhvr>
                                      <p:to>
                                        <p:strVal val="visible"/>
                                      </p:to>
                                    </p:set>
                                    <p:animEffect filter="wipe(left)" transition="in">
                                      <p:cBhvr>
                                        <p:cTn dur="500" id="41"/>
                                        <p:tgtEl>
                                          <p:spTgt spid="79"/>
                                        </p:tgtEl>
                                      </p:cBhvr>
                                    </p:animEffect>
                                  </p:childTnLst>
                                </p:cTn>
                              </p:par>
                            </p:childTnLst>
                          </p:cTn>
                        </p:par>
                        <p:par>
                          <p:cTn fill="hold" id="42" nodeType="afterGroup">
                            <p:stCondLst>
                              <p:cond delay="3750"/>
                            </p:stCondLst>
                            <p:childTnLst>
                              <p:par>
                                <p:cTn fill="hold" id="43" nodeType="afterEffect" presetClass="entr" presetID="2" presetSubtype="2">
                                  <p:stCondLst>
                                    <p:cond delay="250"/>
                                  </p:stCondLst>
                                  <p:childTnLst>
                                    <p:set>
                                      <p:cBhvr>
                                        <p:cTn dur="1" fill="hold" id="44">
                                          <p:stCondLst>
                                            <p:cond delay="0"/>
                                          </p:stCondLst>
                                        </p:cTn>
                                        <p:tgtEl>
                                          <p:spTgt spid="60"/>
                                        </p:tgtEl>
                                        <p:attrNameLst>
                                          <p:attrName>style.visibility</p:attrName>
                                        </p:attrNameLst>
                                      </p:cBhvr>
                                      <p:to>
                                        <p:strVal val="visible"/>
                                      </p:to>
                                    </p:set>
                                    <p:anim calcmode="lin" valueType="num">
                                      <p:cBhvr>
                                        <p:cTn dur="250" fill="hold" id="45"/>
                                        <p:tgtEl>
                                          <p:spTgt spid="60"/>
                                        </p:tgtEl>
                                        <p:attrNameLst>
                                          <p:attrName>ppt_x</p:attrName>
                                        </p:attrNameLst>
                                      </p:cBhvr>
                                      <p:tavLst>
                                        <p:tav tm="0">
                                          <p:val>
                                            <p:strVal val="1+#ppt_w/2"/>
                                          </p:val>
                                        </p:tav>
                                        <p:tav tm="100000">
                                          <p:val>
                                            <p:strVal val="#ppt_x"/>
                                          </p:val>
                                        </p:tav>
                                      </p:tavLst>
                                    </p:anim>
                                    <p:anim calcmode="lin" valueType="num">
                                      <p:cBhvr>
                                        <p:cTn dur="250" fill="hold" id="46"/>
                                        <p:tgtEl>
                                          <p:spTgt spid="60"/>
                                        </p:tgtEl>
                                        <p:attrNameLst>
                                          <p:attrName>ppt_y</p:attrName>
                                        </p:attrNameLst>
                                      </p:cBhvr>
                                      <p:tavLst>
                                        <p:tav tm="0">
                                          <p:val>
                                            <p:strVal val="#ppt_y"/>
                                          </p:val>
                                        </p:tav>
                                        <p:tav tm="100000">
                                          <p:val>
                                            <p:strVal val="#ppt_y"/>
                                          </p:val>
                                        </p:tav>
                                      </p:tavLst>
                                    </p:anim>
                                  </p:childTnLst>
                                </p:cTn>
                              </p:par>
                            </p:childTnLst>
                          </p:cTn>
                        </p:par>
                        <p:par>
                          <p:cTn fill="hold" id="47" nodeType="afterGroup">
                            <p:stCondLst>
                              <p:cond delay="4250"/>
                            </p:stCondLst>
                            <p:childTnLst>
                              <p:par>
                                <p:cTn fill="hold" id="48" nodeType="afterEffect" presetClass="entr" presetID="22" presetSubtype="8">
                                  <p:stCondLst>
                                    <p:cond delay="0"/>
                                  </p:stCondLst>
                                  <p:childTnLst>
                                    <p:set>
                                      <p:cBhvr>
                                        <p:cTn dur="1" fill="hold" id="49">
                                          <p:stCondLst>
                                            <p:cond delay="0"/>
                                          </p:stCondLst>
                                        </p:cTn>
                                        <p:tgtEl>
                                          <p:spTgt spid="47"/>
                                        </p:tgtEl>
                                        <p:attrNameLst>
                                          <p:attrName>style.visibility</p:attrName>
                                        </p:attrNameLst>
                                      </p:cBhvr>
                                      <p:to>
                                        <p:strVal val="visible"/>
                                      </p:to>
                                    </p:set>
                                    <p:animEffect filter="wipe(left)" transition="in">
                                      <p:cBhvr>
                                        <p:cTn dur="500" id="50"/>
                                        <p:tgtEl>
                                          <p:spTgt spid="47"/>
                                        </p:tgtEl>
                                      </p:cBhvr>
                                    </p:animEffect>
                                  </p:childTnLst>
                                </p:cTn>
                              </p:par>
                            </p:childTnLst>
                          </p:cTn>
                        </p:par>
                        <p:par>
                          <p:cTn fill="hold" id="51" nodeType="afterGroup">
                            <p:stCondLst>
                              <p:cond delay="4750"/>
                            </p:stCondLst>
                            <p:childTnLst>
                              <p:par>
                                <p:cTn fill="hold" grpId="0" id="52" nodeType="afterEffect" presetClass="entr" presetID="22" presetSubtype="8">
                                  <p:stCondLst>
                                    <p:cond delay="0"/>
                                  </p:stCondLst>
                                  <p:childTnLst>
                                    <p:set>
                                      <p:cBhvr>
                                        <p:cTn dur="1" fill="hold" id="53">
                                          <p:stCondLst>
                                            <p:cond delay="0"/>
                                          </p:stCondLst>
                                        </p:cTn>
                                        <p:tgtEl>
                                          <p:spTgt spid="80"/>
                                        </p:tgtEl>
                                        <p:attrNameLst>
                                          <p:attrName>style.visibility</p:attrName>
                                        </p:attrNameLst>
                                      </p:cBhvr>
                                      <p:to>
                                        <p:strVal val="visible"/>
                                      </p:to>
                                    </p:set>
                                    <p:animEffect filter="wipe(left)" transition="in">
                                      <p:cBhvr>
                                        <p:cTn dur="500" id="54"/>
                                        <p:tgtEl>
                                          <p:spTgt spid="80"/>
                                        </p:tgtEl>
                                      </p:cBhvr>
                                    </p:animEffect>
                                  </p:childTnLst>
                                </p:cTn>
                              </p:par>
                              <p:par>
                                <p:cTn fill="hold" grpId="0" id="55" nodeType="withEffect" presetClass="entr" presetID="22" presetSubtype="8">
                                  <p:stCondLst>
                                    <p:cond delay="0"/>
                                  </p:stCondLst>
                                  <p:childTnLst>
                                    <p:set>
                                      <p:cBhvr>
                                        <p:cTn dur="1" fill="hold" id="56">
                                          <p:stCondLst>
                                            <p:cond delay="0"/>
                                          </p:stCondLst>
                                        </p:cTn>
                                        <p:tgtEl>
                                          <p:spTgt spid="81"/>
                                        </p:tgtEl>
                                        <p:attrNameLst>
                                          <p:attrName>style.visibility</p:attrName>
                                        </p:attrNameLst>
                                      </p:cBhvr>
                                      <p:to>
                                        <p:strVal val="visible"/>
                                      </p:to>
                                    </p:set>
                                    <p:animEffect filter="wipe(left)" transition="in">
                                      <p:cBhvr>
                                        <p:cTn dur="500" id="57"/>
                                        <p:tgtEl>
                                          <p:spTgt spid="81"/>
                                        </p:tgtEl>
                                      </p:cBhvr>
                                    </p:animEffect>
                                  </p:childTnLst>
                                </p:cTn>
                              </p:par>
                            </p:childTnLst>
                          </p:cTn>
                        </p:par>
                        <p:par>
                          <p:cTn fill="hold" id="58" nodeType="afterGroup">
                            <p:stCondLst>
                              <p:cond delay="5250"/>
                            </p:stCondLst>
                            <p:childTnLst>
                              <p:par>
                                <p:cTn fill="hold" id="59" nodeType="afterEffect" presetClass="entr" presetID="2" presetSubtype="4">
                                  <p:stCondLst>
                                    <p:cond delay="250"/>
                                  </p:stCondLst>
                                  <p:childTnLst>
                                    <p:set>
                                      <p:cBhvr>
                                        <p:cTn dur="1" fill="hold" id="60">
                                          <p:stCondLst>
                                            <p:cond delay="0"/>
                                          </p:stCondLst>
                                        </p:cTn>
                                        <p:tgtEl>
                                          <p:spTgt spid="69"/>
                                        </p:tgtEl>
                                        <p:attrNameLst>
                                          <p:attrName>style.visibility</p:attrName>
                                        </p:attrNameLst>
                                      </p:cBhvr>
                                      <p:to>
                                        <p:strVal val="visible"/>
                                      </p:to>
                                    </p:set>
                                    <p:anim calcmode="lin" valueType="num">
                                      <p:cBhvr>
                                        <p:cTn dur="250" fill="hold" id="61"/>
                                        <p:tgtEl>
                                          <p:spTgt spid="69"/>
                                        </p:tgtEl>
                                        <p:attrNameLst>
                                          <p:attrName>ppt_x</p:attrName>
                                        </p:attrNameLst>
                                      </p:cBhvr>
                                      <p:tavLst>
                                        <p:tav tm="0">
                                          <p:val>
                                            <p:strVal val="#ppt_x"/>
                                          </p:val>
                                        </p:tav>
                                        <p:tav tm="100000">
                                          <p:val>
                                            <p:strVal val="#ppt_x"/>
                                          </p:val>
                                        </p:tav>
                                      </p:tavLst>
                                    </p:anim>
                                    <p:anim calcmode="lin" valueType="num">
                                      <p:cBhvr>
                                        <p:cTn dur="250" fill="hold" id="62"/>
                                        <p:tgtEl>
                                          <p:spTgt spid="69"/>
                                        </p:tgtEl>
                                        <p:attrNameLst>
                                          <p:attrName>ppt_y</p:attrName>
                                        </p:attrNameLst>
                                      </p:cBhvr>
                                      <p:tavLst>
                                        <p:tav tm="0">
                                          <p:val>
                                            <p:strVal val="1+#ppt_h/2"/>
                                          </p:val>
                                        </p:tav>
                                        <p:tav tm="100000">
                                          <p:val>
                                            <p:strVal val="#ppt_y"/>
                                          </p:val>
                                        </p:tav>
                                      </p:tavLst>
                                    </p:anim>
                                  </p:childTnLst>
                                </p:cTn>
                              </p:par>
                            </p:childTnLst>
                          </p:cTn>
                        </p:par>
                        <p:par>
                          <p:cTn fill="hold" id="63" nodeType="afterGroup">
                            <p:stCondLst>
                              <p:cond delay="5750"/>
                            </p:stCondLst>
                            <p:childTnLst>
                              <p:par>
                                <p:cTn fill="hold" id="64" nodeType="afterEffect" presetClass="entr" presetID="22" presetSubtype="8">
                                  <p:stCondLst>
                                    <p:cond delay="0"/>
                                  </p:stCondLst>
                                  <p:childTnLst>
                                    <p:set>
                                      <p:cBhvr>
                                        <p:cTn dur="1" fill="hold" id="65">
                                          <p:stCondLst>
                                            <p:cond delay="0"/>
                                          </p:stCondLst>
                                        </p:cTn>
                                        <p:tgtEl>
                                          <p:spTgt spid="48"/>
                                        </p:tgtEl>
                                        <p:attrNameLst>
                                          <p:attrName>style.visibility</p:attrName>
                                        </p:attrNameLst>
                                      </p:cBhvr>
                                      <p:to>
                                        <p:strVal val="visible"/>
                                      </p:to>
                                    </p:set>
                                    <p:animEffect filter="wipe(left)" transition="in">
                                      <p:cBhvr>
                                        <p:cTn dur="500" id="66"/>
                                        <p:tgtEl>
                                          <p:spTgt spid="48"/>
                                        </p:tgtEl>
                                      </p:cBhvr>
                                    </p:animEffect>
                                  </p:childTnLst>
                                </p:cTn>
                              </p:par>
                            </p:childTnLst>
                          </p:cTn>
                        </p:par>
                        <p:par>
                          <p:cTn fill="hold" id="67" nodeType="afterGroup">
                            <p:stCondLst>
                              <p:cond delay="6250"/>
                            </p:stCondLst>
                            <p:childTnLst>
                              <p:par>
                                <p:cTn fill="hold" grpId="0" id="68" nodeType="afterEffect" presetClass="entr" presetID="22" presetSubtype="8">
                                  <p:stCondLst>
                                    <p:cond delay="0"/>
                                  </p:stCondLst>
                                  <p:childTnLst>
                                    <p:set>
                                      <p:cBhvr>
                                        <p:cTn dur="1" fill="hold" id="69">
                                          <p:stCondLst>
                                            <p:cond delay="0"/>
                                          </p:stCondLst>
                                        </p:cTn>
                                        <p:tgtEl>
                                          <p:spTgt spid="82"/>
                                        </p:tgtEl>
                                        <p:attrNameLst>
                                          <p:attrName>style.visibility</p:attrName>
                                        </p:attrNameLst>
                                      </p:cBhvr>
                                      <p:to>
                                        <p:strVal val="visible"/>
                                      </p:to>
                                    </p:set>
                                    <p:animEffect filter="wipe(left)" transition="in">
                                      <p:cBhvr>
                                        <p:cTn dur="500" id="70"/>
                                        <p:tgtEl>
                                          <p:spTgt spid="82"/>
                                        </p:tgtEl>
                                      </p:cBhvr>
                                    </p:animEffect>
                                  </p:childTnLst>
                                </p:cTn>
                              </p:par>
                              <p:par>
                                <p:cTn fill="hold" grpId="0" id="71" nodeType="withEffect" presetClass="entr" presetID="22" presetSubtype="8">
                                  <p:stCondLst>
                                    <p:cond delay="0"/>
                                  </p:stCondLst>
                                  <p:childTnLst>
                                    <p:set>
                                      <p:cBhvr>
                                        <p:cTn dur="1" fill="hold" id="72">
                                          <p:stCondLst>
                                            <p:cond delay="0"/>
                                          </p:stCondLst>
                                        </p:cTn>
                                        <p:tgtEl>
                                          <p:spTgt spid="83"/>
                                        </p:tgtEl>
                                        <p:attrNameLst>
                                          <p:attrName>style.visibility</p:attrName>
                                        </p:attrNameLst>
                                      </p:cBhvr>
                                      <p:to>
                                        <p:strVal val="visible"/>
                                      </p:to>
                                    </p:set>
                                    <p:animEffect filter="wipe(left)" transition="in">
                                      <p:cBhvr>
                                        <p:cTn dur="500" id="73"/>
                                        <p:tgtEl>
                                          <p:spTgt spid="83"/>
                                        </p:tgtEl>
                                      </p:cBhvr>
                                    </p:animEffect>
                                  </p:childTnLst>
                                </p:cTn>
                              </p:par>
                            </p:childTnLst>
                          </p:cTn>
                        </p:par>
                        <p:par>
                          <p:cTn fill="hold" id="74" nodeType="afterGroup">
                            <p:stCondLst>
                              <p:cond delay="6750"/>
                            </p:stCondLst>
                            <p:childTnLst>
                              <p:par>
                                <p:cTn fill="hold" id="75" nodeType="afterEffect" presetClass="entr" presetID="2" presetSubtype="8">
                                  <p:stCondLst>
                                    <p:cond delay="250"/>
                                  </p:stCondLst>
                                  <p:childTnLst>
                                    <p:set>
                                      <p:cBhvr>
                                        <p:cTn dur="1" fill="hold" id="76">
                                          <p:stCondLst>
                                            <p:cond delay="0"/>
                                          </p:stCondLst>
                                        </p:cTn>
                                        <p:tgtEl>
                                          <p:spTgt spid="63"/>
                                        </p:tgtEl>
                                        <p:attrNameLst>
                                          <p:attrName>style.visibility</p:attrName>
                                        </p:attrNameLst>
                                      </p:cBhvr>
                                      <p:to>
                                        <p:strVal val="visible"/>
                                      </p:to>
                                    </p:set>
                                    <p:anim calcmode="lin" valueType="num">
                                      <p:cBhvr>
                                        <p:cTn dur="250" fill="hold" id="77"/>
                                        <p:tgtEl>
                                          <p:spTgt spid="63"/>
                                        </p:tgtEl>
                                        <p:attrNameLst>
                                          <p:attrName>ppt_x</p:attrName>
                                        </p:attrNameLst>
                                      </p:cBhvr>
                                      <p:tavLst>
                                        <p:tav tm="0">
                                          <p:val>
                                            <p:strVal val="0-#ppt_w/2"/>
                                          </p:val>
                                        </p:tav>
                                        <p:tav tm="100000">
                                          <p:val>
                                            <p:strVal val="#ppt_x"/>
                                          </p:val>
                                        </p:tav>
                                      </p:tavLst>
                                    </p:anim>
                                    <p:anim calcmode="lin" valueType="num">
                                      <p:cBhvr>
                                        <p:cTn dur="250" fill="hold" id="78"/>
                                        <p:tgtEl>
                                          <p:spTgt spid="63"/>
                                        </p:tgtEl>
                                        <p:attrNameLst>
                                          <p:attrName>ppt_y</p:attrName>
                                        </p:attrNameLst>
                                      </p:cBhvr>
                                      <p:tavLst>
                                        <p:tav tm="0">
                                          <p:val>
                                            <p:strVal val="#ppt_y"/>
                                          </p:val>
                                        </p:tav>
                                        <p:tav tm="100000">
                                          <p:val>
                                            <p:strVal val="#ppt_y"/>
                                          </p:val>
                                        </p:tav>
                                      </p:tavLst>
                                    </p:anim>
                                  </p:childTnLst>
                                </p:cTn>
                              </p:par>
                            </p:childTnLst>
                          </p:cTn>
                        </p:par>
                        <p:par>
                          <p:cTn fill="hold" id="79" nodeType="afterGroup">
                            <p:stCondLst>
                              <p:cond delay="7250"/>
                            </p:stCondLst>
                            <p:childTnLst>
                              <p:par>
                                <p:cTn fill="hold" id="80" nodeType="afterEffect" presetClass="entr" presetID="22" presetSubtype="2">
                                  <p:stCondLst>
                                    <p:cond delay="0"/>
                                  </p:stCondLst>
                                  <p:childTnLst>
                                    <p:set>
                                      <p:cBhvr>
                                        <p:cTn dur="1" fill="hold" id="81">
                                          <p:stCondLst>
                                            <p:cond delay="0"/>
                                          </p:stCondLst>
                                        </p:cTn>
                                        <p:tgtEl>
                                          <p:spTgt spid="49"/>
                                        </p:tgtEl>
                                        <p:attrNameLst>
                                          <p:attrName>style.visibility</p:attrName>
                                        </p:attrNameLst>
                                      </p:cBhvr>
                                      <p:to>
                                        <p:strVal val="visible"/>
                                      </p:to>
                                    </p:set>
                                    <p:animEffect filter="wipe(right)" transition="in">
                                      <p:cBhvr>
                                        <p:cTn dur="250" id="82"/>
                                        <p:tgtEl>
                                          <p:spTgt spid="49"/>
                                        </p:tgtEl>
                                      </p:cBhvr>
                                    </p:animEffect>
                                  </p:childTnLst>
                                </p:cTn>
                              </p:par>
                            </p:childTnLst>
                          </p:cTn>
                        </p:par>
                        <p:par>
                          <p:cTn fill="hold" id="83" nodeType="afterGroup">
                            <p:stCondLst>
                              <p:cond delay="7500"/>
                            </p:stCondLst>
                            <p:childTnLst>
                              <p:par>
                                <p:cTn fill="hold" grpId="0" id="84" nodeType="afterEffect" presetClass="entr" presetID="22" presetSubtype="2">
                                  <p:stCondLst>
                                    <p:cond delay="0"/>
                                  </p:stCondLst>
                                  <p:childTnLst>
                                    <p:set>
                                      <p:cBhvr>
                                        <p:cTn dur="1" fill="hold" id="85">
                                          <p:stCondLst>
                                            <p:cond delay="0"/>
                                          </p:stCondLst>
                                        </p:cTn>
                                        <p:tgtEl>
                                          <p:spTgt spid="76"/>
                                        </p:tgtEl>
                                        <p:attrNameLst>
                                          <p:attrName>style.visibility</p:attrName>
                                        </p:attrNameLst>
                                      </p:cBhvr>
                                      <p:to>
                                        <p:strVal val="visible"/>
                                      </p:to>
                                    </p:set>
                                    <p:animEffect filter="wipe(right)" transition="in">
                                      <p:cBhvr>
                                        <p:cTn dur="500" id="86"/>
                                        <p:tgtEl>
                                          <p:spTgt spid="76"/>
                                        </p:tgtEl>
                                      </p:cBhvr>
                                    </p:animEffect>
                                  </p:childTnLst>
                                </p:cTn>
                              </p:par>
                              <p:par>
                                <p:cTn fill="hold" grpId="0" id="87" nodeType="withEffect" presetClass="entr" presetID="22" presetSubtype="2">
                                  <p:stCondLst>
                                    <p:cond delay="0"/>
                                  </p:stCondLst>
                                  <p:childTnLst>
                                    <p:set>
                                      <p:cBhvr>
                                        <p:cTn dur="1" fill="hold" id="88">
                                          <p:stCondLst>
                                            <p:cond delay="0"/>
                                          </p:stCondLst>
                                        </p:cTn>
                                        <p:tgtEl>
                                          <p:spTgt spid="77"/>
                                        </p:tgtEl>
                                        <p:attrNameLst>
                                          <p:attrName>style.visibility</p:attrName>
                                        </p:attrNameLst>
                                      </p:cBhvr>
                                      <p:to>
                                        <p:strVal val="visible"/>
                                      </p:to>
                                    </p:set>
                                    <p:animEffect filter="wipe(right)" transition="in">
                                      <p:cBhvr>
                                        <p:cTn dur="500" id="89"/>
                                        <p:tgtEl>
                                          <p:spTgt spid="77"/>
                                        </p:tgtEl>
                                      </p:cBhvr>
                                    </p:animEffect>
                                  </p:childTnLst>
                                </p:cTn>
                              </p:par>
                            </p:childTnLst>
                          </p:cTn>
                        </p:par>
                        <p:par>
                          <p:cTn fill="hold" id="90" nodeType="afterGroup">
                            <p:stCondLst>
                              <p:cond delay="8000"/>
                            </p:stCondLst>
                            <p:childTnLst>
                              <p:par>
                                <p:cTn fill="hold" id="91" nodeType="afterEffect" presetClass="entr" presetID="2" presetSubtype="8">
                                  <p:stCondLst>
                                    <p:cond delay="250"/>
                                  </p:stCondLst>
                                  <p:childTnLst>
                                    <p:set>
                                      <p:cBhvr>
                                        <p:cTn dur="1" fill="hold" id="92">
                                          <p:stCondLst>
                                            <p:cond delay="0"/>
                                          </p:stCondLst>
                                        </p:cTn>
                                        <p:tgtEl>
                                          <p:spTgt spid="66"/>
                                        </p:tgtEl>
                                        <p:attrNameLst>
                                          <p:attrName>style.visibility</p:attrName>
                                        </p:attrNameLst>
                                      </p:cBhvr>
                                      <p:to>
                                        <p:strVal val="visible"/>
                                      </p:to>
                                    </p:set>
                                    <p:anim calcmode="lin" valueType="num">
                                      <p:cBhvr>
                                        <p:cTn dur="250" fill="hold" id="93"/>
                                        <p:tgtEl>
                                          <p:spTgt spid="66"/>
                                        </p:tgtEl>
                                        <p:attrNameLst>
                                          <p:attrName>ppt_x</p:attrName>
                                        </p:attrNameLst>
                                      </p:cBhvr>
                                      <p:tavLst>
                                        <p:tav tm="0">
                                          <p:val>
                                            <p:strVal val="0-#ppt_w/2"/>
                                          </p:val>
                                        </p:tav>
                                        <p:tav tm="100000">
                                          <p:val>
                                            <p:strVal val="#ppt_x"/>
                                          </p:val>
                                        </p:tav>
                                      </p:tavLst>
                                    </p:anim>
                                    <p:anim calcmode="lin" valueType="num">
                                      <p:cBhvr>
                                        <p:cTn dur="250" fill="hold" id="94"/>
                                        <p:tgtEl>
                                          <p:spTgt spid="66"/>
                                        </p:tgtEl>
                                        <p:attrNameLst>
                                          <p:attrName>ppt_y</p:attrName>
                                        </p:attrNameLst>
                                      </p:cBhvr>
                                      <p:tavLst>
                                        <p:tav tm="0">
                                          <p:val>
                                            <p:strVal val="#ppt_y"/>
                                          </p:val>
                                        </p:tav>
                                        <p:tav tm="100000">
                                          <p:val>
                                            <p:strVal val="#ppt_y"/>
                                          </p:val>
                                        </p:tav>
                                      </p:tavLst>
                                    </p:anim>
                                  </p:childTnLst>
                                </p:cTn>
                              </p:par>
                            </p:childTnLst>
                          </p:cTn>
                        </p:par>
                        <p:par>
                          <p:cTn fill="hold" id="95" nodeType="afterGroup">
                            <p:stCondLst>
                              <p:cond delay="8500"/>
                            </p:stCondLst>
                            <p:childTnLst>
                              <p:par>
                                <p:cTn fill="hold" id="96" nodeType="afterEffect" presetClass="entr" presetID="22" presetSubtype="2">
                                  <p:stCondLst>
                                    <p:cond delay="0"/>
                                  </p:stCondLst>
                                  <p:childTnLst>
                                    <p:set>
                                      <p:cBhvr>
                                        <p:cTn dur="1" fill="hold" id="97">
                                          <p:stCondLst>
                                            <p:cond delay="0"/>
                                          </p:stCondLst>
                                        </p:cTn>
                                        <p:tgtEl>
                                          <p:spTgt spid="50"/>
                                        </p:tgtEl>
                                        <p:attrNameLst>
                                          <p:attrName>style.visibility</p:attrName>
                                        </p:attrNameLst>
                                      </p:cBhvr>
                                      <p:to>
                                        <p:strVal val="visible"/>
                                      </p:to>
                                    </p:set>
                                    <p:animEffect filter="wipe(right)" transition="in">
                                      <p:cBhvr>
                                        <p:cTn dur="250" id="98"/>
                                        <p:tgtEl>
                                          <p:spTgt spid="50"/>
                                        </p:tgtEl>
                                      </p:cBhvr>
                                    </p:animEffect>
                                  </p:childTnLst>
                                </p:cTn>
                              </p:par>
                            </p:childTnLst>
                          </p:cTn>
                        </p:par>
                        <p:par>
                          <p:cTn fill="hold" id="99" nodeType="afterGroup">
                            <p:stCondLst>
                              <p:cond delay="8750"/>
                            </p:stCondLst>
                            <p:childTnLst>
                              <p:par>
                                <p:cTn fill="hold" grpId="0" id="100" nodeType="afterEffect" presetClass="entr" presetID="22" presetSubtype="2">
                                  <p:stCondLst>
                                    <p:cond delay="0"/>
                                  </p:stCondLst>
                                  <p:childTnLst>
                                    <p:set>
                                      <p:cBhvr>
                                        <p:cTn dur="1" fill="hold" id="101">
                                          <p:stCondLst>
                                            <p:cond delay="0"/>
                                          </p:stCondLst>
                                        </p:cTn>
                                        <p:tgtEl>
                                          <p:spTgt spid="74"/>
                                        </p:tgtEl>
                                        <p:attrNameLst>
                                          <p:attrName>style.visibility</p:attrName>
                                        </p:attrNameLst>
                                      </p:cBhvr>
                                      <p:to>
                                        <p:strVal val="visible"/>
                                      </p:to>
                                    </p:set>
                                    <p:animEffect filter="wipe(right)" transition="in">
                                      <p:cBhvr>
                                        <p:cTn dur="500" id="102"/>
                                        <p:tgtEl>
                                          <p:spTgt spid="74"/>
                                        </p:tgtEl>
                                      </p:cBhvr>
                                    </p:animEffect>
                                  </p:childTnLst>
                                </p:cTn>
                              </p:par>
                              <p:par>
                                <p:cTn fill="hold" grpId="0" id="103" nodeType="withEffect" presetClass="entr" presetID="22" presetSubtype="2">
                                  <p:stCondLst>
                                    <p:cond delay="0"/>
                                  </p:stCondLst>
                                  <p:childTnLst>
                                    <p:set>
                                      <p:cBhvr>
                                        <p:cTn dur="1" fill="hold" id="104">
                                          <p:stCondLst>
                                            <p:cond delay="0"/>
                                          </p:stCondLst>
                                        </p:cTn>
                                        <p:tgtEl>
                                          <p:spTgt spid="75"/>
                                        </p:tgtEl>
                                        <p:attrNameLst>
                                          <p:attrName>style.visibility</p:attrName>
                                        </p:attrNameLst>
                                      </p:cBhvr>
                                      <p:to>
                                        <p:strVal val="visible"/>
                                      </p:to>
                                    </p:set>
                                    <p:animEffect filter="wipe(right)" transition="in">
                                      <p:cBhvr>
                                        <p:cTn dur="500" id="105"/>
                                        <p:tgtEl>
                                          <p:spTgt spid="7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2"/>
      <p:bldP grpId="0" spid="73"/>
      <p:bldP grpId="0" spid="74"/>
      <p:bldP grpId="0" spid="75"/>
      <p:bldP grpId="0" spid="76"/>
      <p:bldP grpId="0" spid="77"/>
      <p:bldP grpId="0" spid="78"/>
      <p:bldP grpId="0" spid="79"/>
      <p:bldP grpId="0" spid="80"/>
      <p:bldP grpId="0" spid="81"/>
      <p:bldP grpId="0" spid="82"/>
      <p:bldP grpId="0" spid="83"/>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stretch>
            <a:fillRect/>
          </a:stretch>
        </a:blipFill>
        <a:effectLst/>
      </p:bgPr>
    </p:bg>
    <p:spTree>
      <p:nvGrpSpPr>
        <p:cNvPr id="1" name=""/>
        <p:cNvGrpSpPr/>
        <p:nvPr/>
      </p:nvGrpSpPr>
      <p:grpSpPr>
        <a:xfrm>
          <a:off x="0" y="0"/>
          <a:ext cx="0" cy="0"/>
        </a:xfrm>
      </p:grpSpPr>
      <p:grpSp>
        <p:nvGrpSpPr>
          <p:cNvPr id="3" name="组合 2"/>
          <p:cNvGrpSpPr/>
          <p:nvPr/>
        </p:nvGrpSpPr>
        <p:grpSpPr>
          <a:xfrm>
            <a:off x="3776032" y="1935451"/>
            <a:ext cx="2557424" cy="907750"/>
            <a:chOff x="3666731" y="1984470"/>
            <a:chExt cx="2636520" cy="1447800"/>
          </a:xfrm>
          <a:effectLst>
            <a:outerShdw algn="t" blurRad="127000" dir="5400000" dist="38100" rotWithShape="0">
              <a:prstClr val="black">
                <a:alpha val="40000"/>
              </a:prstClr>
            </a:outerShdw>
          </a:effectLst>
        </p:grpSpPr>
        <p:sp>
          <p:nvSpPr>
            <p:cNvPr id="4" name="任意多边形 3"/>
            <p:cNvSpPr/>
            <p:nvPr/>
          </p:nvSpPr>
          <p:spPr>
            <a:xfrm>
              <a:off x="3666731" y="1984470"/>
              <a:ext cx="2636520" cy="1447800"/>
            </a:xfrm>
            <a:custGeom>
              <a:gdLst>
                <a:gd fmla="*/ 0 w 2636520" name="connsiteX0"/>
                <a:gd fmla="*/ 0 h 1447800" name="connsiteY0"/>
                <a:gd fmla="*/ 2103122 w 2636520" name="connsiteX1"/>
                <a:gd fmla="*/ 0 h 1447800" name="connsiteY1"/>
                <a:gd fmla="*/ 2636520 w 2636520" name="connsiteX2"/>
                <a:gd fmla="*/ 723900 h 1447800" name="connsiteY2"/>
                <a:gd fmla="*/ 2103122 w 2636520" name="connsiteX3"/>
                <a:gd fmla="*/ 1447800 h 1447800" name="connsiteY3"/>
                <a:gd fmla="*/ 0 w 2636520" name="connsiteX4"/>
                <a:gd fmla="*/ 1447800 h 1447800" name="connsiteY4"/>
                <a:gd fmla="*/ 0 w 2636520" name="connsiteX5"/>
                <a:gd fmla="*/ 1442632 h 1447800" name="connsiteY5"/>
                <a:gd fmla="*/ 529590 w 2636520" name="connsiteX6"/>
                <a:gd fmla="*/ 723900 h 1447800" name="connsiteY6"/>
                <a:gd fmla="*/ 0 w 2636520" name="connsiteX7"/>
                <a:gd fmla="*/ 5168 h 14478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447800" w="263652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b="1" lang="zh-CN" noProof="1" sz="2535">
                <a:solidFill>
                  <a:schemeClr val="bg1"/>
                </a:solidFill>
                <a:latin charset="0" panose="020b0604020202020204" pitchFamily="34" typeface="Arial"/>
                <a:ea charset="-122" panose="020b0503020204020204" pitchFamily="34" typeface="微软雅黑"/>
                <a:cs charset="0" panose="020b0604020202020204" pitchFamily="34" typeface="Arial"/>
              </a:endParaRPr>
            </a:p>
          </p:txBody>
        </p:sp>
        <p:sp>
          <p:nvSpPr>
            <p:cNvPr id="5" name="文本框 35"/>
            <p:cNvSpPr txBox="1"/>
            <p:nvPr/>
          </p:nvSpPr>
          <p:spPr>
            <a:xfrm>
              <a:off x="3971726" y="2392384"/>
              <a:ext cx="2230360" cy="631976"/>
            </a:xfrm>
            <a:prstGeom prst="rect">
              <a:avLst/>
            </a:prstGeom>
            <a:noFill/>
            <a:ln w="50800">
              <a:noFill/>
            </a:ln>
          </p:spPr>
          <p:txBody>
            <a:bodyPr anchor="ctr">
              <a:spAutoFit/>
            </a:bodyPr>
            <a:lstStyle/>
            <a:p>
              <a:pPr algn="ctr" eaLnBrk="1" fontAlgn="auto" hangingPunct="1">
                <a:buFont charset="0" panose="020b0604020202020204" pitchFamily="34" typeface="Arial"/>
                <a:buNone/>
                <a:defRPr/>
              </a:pPr>
              <a:r>
                <a:rPr altLang="en-US" b="1" lang="zh-CN" noProof="1" sz="2000">
                  <a:solidFill>
                    <a:schemeClr val="bg1"/>
                  </a:solidFill>
                  <a:latin charset="0" panose="020b0604020202020204" pitchFamily="34" typeface="Arial"/>
                  <a:ea charset="-122" panose="020b0503020204020204" pitchFamily="34" typeface="微软雅黑"/>
                  <a:cs charset="0" panose="020b0604020202020204" pitchFamily="34" typeface="Arial"/>
                </a:rPr>
                <a:t>第二季度</a:t>
              </a:r>
            </a:p>
          </p:txBody>
        </p:sp>
      </p:grpSp>
      <p:grpSp>
        <p:nvGrpSpPr>
          <p:cNvPr id="6" name="组合 5"/>
          <p:cNvGrpSpPr/>
          <p:nvPr/>
        </p:nvGrpSpPr>
        <p:grpSpPr>
          <a:xfrm>
            <a:off x="1393781" y="1935451"/>
            <a:ext cx="2557424" cy="907750"/>
            <a:chOff x="1436370" y="1984470"/>
            <a:chExt cx="2636520" cy="1447800"/>
          </a:xfrm>
          <a:effectLst>
            <a:outerShdw algn="t" blurRad="127000" dir="5400000" dist="38100" rotWithShape="0">
              <a:prstClr val="black">
                <a:alpha val="40000"/>
              </a:prstClr>
            </a:outerShdw>
          </a:effectLst>
        </p:grpSpPr>
        <p:sp>
          <p:nvSpPr>
            <p:cNvPr id="7" name="任意多边形 6"/>
            <p:cNvSpPr/>
            <p:nvPr/>
          </p:nvSpPr>
          <p:spPr>
            <a:xfrm>
              <a:off x="1436370" y="1984470"/>
              <a:ext cx="2636520" cy="1447800"/>
            </a:xfrm>
            <a:custGeom>
              <a:gdLst>
                <a:gd fmla="*/ 0 w 2636520" name="connsiteX0"/>
                <a:gd fmla="*/ 0 h 1447800" name="connsiteY0"/>
                <a:gd fmla="*/ 2103122 w 2636520" name="connsiteX1"/>
                <a:gd fmla="*/ 0 h 1447800" name="connsiteY1"/>
                <a:gd fmla="*/ 2636520 w 2636520" name="connsiteX2"/>
                <a:gd fmla="*/ 723900 h 1447800" name="connsiteY2"/>
                <a:gd fmla="*/ 2103122 w 2636520" name="connsiteX3"/>
                <a:gd fmla="*/ 1447800 h 1447800" name="connsiteY3"/>
                <a:gd fmla="*/ 0 w 2636520" name="connsiteX4"/>
                <a:gd fmla="*/ 1447800 h 1447800" name="connsiteY4"/>
                <a:gd fmla="*/ 0 w 2636520" name="connsiteX5"/>
                <a:gd fmla="*/ 1442632 h 1447800" name="connsiteY5"/>
                <a:gd fmla="*/ 529590 w 2636520" name="connsiteX6"/>
                <a:gd fmla="*/ 723900 h 1447800" name="connsiteY6"/>
                <a:gd fmla="*/ 0 w 2636520" name="connsiteX7"/>
                <a:gd fmla="*/ 5168 h 14478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447800" w="263652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b="1" lang="zh-CN" noProof="1" sz="2535">
                <a:solidFill>
                  <a:schemeClr val="bg1"/>
                </a:solidFill>
                <a:latin charset="0" panose="020b0604020202020204" pitchFamily="34" typeface="Arial"/>
                <a:ea charset="-122" panose="020b0503020204020204" pitchFamily="34" typeface="微软雅黑"/>
                <a:cs charset="0" panose="020b0604020202020204" pitchFamily="34" typeface="Arial"/>
              </a:endParaRPr>
            </a:p>
          </p:txBody>
        </p:sp>
        <p:sp>
          <p:nvSpPr>
            <p:cNvPr id="9" name="文本框 43"/>
            <p:cNvSpPr txBox="1"/>
            <p:nvPr/>
          </p:nvSpPr>
          <p:spPr>
            <a:xfrm>
              <a:off x="1709209" y="2343770"/>
              <a:ext cx="2293960" cy="729203"/>
            </a:xfrm>
            <a:prstGeom prst="rect">
              <a:avLst/>
            </a:prstGeom>
            <a:noFill/>
            <a:ln w="50800">
              <a:noFill/>
            </a:ln>
          </p:spPr>
          <p:txBody>
            <a:bodyPr anchor="ctr">
              <a:spAutoFit/>
            </a:bodyPr>
            <a:lstStyle/>
            <a:p>
              <a:pPr algn="ctr" eaLnBrk="1" fontAlgn="auto" hangingPunct="1">
                <a:lnSpc>
                  <a:spcPct val="120000"/>
                </a:lnSpc>
                <a:buFont charset="0" panose="020b0604020202020204" pitchFamily="34" typeface="Arial"/>
                <a:buNone/>
                <a:defRPr/>
              </a:pPr>
              <a:r>
                <a:rPr altLang="en-US" b="1" lang="zh-CN" noProof="1" sz="2000">
                  <a:solidFill>
                    <a:schemeClr val="bg1"/>
                  </a:solidFill>
                  <a:latin charset="0" panose="020b0604020202020204" pitchFamily="34" typeface="Arial"/>
                  <a:ea charset="-122" panose="020b0503020204020204" pitchFamily="34" typeface="微软雅黑"/>
                  <a:cs charset="0" panose="020b0604020202020204" pitchFamily="34" typeface="Arial"/>
                </a:rPr>
                <a:t>第一季度</a:t>
              </a:r>
            </a:p>
          </p:txBody>
        </p:sp>
      </p:grpSp>
      <p:grpSp>
        <p:nvGrpSpPr>
          <p:cNvPr id="10" name="组合 9"/>
          <p:cNvGrpSpPr/>
          <p:nvPr/>
        </p:nvGrpSpPr>
        <p:grpSpPr>
          <a:xfrm>
            <a:off x="8627139" y="1935451"/>
            <a:ext cx="2557424" cy="907750"/>
            <a:chOff x="8127453" y="1984470"/>
            <a:chExt cx="2636520" cy="1447800"/>
          </a:xfrm>
          <a:effectLst>
            <a:outerShdw algn="t" blurRad="127000" dir="5400000" dist="38100" rotWithShape="0">
              <a:prstClr val="black">
                <a:alpha val="40000"/>
              </a:prstClr>
            </a:outerShdw>
          </a:effectLst>
        </p:grpSpPr>
        <p:sp>
          <p:nvSpPr>
            <p:cNvPr id="11" name="任意多边形 10"/>
            <p:cNvSpPr/>
            <p:nvPr/>
          </p:nvSpPr>
          <p:spPr>
            <a:xfrm>
              <a:off x="8127453" y="1984470"/>
              <a:ext cx="2636520" cy="1447800"/>
            </a:xfrm>
            <a:custGeom>
              <a:gdLst>
                <a:gd fmla="*/ 0 w 2636520" name="connsiteX0"/>
                <a:gd fmla="*/ 0 h 1447800" name="connsiteY0"/>
                <a:gd fmla="*/ 2103122 w 2636520" name="connsiteX1"/>
                <a:gd fmla="*/ 0 h 1447800" name="connsiteY1"/>
                <a:gd fmla="*/ 2636520 w 2636520" name="connsiteX2"/>
                <a:gd fmla="*/ 723900 h 1447800" name="connsiteY2"/>
                <a:gd fmla="*/ 2103122 w 2636520" name="connsiteX3"/>
                <a:gd fmla="*/ 1447800 h 1447800" name="connsiteY3"/>
                <a:gd fmla="*/ 0 w 2636520" name="connsiteX4"/>
                <a:gd fmla="*/ 1447800 h 1447800" name="connsiteY4"/>
                <a:gd fmla="*/ 0 w 2636520" name="connsiteX5"/>
                <a:gd fmla="*/ 1442632 h 1447800" name="connsiteY5"/>
                <a:gd fmla="*/ 529590 w 2636520" name="connsiteX6"/>
                <a:gd fmla="*/ 723900 h 1447800" name="connsiteY6"/>
                <a:gd fmla="*/ 0 w 2636520" name="connsiteX7"/>
                <a:gd fmla="*/ 5168 h 14478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447800" w="263652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4"/>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b="1" lang="zh-CN" noProof="1" sz="2535">
                <a:solidFill>
                  <a:schemeClr val="bg1"/>
                </a:solidFill>
                <a:latin charset="0" panose="020b0604020202020204" pitchFamily="34" typeface="Arial"/>
                <a:ea charset="-122" panose="020b0503020204020204" pitchFamily="34" typeface="微软雅黑"/>
                <a:cs charset="0" panose="020b0604020202020204" pitchFamily="34" typeface="Arial"/>
              </a:endParaRPr>
            </a:p>
          </p:txBody>
        </p:sp>
        <p:sp>
          <p:nvSpPr>
            <p:cNvPr id="12" name="文本框 46"/>
            <p:cNvSpPr txBox="1"/>
            <p:nvPr/>
          </p:nvSpPr>
          <p:spPr>
            <a:xfrm>
              <a:off x="8439015" y="2343770"/>
              <a:ext cx="2230360" cy="729203"/>
            </a:xfrm>
            <a:prstGeom prst="rect">
              <a:avLst/>
            </a:prstGeom>
            <a:noFill/>
            <a:ln w="50800">
              <a:noFill/>
            </a:ln>
          </p:spPr>
          <p:txBody>
            <a:bodyPr anchor="ctr">
              <a:spAutoFit/>
            </a:bodyPr>
            <a:lstStyle/>
            <a:p>
              <a:pPr algn="ctr" eaLnBrk="1" fontAlgn="auto" hangingPunct="1">
                <a:lnSpc>
                  <a:spcPct val="120000"/>
                </a:lnSpc>
                <a:buFont charset="0" panose="020b0604020202020204" pitchFamily="34" typeface="Arial"/>
                <a:buNone/>
                <a:defRPr/>
              </a:pPr>
              <a:r>
                <a:rPr altLang="en-US" b="1" lang="zh-CN" noProof="1" sz="2000">
                  <a:solidFill>
                    <a:schemeClr val="bg1"/>
                  </a:solidFill>
                  <a:latin charset="0" panose="020b0604020202020204" pitchFamily="34" typeface="Arial"/>
                  <a:ea charset="-122" panose="020b0503020204020204" pitchFamily="34" typeface="微软雅黑"/>
                  <a:cs charset="0" panose="020b0604020202020204" pitchFamily="34" typeface="Arial"/>
                </a:rPr>
                <a:t>第四季度</a:t>
              </a:r>
            </a:p>
          </p:txBody>
        </p:sp>
      </p:grpSp>
      <p:grpSp>
        <p:nvGrpSpPr>
          <p:cNvPr id="13" name="组合 12"/>
          <p:cNvGrpSpPr/>
          <p:nvPr/>
        </p:nvGrpSpPr>
        <p:grpSpPr>
          <a:xfrm>
            <a:off x="6201584" y="1935451"/>
            <a:ext cx="2557424" cy="907750"/>
            <a:chOff x="5897092" y="1984470"/>
            <a:chExt cx="2636520" cy="1447800"/>
          </a:xfrm>
          <a:effectLst>
            <a:outerShdw algn="t" blurRad="127000" dir="5400000" dist="38100" rotWithShape="0">
              <a:prstClr val="black">
                <a:alpha val="40000"/>
              </a:prstClr>
            </a:outerShdw>
          </a:effectLst>
        </p:grpSpPr>
        <p:sp>
          <p:nvSpPr>
            <p:cNvPr id="14" name="任意多边形 13"/>
            <p:cNvSpPr/>
            <p:nvPr/>
          </p:nvSpPr>
          <p:spPr>
            <a:xfrm>
              <a:off x="5897092" y="1984470"/>
              <a:ext cx="2636520" cy="1447800"/>
            </a:xfrm>
            <a:custGeom>
              <a:gdLst>
                <a:gd fmla="*/ 0 w 2636520" name="connsiteX0"/>
                <a:gd fmla="*/ 0 h 1447800" name="connsiteY0"/>
                <a:gd fmla="*/ 2103122 w 2636520" name="connsiteX1"/>
                <a:gd fmla="*/ 0 h 1447800" name="connsiteY1"/>
                <a:gd fmla="*/ 2636520 w 2636520" name="connsiteX2"/>
                <a:gd fmla="*/ 723900 h 1447800" name="connsiteY2"/>
                <a:gd fmla="*/ 2103122 w 2636520" name="connsiteX3"/>
                <a:gd fmla="*/ 1447800 h 1447800" name="connsiteY3"/>
                <a:gd fmla="*/ 0 w 2636520" name="connsiteX4"/>
                <a:gd fmla="*/ 1447800 h 1447800" name="connsiteY4"/>
                <a:gd fmla="*/ 0 w 2636520" name="connsiteX5"/>
                <a:gd fmla="*/ 1442632 h 1447800" name="connsiteY5"/>
                <a:gd fmla="*/ 529590 w 2636520" name="connsiteX6"/>
                <a:gd fmla="*/ 723900 h 1447800" name="connsiteY6"/>
                <a:gd fmla="*/ 0 w 2636520" name="connsiteX7"/>
                <a:gd fmla="*/ 5168 h 14478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447800" w="263652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3"/>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b="1" lang="zh-CN" noProof="1" sz="2535">
                <a:solidFill>
                  <a:schemeClr val="bg1"/>
                </a:solidFill>
                <a:latin charset="0" panose="020b0604020202020204" pitchFamily="34" typeface="Arial"/>
                <a:ea charset="-122" panose="020b0503020204020204" pitchFamily="34" typeface="微软雅黑"/>
                <a:cs charset="0" panose="020b0604020202020204" pitchFamily="34" typeface="Arial"/>
              </a:endParaRPr>
            </a:p>
          </p:txBody>
        </p:sp>
        <p:sp>
          <p:nvSpPr>
            <p:cNvPr id="15" name="文本框 49"/>
            <p:cNvSpPr txBox="1"/>
            <p:nvPr/>
          </p:nvSpPr>
          <p:spPr>
            <a:xfrm>
              <a:off x="6227712" y="2343774"/>
              <a:ext cx="2205655" cy="729203"/>
            </a:xfrm>
            <a:prstGeom prst="rect">
              <a:avLst/>
            </a:prstGeom>
            <a:noFill/>
            <a:ln w="50800">
              <a:noFill/>
            </a:ln>
          </p:spPr>
          <p:txBody>
            <a:bodyPr anchor="ctr">
              <a:spAutoFit/>
            </a:bodyPr>
            <a:lstStyle/>
            <a:p>
              <a:pPr algn="ctr" eaLnBrk="1" fontAlgn="auto" hangingPunct="1">
                <a:lnSpc>
                  <a:spcPct val="120000"/>
                </a:lnSpc>
                <a:buFont charset="0" panose="020b0604020202020204" pitchFamily="34" typeface="Arial"/>
                <a:buNone/>
                <a:defRPr/>
              </a:pPr>
              <a:r>
                <a:rPr altLang="en-US" b="1" lang="zh-CN" noProof="1" sz="2000">
                  <a:solidFill>
                    <a:schemeClr val="bg1"/>
                  </a:solidFill>
                  <a:latin charset="0" panose="020b0604020202020204" pitchFamily="34" typeface="Arial"/>
                  <a:ea charset="-122" panose="020b0503020204020204" pitchFamily="34" typeface="微软雅黑"/>
                  <a:cs charset="0" panose="020b0604020202020204" pitchFamily="34" typeface="Arial"/>
                </a:rPr>
                <a:t>第三季度</a:t>
              </a:r>
            </a:p>
          </p:txBody>
        </p:sp>
      </p:grpSp>
      <p:sp>
        <p:nvSpPr>
          <p:cNvPr id="16" name="矩形 47"/>
          <p:cNvSpPr>
            <a:spLocks noChangeArrowheads="1"/>
          </p:cNvSpPr>
          <p:nvPr/>
        </p:nvSpPr>
        <p:spPr bwMode="auto">
          <a:xfrm>
            <a:off x="1414463" y="5337175"/>
            <a:ext cx="9385300" cy="5797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0" rIns="91430" tIns="45716">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eaLnBrk="1" fontAlgn="auto" hangingPunct="1">
              <a:lnSpc>
                <a:spcPct val="120000"/>
              </a:lnSpc>
              <a:spcBef>
                <a:spcPct val="0"/>
              </a:spcBef>
              <a:buFont charset="0" panose="020b0604020202020204" pitchFamily="34" typeface="Arial"/>
              <a:buNone/>
              <a:defRPr/>
            </a:pPr>
            <a:r>
              <a:rPr altLang="en-US" lang="zh-CN" noProof="1" sz="1335">
                <a:solidFill>
                  <a:schemeClr val="tx1">
                    <a:lumMod val="75000"/>
                    <a:lumOff val="25000"/>
                  </a:schemeClr>
                </a:solidFill>
                <a:sym charset="-122" panose="020b0503020204020204" pitchFamily="34" typeface="微软雅黑"/>
              </a:rPr>
              <a:t>您的内容打在这里，或者通过复制您的文本后，在此框中选择粘贴，并选择只保留文字。在此录入上述图表的综合描述说明，您的内容打在这里，或者通过复制您的文本后，在此框中选择粘贴，并选择只保留文字。</a:t>
            </a:r>
          </a:p>
        </p:txBody>
      </p:sp>
      <p:sp>
        <p:nvSpPr>
          <p:cNvPr id="17" name="矩形 16"/>
          <p:cNvSpPr>
            <a:spLocks noChangeArrowheads="1"/>
          </p:cNvSpPr>
          <p:nvPr/>
        </p:nvSpPr>
        <p:spPr bwMode="auto">
          <a:xfrm>
            <a:off x="2025501" y="3275013"/>
            <a:ext cx="1402060" cy="3352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0" rIns="91430" tIns="45716" wrap="none">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r>
              <a:rPr altLang="en-US" b="1" lang="zh-CN" sz="1600">
                <a:solidFill>
                  <a:srgbClr val="404040"/>
                </a:solidFill>
                <a:latin charset="-122" panose="020b0503020204020204" pitchFamily="34" typeface="微软雅黑"/>
                <a:ea charset="-122" panose="020b0503020204020204" pitchFamily="34" typeface="微软雅黑"/>
              </a:rPr>
              <a:t>单击添加标题</a:t>
            </a:r>
          </a:p>
        </p:txBody>
      </p:sp>
      <p:sp>
        <p:nvSpPr>
          <p:cNvPr id="18" name="矩形 47"/>
          <p:cNvSpPr>
            <a:spLocks noChangeArrowheads="1"/>
          </p:cNvSpPr>
          <p:nvPr/>
        </p:nvSpPr>
        <p:spPr bwMode="auto">
          <a:xfrm>
            <a:off x="1582738" y="3754438"/>
            <a:ext cx="2247900" cy="106801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0" rIns="91430" tIns="45716">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eaLnBrk="1" fontAlgn="auto" hangingPunct="1">
              <a:lnSpc>
                <a:spcPct val="120000"/>
              </a:lnSpc>
              <a:spcBef>
                <a:spcPct val="0"/>
              </a:spcBef>
              <a:buFont charset="0" panose="020b0604020202020204" pitchFamily="34" typeface="Arial"/>
              <a:buNone/>
              <a:defRPr/>
            </a:pPr>
            <a:r>
              <a:rPr altLang="en-US" lang="zh-CN" noProof="1" sz="1335">
                <a:solidFill>
                  <a:schemeClr val="tx1">
                    <a:lumMod val="75000"/>
                    <a:lumOff val="25000"/>
                  </a:schemeClr>
                </a:solidFill>
                <a:sym charset="-122" panose="020b0503020204020204" pitchFamily="34" typeface="微软雅黑"/>
              </a:rPr>
              <a:t>在此录入上述图表的描述说明，在此录入上述图表的描述说明，在此录入上述图表的描述说明。</a:t>
            </a:r>
          </a:p>
        </p:txBody>
      </p:sp>
      <p:sp>
        <p:nvSpPr>
          <p:cNvPr id="19" name="矩形 18"/>
          <p:cNvSpPr>
            <a:spLocks noChangeArrowheads="1"/>
          </p:cNvSpPr>
          <p:nvPr/>
        </p:nvSpPr>
        <p:spPr bwMode="auto">
          <a:xfrm>
            <a:off x="4358332" y="3275013"/>
            <a:ext cx="1402060" cy="3352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0" rIns="91430" tIns="45716" wrap="none">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r>
              <a:rPr altLang="en-US" b="1" lang="zh-CN" sz="1600">
                <a:solidFill>
                  <a:srgbClr val="404040"/>
                </a:solidFill>
                <a:latin charset="-122" panose="020b0503020204020204" pitchFamily="34" typeface="微软雅黑"/>
                <a:ea charset="-122" panose="020b0503020204020204" pitchFamily="34" typeface="微软雅黑"/>
              </a:rPr>
              <a:t>单击添加标题</a:t>
            </a:r>
          </a:p>
        </p:txBody>
      </p:sp>
      <p:sp>
        <p:nvSpPr>
          <p:cNvPr id="20" name="矩形 47"/>
          <p:cNvSpPr>
            <a:spLocks noChangeArrowheads="1"/>
          </p:cNvSpPr>
          <p:nvPr/>
        </p:nvSpPr>
        <p:spPr bwMode="auto">
          <a:xfrm>
            <a:off x="3959225" y="3754438"/>
            <a:ext cx="2208213" cy="106801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0" rIns="91430" tIns="45716">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eaLnBrk="1" fontAlgn="auto" hangingPunct="1">
              <a:lnSpc>
                <a:spcPct val="120000"/>
              </a:lnSpc>
              <a:spcBef>
                <a:spcPct val="0"/>
              </a:spcBef>
              <a:buFont charset="0" panose="020b0604020202020204" pitchFamily="34" typeface="Arial"/>
              <a:buNone/>
              <a:defRPr/>
            </a:pPr>
            <a:r>
              <a:rPr altLang="en-US" lang="zh-CN" noProof="1" sz="1335">
                <a:solidFill>
                  <a:schemeClr val="tx1">
                    <a:lumMod val="75000"/>
                    <a:lumOff val="25000"/>
                  </a:schemeClr>
                </a:solidFill>
                <a:sym charset="-122" panose="020b0503020204020204" pitchFamily="34" typeface="微软雅黑"/>
              </a:rPr>
              <a:t>在此录入上述图表的描述说明，在此录入上述图表的描述说明，在此录入上述图表的描述说明。</a:t>
            </a:r>
          </a:p>
        </p:txBody>
      </p:sp>
      <p:sp>
        <p:nvSpPr>
          <p:cNvPr id="21" name="矩形 20"/>
          <p:cNvSpPr>
            <a:spLocks noChangeArrowheads="1"/>
          </p:cNvSpPr>
          <p:nvPr/>
        </p:nvSpPr>
        <p:spPr bwMode="auto">
          <a:xfrm>
            <a:off x="6772921" y="3275013"/>
            <a:ext cx="1402060" cy="3352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0" rIns="91430" tIns="45716" wrap="none">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r>
              <a:rPr altLang="en-US" b="1" lang="zh-CN" sz="1600">
                <a:solidFill>
                  <a:srgbClr val="404040"/>
                </a:solidFill>
                <a:latin charset="-122" panose="020b0503020204020204" pitchFamily="34" typeface="微软雅黑"/>
                <a:ea charset="-122" panose="020b0503020204020204" pitchFamily="34" typeface="微软雅黑"/>
              </a:rPr>
              <a:t>单击添加标题</a:t>
            </a:r>
          </a:p>
        </p:txBody>
      </p:sp>
      <p:sp>
        <p:nvSpPr>
          <p:cNvPr id="22" name="矩形 47"/>
          <p:cNvSpPr>
            <a:spLocks noChangeArrowheads="1"/>
          </p:cNvSpPr>
          <p:nvPr/>
        </p:nvSpPr>
        <p:spPr bwMode="auto">
          <a:xfrm>
            <a:off x="6383338" y="3754438"/>
            <a:ext cx="2230437" cy="106801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0" rIns="91430" tIns="45716">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eaLnBrk="1" fontAlgn="auto" hangingPunct="1">
              <a:lnSpc>
                <a:spcPct val="120000"/>
              </a:lnSpc>
              <a:spcBef>
                <a:spcPct val="0"/>
              </a:spcBef>
              <a:buFont charset="0" panose="020b0604020202020204" pitchFamily="34" typeface="Arial"/>
              <a:buNone/>
              <a:defRPr/>
            </a:pPr>
            <a:r>
              <a:rPr altLang="en-US" lang="zh-CN" noProof="1" sz="1335">
                <a:solidFill>
                  <a:schemeClr val="tx1">
                    <a:lumMod val="75000"/>
                    <a:lumOff val="25000"/>
                  </a:schemeClr>
                </a:solidFill>
                <a:sym charset="-122" panose="020b0503020204020204" pitchFamily="34" typeface="微软雅黑"/>
              </a:rPr>
              <a:t>在此录入上述图表的描述说明，在此录入上述图表的描述说明，在此录入上述图表的描述说明。</a:t>
            </a:r>
          </a:p>
        </p:txBody>
      </p:sp>
      <p:sp>
        <p:nvSpPr>
          <p:cNvPr id="23" name="矩形 22"/>
          <p:cNvSpPr>
            <a:spLocks noChangeArrowheads="1"/>
          </p:cNvSpPr>
          <p:nvPr/>
        </p:nvSpPr>
        <p:spPr bwMode="auto">
          <a:xfrm>
            <a:off x="9146232" y="3275013"/>
            <a:ext cx="1402060" cy="3352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0" rIns="91430" tIns="45716" wrap="none">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r>
              <a:rPr altLang="en-US" b="1" lang="zh-CN" sz="1600">
                <a:solidFill>
                  <a:srgbClr val="404040"/>
                </a:solidFill>
                <a:latin charset="-122" panose="020b0503020204020204" pitchFamily="34" typeface="微软雅黑"/>
                <a:ea charset="-122" panose="020b0503020204020204" pitchFamily="34" typeface="微软雅黑"/>
              </a:rPr>
              <a:t>单击添加标题</a:t>
            </a:r>
          </a:p>
        </p:txBody>
      </p:sp>
      <p:sp>
        <p:nvSpPr>
          <p:cNvPr id="24" name="矩形 47"/>
          <p:cNvSpPr>
            <a:spLocks noChangeArrowheads="1"/>
          </p:cNvSpPr>
          <p:nvPr/>
        </p:nvSpPr>
        <p:spPr bwMode="auto">
          <a:xfrm>
            <a:off x="8783638" y="3754438"/>
            <a:ext cx="2208212" cy="106801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0" rIns="91430" tIns="45716">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eaLnBrk="1" fontAlgn="auto" hangingPunct="1">
              <a:lnSpc>
                <a:spcPct val="120000"/>
              </a:lnSpc>
              <a:spcBef>
                <a:spcPct val="0"/>
              </a:spcBef>
              <a:buFont charset="0" panose="020b0604020202020204" pitchFamily="34" typeface="Arial"/>
              <a:buNone/>
              <a:defRPr/>
            </a:pPr>
            <a:r>
              <a:rPr altLang="en-US" lang="zh-CN" noProof="1" sz="1335">
                <a:solidFill>
                  <a:schemeClr val="tx1">
                    <a:lumMod val="75000"/>
                    <a:lumOff val="25000"/>
                  </a:schemeClr>
                </a:solidFill>
                <a:sym charset="-122" panose="020b0503020204020204" pitchFamily="34" typeface="微软雅黑"/>
              </a:rPr>
              <a:t>在此录入上述图表的描述说明，在此录入上述图表的描述说明，在此录入上述图表的描述说明。</a:t>
            </a:r>
          </a:p>
        </p:txBody>
      </p:sp>
      <p:cxnSp>
        <p:nvCxnSpPr>
          <p:cNvPr id="25" name="直接连接符 8"/>
          <p:cNvCxnSpPr/>
          <p:nvPr/>
        </p:nvCxnSpPr>
        <p:spPr>
          <a:xfrm>
            <a:off x="1427163" y="5214938"/>
            <a:ext cx="93599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7" name="Text Box 18"/>
          <p:cNvSpPr txBox="1">
            <a:spLocks noChangeArrowheads="1"/>
          </p:cNvSpPr>
          <p:nvPr/>
        </p:nvSpPr>
        <p:spPr bwMode="gray">
          <a:xfrm>
            <a:off x="3840163" y="488950"/>
            <a:ext cx="4511675" cy="5996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fontAlgn="auto">
              <a:buFont charset="0" panose="020b0604020202020204" pitchFamily="34" typeface="Arial"/>
              <a:buNone/>
              <a:defRPr/>
            </a:pPr>
            <a:r>
              <a:rPr altLang="en-US" lang="zh-CN" noProof="1" smtClean="0" sz="3335">
                <a:solidFill>
                  <a:srgbClr val="333333"/>
                </a:solidFill>
                <a:latin charset="-122" panose="020b0503020204020204" pitchFamily="34" typeface="微软雅黑"/>
                <a:ea charset="-122" panose="020b0503020204020204" pitchFamily="34" typeface="微软雅黑"/>
              </a:rPr>
              <a:t>点击添加标题文字内容</a:t>
            </a: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plit orient="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ur="400" fill="hold" id="7"/>
                                        <p:tgtEl>
                                          <p:spTgt spid="6"/>
                                        </p:tgtEl>
                                        <p:attrNameLst>
                                          <p:attrName>ppt_x</p:attrName>
                                        </p:attrNameLst>
                                      </p:cBhvr>
                                      <p:tavLst>
                                        <p:tav tm="0">
                                          <p:val>
                                            <p:strVal val="0-#ppt_w/2"/>
                                          </p:val>
                                        </p:tav>
                                        <p:tav tm="100000">
                                          <p:val>
                                            <p:strVal val="#ppt_x"/>
                                          </p:val>
                                        </p:tav>
                                      </p:tavLst>
                                    </p:anim>
                                    <p:anim calcmode="lin" valueType="num">
                                      <p:cBhvr>
                                        <p:cTn dur="400" fill="hold" id="8"/>
                                        <p:tgtEl>
                                          <p:spTgt spid="6"/>
                                        </p:tgtEl>
                                        <p:attrNameLst>
                                          <p:attrName>ppt_y</p:attrName>
                                        </p:attrNameLst>
                                      </p:cBhvr>
                                      <p:tavLst>
                                        <p:tav tm="0">
                                          <p:val>
                                            <p:strVal val="#ppt_y"/>
                                          </p:val>
                                        </p:tav>
                                        <p:tav tm="100000">
                                          <p:val>
                                            <p:strVal val="#ppt_y"/>
                                          </p:val>
                                        </p:tav>
                                      </p:tavLst>
                                    </p:anim>
                                  </p:childTnLst>
                                </p:cTn>
                              </p:par>
                              <p:par>
                                <p:cTn fill="hold" grpId="0" id="9" nodeType="withEffect" presetClass="entr" presetID="12" presetSubtype="1">
                                  <p:stCondLst>
                                    <p:cond delay="500"/>
                                  </p:stCondLst>
                                  <p:childTnLst>
                                    <p:set>
                                      <p:cBhvr>
                                        <p:cTn dur="1" fill="hold" id="10">
                                          <p:stCondLst>
                                            <p:cond delay="0"/>
                                          </p:stCondLst>
                                        </p:cTn>
                                        <p:tgtEl>
                                          <p:spTgt spid="17"/>
                                        </p:tgtEl>
                                        <p:attrNameLst>
                                          <p:attrName>style.visibility</p:attrName>
                                        </p:attrNameLst>
                                      </p:cBhvr>
                                      <p:to>
                                        <p:strVal val="visible"/>
                                      </p:to>
                                    </p:set>
                                    <p:anim calcmode="lin" valueType="num">
                                      <p:cBhvr>
                                        <p:cTn dur="400" id="11"/>
                                        <p:tgtEl>
                                          <p:spTgt spid="17"/>
                                        </p:tgtEl>
                                        <p:attrNameLst>
                                          <p:attrName>ppt_y</p:attrName>
                                        </p:attrNameLst>
                                      </p:cBhvr>
                                      <p:tavLst>
                                        <p:tav tm="0">
                                          <p:val>
                                            <p:strVal val="#ppt_y-#ppt_h*1.125000"/>
                                          </p:val>
                                        </p:tav>
                                        <p:tav tm="100000">
                                          <p:val>
                                            <p:strVal val="#ppt_y"/>
                                          </p:val>
                                        </p:tav>
                                      </p:tavLst>
                                    </p:anim>
                                    <p:animEffect filter="wipe(down)" transition="in">
                                      <p:cBhvr>
                                        <p:cTn dur="400" id="12"/>
                                        <p:tgtEl>
                                          <p:spTgt spid="17"/>
                                        </p:tgtEl>
                                      </p:cBhvr>
                                    </p:animEffect>
                                  </p:childTnLst>
                                </p:cTn>
                              </p:par>
                              <p:par>
                                <p:cTn fill="hold" grpId="0" id="13" nodeType="withEffect" presetClass="entr" presetID="12" presetSubtype="1">
                                  <p:stCondLst>
                                    <p:cond delay="500"/>
                                  </p:stCondLst>
                                  <p:childTnLst>
                                    <p:set>
                                      <p:cBhvr>
                                        <p:cTn dur="1" fill="hold" id="14">
                                          <p:stCondLst>
                                            <p:cond delay="0"/>
                                          </p:stCondLst>
                                        </p:cTn>
                                        <p:tgtEl>
                                          <p:spTgt spid="18"/>
                                        </p:tgtEl>
                                        <p:attrNameLst>
                                          <p:attrName>style.visibility</p:attrName>
                                        </p:attrNameLst>
                                      </p:cBhvr>
                                      <p:to>
                                        <p:strVal val="visible"/>
                                      </p:to>
                                    </p:set>
                                    <p:anim calcmode="lin" valueType="num">
                                      <p:cBhvr>
                                        <p:cTn dur="400" id="15"/>
                                        <p:tgtEl>
                                          <p:spTgt spid="18"/>
                                        </p:tgtEl>
                                        <p:attrNameLst>
                                          <p:attrName>ppt_y</p:attrName>
                                        </p:attrNameLst>
                                      </p:cBhvr>
                                      <p:tavLst>
                                        <p:tav tm="0">
                                          <p:val>
                                            <p:strVal val="#ppt_y-#ppt_h*1.125000"/>
                                          </p:val>
                                        </p:tav>
                                        <p:tav tm="100000">
                                          <p:val>
                                            <p:strVal val="#ppt_y"/>
                                          </p:val>
                                        </p:tav>
                                      </p:tavLst>
                                    </p:anim>
                                    <p:animEffect filter="wipe(down)" transition="in">
                                      <p:cBhvr>
                                        <p:cTn dur="400" id="16"/>
                                        <p:tgtEl>
                                          <p:spTgt spid="18"/>
                                        </p:tgtEl>
                                      </p:cBhvr>
                                    </p:animEffect>
                                  </p:childTnLst>
                                </p:cTn>
                              </p:par>
                            </p:childTnLst>
                          </p:cTn>
                        </p:par>
                        <p:par>
                          <p:cTn fill="hold" id="17" nodeType="afterGroup">
                            <p:stCondLst>
                              <p:cond delay="900"/>
                            </p:stCondLst>
                            <p:childTnLst>
                              <p:par>
                                <p:cTn fill="hold" id="18" nodeType="afterEffect" presetClass="entr" presetID="12" presetSubtype="8">
                                  <p:stCondLst>
                                    <p:cond delay="0"/>
                                  </p:stCondLst>
                                  <p:childTnLst>
                                    <p:set>
                                      <p:cBhvr>
                                        <p:cTn dur="1" fill="hold" id="19">
                                          <p:stCondLst>
                                            <p:cond delay="0"/>
                                          </p:stCondLst>
                                        </p:cTn>
                                        <p:tgtEl>
                                          <p:spTgt spid="3"/>
                                        </p:tgtEl>
                                        <p:attrNameLst>
                                          <p:attrName>style.visibility</p:attrName>
                                        </p:attrNameLst>
                                      </p:cBhvr>
                                      <p:to>
                                        <p:strVal val="visible"/>
                                      </p:to>
                                    </p:set>
                                    <p:anim calcmode="lin" valueType="num">
                                      <p:cBhvr>
                                        <p:cTn dur="400" id="20"/>
                                        <p:tgtEl>
                                          <p:spTgt spid="3"/>
                                        </p:tgtEl>
                                        <p:attrNameLst>
                                          <p:attrName>ppt_x</p:attrName>
                                        </p:attrNameLst>
                                      </p:cBhvr>
                                      <p:tavLst>
                                        <p:tav tm="0">
                                          <p:val>
                                            <p:strVal val="#ppt_x-#ppt_w*1.125000"/>
                                          </p:val>
                                        </p:tav>
                                        <p:tav tm="100000">
                                          <p:val>
                                            <p:strVal val="#ppt_x"/>
                                          </p:val>
                                        </p:tav>
                                      </p:tavLst>
                                    </p:anim>
                                    <p:animEffect filter="wipe(right)" transition="in">
                                      <p:cBhvr>
                                        <p:cTn dur="400" id="21"/>
                                        <p:tgtEl>
                                          <p:spTgt spid="3"/>
                                        </p:tgtEl>
                                      </p:cBhvr>
                                    </p:animEffect>
                                  </p:childTnLst>
                                </p:cTn>
                              </p:par>
                              <p:par>
                                <p:cTn fill="hold" grpId="0" id="22" nodeType="withEffect" presetClass="entr" presetID="12" presetSubtype="1">
                                  <p:stCondLst>
                                    <p:cond delay="500"/>
                                  </p:stCondLst>
                                  <p:childTnLst>
                                    <p:set>
                                      <p:cBhvr>
                                        <p:cTn dur="1" fill="hold" id="23">
                                          <p:stCondLst>
                                            <p:cond delay="0"/>
                                          </p:stCondLst>
                                        </p:cTn>
                                        <p:tgtEl>
                                          <p:spTgt spid="19"/>
                                        </p:tgtEl>
                                        <p:attrNameLst>
                                          <p:attrName>style.visibility</p:attrName>
                                        </p:attrNameLst>
                                      </p:cBhvr>
                                      <p:to>
                                        <p:strVal val="visible"/>
                                      </p:to>
                                    </p:set>
                                    <p:anim calcmode="lin" valueType="num">
                                      <p:cBhvr>
                                        <p:cTn dur="400" id="24"/>
                                        <p:tgtEl>
                                          <p:spTgt spid="19"/>
                                        </p:tgtEl>
                                        <p:attrNameLst>
                                          <p:attrName>ppt_y</p:attrName>
                                        </p:attrNameLst>
                                      </p:cBhvr>
                                      <p:tavLst>
                                        <p:tav tm="0">
                                          <p:val>
                                            <p:strVal val="#ppt_y-#ppt_h*1.125000"/>
                                          </p:val>
                                        </p:tav>
                                        <p:tav tm="100000">
                                          <p:val>
                                            <p:strVal val="#ppt_y"/>
                                          </p:val>
                                        </p:tav>
                                      </p:tavLst>
                                    </p:anim>
                                    <p:animEffect filter="wipe(down)" transition="in">
                                      <p:cBhvr>
                                        <p:cTn dur="400" id="25"/>
                                        <p:tgtEl>
                                          <p:spTgt spid="19"/>
                                        </p:tgtEl>
                                      </p:cBhvr>
                                    </p:animEffect>
                                  </p:childTnLst>
                                </p:cTn>
                              </p:par>
                              <p:par>
                                <p:cTn fill="hold" grpId="0" id="26" nodeType="withEffect" presetClass="entr" presetID="12" presetSubtype="1">
                                  <p:stCondLst>
                                    <p:cond delay="500"/>
                                  </p:stCondLst>
                                  <p:childTnLst>
                                    <p:set>
                                      <p:cBhvr>
                                        <p:cTn dur="1" fill="hold" id="27">
                                          <p:stCondLst>
                                            <p:cond delay="0"/>
                                          </p:stCondLst>
                                        </p:cTn>
                                        <p:tgtEl>
                                          <p:spTgt spid="20"/>
                                        </p:tgtEl>
                                        <p:attrNameLst>
                                          <p:attrName>style.visibility</p:attrName>
                                        </p:attrNameLst>
                                      </p:cBhvr>
                                      <p:to>
                                        <p:strVal val="visible"/>
                                      </p:to>
                                    </p:set>
                                    <p:anim calcmode="lin" valueType="num">
                                      <p:cBhvr>
                                        <p:cTn dur="400" id="28"/>
                                        <p:tgtEl>
                                          <p:spTgt spid="20"/>
                                        </p:tgtEl>
                                        <p:attrNameLst>
                                          <p:attrName>ppt_y</p:attrName>
                                        </p:attrNameLst>
                                      </p:cBhvr>
                                      <p:tavLst>
                                        <p:tav tm="0">
                                          <p:val>
                                            <p:strVal val="#ppt_y-#ppt_h*1.125000"/>
                                          </p:val>
                                        </p:tav>
                                        <p:tav tm="100000">
                                          <p:val>
                                            <p:strVal val="#ppt_y"/>
                                          </p:val>
                                        </p:tav>
                                      </p:tavLst>
                                    </p:anim>
                                    <p:animEffect filter="wipe(down)" transition="in">
                                      <p:cBhvr>
                                        <p:cTn dur="400" id="29"/>
                                        <p:tgtEl>
                                          <p:spTgt spid="20"/>
                                        </p:tgtEl>
                                      </p:cBhvr>
                                    </p:animEffect>
                                  </p:childTnLst>
                                </p:cTn>
                              </p:par>
                            </p:childTnLst>
                          </p:cTn>
                        </p:par>
                        <p:par>
                          <p:cTn fill="hold" id="30" nodeType="afterGroup">
                            <p:stCondLst>
                              <p:cond delay="1800"/>
                            </p:stCondLst>
                            <p:childTnLst>
                              <p:par>
                                <p:cTn fill="hold" id="31" nodeType="afterEffect" presetClass="entr" presetID="12" presetSubtype="8">
                                  <p:stCondLst>
                                    <p:cond delay="0"/>
                                  </p:stCondLst>
                                  <p:childTnLst>
                                    <p:set>
                                      <p:cBhvr>
                                        <p:cTn dur="1" fill="hold" id="32">
                                          <p:stCondLst>
                                            <p:cond delay="0"/>
                                          </p:stCondLst>
                                        </p:cTn>
                                        <p:tgtEl>
                                          <p:spTgt spid="13"/>
                                        </p:tgtEl>
                                        <p:attrNameLst>
                                          <p:attrName>style.visibility</p:attrName>
                                        </p:attrNameLst>
                                      </p:cBhvr>
                                      <p:to>
                                        <p:strVal val="visible"/>
                                      </p:to>
                                    </p:set>
                                    <p:anim calcmode="lin" valueType="num">
                                      <p:cBhvr>
                                        <p:cTn dur="400" id="33"/>
                                        <p:tgtEl>
                                          <p:spTgt spid="13"/>
                                        </p:tgtEl>
                                        <p:attrNameLst>
                                          <p:attrName>ppt_x</p:attrName>
                                        </p:attrNameLst>
                                      </p:cBhvr>
                                      <p:tavLst>
                                        <p:tav tm="0">
                                          <p:val>
                                            <p:strVal val="#ppt_x-#ppt_w*1.125000"/>
                                          </p:val>
                                        </p:tav>
                                        <p:tav tm="100000">
                                          <p:val>
                                            <p:strVal val="#ppt_x"/>
                                          </p:val>
                                        </p:tav>
                                      </p:tavLst>
                                    </p:anim>
                                    <p:animEffect filter="wipe(right)" transition="in">
                                      <p:cBhvr>
                                        <p:cTn dur="400" id="34"/>
                                        <p:tgtEl>
                                          <p:spTgt spid="13"/>
                                        </p:tgtEl>
                                      </p:cBhvr>
                                    </p:animEffect>
                                  </p:childTnLst>
                                </p:cTn>
                              </p:par>
                              <p:par>
                                <p:cTn fill="hold" grpId="0" id="35" nodeType="withEffect" presetClass="entr" presetID="12" presetSubtype="1">
                                  <p:stCondLst>
                                    <p:cond delay="500"/>
                                  </p:stCondLst>
                                  <p:childTnLst>
                                    <p:set>
                                      <p:cBhvr>
                                        <p:cTn dur="1" fill="hold" id="36">
                                          <p:stCondLst>
                                            <p:cond delay="0"/>
                                          </p:stCondLst>
                                        </p:cTn>
                                        <p:tgtEl>
                                          <p:spTgt spid="21"/>
                                        </p:tgtEl>
                                        <p:attrNameLst>
                                          <p:attrName>style.visibility</p:attrName>
                                        </p:attrNameLst>
                                      </p:cBhvr>
                                      <p:to>
                                        <p:strVal val="visible"/>
                                      </p:to>
                                    </p:set>
                                    <p:anim calcmode="lin" valueType="num">
                                      <p:cBhvr>
                                        <p:cTn dur="400" id="37"/>
                                        <p:tgtEl>
                                          <p:spTgt spid="21"/>
                                        </p:tgtEl>
                                        <p:attrNameLst>
                                          <p:attrName>ppt_y</p:attrName>
                                        </p:attrNameLst>
                                      </p:cBhvr>
                                      <p:tavLst>
                                        <p:tav tm="0">
                                          <p:val>
                                            <p:strVal val="#ppt_y-#ppt_h*1.125000"/>
                                          </p:val>
                                        </p:tav>
                                        <p:tav tm="100000">
                                          <p:val>
                                            <p:strVal val="#ppt_y"/>
                                          </p:val>
                                        </p:tav>
                                      </p:tavLst>
                                    </p:anim>
                                    <p:animEffect filter="wipe(down)" transition="in">
                                      <p:cBhvr>
                                        <p:cTn dur="400" id="38"/>
                                        <p:tgtEl>
                                          <p:spTgt spid="21"/>
                                        </p:tgtEl>
                                      </p:cBhvr>
                                    </p:animEffect>
                                  </p:childTnLst>
                                </p:cTn>
                              </p:par>
                              <p:par>
                                <p:cTn fill="hold" grpId="0" id="39" nodeType="withEffect" presetClass="entr" presetID="12" presetSubtype="1">
                                  <p:stCondLst>
                                    <p:cond delay="500"/>
                                  </p:stCondLst>
                                  <p:childTnLst>
                                    <p:set>
                                      <p:cBhvr>
                                        <p:cTn dur="1" fill="hold" id="40">
                                          <p:stCondLst>
                                            <p:cond delay="0"/>
                                          </p:stCondLst>
                                        </p:cTn>
                                        <p:tgtEl>
                                          <p:spTgt spid="22"/>
                                        </p:tgtEl>
                                        <p:attrNameLst>
                                          <p:attrName>style.visibility</p:attrName>
                                        </p:attrNameLst>
                                      </p:cBhvr>
                                      <p:to>
                                        <p:strVal val="visible"/>
                                      </p:to>
                                    </p:set>
                                    <p:anim calcmode="lin" valueType="num">
                                      <p:cBhvr>
                                        <p:cTn dur="400" id="41"/>
                                        <p:tgtEl>
                                          <p:spTgt spid="22"/>
                                        </p:tgtEl>
                                        <p:attrNameLst>
                                          <p:attrName>ppt_y</p:attrName>
                                        </p:attrNameLst>
                                      </p:cBhvr>
                                      <p:tavLst>
                                        <p:tav tm="0">
                                          <p:val>
                                            <p:strVal val="#ppt_y-#ppt_h*1.125000"/>
                                          </p:val>
                                        </p:tav>
                                        <p:tav tm="100000">
                                          <p:val>
                                            <p:strVal val="#ppt_y"/>
                                          </p:val>
                                        </p:tav>
                                      </p:tavLst>
                                    </p:anim>
                                    <p:animEffect filter="wipe(down)" transition="in">
                                      <p:cBhvr>
                                        <p:cTn dur="400" id="42"/>
                                        <p:tgtEl>
                                          <p:spTgt spid="22"/>
                                        </p:tgtEl>
                                      </p:cBhvr>
                                    </p:animEffect>
                                  </p:childTnLst>
                                </p:cTn>
                              </p:par>
                            </p:childTnLst>
                          </p:cTn>
                        </p:par>
                        <p:par>
                          <p:cTn fill="hold" id="43" nodeType="afterGroup">
                            <p:stCondLst>
                              <p:cond delay="2700"/>
                            </p:stCondLst>
                            <p:childTnLst>
                              <p:par>
                                <p:cTn fill="hold" id="44" nodeType="afterEffect" presetClass="entr" presetID="12" presetSubtype="8">
                                  <p:stCondLst>
                                    <p:cond delay="0"/>
                                  </p:stCondLst>
                                  <p:childTnLst>
                                    <p:set>
                                      <p:cBhvr>
                                        <p:cTn dur="1" fill="hold" id="45">
                                          <p:stCondLst>
                                            <p:cond delay="0"/>
                                          </p:stCondLst>
                                        </p:cTn>
                                        <p:tgtEl>
                                          <p:spTgt spid="10"/>
                                        </p:tgtEl>
                                        <p:attrNameLst>
                                          <p:attrName>style.visibility</p:attrName>
                                        </p:attrNameLst>
                                      </p:cBhvr>
                                      <p:to>
                                        <p:strVal val="visible"/>
                                      </p:to>
                                    </p:set>
                                    <p:anim calcmode="lin" valueType="num">
                                      <p:cBhvr>
                                        <p:cTn dur="400" id="46"/>
                                        <p:tgtEl>
                                          <p:spTgt spid="10"/>
                                        </p:tgtEl>
                                        <p:attrNameLst>
                                          <p:attrName>ppt_x</p:attrName>
                                        </p:attrNameLst>
                                      </p:cBhvr>
                                      <p:tavLst>
                                        <p:tav tm="0">
                                          <p:val>
                                            <p:strVal val="#ppt_x-#ppt_w*1.125000"/>
                                          </p:val>
                                        </p:tav>
                                        <p:tav tm="100000">
                                          <p:val>
                                            <p:strVal val="#ppt_x"/>
                                          </p:val>
                                        </p:tav>
                                      </p:tavLst>
                                    </p:anim>
                                    <p:animEffect filter="wipe(right)" transition="in">
                                      <p:cBhvr>
                                        <p:cTn dur="400" id="47"/>
                                        <p:tgtEl>
                                          <p:spTgt spid="10"/>
                                        </p:tgtEl>
                                      </p:cBhvr>
                                    </p:animEffect>
                                  </p:childTnLst>
                                </p:cTn>
                              </p:par>
                              <p:par>
                                <p:cTn fill="hold" grpId="0" id="48" nodeType="withEffect" presetClass="entr" presetID="12" presetSubtype="1">
                                  <p:stCondLst>
                                    <p:cond delay="500"/>
                                  </p:stCondLst>
                                  <p:childTnLst>
                                    <p:set>
                                      <p:cBhvr>
                                        <p:cTn dur="1" fill="hold" id="49">
                                          <p:stCondLst>
                                            <p:cond delay="0"/>
                                          </p:stCondLst>
                                        </p:cTn>
                                        <p:tgtEl>
                                          <p:spTgt spid="23"/>
                                        </p:tgtEl>
                                        <p:attrNameLst>
                                          <p:attrName>style.visibility</p:attrName>
                                        </p:attrNameLst>
                                      </p:cBhvr>
                                      <p:to>
                                        <p:strVal val="visible"/>
                                      </p:to>
                                    </p:set>
                                    <p:anim calcmode="lin" valueType="num">
                                      <p:cBhvr>
                                        <p:cTn dur="400" id="50"/>
                                        <p:tgtEl>
                                          <p:spTgt spid="23"/>
                                        </p:tgtEl>
                                        <p:attrNameLst>
                                          <p:attrName>ppt_y</p:attrName>
                                        </p:attrNameLst>
                                      </p:cBhvr>
                                      <p:tavLst>
                                        <p:tav tm="0">
                                          <p:val>
                                            <p:strVal val="#ppt_y-#ppt_h*1.125000"/>
                                          </p:val>
                                        </p:tav>
                                        <p:tav tm="100000">
                                          <p:val>
                                            <p:strVal val="#ppt_y"/>
                                          </p:val>
                                        </p:tav>
                                      </p:tavLst>
                                    </p:anim>
                                    <p:animEffect filter="wipe(down)" transition="in">
                                      <p:cBhvr>
                                        <p:cTn dur="400" id="51"/>
                                        <p:tgtEl>
                                          <p:spTgt spid="23"/>
                                        </p:tgtEl>
                                      </p:cBhvr>
                                    </p:animEffect>
                                  </p:childTnLst>
                                </p:cTn>
                              </p:par>
                              <p:par>
                                <p:cTn fill="hold" grpId="0" id="52" nodeType="withEffect" presetClass="entr" presetID="12" presetSubtype="1">
                                  <p:stCondLst>
                                    <p:cond delay="500"/>
                                  </p:stCondLst>
                                  <p:childTnLst>
                                    <p:set>
                                      <p:cBhvr>
                                        <p:cTn dur="1" fill="hold" id="53">
                                          <p:stCondLst>
                                            <p:cond delay="0"/>
                                          </p:stCondLst>
                                        </p:cTn>
                                        <p:tgtEl>
                                          <p:spTgt spid="24"/>
                                        </p:tgtEl>
                                        <p:attrNameLst>
                                          <p:attrName>style.visibility</p:attrName>
                                        </p:attrNameLst>
                                      </p:cBhvr>
                                      <p:to>
                                        <p:strVal val="visible"/>
                                      </p:to>
                                    </p:set>
                                    <p:anim calcmode="lin" valueType="num">
                                      <p:cBhvr>
                                        <p:cTn dur="400" id="54"/>
                                        <p:tgtEl>
                                          <p:spTgt spid="24"/>
                                        </p:tgtEl>
                                        <p:attrNameLst>
                                          <p:attrName>ppt_y</p:attrName>
                                        </p:attrNameLst>
                                      </p:cBhvr>
                                      <p:tavLst>
                                        <p:tav tm="0">
                                          <p:val>
                                            <p:strVal val="#ppt_y-#ppt_h*1.125000"/>
                                          </p:val>
                                        </p:tav>
                                        <p:tav tm="100000">
                                          <p:val>
                                            <p:strVal val="#ppt_y"/>
                                          </p:val>
                                        </p:tav>
                                      </p:tavLst>
                                    </p:anim>
                                    <p:animEffect filter="wipe(down)" transition="in">
                                      <p:cBhvr>
                                        <p:cTn dur="400" id="55"/>
                                        <p:tgtEl>
                                          <p:spTgt spid="24"/>
                                        </p:tgtEl>
                                      </p:cBhvr>
                                    </p:animEffect>
                                  </p:childTnLst>
                                </p:cTn>
                              </p:par>
                            </p:childTnLst>
                          </p:cTn>
                        </p:par>
                        <p:par>
                          <p:cTn fill="hold" id="56" nodeType="afterGroup">
                            <p:stCondLst>
                              <p:cond delay="3600"/>
                            </p:stCondLst>
                            <p:childTnLst>
                              <p:par>
                                <p:cTn fill="hold" id="57" nodeType="afterEffect" presetClass="entr" presetID="16" presetSubtype="37">
                                  <p:stCondLst>
                                    <p:cond delay="0"/>
                                  </p:stCondLst>
                                  <p:childTnLst>
                                    <p:set>
                                      <p:cBhvr>
                                        <p:cTn dur="1" fill="hold" id="58">
                                          <p:stCondLst>
                                            <p:cond delay="0"/>
                                          </p:stCondLst>
                                        </p:cTn>
                                        <p:tgtEl>
                                          <p:spTgt spid="25"/>
                                        </p:tgtEl>
                                        <p:attrNameLst>
                                          <p:attrName>style.visibility</p:attrName>
                                        </p:attrNameLst>
                                      </p:cBhvr>
                                      <p:to>
                                        <p:strVal val="visible"/>
                                      </p:to>
                                    </p:set>
                                    <p:animEffect filter="barn(outVertical)" transition="in">
                                      <p:cBhvr>
                                        <p:cTn dur="750" id="59"/>
                                        <p:tgtEl>
                                          <p:spTgt spid="25"/>
                                        </p:tgtEl>
                                      </p:cBhvr>
                                    </p:animEffect>
                                  </p:childTnLst>
                                </p:cTn>
                              </p:par>
                              <p:par>
                                <p:cTn fill="hold" grpId="0" id="60" nodeType="withEffect" presetClass="entr" presetID="53" presetSubtype="0">
                                  <p:stCondLst>
                                    <p:cond delay="250"/>
                                  </p:stCondLst>
                                  <p:childTnLst>
                                    <p:set>
                                      <p:cBhvr>
                                        <p:cTn dur="1" fill="hold" id="61">
                                          <p:stCondLst>
                                            <p:cond delay="0"/>
                                          </p:stCondLst>
                                        </p:cTn>
                                        <p:tgtEl>
                                          <p:spTgt spid="16"/>
                                        </p:tgtEl>
                                        <p:attrNameLst>
                                          <p:attrName>style.visibility</p:attrName>
                                        </p:attrNameLst>
                                      </p:cBhvr>
                                      <p:to>
                                        <p:strVal val="visible"/>
                                      </p:to>
                                    </p:set>
                                    <p:anim calcmode="lin" valueType="num">
                                      <p:cBhvr>
                                        <p:cTn dur="500" fill="hold" id="62"/>
                                        <p:tgtEl>
                                          <p:spTgt spid="16"/>
                                        </p:tgtEl>
                                        <p:attrNameLst>
                                          <p:attrName>ppt_w</p:attrName>
                                        </p:attrNameLst>
                                      </p:cBhvr>
                                      <p:tavLst>
                                        <p:tav tm="0">
                                          <p:val>
                                            <p:fltVal val="0"/>
                                          </p:val>
                                        </p:tav>
                                        <p:tav tm="100000">
                                          <p:val>
                                            <p:strVal val="#ppt_w"/>
                                          </p:val>
                                        </p:tav>
                                      </p:tavLst>
                                    </p:anim>
                                    <p:anim calcmode="lin" valueType="num">
                                      <p:cBhvr>
                                        <p:cTn dur="500" fill="hold" id="63"/>
                                        <p:tgtEl>
                                          <p:spTgt spid="16"/>
                                        </p:tgtEl>
                                        <p:attrNameLst>
                                          <p:attrName>ppt_h</p:attrName>
                                        </p:attrNameLst>
                                      </p:cBhvr>
                                      <p:tavLst>
                                        <p:tav tm="0">
                                          <p:val>
                                            <p:fltVal val="0"/>
                                          </p:val>
                                        </p:tav>
                                        <p:tav tm="100000">
                                          <p:val>
                                            <p:strVal val="#ppt_h"/>
                                          </p:val>
                                        </p:tav>
                                      </p:tavLst>
                                    </p:anim>
                                    <p:animEffect filter="fade" transition="in">
                                      <p:cBhvr>
                                        <p:cTn dur="500" id="64"/>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grpId="0" spid="18"/>
      <p:bldP grpId="0" spid="19"/>
      <p:bldP grpId="0" spid="20"/>
      <p:bldP grpId="0" spid="21"/>
      <p:bldP grpId="0" spid="22"/>
      <p:bldP grpId="0" spid="23"/>
      <p:bldP grpId="0" spid="24"/>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stretch>
            <a:fillRect/>
          </a:stretch>
        </a:blipFill>
        <a:effectLst/>
      </p:bgPr>
    </p:bg>
    <p:spTree>
      <p:nvGrpSpPr>
        <p:cNvPr id="1" name=""/>
        <p:cNvGrpSpPr/>
        <p:nvPr/>
      </p:nvGrpSpPr>
      <p:grpSpPr>
        <a:xfrm>
          <a:off x="0" y="0"/>
          <a:ext cx="0" cy="0"/>
        </a:xfrm>
      </p:grpSpPr>
      <p:sp>
        <p:nvSpPr>
          <p:cNvPr id="2" name="矩形 1"/>
          <p:cNvSpPr/>
          <p:nvPr/>
        </p:nvSpPr>
        <p:spPr>
          <a:xfrm>
            <a:off x="0" y="2389188"/>
            <a:ext cx="12192000" cy="1292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p>
        </p:txBody>
      </p:sp>
      <p:sp>
        <p:nvSpPr>
          <p:cNvPr id="40" name="文本框 17"/>
          <p:cNvSpPr txBox="1"/>
          <p:nvPr/>
        </p:nvSpPr>
        <p:spPr>
          <a:xfrm>
            <a:off x="4449762" y="2686050"/>
            <a:ext cx="4319587" cy="741426"/>
          </a:xfrm>
          <a:prstGeom prst="rect">
            <a:avLst/>
          </a:prstGeom>
          <a:noFill/>
        </p:spPr>
        <p:txBody>
          <a:bodyPr>
            <a:spAutoFit/>
          </a:bodyPr>
          <a:lstStyle/>
          <a:p>
            <a:pPr eaLnBrk="1" fontAlgn="auto" hangingPunct="1">
              <a:buFont charset="0" panose="020b0604020202020204" pitchFamily="34" typeface="Arial"/>
              <a:buNone/>
              <a:defRPr/>
            </a:pPr>
            <a:r>
              <a:rPr altLang="en-US" b="1" lang="zh-CN" noProof="1" sz="4265">
                <a:solidFill>
                  <a:schemeClr val="bg1"/>
                </a:solidFill>
                <a:latin charset="-122" panose="020b0503020204020204" pitchFamily="34" typeface="微软雅黑"/>
                <a:ea charset="-122" panose="020b0503020204020204" pitchFamily="34" typeface="微软雅黑"/>
              </a:rPr>
              <a:t>成功项目展示</a:t>
            </a:r>
          </a:p>
        </p:txBody>
      </p:sp>
      <p:sp>
        <p:nvSpPr>
          <p:cNvPr id="41" name="文本框 19"/>
          <p:cNvSpPr txBox="1">
            <a:spLocks noChangeArrowheads="1"/>
          </p:cNvSpPr>
          <p:nvPr/>
        </p:nvSpPr>
        <p:spPr bwMode="auto">
          <a:xfrm>
            <a:off x="4449762" y="3910013"/>
            <a:ext cx="5676900" cy="12618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lnSpc>
                <a:spcPct val="120000"/>
              </a:lnSpc>
            </a:pPr>
            <a:r>
              <a:rPr altLang="en-US" lang="zh-CN" sz="1600">
                <a:solidFill>
                  <a:srgbClr val="404040"/>
                </a:solidFill>
                <a:latin charset="-122" panose="020b0503020204020204" pitchFamily="34" typeface="微软雅黑"/>
                <a:ea charset="-122" panose="020b0503020204020204" pitchFamily="34" typeface="微软雅黑"/>
              </a:rPr>
              <a:t>详细内容……点击输入本栏的具体文字，简明扼要的说明分项内容，此为概念图解，请根据您的具体内容酌情修改。点击输入本栏的具体文字，简明扼要的说明分项内容，请根据您的具体内容酌情修改。</a:t>
            </a:r>
          </a:p>
        </p:txBody>
      </p:sp>
      <p:grpSp>
        <p:nvGrpSpPr>
          <p:cNvPr id="76" name="组合 75"/>
          <p:cNvGrpSpPr/>
          <p:nvPr/>
        </p:nvGrpSpPr>
        <p:grpSpPr>
          <a:xfrm>
            <a:off x="4656138" y="1531938"/>
            <a:ext cx="552450" cy="552450"/>
            <a:chOff x="3543574" y="4265651"/>
            <a:chExt cx="414516" cy="414516"/>
          </a:xfrm>
        </p:grpSpPr>
        <p:sp>
          <p:nvSpPr>
            <p:cNvPr id="44" name="椭圆 43"/>
            <p:cNvSpPr/>
            <p:nvPr/>
          </p:nvSpPr>
          <p:spPr>
            <a:xfrm>
              <a:off x="3543574" y="4265651"/>
              <a:ext cx="414516" cy="414516"/>
            </a:xfrm>
            <a:prstGeom prst="ellipse">
              <a:avLst/>
            </a:prstGeom>
            <a:solidFill>
              <a:schemeClr val="accent1"/>
            </a:solidFill>
            <a:ln w="25400">
              <a:gradFill flip="none" rotWithShape="1">
                <a:gsLst>
                  <a:gs pos="0">
                    <a:schemeClr val="bg1">
                      <a:lumMod val="75000"/>
                    </a:schemeClr>
                  </a:gs>
                  <a:gs pos="100000">
                    <a:schemeClr val="bg1"/>
                  </a:gs>
                </a:gsLst>
                <a:lin ang="2700000" scaled="1"/>
              </a:gradFill>
            </a:ln>
            <a:effectLst>
              <a:innerShdw blurRad="127000" dir="13500000" dist="254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solidFill>
                  <a:srgbClr val="FFFFFF"/>
                </a:solidFill>
                <a:latin panose="020f0502020204030204" typeface="Calibri"/>
              </a:endParaRPr>
            </a:p>
          </p:txBody>
        </p:sp>
        <p:grpSp>
          <p:nvGrpSpPr>
            <p:cNvPr id="47" name="组合 46"/>
            <p:cNvGrpSpPr/>
            <p:nvPr/>
          </p:nvGrpSpPr>
          <p:grpSpPr>
            <a:xfrm>
              <a:off x="3629640" y="4325788"/>
              <a:ext cx="259976" cy="261734"/>
              <a:chOff x="5042691" y="2273922"/>
              <a:chExt cx="702937" cy="707690"/>
            </a:xfrm>
            <a:solidFill>
              <a:schemeClr val="bg1"/>
            </a:solidFill>
          </p:grpSpPr>
          <p:sp>
            <p:nvSpPr>
              <p:cNvPr id="74" name="Freeform 12"/>
              <p:cNvSpPr/>
              <p:nvPr/>
            </p:nvSpPr>
            <p:spPr bwMode="auto">
              <a:xfrm>
                <a:off x="5284806" y="2789968"/>
                <a:ext cx="460822" cy="191644"/>
              </a:xfrm>
              <a:custGeom>
                <a:gdLst>
                  <a:gd fmla="*/ 25 w 533" name="T0"/>
                  <a:gd fmla="*/ 165 h 222" name="T1"/>
                  <a:gd fmla="*/ 158 w 533" name="T2"/>
                  <a:gd fmla="*/ 165 h 222" name="T3"/>
                  <a:gd fmla="*/ 158 w 533" name="T4"/>
                  <a:gd fmla="*/ 108 h 222" name="T5"/>
                  <a:gd fmla="*/ 184 w 533" name="T6"/>
                  <a:gd fmla="*/ 83 h 222" name="T7"/>
                  <a:gd fmla="*/ 317 w 533" name="T8"/>
                  <a:gd fmla="*/ 83 h 222" name="T9"/>
                  <a:gd fmla="*/ 317 w 533" name="T10"/>
                  <a:gd fmla="*/ 25 h 222" name="T11"/>
                  <a:gd fmla="*/ 343 w 533" name="T12"/>
                  <a:gd fmla="*/ 0 h 222" name="T13"/>
                  <a:gd fmla="*/ 533 w 533" name="T14"/>
                  <a:gd fmla="*/ 0 h 222" name="T15"/>
                  <a:gd fmla="*/ 533 w 533" name="T16"/>
                  <a:gd fmla="*/ 32 h 222" name="T17"/>
                  <a:gd fmla="*/ 508 w 533" name="T18"/>
                  <a:gd fmla="*/ 57 h 222" name="T19"/>
                  <a:gd fmla="*/ 375 w 533" name="T20"/>
                  <a:gd fmla="*/ 57 h 222" name="T21"/>
                  <a:gd fmla="*/ 375 w 533" name="T22"/>
                  <a:gd fmla="*/ 114 h 222" name="T23"/>
                  <a:gd fmla="*/ 349 w 533" name="T24"/>
                  <a:gd fmla="*/ 140 h 222" name="T25"/>
                  <a:gd fmla="*/ 216 w 533" name="T26"/>
                  <a:gd fmla="*/ 140 h 222" name="T27"/>
                  <a:gd fmla="*/ 216 w 533" name="T28"/>
                  <a:gd fmla="*/ 197 h 222" name="T29"/>
                  <a:gd fmla="*/ 190 w 533" name="T30"/>
                  <a:gd fmla="*/ 222 h 222" name="T31"/>
                  <a:gd fmla="*/ 0 w 533" name="T32"/>
                  <a:gd fmla="*/ 222 h 222" name="T33"/>
                  <a:gd fmla="*/ 0 w 533" name="T34"/>
                  <a:gd fmla="*/ 191 h 222" name="T35"/>
                  <a:gd fmla="*/ 25 w 533" name="T36"/>
                  <a:gd fmla="*/ 165 h 22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21" w="533">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sp>
            <p:nvSpPr>
              <p:cNvPr id="75" name="Freeform 13"/>
              <p:cNvSpPr>
                <a:spLocks noEditPoints="1"/>
              </p:cNvSpPr>
              <p:nvPr/>
            </p:nvSpPr>
            <p:spPr bwMode="auto">
              <a:xfrm>
                <a:off x="5042691" y="2273922"/>
                <a:ext cx="529215" cy="655759"/>
              </a:xfrm>
              <a:custGeom>
                <a:gdLst>
                  <a:gd fmla="*/ 28 w 612" name="T0"/>
                  <a:gd fmla="*/ 504 h 759" name="T1"/>
                  <a:gd fmla="*/ 148 w 612" name="T2"/>
                  <a:gd fmla="*/ 514 h 759" name="T3"/>
                  <a:gd fmla="*/ 179 w 612" name="T4"/>
                  <a:gd fmla="*/ 488 h 759" name="T5"/>
                  <a:gd fmla="*/ 184 w 612" name="T6"/>
                  <a:gd fmla="*/ 423 h 759" name="T7"/>
                  <a:gd fmla="*/ 158 w 612" name="T8"/>
                  <a:gd fmla="*/ 392 h 759" name="T9"/>
                  <a:gd fmla="*/ 38 w 612" name="T10"/>
                  <a:gd fmla="*/ 381 h 759" name="T11"/>
                  <a:gd fmla="*/ 7 w 612" name="T12"/>
                  <a:gd fmla="*/ 407 h 759" name="T13"/>
                  <a:gd fmla="*/ 2 w 612" name="T14"/>
                  <a:gd fmla="*/ 473 h 759" name="T15"/>
                  <a:gd fmla="*/ 28 w 612" name="T16"/>
                  <a:gd fmla="*/ 504 h 759" name="T17"/>
                  <a:gd fmla="*/ 157 w 612" name="T18"/>
                  <a:gd fmla="*/ 669 h 759" name="T19"/>
                  <a:gd fmla="*/ 254 w 612" name="T20"/>
                  <a:gd fmla="*/ 487 h 759" name="T21"/>
                  <a:gd fmla="*/ 334 w 612" name="T22"/>
                  <a:gd fmla="*/ 512 h 759" name="T23"/>
                  <a:gd fmla="*/ 342 w 612" name="T24"/>
                  <a:gd fmla="*/ 515 h 759" name="T25"/>
                  <a:gd fmla="*/ 216 w 612" name="T26"/>
                  <a:gd fmla="*/ 722 h 759" name="T27"/>
                  <a:gd fmla="*/ 157 w 612" name="T28"/>
                  <a:gd fmla="*/ 669 h 759" name="T29"/>
                  <a:gd fmla="*/ 379 w 612" name="T30"/>
                  <a:gd fmla="*/ 7 h 759" name="T31"/>
                  <a:gd fmla="*/ 426 w 612" name="T32"/>
                  <a:gd fmla="*/ 84 h 759" name="T33"/>
                  <a:gd fmla="*/ 349 w 612" name="T34"/>
                  <a:gd fmla="*/ 150 h 759" name="T35"/>
                  <a:gd fmla="*/ 304 w 612" name="T36"/>
                  <a:gd fmla="*/ 59 h 759" name="T37"/>
                  <a:gd fmla="*/ 379 w 612" name="T38"/>
                  <a:gd fmla="*/ 7 h 759" name="T39"/>
                  <a:gd fmla="*/ 371 w 612" name="T40"/>
                  <a:gd fmla="*/ 183 h 759" name="T41"/>
                  <a:gd fmla="*/ 403 w 612" name="T42"/>
                  <a:gd fmla="*/ 199 h 759" name="T43"/>
                  <a:gd fmla="*/ 574 w 612" name="T44"/>
                  <a:gd fmla="*/ 278 h 759" name="T45"/>
                  <a:gd fmla="*/ 579 w 612" name="T46"/>
                  <a:gd fmla="*/ 341 h 759" name="T47"/>
                  <a:gd fmla="*/ 398 w 612" name="T48"/>
                  <a:gd fmla="*/ 296 h 759" name="T49"/>
                  <a:gd fmla="*/ 381 w 612" name="T50"/>
                  <a:gd fmla="*/ 385 h 759" name="T51"/>
                  <a:gd fmla="*/ 390 w 612" name="T52"/>
                  <a:gd fmla="*/ 402 h 759" name="T53"/>
                  <a:gd fmla="*/ 561 w 612" name="T54"/>
                  <a:gd fmla="*/ 593 h 759" name="T55"/>
                  <a:gd fmla="*/ 489 w 612" name="T56"/>
                  <a:gd fmla="*/ 626 h 759" name="T57"/>
                  <a:gd fmla="*/ 233 w 612" name="T58"/>
                  <a:gd fmla="*/ 447 h 759" name="T59"/>
                  <a:gd fmla="*/ 203 w 612" name="T60"/>
                  <a:gd fmla="*/ 392 h 759" name="T61"/>
                  <a:gd fmla="*/ 231 w 612" name="T62"/>
                  <a:gd fmla="*/ 239 h 759" name="T63"/>
                  <a:gd fmla="*/ 157 w 612" name="T64"/>
                  <a:gd fmla="*/ 344 h 759" name="T65"/>
                  <a:gd fmla="*/ 95 w 612" name="T66"/>
                  <a:gd fmla="*/ 332 h 759" name="T67"/>
                  <a:gd fmla="*/ 247 w 612" name="T68"/>
                  <a:gd fmla="*/ 155 h 759" name="T69"/>
                  <a:gd fmla="*/ 313 w 612" name="T70"/>
                  <a:gd fmla="*/ 163 h 759" name="T71"/>
                  <a:gd fmla="*/ 349 w 612" name="T72"/>
                  <a:gd fmla="*/ 227 h 759" name="T73"/>
                  <a:gd fmla="*/ 371 w 612" name="T74"/>
                  <a:gd fmla="*/ 183 h 759"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759" w="612">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grpSp>
      </p:grpSp>
      <p:grpSp>
        <p:nvGrpSpPr>
          <p:cNvPr id="77" name="组合 76"/>
          <p:cNvGrpSpPr/>
          <p:nvPr/>
        </p:nvGrpSpPr>
        <p:grpSpPr>
          <a:xfrm>
            <a:off x="5400675" y="1531938"/>
            <a:ext cx="552450" cy="552450"/>
            <a:chOff x="4102125" y="4265651"/>
            <a:chExt cx="414516" cy="414516"/>
          </a:xfrm>
        </p:grpSpPr>
        <p:sp>
          <p:nvSpPr>
            <p:cNvPr id="45" name="椭圆 44"/>
            <p:cNvSpPr/>
            <p:nvPr/>
          </p:nvSpPr>
          <p:spPr>
            <a:xfrm>
              <a:off x="4102125" y="4265651"/>
              <a:ext cx="414516" cy="414516"/>
            </a:xfrm>
            <a:prstGeom prst="ellipse">
              <a:avLst/>
            </a:prstGeom>
            <a:solidFill>
              <a:schemeClr val="accent2"/>
            </a:solidFill>
            <a:ln w="25400">
              <a:gradFill flip="none" rotWithShape="1">
                <a:gsLst>
                  <a:gs pos="0">
                    <a:schemeClr val="bg1">
                      <a:lumMod val="75000"/>
                    </a:schemeClr>
                  </a:gs>
                  <a:gs pos="100000">
                    <a:schemeClr val="bg1"/>
                  </a:gs>
                </a:gsLst>
                <a:lin ang="2700000" scaled="1"/>
              </a:gradFill>
            </a:ln>
            <a:effectLst>
              <a:innerShdw blurRad="127000" dir="13500000" dist="254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solidFill>
                  <a:srgbClr val="FFFFFF"/>
                </a:solidFill>
                <a:latin charset="-122" panose="020b0503020204020204" pitchFamily="34" typeface="微软雅黑"/>
              </a:endParaRPr>
            </a:p>
          </p:txBody>
        </p:sp>
        <p:grpSp>
          <p:nvGrpSpPr>
            <p:cNvPr id="48" name="组合 47"/>
            <p:cNvGrpSpPr/>
            <p:nvPr/>
          </p:nvGrpSpPr>
          <p:grpSpPr>
            <a:xfrm>
              <a:off x="4199233" y="4358783"/>
              <a:ext cx="238761" cy="198211"/>
              <a:chOff x="3132963" y="3140191"/>
              <a:chExt cx="645573" cy="535933"/>
            </a:xfrm>
            <a:solidFill>
              <a:schemeClr val="bg1"/>
            </a:solidFill>
          </p:grpSpPr>
          <p:sp>
            <p:nvSpPr>
              <p:cNvPr id="68" name="Freeform 226"/>
              <p:cNvSpPr/>
              <p:nvPr/>
            </p:nvSpPr>
            <p:spPr bwMode="auto">
              <a:xfrm>
                <a:off x="3421629" y="3217854"/>
                <a:ext cx="356907" cy="392027"/>
              </a:xfrm>
              <a:custGeom>
                <a:gdLst>
                  <a:gd fmla="*/ 0 w 529" name="T0"/>
                  <a:gd fmla="*/ 0 h 581" name="T1"/>
                  <a:gd fmla="*/ 2 w 529" name="T2"/>
                  <a:gd fmla="*/ 11 h 581" name="T3"/>
                  <a:gd fmla="*/ 25 w 529" name="T4"/>
                  <a:gd fmla="*/ 56 h 581" name="T5"/>
                  <a:gd fmla="*/ 473 w 529" name="T6"/>
                  <a:gd fmla="*/ 56 h 581" name="T7"/>
                  <a:gd fmla="*/ 473 w 529" name="T8"/>
                  <a:gd fmla="*/ 525 h 581" name="T9"/>
                  <a:gd fmla="*/ 127 w 529" name="T10"/>
                  <a:gd fmla="*/ 525 h 581" name="T11"/>
                  <a:gd fmla="*/ 127 w 529" name="T12"/>
                  <a:gd fmla="*/ 581 h 581" name="T13"/>
                  <a:gd fmla="*/ 529 w 529" name="T14"/>
                  <a:gd fmla="*/ 581 h 581" name="T15"/>
                  <a:gd fmla="*/ 529 w 529" name="T16"/>
                  <a:gd fmla="*/ 0 h 581" name="T17"/>
                  <a:gd fmla="*/ 0 w 529" name="T18"/>
                  <a:gd fmla="*/ 0 h 5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81" w="529">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sp>
            <p:nvSpPr>
              <p:cNvPr id="69" name="Freeform 227"/>
              <p:cNvSpPr/>
              <p:nvPr/>
            </p:nvSpPr>
            <p:spPr bwMode="auto">
              <a:xfrm>
                <a:off x="3198348" y="3140191"/>
                <a:ext cx="224709" cy="247551"/>
              </a:xfrm>
              <a:custGeom>
                <a:gdLst>
                  <a:gd fmla="*/ 45 w 333" name="T0"/>
                  <a:gd fmla="*/ 243 h 367" name="T1"/>
                  <a:gd fmla="*/ 170 w 333" name="T2"/>
                  <a:gd fmla="*/ 367 h 367" name="T3"/>
                  <a:gd fmla="*/ 289 w 333" name="T4"/>
                  <a:gd fmla="*/ 243 h 367" name="T5"/>
                  <a:gd fmla="*/ 326 w 333" name="T6"/>
                  <a:gd fmla="*/ 203 h 367" name="T7"/>
                  <a:gd fmla="*/ 306 w 333" name="T8"/>
                  <a:gd fmla="*/ 142 h 367" name="T9"/>
                  <a:gd fmla="*/ 166 w 333" name="T10"/>
                  <a:gd fmla="*/ 0 h 367" name="T11"/>
                  <a:gd fmla="*/ 26 w 333" name="T12"/>
                  <a:gd fmla="*/ 142 h 367" name="T13"/>
                  <a:gd fmla="*/ 7 w 333" name="T14"/>
                  <a:gd fmla="*/ 203 h 367" name="T15"/>
                  <a:gd fmla="*/ 45 w 333" name="T16"/>
                  <a:gd fmla="*/ 243 h 36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7" w="333">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sp>
            <p:nvSpPr>
              <p:cNvPr id="70" name="Freeform 228"/>
              <p:cNvSpPr/>
              <p:nvPr/>
            </p:nvSpPr>
            <p:spPr bwMode="auto">
              <a:xfrm>
                <a:off x="3481875" y="3306367"/>
                <a:ext cx="233275" cy="180738"/>
              </a:xfrm>
              <a:custGeom>
                <a:gdLst>
                  <a:gd fmla="*/ 41 w 346" name="T0"/>
                  <a:gd fmla="*/ 111 h 268" name="T1"/>
                  <a:gd fmla="*/ 0 w 346" name="T2"/>
                  <a:gd fmla="*/ 151 h 268" name="T3"/>
                  <a:gd fmla="*/ 90 w 346" name="T4"/>
                  <a:gd fmla="*/ 268 h 268" name="T5"/>
                  <a:gd fmla="*/ 254 w 346" name="T6"/>
                  <a:gd fmla="*/ 125 h 268" name="T7"/>
                  <a:gd fmla="*/ 284 w 346" name="T8"/>
                  <a:gd fmla="*/ 158 h 268" name="T9"/>
                  <a:gd fmla="*/ 346 w 346" name="T10"/>
                  <a:gd fmla="*/ 0 h 268" name="T11"/>
                  <a:gd fmla="*/ 184 w 346" name="T12"/>
                  <a:gd fmla="*/ 50 h 268" name="T13"/>
                  <a:gd fmla="*/ 218 w 346" name="T14"/>
                  <a:gd fmla="*/ 87 h 268" name="T15"/>
                  <a:gd fmla="*/ 99 w 346" name="T16"/>
                  <a:gd fmla="*/ 190 h 268" name="T17"/>
                  <a:gd fmla="*/ 41 w 346" name="T18"/>
                  <a:gd fmla="*/ 111 h 26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8" w="346">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sp>
            <p:nvSpPr>
              <p:cNvPr id="71" name="Freeform 229"/>
              <p:cNvSpPr/>
              <p:nvPr/>
            </p:nvSpPr>
            <p:spPr bwMode="auto">
              <a:xfrm>
                <a:off x="3132963" y="3377178"/>
                <a:ext cx="355480" cy="298946"/>
              </a:xfrm>
              <a:custGeom>
                <a:gdLst>
                  <a:gd fmla="*/ 407 w 527" name="T0"/>
                  <a:gd fmla="*/ 0 h 443" name="T1"/>
                  <a:gd fmla="*/ 294 w 527" name="T2"/>
                  <a:gd fmla="*/ 190 h 443" name="T3"/>
                  <a:gd fmla="*/ 280 w 527" name="T4"/>
                  <a:gd fmla="*/ 105 h 443" name="T5"/>
                  <a:gd fmla="*/ 295 w 527" name="T6"/>
                  <a:gd fmla="*/ 77 h 443" name="T7"/>
                  <a:gd fmla="*/ 263 w 527" name="T8"/>
                  <a:gd fmla="*/ 44 h 443" name="T9"/>
                  <a:gd fmla="*/ 230 w 527" name="T10"/>
                  <a:gd fmla="*/ 77 h 443" name="T11"/>
                  <a:gd fmla="*/ 246 w 527" name="T12"/>
                  <a:gd fmla="*/ 105 h 443" name="T13"/>
                  <a:gd fmla="*/ 232 w 527" name="T14"/>
                  <a:gd fmla="*/ 189 h 443" name="T15"/>
                  <a:gd fmla="*/ 120 w 527" name="T16"/>
                  <a:gd fmla="*/ 0 h 443" name="T17"/>
                  <a:gd fmla="*/ 2 w 527" name="T18"/>
                  <a:gd fmla="*/ 125 h 443" name="T19"/>
                  <a:gd fmla="*/ 0 w 527" name="T20"/>
                  <a:gd fmla="*/ 125 h 443" name="T21"/>
                  <a:gd fmla="*/ 0 w 527" name="T22"/>
                  <a:gd fmla="*/ 402 h 443" name="T23"/>
                  <a:gd fmla="*/ 1 w 527" name="T24"/>
                  <a:gd fmla="*/ 402 h 443" name="T25"/>
                  <a:gd fmla="*/ 263 w 527" name="T26"/>
                  <a:gd fmla="*/ 443 h 443" name="T27"/>
                  <a:gd fmla="*/ 526 w 527" name="T28"/>
                  <a:gd fmla="*/ 402 h 443" name="T29"/>
                  <a:gd fmla="*/ 527 w 527" name="T30"/>
                  <a:gd fmla="*/ 402 h 443" name="T31"/>
                  <a:gd fmla="*/ 527 w 527" name="T32"/>
                  <a:gd fmla="*/ 125 h 443" name="T33"/>
                  <a:gd fmla="*/ 525 w 527" name="T34"/>
                  <a:gd fmla="*/ 125 h 443" name="T35"/>
                  <a:gd fmla="*/ 407 w 527" name="T36"/>
                  <a:gd fmla="*/ 0 h 44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42" w="527">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sp>
            <p:nvSpPr>
              <p:cNvPr id="72" name="Freeform 230"/>
              <p:cNvSpPr/>
              <p:nvPr/>
            </p:nvSpPr>
            <p:spPr bwMode="auto">
              <a:xfrm>
                <a:off x="3598655" y="3487105"/>
                <a:ext cx="54536" cy="68241"/>
              </a:xfrm>
              <a:custGeom>
                <a:gdLst>
                  <a:gd fmla="*/ 0 w 81" name="T0"/>
                  <a:gd fmla="*/ 0 h 101" name="T1"/>
                  <a:gd fmla="*/ 0 w 81" name="T2"/>
                  <a:gd fmla="*/ 55 h 101" name="T3"/>
                  <a:gd fmla="*/ 40 w 81" name="T4"/>
                  <a:gd fmla="*/ 101 h 101" name="T5"/>
                  <a:gd fmla="*/ 81 w 81" name="T6"/>
                  <a:gd fmla="*/ 56 h 101" name="T7"/>
                  <a:gd fmla="*/ 81 w 81" name="T8"/>
                  <a:gd fmla="*/ 0 h 101" name="T9"/>
                  <a:gd fmla="*/ 59 w 81" name="T10"/>
                  <a:gd fmla="*/ 0 h 101" name="T11"/>
                  <a:gd fmla="*/ 59 w 81" name="T12"/>
                  <a:gd fmla="*/ 57 h 101" name="T13"/>
                  <a:gd fmla="*/ 40 w 81" name="T14"/>
                  <a:gd fmla="*/ 83 h 101" name="T15"/>
                  <a:gd fmla="*/ 22 w 81" name="T16"/>
                  <a:gd fmla="*/ 57 h 101" name="T17"/>
                  <a:gd fmla="*/ 22 w 81" name="T18"/>
                  <a:gd fmla="*/ 0 h 101" name="T19"/>
                  <a:gd fmla="*/ 0 w 81" name="T20"/>
                  <a:gd fmla="*/ 0 h 10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00" w="8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sp>
            <p:nvSpPr>
              <p:cNvPr id="73" name="Freeform 231"/>
              <p:cNvSpPr>
                <a:spLocks noEditPoints="1"/>
              </p:cNvSpPr>
              <p:nvPr/>
            </p:nvSpPr>
            <p:spPr bwMode="auto">
              <a:xfrm>
                <a:off x="3666040" y="3486534"/>
                <a:ext cx="47968" cy="67384"/>
              </a:xfrm>
              <a:custGeom>
                <a:gdLst>
                  <a:gd fmla="*/ 31 w 71" name="T0"/>
                  <a:gd fmla="*/ 0 h 100" name="T1"/>
                  <a:gd fmla="*/ 0 w 71" name="T2"/>
                  <a:gd fmla="*/ 2 h 100" name="T3"/>
                  <a:gd fmla="*/ 0 w 71" name="T4"/>
                  <a:gd fmla="*/ 100 h 100" name="T5"/>
                  <a:gd fmla="*/ 23 w 71" name="T6"/>
                  <a:gd fmla="*/ 100 h 100" name="T7"/>
                  <a:gd fmla="*/ 23 w 71" name="T8"/>
                  <a:gd fmla="*/ 65 h 100" name="T9"/>
                  <a:gd fmla="*/ 30 w 71" name="T10"/>
                  <a:gd fmla="*/ 65 h 100" name="T11"/>
                  <a:gd fmla="*/ 62 w 71" name="T12"/>
                  <a:gd fmla="*/ 55 h 100" name="T13"/>
                  <a:gd fmla="*/ 71 w 71" name="T14"/>
                  <a:gd fmla="*/ 31 h 100" name="T15"/>
                  <a:gd fmla="*/ 61 w 71" name="T16"/>
                  <a:gd fmla="*/ 8 h 100" name="T17"/>
                  <a:gd fmla="*/ 31 w 71" name="T18"/>
                  <a:gd fmla="*/ 0 h 100" name="T19"/>
                  <a:gd fmla="*/ 30 w 71" name="T20"/>
                  <a:gd fmla="*/ 48 h 100" name="T21"/>
                  <a:gd fmla="*/ 23 w 71" name="T22"/>
                  <a:gd fmla="*/ 47 h 100" name="T23"/>
                  <a:gd fmla="*/ 23 w 71" name="T24"/>
                  <a:gd fmla="*/ 18 h 100" name="T25"/>
                  <a:gd fmla="*/ 32 w 71" name="T26"/>
                  <a:gd fmla="*/ 17 h 100" name="T27"/>
                  <a:gd fmla="*/ 49 w 71" name="T28"/>
                  <a:gd fmla="*/ 32 h 100" name="T29"/>
                  <a:gd fmla="*/ 30 w 71" name="T30"/>
                  <a:gd fmla="*/ 48 h 10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00" w="71">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grpSp>
      </p:grpSp>
      <p:grpSp>
        <p:nvGrpSpPr>
          <p:cNvPr id="79" name="组合 78"/>
          <p:cNvGrpSpPr/>
          <p:nvPr/>
        </p:nvGrpSpPr>
        <p:grpSpPr>
          <a:xfrm>
            <a:off x="6838950" y="1531938"/>
            <a:ext cx="554038" cy="552450"/>
            <a:chOff x="5181486" y="4265651"/>
            <a:chExt cx="414516" cy="414516"/>
          </a:xfrm>
        </p:grpSpPr>
        <p:sp>
          <p:nvSpPr>
            <p:cNvPr id="46" name="椭圆 45"/>
            <p:cNvSpPr/>
            <p:nvPr/>
          </p:nvSpPr>
          <p:spPr>
            <a:xfrm>
              <a:off x="5181486" y="4265651"/>
              <a:ext cx="414516" cy="414516"/>
            </a:xfrm>
            <a:prstGeom prst="ellipse">
              <a:avLst/>
            </a:prstGeom>
            <a:solidFill>
              <a:schemeClr val="accent4"/>
            </a:solidFill>
            <a:ln w="25400">
              <a:gradFill flip="none" rotWithShape="1">
                <a:gsLst>
                  <a:gs pos="0">
                    <a:schemeClr val="bg1">
                      <a:lumMod val="75000"/>
                    </a:schemeClr>
                  </a:gs>
                  <a:gs pos="100000">
                    <a:schemeClr val="bg1"/>
                  </a:gs>
                </a:gsLst>
                <a:lin ang="2700000" scaled="1"/>
              </a:gradFill>
            </a:ln>
            <a:effectLst>
              <a:innerShdw blurRad="127000" dir="13500000" dist="254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solidFill>
                  <a:srgbClr val="FFFFFF"/>
                </a:solidFill>
                <a:latin panose="020f0502020204030204" typeface="Calibri"/>
              </a:endParaRPr>
            </a:p>
          </p:txBody>
        </p:sp>
        <p:grpSp>
          <p:nvGrpSpPr>
            <p:cNvPr id="50" name="组合 49"/>
            <p:cNvGrpSpPr/>
            <p:nvPr/>
          </p:nvGrpSpPr>
          <p:grpSpPr>
            <a:xfrm>
              <a:off x="5287222" y="4375239"/>
              <a:ext cx="253419" cy="172633"/>
              <a:chOff x="4895160" y="4287159"/>
              <a:chExt cx="571418" cy="389258"/>
            </a:xfrm>
            <a:solidFill>
              <a:schemeClr val="bg1"/>
            </a:solidFill>
          </p:grpSpPr>
          <p:sp>
            <p:nvSpPr>
              <p:cNvPr id="59" name="Freeform 327"/>
              <p:cNvSpPr>
                <a:spLocks noEditPoints="1"/>
              </p:cNvSpPr>
              <p:nvPr/>
            </p:nvSpPr>
            <p:spPr bwMode="auto">
              <a:xfrm>
                <a:off x="4895160" y="4287159"/>
                <a:ext cx="438051" cy="389258"/>
              </a:xfrm>
              <a:custGeom>
                <a:gdLst>
                  <a:gd fmla="*/ 166 w 171" name="T0"/>
                  <a:gd fmla="*/ 0 h 152" name="T1"/>
                  <a:gd fmla="*/ 5 w 171" name="T2"/>
                  <a:gd fmla="*/ 0 h 152" name="T3"/>
                  <a:gd fmla="*/ 0 w 171" name="T4"/>
                  <a:gd fmla="*/ 5 h 152" name="T5"/>
                  <a:gd fmla="*/ 0 w 171" name="T6"/>
                  <a:gd fmla="*/ 146 h 152" name="T7"/>
                  <a:gd fmla="*/ 5 w 171" name="T8"/>
                  <a:gd fmla="*/ 152 h 152" name="T9"/>
                  <a:gd fmla="*/ 166 w 171" name="T10"/>
                  <a:gd fmla="*/ 152 h 152" name="T11"/>
                  <a:gd fmla="*/ 171 w 171" name="T12"/>
                  <a:gd fmla="*/ 146 h 152" name="T13"/>
                  <a:gd fmla="*/ 171 w 171" name="T14"/>
                  <a:gd fmla="*/ 5 h 152" name="T15"/>
                  <a:gd fmla="*/ 166 w 171" name="T16"/>
                  <a:gd fmla="*/ 0 h 152" name="T17"/>
                  <a:gd fmla="*/ 132 w 171" name="T18"/>
                  <a:gd fmla="*/ 12 h 152" name="T19"/>
                  <a:gd fmla="*/ 139 w 171" name="T20"/>
                  <a:gd fmla="*/ 19 h 152" name="T21"/>
                  <a:gd fmla="*/ 132 w 171" name="T22"/>
                  <a:gd fmla="*/ 26 h 152" name="T23"/>
                  <a:gd fmla="*/ 124 w 171" name="T24"/>
                  <a:gd fmla="*/ 19 h 152" name="T25"/>
                  <a:gd fmla="*/ 132 w 171" name="T26"/>
                  <a:gd fmla="*/ 12 h 152" name="T27"/>
                  <a:gd fmla="*/ 110 w 171" name="T28"/>
                  <a:gd fmla="*/ 12 h 152" name="T29"/>
                  <a:gd fmla="*/ 118 w 171" name="T30"/>
                  <a:gd fmla="*/ 19 h 152" name="T31"/>
                  <a:gd fmla="*/ 110 w 171" name="T32"/>
                  <a:gd fmla="*/ 26 h 152" name="T33"/>
                  <a:gd fmla="*/ 103 w 171" name="T34"/>
                  <a:gd fmla="*/ 19 h 152" name="T35"/>
                  <a:gd fmla="*/ 110 w 171" name="T36"/>
                  <a:gd fmla="*/ 12 h 152" name="T37"/>
                  <a:gd fmla="*/ 160 w 171" name="T38"/>
                  <a:gd fmla="*/ 141 h 152" name="T39"/>
                  <a:gd fmla="*/ 11 w 171" name="T40"/>
                  <a:gd fmla="*/ 141 h 152" name="T41"/>
                  <a:gd fmla="*/ 11 w 171" name="T42"/>
                  <a:gd fmla="*/ 38 h 152" name="T43"/>
                  <a:gd fmla="*/ 160 w 171" name="T44"/>
                  <a:gd fmla="*/ 38 h 152" name="T45"/>
                  <a:gd fmla="*/ 160 w 171" name="T46"/>
                  <a:gd fmla="*/ 141 h 152" name="T47"/>
                  <a:gd fmla="*/ 153 w 171" name="T48"/>
                  <a:gd fmla="*/ 26 h 152" name="T49"/>
                  <a:gd fmla="*/ 146 w 171" name="T50"/>
                  <a:gd fmla="*/ 19 h 152" name="T51"/>
                  <a:gd fmla="*/ 153 w 171" name="T52"/>
                  <a:gd fmla="*/ 12 h 152" name="T53"/>
                  <a:gd fmla="*/ 160 w 171" name="T54"/>
                  <a:gd fmla="*/ 19 h 152" name="T55"/>
                  <a:gd fmla="*/ 153 w 171" name="T56"/>
                  <a:gd fmla="*/ 26 h 152"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52" w="171">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sp>
            <p:nvSpPr>
              <p:cNvPr id="60" name="Rectangle 328"/>
              <p:cNvSpPr>
                <a:spLocks noChangeArrowheads="1"/>
              </p:cNvSpPr>
              <p:nvPr/>
            </p:nvSpPr>
            <p:spPr bwMode="auto">
              <a:xfrm>
                <a:off x="4953712" y="4417273"/>
                <a:ext cx="315527" cy="59636"/>
              </a:xfrm>
              <a:prstGeom prst="rect">
                <a:avLst/>
              </a:prstGeom>
              <a:grpFill/>
              <a:ln>
                <a:noFill/>
              </a:ln>
              <a:extLst>
                <a:ext uri="{91240B29-F687-4F45-9708-019B960494DF}">
                  <a14:hiddenLine w="9525">
                    <a:solidFill>
                      <a:srgbClr val="000000"/>
                    </a:solidFill>
                    <a:miter lim="800000"/>
                    <a:headEnd/>
                    <a:tailE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sp>
            <p:nvSpPr>
              <p:cNvPr id="61" name="Rectangle 329"/>
              <p:cNvSpPr>
                <a:spLocks noChangeArrowheads="1"/>
              </p:cNvSpPr>
              <p:nvPr/>
            </p:nvSpPr>
            <p:spPr bwMode="auto">
              <a:xfrm>
                <a:off x="4953712" y="4501847"/>
                <a:ext cx="99754" cy="105176"/>
              </a:xfrm>
              <a:prstGeom prst="rect">
                <a:avLst/>
              </a:prstGeom>
              <a:grpFill/>
              <a:ln>
                <a:noFill/>
              </a:ln>
              <a:extLst>
                <a:ext uri="{91240B29-F687-4F45-9708-019B960494DF}">
                  <a14:hiddenLine w="9525">
                    <a:solidFill>
                      <a:srgbClr val="000000"/>
                    </a:solidFill>
                    <a:miter lim="800000"/>
                    <a:headEnd/>
                    <a:tailE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sp>
            <p:nvSpPr>
              <p:cNvPr id="62" name="Rectangle 330"/>
              <p:cNvSpPr>
                <a:spLocks noChangeArrowheads="1"/>
              </p:cNvSpPr>
              <p:nvPr/>
            </p:nvSpPr>
            <p:spPr bwMode="auto">
              <a:xfrm>
                <a:off x="5071899" y="4505100"/>
                <a:ext cx="107344" cy="13011"/>
              </a:xfrm>
              <a:prstGeom prst="rect">
                <a:avLst/>
              </a:prstGeom>
              <a:grpFill/>
              <a:ln>
                <a:noFill/>
              </a:ln>
              <a:extLst>
                <a:ext uri="{91240B29-F687-4F45-9708-019B960494DF}">
                  <a14:hiddenLine w="9525">
                    <a:solidFill>
                      <a:srgbClr val="000000"/>
                    </a:solidFill>
                    <a:miter lim="800000"/>
                    <a:headEnd/>
                    <a:tailE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sp>
            <p:nvSpPr>
              <p:cNvPr id="63" name="Rectangle 331"/>
              <p:cNvSpPr>
                <a:spLocks noChangeArrowheads="1"/>
              </p:cNvSpPr>
              <p:nvPr/>
            </p:nvSpPr>
            <p:spPr bwMode="auto">
              <a:xfrm>
                <a:off x="5071899" y="4548471"/>
                <a:ext cx="107344" cy="13011"/>
              </a:xfrm>
              <a:prstGeom prst="rect">
                <a:avLst/>
              </a:prstGeom>
              <a:grpFill/>
              <a:ln>
                <a:noFill/>
              </a:ln>
              <a:extLst>
                <a:ext uri="{91240B29-F687-4F45-9708-019B960494DF}">
                  <a14:hiddenLine w="9525">
                    <a:solidFill>
                      <a:srgbClr val="000000"/>
                    </a:solidFill>
                    <a:miter lim="800000"/>
                    <a:headEnd/>
                    <a:tailE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sp>
            <p:nvSpPr>
              <p:cNvPr id="64" name="Rectangle 332"/>
              <p:cNvSpPr>
                <a:spLocks noChangeArrowheads="1"/>
              </p:cNvSpPr>
              <p:nvPr/>
            </p:nvSpPr>
            <p:spPr bwMode="auto">
              <a:xfrm>
                <a:off x="5071899" y="4589674"/>
                <a:ext cx="107344" cy="15180"/>
              </a:xfrm>
              <a:prstGeom prst="rect">
                <a:avLst/>
              </a:prstGeom>
              <a:grpFill/>
              <a:ln>
                <a:noFill/>
              </a:ln>
              <a:extLst>
                <a:ext uri="{91240B29-F687-4F45-9708-019B960494DF}">
                  <a14:hiddenLine w="9525">
                    <a:solidFill>
                      <a:srgbClr val="000000"/>
                    </a:solidFill>
                    <a:miter lim="800000"/>
                    <a:headEnd/>
                    <a:tailE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sp>
            <p:nvSpPr>
              <p:cNvPr id="65" name="Freeform 333"/>
              <p:cNvSpPr/>
              <p:nvPr/>
            </p:nvSpPr>
            <p:spPr bwMode="auto">
              <a:xfrm>
                <a:off x="5225867" y="4569073"/>
                <a:ext cx="40119" cy="41203"/>
              </a:xfrm>
              <a:custGeom>
                <a:gdLst>
                  <a:gd fmla="*/ 11 w 37" name="T0"/>
                  <a:gd fmla="*/ 0 h 38" name="T1"/>
                  <a:gd fmla="*/ 11 w 37" name="T2"/>
                  <a:gd fmla="*/ 2 h 38" name="T3"/>
                  <a:gd fmla="*/ 0 w 37" name="T4"/>
                  <a:gd fmla="*/ 38 h 38" name="T5"/>
                  <a:gd fmla="*/ 35 w 37" name="T6"/>
                  <a:gd fmla="*/ 26 h 38" name="T7"/>
                  <a:gd fmla="*/ 37 w 37" name="T8"/>
                  <a:gd fmla="*/ 26 h 38" name="T9"/>
                  <a:gd fmla="*/ 11 w 37" name="T10"/>
                  <a:gd fmla="*/ 0 h 38" name="T11"/>
                </a:gdLst>
                <a:cxnLst>
                  <a:cxn ang="0">
                    <a:pos x="T0" y="T1"/>
                  </a:cxn>
                  <a:cxn ang="0">
                    <a:pos x="T2" y="T3"/>
                  </a:cxn>
                  <a:cxn ang="0">
                    <a:pos x="T4" y="T5"/>
                  </a:cxn>
                  <a:cxn ang="0">
                    <a:pos x="T6" y="T7"/>
                  </a:cxn>
                  <a:cxn ang="0">
                    <a:pos x="T8" y="T9"/>
                  </a:cxn>
                  <a:cxn ang="0">
                    <a:pos x="T10" y="T11"/>
                  </a:cxn>
                </a:cxnLst>
                <a:rect b="b" l="0" r="r" t="0"/>
                <a:pathLst>
                  <a:path h="38" w="37">
                    <a:moveTo>
                      <a:pt x="11" y="0"/>
                    </a:moveTo>
                    <a:lnTo>
                      <a:pt x="11" y="2"/>
                    </a:lnTo>
                    <a:lnTo>
                      <a:pt x="0" y="38"/>
                    </a:lnTo>
                    <a:lnTo>
                      <a:pt x="35" y="26"/>
                    </a:lnTo>
                    <a:lnTo>
                      <a:pt x="37" y="26"/>
                    </a:lnTo>
                    <a:lnTo>
                      <a:pt x="11" y="0"/>
                    </a:ln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sp>
            <p:nvSpPr>
              <p:cNvPr id="66" name="Freeform 334"/>
              <p:cNvSpPr/>
              <p:nvPr/>
            </p:nvSpPr>
            <p:spPr bwMode="auto">
              <a:xfrm>
                <a:off x="5389594" y="4366311"/>
                <a:ext cx="76984" cy="79153"/>
              </a:xfrm>
              <a:custGeom>
                <a:gdLst>
                  <a:gd fmla="*/ 23 w 30" name="T0"/>
                  <a:gd fmla="*/ 31 h 31" name="T1"/>
                  <a:gd fmla="*/ 28 w 30" name="T2"/>
                  <a:gd fmla="*/ 25 h 31" name="T3"/>
                  <a:gd fmla="*/ 28 w 30" name="T4"/>
                  <a:gd fmla="*/ 18 h 31" name="T5"/>
                  <a:gd fmla="*/ 13 w 30" name="T6"/>
                  <a:gd fmla="*/ 2 h 31" name="T7"/>
                  <a:gd fmla="*/ 6 w 30" name="T8"/>
                  <a:gd fmla="*/ 2 h 31" name="T9"/>
                  <a:gd fmla="*/ 0 w 30" name="T10"/>
                  <a:gd fmla="*/ 8 h 31" name="T11"/>
                  <a:gd fmla="*/ 23 w 30" name="T12"/>
                  <a:gd fmla="*/ 31 h 31" name="T13"/>
                </a:gdLst>
                <a:cxnLst>
                  <a:cxn ang="0">
                    <a:pos x="T0" y="T1"/>
                  </a:cxn>
                  <a:cxn ang="0">
                    <a:pos x="T2" y="T3"/>
                  </a:cxn>
                  <a:cxn ang="0">
                    <a:pos x="T4" y="T5"/>
                  </a:cxn>
                  <a:cxn ang="0">
                    <a:pos x="T6" y="T7"/>
                  </a:cxn>
                  <a:cxn ang="0">
                    <a:pos x="T8" y="T9"/>
                  </a:cxn>
                  <a:cxn ang="0">
                    <a:pos x="T10" y="T11"/>
                  </a:cxn>
                  <a:cxn ang="0">
                    <a:pos x="T12" y="T13"/>
                  </a:cxn>
                </a:cxnLst>
                <a:rect b="b" l="0" r="r" t="0"/>
                <a:pathLst>
                  <a:path h="31" w="30">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sp>
            <p:nvSpPr>
              <p:cNvPr id="67" name="Freeform 335"/>
              <p:cNvSpPr/>
              <p:nvPr/>
            </p:nvSpPr>
            <p:spPr bwMode="auto">
              <a:xfrm>
                <a:off x="5258396" y="4394503"/>
                <a:ext cx="182160" cy="182160"/>
              </a:xfrm>
              <a:custGeom>
                <a:gdLst>
                  <a:gd fmla="*/ 49 w 71" name="T0"/>
                  <a:gd fmla="*/ 0 h 71" name="T1"/>
                  <a:gd fmla="*/ 48 w 71" name="T2"/>
                  <a:gd fmla="*/ 0 h 71" name="T3"/>
                  <a:gd fmla="*/ 2 w 71" name="T4"/>
                  <a:gd fmla="*/ 47 h 71" name="T5"/>
                  <a:gd fmla="*/ 2 w 71" name="T6"/>
                  <a:gd fmla="*/ 54 h 71" name="T7"/>
                  <a:gd fmla="*/ 2 w 71" name="T8"/>
                  <a:gd fmla="*/ 55 h 71" name="T9"/>
                  <a:gd fmla="*/ 8 w 71" name="T10"/>
                  <a:gd fmla="*/ 56 h 71" name="T11"/>
                  <a:gd fmla="*/ 9 w 71" name="T12"/>
                  <a:gd fmla="*/ 62 h 71" name="T13"/>
                  <a:gd fmla="*/ 9 w 71" name="T14"/>
                  <a:gd fmla="*/ 62 h 71" name="T15"/>
                  <a:gd fmla="*/ 15 w 71" name="T16"/>
                  <a:gd fmla="*/ 63 h 71" name="T17"/>
                  <a:gd fmla="*/ 16 w 71" name="T18"/>
                  <a:gd fmla="*/ 69 h 71" name="T19"/>
                  <a:gd fmla="*/ 17 w 71" name="T20"/>
                  <a:gd fmla="*/ 69 h 71" name="T21"/>
                  <a:gd fmla="*/ 24 w 71" name="T22"/>
                  <a:gd fmla="*/ 69 h 71" name="T23"/>
                  <a:gd fmla="*/ 71 w 71" name="T24"/>
                  <a:gd fmla="*/ 23 h 71" name="T25"/>
                  <a:gd fmla="*/ 71 w 71" name="T26"/>
                  <a:gd fmla="*/ 22 h 71" name="T27"/>
                  <a:gd fmla="*/ 49 w 71" name="T28"/>
                  <a:gd fmla="*/ 0 h 7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1" w="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grpSp>
      </p:grpSp>
      <p:grpSp>
        <p:nvGrpSpPr>
          <p:cNvPr id="78" name="组合 77"/>
          <p:cNvGrpSpPr/>
          <p:nvPr/>
        </p:nvGrpSpPr>
        <p:grpSpPr>
          <a:xfrm>
            <a:off x="6099175" y="1531938"/>
            <a:ext cx="552450" cy="552450"/>
            <a:chOff x="4626437" y="4265651"/>
            <a:chExt cx="414516" cy="414516"/>
          </a:xfrm>
        </p:grpSpPr>
        <p:sp>
          <p:nvSpPr>
            <p:cNvPr id="49" name="椭圆 48"/>
            <p:cNvSpPr/>
            <p:nvPr/>
          </p:nvSpPr>
          <p:spPr>
            <a:xfrm>
              <a:off x="4626437"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gradFill>
            </a:ln>
            <a:effectLst>
              <a:innerShdw blurRad="127000" dir="13500000" dist="254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solidFill>
                  <a:schemeClr val="bg1"/>
                </a:solidFill>
                <a:latin panose="020f0502020204030204" typeface="Calibri"/>
              </a:endParaRPr>
            </a:p>
          </p:txBody>
        </p:sp>
        <p:grpSp>
          <p:nvGrpSpPr>
            <p:cNvPr id="51" name="组合 50"/>
            <p:cNvGrpSpPr/>
            <p:nvPr/>
          </p:nvGrpSpPr>
          <p:grpSpPr>
            <a:xfrm>
              <a:off x="4710891" y="4356960"/>
              <a:ext cx="232896" cy="199705"/>
              <a:chOff x="3546346" y="2339026"/>
              <a:chExt cx="897787" cy="769842"/>
            </a:xfrm>
            <a:solidFill>
              <a:schemeClr val="bg1"/>
            </a:solidFill>
          </p:grpSpPr>
          <p:sp>
            <p:nvSpPr>
              <p:cNvPr id="52" name="Rectangle 227"/>
              <p:cNvSpPr>
                <a:spLocks noChangeArrowheads="1"/>
              </p:cNvSpPr>
              <p:nvPr/>
            </p:nvSpPr>
            <p:spPr bwMode="auto">
              <a:xfrm>
                <a:off x="3561526" y="3077423"/>
                <a:ext cx="882607" cy="31445"/>
              </a:xfrm>
              <a:prstGeom prst="rect">
                <a:avLst/>
              </a:prstGeom>
              <a:grpFill/>
              <a:ln>
                <a:noFill/>
              </a:ln>
              <a:extLst>
                <a:ext uri="{91240B29-F687-4F45-9708-019B960494DF}">
                  <a14:hiddenLine w="9525">
                    <a:solidFill>
                      <a:srgbClr val="000000"/>
                    </a:solidFill>
                    <a:miter lim="800000"/>
                    <a:headEnd/>
                    <a:tailE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rgbClr val="000000"/>
                  </a:solidFill>
                </a:endParaRPr>
              </a:p>
            </p:txBody>
          </p:sp>
          <p:sp>
            <p:nvSpPr>
              <p:cNvPr id="53" name="Freeform 228"/>
              <p:cNvSpPr/>
              <p:nvPr/>
            </p:nvSpPr>
            <p:spPr bwMode="auto">
              <a:xfrm>
                <a:off x="3617909" y="2844302"/>
                <a:ext cx="125777" cy="210351"/>
              </a:xfrm>
              <a:custGeom>
                <a:gdLst>
                  <a:gd fmla="*/ 6 w 49" name="T0"/>
                  <a:gd fmla="*/ 82 h 82" name="T1"/>
                  <a:gd fmla="*/ 43 w 49" name="T2"/>
                  <a:gd fmla="*/ 82 h 82" name="T3"/>
                  <a:gd fmla="*/ 49 w 49" name="T4"/>
                  <a:gd fmla="*/ 76 h 82" name="T5"/>
                  <a:gd fmla="*/ 49 w 49" name="T6"/>
                  <a:gd fmla="*/ 0 h 82" name="T7"/>
                  <a:gd fmla="*/ 0 w 49" name="T8"/>
                  <a:gd fmla="*/ 49 h 82" name="T9"/>
                  <a:gd fmla="*/ 0 w 49" name="T10"/>
                  <a:gd fmla="*/ 76 h 82" name="T11"/>
                  <a:gd fmla="*/ 6 w 49" name="T12"/>
                  <a:gd fmla="*/ 82 h 82" name="T13"/>
                </a:gdLst>
                <a:cxnLst>
                  <a:cxn ang="0">
                    <a:pos x="T0" y="T1"/>
                  </a:cxn>
                  <a:cxn ang="0">
                    <a:pos x="T2" y="T3"/>
                  </a:cxn>
                  <a:cxn ang="0">
                    <a:pos x="T4" y="T5"/>
                  </a:cxn>
                  <a:cxn ang="0">
                    <a:pos x="T6" y="T7"/>
                  </a:cxn>
                  <a:cxn ang="0">
                    <a:pos x="T8" y="T9"/>
                  </a:cxn>
                  <a:cxn ang="0">
                    <a:pos x="T10" y="T11"/>
                  </a:cxn>
                  <a:cxn ang="0">
                    <a:pos x="T12" y="T13"/>
                  </a:cxn>
                </a:cxnLst>
                <a:rect b="b" l="0" r="r" t="0"/>
                <a:pathLst>
                  <a:path h="82" w="49">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rgbClr val="000000"/>
                  </a:solidFill>
                </a:endParaRPr>
              </a:p>
            </p:txBody>
          </p:sp>
          <p:sp>
            <p:nvSpPr>
              <p:cNvPr id="54" name="Freeform 229"/>
              <p:cNvSpPr/>
              <p:nvPr/>
            </p:nvSpPr>
            <p:spPr bwMode="auto">
              <a:xfrm>
                <a:off x="3779467" y="2682744"/>
                <a:ext cx="122524" cy="371910"/>
              </a:xfrm>
              <a:custGeom>
                <a:gdLst>
                  <a:gd fmla="*/ 5 w 48" name="T0"/>
                  <a:gd fmla="*/ 145 h 145" name="T1"/>
                  <a:gd fmla="*/ 43 w 48" name="T2"/>
                  <a:gd fmla="*/ 145 h 145" name="T3"/>
                  <a:gd fmla="*/ 48 w 48" name="T4"/>
                  <a:gd fmla="*/ 139 h 145" name="T5"/>
                  <a:gd fmla="*/ 48 w 48" name="T6"/>
                  <a:gd fmla="*/ 0 h 145" name="T7"/>
                  <a:gd fmla="*/ 0 w 48" name="T8"/>
                  <a:gd fmla="*/ 49 h 145" name="T9"/>
                  <a:gd fmla="*/ 0 w 48" name="T10"/>
                  <a:gd fmla="*/ 139 h 145" name="T11"/>
                  <a:gd fmla="*/ 5 w 48" name="T12"/>
                  <a:gd fmla="*/ 145 h 145" name="T13"/>
                </a:gdLst>
                <a:cxnLst>
                  <a:cxn ang="0">
                    <a:pos x="T0" y="T1"/>
                  </a:cxn>
                  <a:cxn ang="0">
                    <a:pos x="T2" y="T3"/>
                  </a:cxn>
                  <a:cxn ang="0">
                    <a:pos x="T4" y="T5"/>
                  </a:cxn>
                  <a:cxn ang="0">
                    <a:pos x="T6" y="T7"/>
                  </a:cxn>
                  <a:cxn ang="0">
                    <a:pos x="T8" y="T9"/>
                  </a:cxn>
                  <a:cxn ang="0">
                    <a:pos x="T10" y="T11"/>
                  </a:cxn>
                  <a:cxn ang="0">
                    <a:pos x="T12" y="T13"/>
                  </a:cxn>
                </a:cxnLst>
                <a:rect b="b" l="0" r="r" t="0"/>
                <a:pathLst>
                  <a:path h="145" w="48">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rgbClr val="000000"/>
                  </a:solidFill>
                </a:endParaRPr>
              </a:p>
            </p:txBody>
          </p:sp>
          <p:sp>
            <p:nvSpPr>
              <p:cNvPr id="55" name="Freeform 230"/>
              <p:cNvSpPr/>
              <p:nvPr/>
            </p:nvSpPr>
            <p:spPr bwMode="auto">
              <a:xfrm>
                <a:off x="3938857" y="2713104"/>
                <a:ext cx="124693" cy="341550"/>
              </a:xfrm>
              <a:custGeom>
                <a:gdLst>
                  <a:gd fmla="*/ 22 w 49" name="T0"/>
                  <a:gd fmla="*/ 22 h 133" name="T1"/>
                  <a:gd fmla="*/ 0 w 49" name="T2"/>
                  <a:gd fmla="*/ 0 h 133" name="T3"/>
                  <a:gd fmla="*/ 0 w 49" name="T4"/>
                  <a:gd fmla="*/ 127 h 133" name="T5"/>
                  <a:gd fmla="*/ 6 w 49" name="T6"/>
                  <a:gd fmla="*/ 133 h 133" name="T7"/>
                  <a:gd fmla="*/ 43 w 49" name="T8"/>
                  <a:gd fmla="*/ 133 h 133" name="T9"/>
                  <a:gd fmla="*/ 49 w 49" name="T10"/>
                  <a:gd fmla="*/ 127 h 133" name="T11"/>
                  <a:gd fmla="*/ 49 w 49" name="T12"/>
                  <a:gd fmla="*/ 26 h 133" name="T13"/>
                  <a:gd fmla="*/ 38 w 49" name="T14"/>
                  <a:gd fmla="*/ 29 h 133" name="T15"/>
                  <a:gd fmla="*/ 22 w 49" name="T16"/>
                  <a:gd fmla="*/ 22 h 1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3" w="49">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rgbClr val="000000"/>
                  </a:solidFill>
                </a:endParaRPr>
              </a:p>
            </p:txBody>
          </p:sp>
          <p:sp>
            <p:nvSpPr>
              <p:cNvPr id="56" name="Freeform 231"/>
              <p:cNvSpPr/>
              <p:nvPr/>
            </p:nvSpPr>
            <p:spPr bwMode="auto">
              <a:xfrm>
                <a:off x="4100415" y="2624193"/>
                <a:ext cx="122524" cy="430461"/>
              </a:xfrm>
              <a:custGeom>
                <a:gdLst>
                  <a:gd fmla="*/ 5 w 48" name="T0"/>
                  <a:gd fmla="*/ 168 h 168" name="T1"/>
                  <a:gd fmla="*/ 43 w 48" name="T2"/>
                  <a:gd fmla="*/ 168 h 168" name="T3"/>
                  <a:gd fmla="*/ 48 w 48" name="T4"/>
                  <a:gd fmla="*/ 162 h 168" name="T5"/>
                  <a:gd fmla="*/ 48 w 48" name="T6"/>
                  <a:gd fmla="*/ 0 h 168" name="T7"/>
                  <a:gd fmla="*/ 0 w 48" name="T8"/>
                  <a:gd fmla="*/ 48 h 168" name="T9"/>
                  <a:gd fmla="*/ 0 w 48" name="T10"/>
                  <a:gd fmla="*/ 162 h 168" name="T11"/>
                  <a:gd fmla="*/ 5 w 48" name="T12"/>
                  <a:gd fmla="*/ 168 h 168" name="T13"/>
                </a:gdLst>
                <a:cxnLst>
                  <a:cxn ang="0">
                    <a:pos x="T0" y="T1"/>
                  </a:cxn>
                  <a:cxn ang="0">
                    <a:pos x="T2" y="T3"/>
                  </a:cxn>
                  <a:cxn ang="0">
                    <a:pos x="T4" y="T5"/>
                  </a:cxn>
                  <a:cxn ang="0">
                    <a:pos x="T6" y="T7"/>
                  </a:cxn>
                  <a:cxn ang="0">
                    <a:pos x="T8" y="T9"/>
                  </a:cxn>
                  <a:cxn ang="0">
                    <a:pos x="T10" y="T11"/>
                  </a:cxn>
                  <a:cxn ang="0">
                    <a:pos x="T12" y="T13"/>
                  </a:cxn>
                </a:cxnLst>
                <a:rect b="b" l="0" r="r" t="0"/>
                <a:pathLst>
                  <a:path h="168" w="4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rgbClr val="000000"/>
                  </a:solidFill>
                </a:endParaRPr>
              </a:p>
            </p:txBody>
          </p:sp>
          <p:sp>
            <p:nvSpPr>
              <p:cNvPr id="57" name="Freeform 232"/>
              <p:cNvSpPr/>
              <p:nvPr/>
            </p:nvSpPr>
            <p:spPr bwMode="auto">
              <a:xfrm>
                <a:off x="4258721" y="2513596"/>
                <a:ext cx="125777" cy="541058"/>
              </a:xfrm>
              <a:custGeom>
                <a:gdLst>
                  <a:gd fmla="*/ 29 w 49" name="T0"/>
                  <a:gd fmla="*/ 0 h 211" name="T1"/>
                  <a:gd fmla="*/ 0 w 49" name="T2"/>
                  <a:gd fmla="*/ 29 h 211" name="T3"/>
                  <a:gd fmla="*/ 0 w 49" name="T4"/>
                  <a:gd fmla="*/ 205 h 211" name="T5"/>
                  <a:gd fmla="*/ 6 w 49" name="T6"/>
                  <a:gd fmla="*/ 211 h 211" name="T7"/>
                  <a:gd fmla="*/ 43 w 49" name="T8"/>
                  <a:gd fmla="*/ 211 h 211" name="T9"/>
                  <a:gd fmla="*/ 49 w 49" name="T10"/>
                  <a:gd fmla="*/ 205 h 211" name="T11"/>
                  <a:gd fmla="*/ 49 w 49" name="T12"/>
                  <a:gd fmla="*/ 22 h 211" name="T13"/>
                  <a:gd fmla="*/ 29 w 49" name="T14"/>
                  <a:gd fmla="*/ 0 h 21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1" w="49">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rgbClr val="000000"/>
                  </a:solidFill>
                </a:endParaRPr>
              </a:p>
            </p:txBody>
          </p:sp>
          <p:sp>
            <p:nvSpPr>
              <p:cNvPr id="58" name="Freeform 233"/>
              <p:cNvSpPr/>
              <p:nvPr/>
            </p:nvSpPr>
            <p:spPr bwMode="auto">
              <a:xfrm>
                <a:off x="3546346" y="2339026"/>
                <a:ext cx="871764" cy="610452"/>
              </a:xfrm>
              <a:custGeom>
                <a:gdLst>
                  <a:gd fmla="*/ 20 w 340" name="T0"/>
                  <a:gd fmla="*/ 234 h 238" name="T1"/>
                  <a:gd fmla="*/ 140 w 340" name="T2"/>
                  <a:gd fmla="*/ 113 h 238" name="T3"/>
                  <a:gd fmla="*/ 183 w 340" name="T4"/>
                  <a:gd fmla="*/ 156 h 238" name="T5"/>
                  <a:gd fmla="*/ 199 w 340" name="T6"/>
                  <a:gd fmla="*/ 156 h 238" name="T7"/>
                  <a:gd fmla="*/ 318 w 340" name="T8"/>
                  <a:gd fmla="*/ 37 h 238" name="T9"/>
                  <a:gd fmla="*/ 318 w 340" name="T10"/>
                  <a:gd fmla="*/ 64 h 238" name="T11"/>
                  <a:gd fmla="*/ 329 w 340" name="T12"/>
                  <a:gd fmla="*/ 75 h 238" name="T13"/>
                  <a:gd fmla="*/ 340 w 340" name="T14"/>
                  <a:gd fmla="*/ 64 h 238" name="T15"/>
                  <a:gd fmla="*/ 340 w 340" name="T16"/>
                  <a:gd fmla="*/ 11 h 238" name="T17"/>
                  <a:gd fmla="*/ 337 w 340" name="T18"/>
                  <a:gd fmla="*/ 3 h 238" name="T19"/>
                  <a:gd fmla="*/ 329 w 340" name="T20"/>
                  <a:gd fmla="*/ 0 h 238" name="T21"/>
                  <a:gd fmla="*/ 276 w 340" name="T22"/>
                  <a:gd fmla="*/ 0 h 238" name="T23"/>
                  <a:gd fmla="*/ 265 w 340" name="T24"/>
                  <a:gd fmla="*/ 11 h 238" name="T25"/>
                  <a:gd fmla="*/ 276 w 340" name="T26"/>
                  <a:gd fmla="*/ 22 h 238" name="T27"/>
                  <a:gd fmla="*/ 302 w 340" name="T28"/>
                  <a:gd fmla="*/ 22 h 238" name="T29"/>
                  <a:gd fmla="*/ 191 w 340" name="T30"/>
                  <a:gd fmla="*/ 133 h 238" name="T31"/>
                  <a:gd fmla="*/ 148 w 340" name="T32"/>
                  <a:gd fmla="*/ 90 h 238" name="T33"/>
                  <a:gd fmla="*/ 133 w 340" name="T34"/>
                  <a:gd fmla="*/ 90 h 238" name="T35"/>
                  <a:gd fmla="*/ 4 w 340" name="T36"/>
                  <a:gd fmla="*/ 219 h 238" name="T37"/>
                  <a:gd fmla="*/ 4 w 340" name="T38"/>
                  <a:gd fmla="*/ 234 h 238" name="T39"/>
                  <a:gd fmla="*/ 20 w 340" name="T40"/>
                  <a:gd fmla="*/ 234 h 23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38" w="340">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rgbClr val="000000"/>
                  </a:solidFill>
                </a:endParaRPr>
              </a:p>
            </p:txBody>
          </p:sp>
        </p:grpSp>
      </p:grpSp>
      <p:grpSp>
        <p:nvGrpSpPr>
          <p:cNvPr id="83" name="组合 82"/>
          <p:cNvGrpSpPr/>
          <p:nvPr/>
        </p:nvGrpSpPr>
        <p:grpSpPr>
          <a:xfrm>
            <a:off x="1822450" y="1985963"/>
            <a:ext cx="2114550" cy="2114550"/>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chemeClr val="accent1"/>
            </a:solidFill>
            <a:ln w="88900">
              <a:gradFill flip="none" rotWithShape="1">
                <a:gsLst>
                  <a:gs pos="0">
                    <a:srgbClr val="FFFFFF"/>
                  </a:gs>
                  <a:gs pos="100000">
                    <a:srgbClr val="D9D9DA"/>
                  </a:gs>
                </a:gsLst>
                <a:lin ang="2700000" scaled="0"/>
              </a:gradFill>
            </a:ln>
            <a:effectLst>
              <a:outerShdw algn="tl" blurRad="279400" dir="2700000" dist="76200" rotWithShape="0" sx="101000" sy="101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buFont charset="0" panose="020b0604020202020204" pitchFamily="34" typeface="Arial"/>
                <a:buNone/>
                <a:defRPr/>
              </a:pPr>
              <a:endParaRPr altLang="en-US" lang="zh-CN" noProof="1" sz="5865">
                <a:latin charset="-122" panose="020b0503020204020204" pitchFamily="34" typeface="微软雅黑"/>
                <a:ea charset="-122" panose="020b0503020204020204" pitchFamily="34" typeface="微软雅黑"/>
              </a:endParaRPr>
            </a:p>
          </p:txBody>
        </p:sp>
        <p:sp>
          <p:nvSpPr>
            <p:cNvPr id="45069" name="Text Box 58"/>
            <p:cNvSpPr txBox="1">
              <a:spLocks noChangeArrowheads="1"/>
            </p:cNvSpPr>
            <p:nvPr/>
          </p:nvSpPr>
          <p:spPr bwMode="auto">
            <a:xfrm>
              <a:off x="1159958" y="3077737"/>
              <a:ext cx="782803" cy="7022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8800">
                  <a:solidFill>
                    <a:schemeClr val="bg1"/>
                  </a:solidFill>
                  <a:latin charset="0" panose="020b0806030902050204" pitchFamily="34" typeface="Impact"/>
                  <a:ea charset="-122" panose="020b0503020204020204" pitchFamily="34" typeface="微软雅黑"/>
                </a:rPr>
                <a:t>03</a:t>
              </a:r>
            </a:p>
          </p:txBody>
        </p:sp>
      </p:grpSp>
    </p:spTree>
  </p:cSld>
  <p:clrMapOvr>
    <a:masterClrMapping/>
  </p:clrMapOvr>
  <p:transition spd="slow">
    <p:split orient="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21" presetSubtype="1">
                                  <p:stCondLst>
                                    <p:cond delay="0"/>
                                  </p:stCondLst>
                                  <p:childTnLst>
                                    <p:set>
                                      <p:cBhvr>
                                        <p:cTn dur="1" fill="hold" id="10">
                                          <p:stCondLst>
                                            <p:cond delay="0"/>
                                          </p:stCondLst>
                                        </p:cTn>
                                        <p:tgtEl>
                                          <p:spTgt spid="83"/>
                                        </p:tgtEl>
                                        <p:attrNameLst>
                                          <p:attrName>style.visibility</p:attrName>
                                        </p:attrNameLst>
                                      </p:cBhvr>
                                      <p:to>
                                        <p:strVal val="visible"/>
                                      </p:to>
                                    </p:set>
                                    <p:animEffect filter="wheel(1)" transition="in">
                                      <p:cBhvr>
                                        <p:cTn dur="650" id="11"/>
                                        <p:tgtEl>
                                          <p:spTgt spid="83"/>
                                        </p:tgtEl>
                                      </p:cBhvr>
                                    </p:animEffect>
                                  </p:childTnLst>
                                </p:cTn>
                              </p:par>
                            </p:childTnLst>
                          </p:cTn>
                        </p:par>
                        <p:par>
                          <p:cTn fill="hold" id="12" nodeType="afterGroup">
                            <p:stCondLst>
                              <p:cond delay="1150"/>
                            </p:stCondLst>
                            <p:childTnLst>
                              <p:par>
                                <p:cTn fill="hold" id="13" nodeType="afterEffect" presetClass="entr" presetID="53" presetSubtype="0">
                                  <p:stCondLst>
                                    <p:cond delay="0"/>
                                  </p:stCondLst>
                                  <p:childTnLst>
                                    <p:set>
                                      <p:cBhvr>
                                        <p:cTn dur="1" fill="hold" id="14">
                                          <p:stCondLst>
                                            <p:cond delay="0"/>
                                          </p:stCondLst>
                                        </p:cTn>
                                        <p:tgtEl>
                                          <p:spTgt spid="76"/>
                                        </p:tgtEl>
                                        <p:attrNameLst>
                                          <p:attrName>style.visibility</p:attrName>
                                        </p:attrNameLst>
                                      </p:cBhvr>
                                      <p:to>
                                        <p:strVal val="visible"/>
                                      </p:to>
                                    </p:set>
                                    <p:anim calcmode="lin" valueType="num">
                                      <p:cBhvr>
                                        <p:cTn dur="500" fill="hold" id="15"/>
                                        <p:tgtEl>
                                          <p:spTgt spid="76"/>
                                        </p:tgtEl>
                                        <p:attrNameLst>
                                          <p:attrName>ppt_w</p:attrName>
                                        </p:attrNameLst>
                                      </p:cBhvr>
                                      <p:tavLst>
                                        <p:tav tm="0">
                                          <p:val>
                                            <p:fltVal val="0"/>
                                          </p:val>
                                        </p:tav>
                                        <p:tav tm="100000">
                                          <p:val>
                                            <p:strVal val="#ppt_w"/>
                                          </p:val>
                                        </p:tav>
                                      </p:tavLst>
                                    </p:anim>
                                    <p:anim calcmode="lin" valueType="num">
                                      <p:cBhvr>
                                        <p:cTn dur="500" fill="hold" id="16"/>
                                        <p:tgtEl>
                                          <p:spTgt spid="76"/>
                                        </p:tgtEl>
                                        <p:attrNameLst>
                                          <p:attrName>ppt_h</p:attrName>
                                        </p:attrNameLst>
                                      </p:cBhvr>
                                      <p:tavLst>
                                        <p:tav tm="0">
                                          <p:val>
                                            <p:fltVal val="0"/>
                                          </p:val>
                                        </p:tav>
                                        <p:tav tm="100000">
                                          <p:val>
                                            <p:strVal val="#ppt_h"/>
                                          </p:val>
                                        </p:tav>
                                      </p:tavLst>
                                    </p:anim>
                                    <p:animEffect filter="fade" transition="in">
                                      <p:cBhvr>
                                        <p:cTn dur="500" id="17"/>
                                        <p:tgtEl>
                                          <p:spTgt spid="76"/>
                                        </p:tgtEl>
                                      </p:cBhvr>
                                    </p:animEffect>
                                  </p:childTnLst>
                                </p:cTn>
                              </p:par>
                              <p:par>
                                <p:cTn fill="hold" id="18" nodeType="withEffect" presetClass="entr" presetID="53" presetSubtype="0">
                                  <p:stCondLst>
                                    <p:cond delay="300"/>
                                  </p:stCondLst>
                                  <p:childTnLst>
                                    <p:set>
                                      <p:cBhvr>
                                        <p:cTn dur="1" fill="hold" id="19">
                                          <p:stCondLst>
                                            <p:cond delay="0"/>
                                          </p:stCondLst>
                                        </p:cTn>
                                        <p:tgtEl>
                                          <p:spTgt spid="77"/>
                                        </p:tgtEl>
                                        <p:attrNameLst>
                                          <p:attrName>style.visibility</p:attrName>
                                        </p:attrNameLst>
                                      </p:cBhvr>
                                      <p:to>
                                        <p:strVal val="visible"/>
                                      </p:to>
                                    </p:set>
                                    <p:anim calcmode="lin" valueType="num">
                                      <p:cBhvr>
                                        <p:cTn dur="500" fill="hold" id="20"/>
                                        <p:tgtEl>
                                          <p:spTgt spid="77"/>
                                        </p:tgtEl>
                                        <p:attrNameLst>
                                          <p:attrName>ppt_w</p:attrName>
                                        </p:attrNameLst>
                                      </p:cBhvr>
                                      <p:tavLst>
                                        <p:tav tm="0">
                                          <p:val>
                                            <p:fltVal val="0"/>
                                          </p:val>
                                        </p:tav>
                                        <p:tav tm="100000">
                                          <p:val>
                                            <p:strVal val="#ppt_w"/>
                                          </p:val>
                                        </p:tav>
                                      </p:tavLst>
                                    </p:anim>
                                    <p:anim calcmode="lin" valueType="num">
                                      <p:cBhvr>
                                        <p:cTn dur="500" fill="hold" id="21"/>
                                        <p:tgtEl>
                                          <p:spTgt spid="77"/>
                                        </p:tgtEl>
                                        <p:attrNameLst>
                                          <p:attrName>ppt_h</p:attrName>
                                        </p:attrNameLst>
                                      </p:cBhvr>
                                      <p:tavLst>
                                        <p:tav tm="0">
                                          <p:val>
                                            <p:fltVal val="0"/>
                                          </p:val>
                                        </p:tav>
                                        <p:tav tm="100000">
                                          <p:val>
                                            <p:strVal val="#ppt_h"/>
                                          </p:val>
                                        </p:tav>
                                      </p:tavLst>
                                    </p:anim>
                                    <p:animEffect filter="fade" transition="in">
                                      <p:cBhvr>
                                        <p:cTn dur="500" id="22"/>
                                        <p:tgtEl>
                                          <p:spTgt spid="77"/>
                                        </p:tgtEl>
                                      </p:cBhvr>
                                    </p:animEffect>
                                  </p:childTnLst>
                                </p:cTn>
                              </p:par>
                              <p:par>
                                <p:cTn fill="hold" id="23" nodeType="withEffect" presetClass="entr" presetID="53" presetSubtype="0">
                                  <p:stCondLst>
                                    <p:cond delay="600"/>
                                  </p:stCondLst>
                                  <p:childTnLst>
                                    <p:set>
                                      <p:cBhvr>
                                        <p:cTn dur="1" fill="hold" id="24">
                                          <p:stCondLst>
                                            <p:cond delay="0"/>
                                          </p:stCondLst>
                                        </p:cTn>
                                        <p:tgtEl>
                                          <p:spTgt spid="78"/>
                                        </p:tgtEl>
                                        <p:attrNameLst>
                                          <p:attrName>style.visibility</p:attrName>
                                        </p:attrNameLst>
                                      </p:cBhvr>
                                      <p:to>
                                        <p:strVal val="visible"/>
                                      </p:to>
                                    </p:set>
                                    <p:anim calcmode="lin" valueType="num">
                                      <p:cBhvr>
                                        <p:cTn dur="500" fill="hold" id="25"/>
                                        <p:tgtEl>
                                          <p:spTgt spid="78"/>
                                        </p:tgtEl>
                                        <p:attrNameLst>
                                          <p:attrName>ppt_w</p:attrName>
                                        </p:attrNameLst>
                                      </p:cBhvr>
                                      <p:tavLst>
                                        <p:tav tm="0">
                                          <p:val>
                                            <p:fltVal val="0"/>
                                          </p:val>
                                        </p:tav>
                                        <p:tav tm="100000">
                                          <p:val>
                                            <p:strVal val="#ppt_w"/>
                                          </p:val>
                                        </p:tav>
                                      </p:tavLst>
                                    </p:anim>
                                    <p:anim calcmode="lin" valueType="num">
                                      <p:cBhvr>
                                        <p:cTn dur="500" fill="hold" id="26"/>
                                        <p:tgtEl>
                                          <p:spTgt spid="78"/>
                                        </p:tgtEl>
                                        <p:attrNameLst>
                                          <p:attrName>ppt_h</p:attrName>
                                        </p:attrNameLst>
                                      </p:cBhvr>
                                      <p:tavLst>
                                        <p:tav tm="0">
                                          <p:val>
                                            <p:fltVal val="0"/>
                                          </p:val>
                                        </p:tav>
                                        <p:tav tm="100000">
                                          <p:val>
                                            <p:strVal val="#ppt_h"/>
                                          </p:val>
                                        </p:tav>
                                      </p:tavLst>
                                    </p:anim>
                                    <p:animEffect filter="fade" transition="in">
                                      <p:cBhvr>
                                        <p:cTn dur="500" id="27"/>
                                        <p:tgtEl>
                                          <p:spTgt spid="78"/>
                                        </p:tgtEl>
                                      </p:cBhvr>
                                    </p:animEffect>
                                  </p:childTnLst>
                                </p:cTn>
                              </p:par>
                              <p:par>
                                <p:cTn fill="hold" id="28" nodeType="withEffect" presetClass="entr" presetID="53" presetSubtype="0">
                                  <p:stCondLst>
                                    <p:cond delay="900"/>
                                  </p:stCondLst>
                                  <p:childTnLst>
                                    <p:set>
                                      <p:cBhvr>
                                        <p:cTn dur="1" fill="hold" id="29">
                                          <p:stCondLst>
                                            <p:cond delay="0"/>
                                          </p:stCondLst>
                                        </p:cTn>
                                        <p:tgtEl>
                                          <p:spTgt spid="79"/>
                                        </p:tgtEl>
                                        <p:attrNameLst>
                                          <p:attrName>style.visibility</p:attrName>
                                        </p:attrNameLst>
                                      </p:cBhvr>
                                      <p:to>
                                        <p:strVal val="visible"/>
                                      </p:to>
                                    </p:set>
                                    <p:anim calcmode="lin" valueType="num">
                                      <p:cBhvr>
                                        <p:cTn dur="500" fill="hold" id="30"/>
                                        <p:tgtEl>
                                          <p:spTgt spid="79"/>
                                        </p:tgtEl>
                                        <p:attrNameLst>
                                          <p:attrName>ppt_w</p:attrName>
                                        </p:attrNameLst>
                                      </p:cBhvr>
                                      <p:tavLst>
                                        <p:tav tm="0">
                                          <p:val>
                                            <p:fltVal val="0"/>
                                          </p:val>
                                        </p:tav>
                                        <p:tav tm="100000">
                                          <p:val>
                                            <p:strVal val="#ppt_w"/>
                                          </p:val>
                                        </p:tav>
                                      </p:tavLst>
                                    </p:anim>
                                    <p:anim calcmode="lin" valueType="num">
                                      <p:cBhvr>
                                        <p:cTn dur="500" fill="hold" id="31"/>
                                        <p:tgtEl>
                                          <p:spTgt spid="79"/>
                                        </p:tgtEl>
                                        <p:attrNameLst>
                                          <p:attrName>ppt_h</p:attrName>
                                        </p:attrNameLst>
                                      </p:cBhvr>
                                      <p:tavLst>
                                        <p:tav tm="0">
                                          <p:val>
                                            <p:fltVal val="0"/>
                                          </p:val>
                                        </p:tav>
                                        <p:tav tm="100000">
                                          <p:val>
                                            <p:strVal val="#ppt_h"/>
                                          </p:val>
                                        </p:tav>
                                      </p:tavLst>
                                    </p:anim>
                                    <p:animEffect filter="fade" transition="in">
                                      <p:cBhvr>
                                        <p:cTn dur="500" id="32"/>
                                        <p:tgtEl>
                                          <p:spTgt spid="79"/>
                                        </p:tgtEl>
                                      </p:cBhvr>
                                    </p:animEffect>
                                  </p:childTnLst>
                                </p:cTn>
                              </p:par>
                            </p:childTnLst>
                          </p:cTn>
                        </p:par>
                        <p:par>
                          <p:cTn fill="hold" id="33" nodeType="afterGroup">
                            <p:stCondLst>
                              <p:cond delay="2550"/>
                            </p:stCondLst>
                            <p:childTnLst>
                              <p:par>
                                <p:cTn fill="hold" grpId="0" id="34" nodeType="afterEffect" presetClass="entr" presetID="22" presetSubtype="8">
                                  <p:stCondLst>
                                    <p:cond delay="0"/>
                                  </p:stCondLst>
                                  <p:childTnLst>
                                    <p:set>
                                      <p:cBhvr>
                                        <p:cTn dur="1" fill="hold" id="35">
                                          <p:stCondLst>
                                            <p:cond delay="0"/>
                                          </p:stCondLst>
                                        </p:cTn>
                                        <p:tgtEl>
                                          <p:spTgt spid="40"/>
                                        </p:tgtEl>
                                        <p:attrNameLst>
                                          <p:attrName>style.visibility</p:attrName>
                                        </p:attrNameLst>
                                      </p:cBhvr>
                                      <p:to>
                                        <p:strVal val="visible"/>
                                      </p:to>
                                    </p:set>
                                    <p:animEffect filter="wipe(left)" transition="in">
                                      <p:cBhvr>
                                        <p:cTn dur="500" id="36"/>
                                        <p:tgtEl>
                                          <p:spTgt spid="40"/>
                                        </p:tgtEl>
                                      </p:cBhvr>
                                    </p:animEffect>
                                  </p:childTnLst>
                                </p:cTn>
                              </p:par>
                            </p:childTnLst>
                          </p:cTn>
                        </p:par>
                        <p:par>
                          <p:cTn fill="hold" id="37" nodeType="afterGroup">
                            <p:stCondLst>
                              <p:cond delay="3050"/>
                            </p:stCondLst>
                            <p:childTnLst>
                              <p:par>
                                <p:cTn fill="hold" grpId="0" id="38" nodeType="afterEffect" presetClass="entr" presetID="22" presetSubtype="2">
                                  <p:stCondLst>
                                    <p:cond delay="0"/>
                                  </p:stCondLst>
                                  <p:iterate type="lt">
                                    <p:tmPct val="4878"/>
                                  </p:iterate>
                                  <p:childTnLst>
                                    <p:set>
                                      <p:cBhvr>
                                        <p:cTn dur="1" fill="hold" id="39">
                                          <p:stCondLst>
                                            <p:cond delay="0"/>
                                          </p:stCondLst>
                                        </p:cTn>
                                        <p:tgtEl>
                                          <p:spTgt spid="41"/>
                                        </p:tgtEl>
                                        <p:attrNameLst>
                                          <p:attrName>style.visibility</p:attrName>
                                        </p:attrNameLst>
                                      </p:cBhvr>
                                      <p:to>
                                        <p:strVal val="visible"/>
                                      </p:to>
                                    </p:set>
                                    <p:animEffect filter="wipe(right)" transition="in">
                                      <p:cBhvr>
                                        <p:cTn dur="500" id="40"/>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0"/>
      <p:bldP grpId="0" spid="41"/>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stretch>
            <a:fillRect/>
          </a:stretch>
        </a:blipFill>
        <a:effectLst/>
      </p:bgPr>
    </p:bg>
    <p:spTree>
      <p:nvGrpSpPr>
        <p:cNvPr id="1" name=""/>
        <p:cNvGrpSpPr/>
        <p:nvPr/>
      </p:nvGrpSpPr>
      <p:grpSpPr>
        <a:xfrm>
          <a:off x="0" y="0"/>
          <a:ext cx="0" cy="0"/>
        </a:xfrm>
      </p:grpSpPr>
      <p:grpSp>
        <p:nvGrpSpPr>
          <p:cNvPr id="28" name="Group 66"/>
          <p:cNvGrpSpPr/>
          <p:nvPr/>
        </p:nvGrpSpPr>
        <p:grpSpPr>
          <a:xfrm>
            <a:off x="1007435" y="1796818"/>
            <a:ext cx="5095541" cy="4287242"/>
            <a:chOff x="720" y="839"/>
            <a:chExt cx="3740" cy="3146"/>
          </a:xfrm>
          <a:solidFill>
            <a:srgbClr val="F8F8F8"/>
          </a:solidFill>
        </p:grpSpPr>
        <p:sp>
          <p:nvSpPr>
            <p:cNvPr id="29" name="Freeform 67"/>
            <p:cNvSpPr/>
            <p:nvPr/>
          </p:nvSpPr>
          <p:spPr bwMode="gray">
            <a:xfrm>
              <a:off x="720" y="1296"/>
              <a:ext cx="1495" cy="1136"/>
            </a:xfrm>
            <a:custGeom>
              <a:gdLst>
                <a:gd fmla="*/ 3 w 2990" name="T0"/>
                <a:gd fmla="*/ 357 h 2273" name="T1"/>
                <a:gd fmla="*/ 23 w 2990" name="T2"/>
                <a:gd fmla="*/ 365 h 2273" name="T3"/>
                <a:gd fmla="*/ 29 w 2990" name="T4"/>
                <a:gd fmla="*/ 390 h 2273" name="T5"/>
                <a:gd fmla="*/ 28 w 2990" name="T6"/>
                <a:gd fmla="*/ 419 h 2273" name="T7"/>
                <a:gd fmla="*/ 18 w 2990" name="T8"/>
                <a:gd fmla="*/ 419 h 2273" name="T9"/>
                <a:gd fmla="*/ 0 w 2990" name="T10"/>
                <a:gd fmla="*/ 429 h 2273" name="T11"/>
                <a:gd fmla="*/ 31 w 2990" name="T12"/>
                <a:gd fmla="*/ 438 h 2273" name="T13"/>
                <a:gd fmla="*/ 47 w 2990" name="T14"/>
                <a:gd fmla="*/ 456 h 2273" name="T15"/>
                <a:gd fmla="*/ 49 w 2990" name="T16"/>
                <a:gd fmla="*/ 490 h 2273" name="T17"/>
                <a:gd fmla="*/ 71 w 2990" name="T18"/>
                <a:gd fmla="*/ 507 h 2273" name="T19"/>
                <a:gd fmla="*/ 109 w 2990" name="T20"/>
                <a:gd fmla="*/ 521 h 2273" name="T21"/>
                <a:gd fmla="*/ 152 w 2990" name="T22"/>
                <a:gd fmla="*/ 516 h 2273" name="T23"/>
                <a:gd fmla="*/ 185 w 2990" name="T24"/>
                <a:gd fmla="*/ 542 h 2273" name="T25"/>
                <a:gd fmla="*/ 259 w 2990" name="T26"/>
                <a:gd fmla="*/ 549 h 2273" name="T27"/>
                <a:gd fmla="*/ 414 w 2990" name="T28"/>
                <a:gd fmla="*/ 546 h 2273" name="T29"/>
                <a:gd fmla="*/ 539 w 2990" name="T30"/>
                <a:gd fmla="*/ 549 h 2273" name="T31"/>
                <a:gd fmla="*/ 585 w 2990" name="T32"/>
                <a:gd fmla="*/ 458 h 2273" name="T33"/>
                <a:gd fmla="*/ 714 w 2990" name="T34"/>
                <a:gd fmla="*/ 339 h 2273" name="T35"/>
                <a:gd fmla="*/ 743 w 2990" name="T36"/>
                <a:gd fmla="*/ 295 h 2273" name="T37"/>
                <a:gd fmla="*/ 727 w 2990" name="T38"/>
                <a:gd fmla="*/ 263 h 2273" name="T39"/>
                <a:gd fmla="*/ 716 w 2990" name="T40"/>
                <a:gd fmla="*/ 233 h 2273" name="T41"/>
                <a:gd fmla="*/ 678 w 2990" name="T42"/>
                <a:gd fmla="*/ 213 h 2273" name="T43"/>
                <a:gd fmla="*/ 631 w 2990" name="T44"/>
                <a:gd fmla="*/ 198 h 2273" name="T45"/>
                <a:gd fmla="*/ 592 w 2990" name="T46"/>
                <a:gd fmla="*/ 185 h 2273" name="T47"/>
                <a:gd fmla="*/ 578 w 2990" name="T48"/>
                <a:gd fmla="*/ 170 h 2273" name="T49"/>
                <a:gd fmla="*/ 594 w 2990" name="T50"/>
                <a:gd fmla="*/ 148 h 2273" name="T51"/>
                <a:gd fmla="*/ 598 w 2990" name="T52"/>
                <a:gd fmla="*/ 114 h 2273" name="T53"/>
                <a:gd fmla="*/ 580 w 2990" name="T54"/>
                <a:gd fmla="*/ 75 h 2273" name="T55"/>
                <a:gd fmla="*/ 562 w 2990" name="T56"/>
                <a:gd fmla="*/ 63 h 2273" name="T57"/>
                <a:gd fmla="*/ 540 w 2990" name="T58"/>
                <a:gd fmla="*/ 55 h 2273" name="T59"/>
                <a:gd fmla="*/ 520 w 2990" name="T60"/>
                <a:gd fmla="*/ 29 h 2273" name="T61"/>
                <a:gd fmla="*/ 517 w 2990" name="T62"/>
                <a:gd fmla="*/ 8 h 2273" name="T63"/>
                <a:gd fmla="*/ 492 w 2990" name="T64"/>
                <a:gd fmla="*/ 0 h 2273" name="T65"/>
                <a:gd fmla="*/ 479 w 2990" name="T66"/>
                <a:gd fmla="*/ 21 h 2273" name="T67"/>
                <a:gd fmla="*/ 449 w 2990" name="T68"/>
                <a:gd fmla="*/ 35 h 2273" name="T69"/>
                <a:gd fmla="*/ 438 w 2990" name="T70"/>
                <a:gd fmla="*/ 79 h 2273" name="T71"/>
                <a:gd fmla="*/ 411 w 2990" name="T72"/>
                <a:gd fmla="*/ 85 h 2273" name="T73"/>
                <a:gd fmla="*/ 384 w 2990" name="T74"/>
                <a:gd fmla="*/ 75 h 2273" name="T75"/>
                <a:gd fmla="*/ 363 w 2990" name="T76"/>
                <a:gd fmla="*/ 71 h 2273" name="T77"/>
                <a:gd fmla="*/ 334 w 2990" name="T78"/>
                <a:gd fmla="*/ 122 h 2273" name="T79"/>
                <a:gd fmla="*/ 344 w 2990" name="T80"/>
                <a:gd fmla="*/ 140 h 2273" name="T81"/>
                <a:gd fmla="*/ 322 w 2990" name="T82"/>
                <a:gd fmla="*/ 144 h 2273" name="T83"/>
                <a:gd fmla="*/ 295 w 2990" name="T84"/>
                <a:gd fmla="*/ 136 h 2273" name="T85"/>
                <a:gd fmla="*/ 257 w 2990" name="T86"/>
                <a:gd fmla="*/ 138 h 2273" name="T87"/>
                <a:gd fmla="*/ 266 w 2990" name="T88"/>
                <a:gd fmla="*/ 148 h 2273" name="T89"/>
                <a:gd fmla="*/ 262 w 2990" name="T90"/>
                <a:gd fmla="*/ 173 h 2273" name="T91"/>
                <a:gd fmla="*/ 263 w 2990" name="T92"/>
                <a:gd fmla="*/ 220 h 2273" name="T93"/>
                <a:gd fmla="*/ 241 w 2990" name="T94"/>
                <a:gd fmla="*/ 242 h 2273" name="T95"/>
                <a:gd fmla="*/ 230 w 2990" name="T96"/>
                <a:gd fmla="*/ 267 h 2273" name="T97"/>
                <a:gd fmla="*/ 177 w 2990" name="T98"/>
                <a:gd fmla="*/ 281 h 2273" name="T99"/>
                <a:gd fmla="*/ 147 w 2990" name="T100"/>
                <a:gd fmla="*/ 286 h 2273" name="T101"/>
                <a:gd fmla="*/ 114 w 2990" name="T102"/>
                <a:gd fmla="*/ 294 h 2273" name="T103"/>
                <a:gd fmla="*/ 80 w 2990" name="T104"/>
                <a:gd fmla="*/ 302 h 2273" name="T105"/>
                <a:gd fmla="*/ 80 w 2990" name="T106"/>
                <a:gd fmla="*/ 289 h 2273" name="T107"/>
                <a:gd fmla="*/ 55 w 2990" name="T108"/>
                <a:gd fmla="*/ 291 h 2273" name="T109"/>
                <a:gd fmla="*/ 29 w 2990" name="T110"/>
                <a:gd fmla="*/ 297 h 2273" name="T111"/>
                <a:gd fmla="*/ 10 w 2990" name="T112"/>
                <a:gd fmla="*/ 318 h 2273"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2990" name="T171"/>
                <a:gd fmla="*/ 0 h 2273" name="T172"/>
                <a:gd fmla="*/ 2990 w 2990" name="T173"/>
                <a:gd fmla="*/ 2273 h 2273"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2273" w="2990">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tx1">
                  <a:lumMod val="85000"/>
                  <a:lumOff val="15000"/>
                </a:schemeClr>
              </a:solidFill>
              <a:prstDash val="solid"/>
              <a:round/>
            </a:ln>
          </p:spPr>
          <p:txBody>
            <a:bodyPr/>
            <a:lstStyle/>
            <a:p>
              <a:pPr eaLnBrk="1" fontAlgn="auto" hangingPunct="1">
                <a:buFont charset="0" panose="020b0604020202020204" pitchFamily="34" typeface="Arial"/>
                <a:buNone/>
                <a:defRPr/>
              </a:pPr>
              <a:endParaRPr altLang="en-US" lang="zh-CN" noProof="1" sz="2400">
                <a:solidFill>
                  <a:prstClr val="black"/>
                </a:solidFill>
                <a:latin typeface="+mj-ea"/>
                <a:ea typeface="+mj-ea"/>
              </a:endParaRPr>
            </a:p>
          </p:txBody>
        </p:sp>
        <p:sp>
          <p:nvSpPr>
            <p:cNvPr id="30" name="Freeform 68"/>
            <p:cNvSpPr/>
            <p:nvPr/>
          </p:nvSpPr>
          <p:spPr bwMode="gray">
            <a:xfrm>
              <a:off x="720" y="1296"/>
              <a:ext cx="1495" cy="1136"/>
            </a:xfrm>
            <a:custGeom>
              <a:gdLst>
                <a:gd fmla="*/ 3 w 2990" name="T0"/>
                <a:gd fmla="*/ 357 h 2273" name="T1"/>
                <a:gd fmla="*/ 23 w 2990" name="T2"/>
                <a:gd fmla="*/ 365 h 2273" name="T3"/>
                <a:gd fmla="*/ 29 w 2990" name="T4"/>
                <a:gd fmla="*/ 390 h 2273" name="T5"/>
                <a:gd fmla="*/ 28 w 2990" name="T6"/>
                <a:gd fmla="*/ 419 h 2273" name="T7"/>
                <a:gd fmla="*/ 18 w 2990" name="T8"/>
                <a:gd fmla="*/ 419 h 2273" name="T9"/>
                <a:gd fmla="*/ 0 w 2990" name="T10"/>
                <a:gd fmla="*/ 429 h 2273" name="T11"/>
                <a:gd fmla="*/ 31 w 2990" name="T12"/>
                <a:gd fmla="*/ 438 h 2273" name="T13"/>
                <a:gd fmla="*/ 47 w 2990" name="T14"/>
                <a:gd fmla="*/ 456 h 2273" name="T15"/>
                <a:gd fmla="*/ 49 w 2990" name="T16"/>
                <a:gd fmla="*/ 490 h 2273" name="T17"/>
                <a:gd fmla="*/ 71 w 2990" name="T18"/>
                <a:gd fmla="*/ 507 h 2273" name="T19"/>
                <a:gd fmla="*/ 109 w 2990" name="T20"/>
                <a:gd fmla="*/ 521 h 2273" name="T21"/>
                <a:gd fmla="*/ 152 w 2990" name="T22"/>
                <a:gd fmla="*/ 516 h 2273" name="T23"/>
                <a:gd fmla="*/ 185 w 2990" name="T24"/>
                <a:gd fmla="*/ 542 h 2273" name="T25"/>
                <a:gd fmla="*/ 259 w 2990" name="T26"/>
                <a:gd fmla="*/ 549 h 2273" name="T27"/>
                <a:gd fmla="*/ 414 w 2990" name="T28"/>
                <a:gd fmla="*/ 546 h 2273" name="T29"/>
                <a:gd fmla="*/ 539 w 2990" name="T30"/>
                <a:gd fmla="*/ 549 h 2273" name="T31"/>
                <a:gd fmla="*/ 585 w 2990" name="T32"/>
                <a:gd fmla="*/ 458 h 2273" name="T33"/>
                <a:gd fmla="*/ 714 w 2990" name="T34"/>
                <a:gd fmla="*/ 339 h 2273" name="T35"/>
                <a:gd fmla="*/ 743 w 2990" name="T36"/>
                <a:gd fmla="*/ 295 h 2273" name="T37"/>
                <a:gd fmla="*/ 727 w 2990" name="T38"/>
                <a:gd fmla="*/ 263 h 2273" name="T39"/>
                <a:gd fmla="*/ 716 w 2990" name="T40"/>
                <a:gd fmla="*/ 233 h 2273" name="T41"/>
                <a:gd fmla="*/ 678 w 2990" name="T42"/>
                <a:gd fmla="*/ 213 h 2273" name="T43"/>
                <a:gd fmla="*/ 631 w 2990" name="T44"/>
                <a:gd fmla="*/ 198 h 2273" name="T45"/>
                <a:gd fmla="*/ 592 w 2990" name="T46"/>
                <a:gd fmla="*/ 185 h 2273" name="T47"/>
                <a:gd fmla="*/ 578 w 2990" name="T48"/>
                <a:gd fmla="*/ 170 h 2273" name="T49"/>
                <a:gd fmla="*/ 594 w 2990" name="T50"/>
                <a:gd fmla="*/ 148 h 2273" name="T51"/>
                <a:gd fmla="*/ 598 w 2990" name="T52"/>
                <a:gd fmla="*/ 114 h 2273" name="T53"/>
                <a:gd fmla="*/ 580 w 2990" name="T54"/>
                <a:gd fmla="*/ 75 h 2273" name="T55"/>
                <a:gd fmla="*/ 562 w 2990" name="T56"/>
                <a:gd fmla="*/ 63 h 2273" name="T57"/>
                <a:gd fmla="*/ 540 w 2990" name="T58"/>
                <a:gd fmla="*/ 55 h 2273" name="T59"/>
                <a:gd fmla="*/ 520 w 2990" name="T60"/>
                <a:gd fmla="*/ 29 h 2273" name="T61"/>
                <a:gd fmla="*/ 517 w 2990" name="T62"/>
                <a:gd fmla="*/ 8 h 2273" name="T63"/>
                <a:gd fmla="*/ 492 w 2990" name="T64"/>
                <a:gd fmla="*/ 0 h 2273" name="T65"/>
                <a:gd fmla="*/ 479 w 2990" name="T66"/>
                <a:gd fmla="*/ 21 h 2273" name="T67"/>
                <a:gd fmla="*/ 449 w 2990" name="T68"/>
                <a:gd fmla="*/ 35 h 2273" name="T69"/>
                <a:gd fmla="*/ 438 w 2990" name="T70"/>
                <a:gd fmla="*/ 79 h 2273" name="T71"/>
                <a:gd fmla="*/ 411 w 2990" name="T72"/>
                <a:gd fmla="*/ 85 h 2273" name="T73"/>
                <a:gd fmla="*/ 384 w 2990" name="T74"/>
                <a:gd fmla="*/ 75 h 2273" name="T75"/>
                <a:gd fmla="*/ 363 w 2990" name="T76"/>
                <a:gd fmla="*/ 71 h 2273" name="T77"/>
                <a:gd fmla="*/ 334 w 2990" name="T78"/>
                <a:gd fmla="*/ 122 h 2273" name="T79"/>
                <a:gd fmla="*/ 344 w 2990" name="T80"/>
                <a:gd fmla="*/ 140 h 2273" name="T81"/>
                <a:gd fmla="*/ 322 w 2990" name="T82"/>
                <a:gd fmla="*/ 144 h 2273" name="T83"/>
                <a:gd fmla="*/ 295 w 2990" name="T84"/>
                <a:gd fmla="*/ 136 h 2273" name="T85"/>
                <a:gd fmla="*/ 257 w 2990" name="T86"/>
                <a:gd fmla="*/ 138 h 2273" name="T87"/>
                <a:gd fmla="*/ 266 w 2990" name="T88"/>
                <a:gd fmla="*/ 148 h 2273" name="T89"/>
                <a:gd fmla="*/ 262 w 2990" name="T90"/>
                <a:gd fmla="*/ 173 h 2273" name="T91"/>
                <a:gd fmla="*/ 263 w 2990" name="T92"/>
                <a:gd fmla="*/ 220 h 2273" name="T93"/>
                <a:gd fmla="*/ 241 w 2990" name="T94"/>
                <a:gd fmla="*/ 242 h 2273" name="T95"/>
                <a:gd fmla="*/ 230 w 2990" name="T96"/>
                <a:gd fmla="*/ 267 h 2273" name="T97"/>
                <a:gd fmla="*/ 177 w 2990" name="T98"/>
                <a:gd fmla="*/ 281 h 2273" name="T99"/>
                <a:gd fmla="*/ 147 w 2990" name="T100"/>
                <a:gd fmla="*/ 286 h 2273" name="T101"/>
                <a:gd fmla="*/ 114 w 2990" name="T102"/>
                <a:gd fmla="*/ 294 h 2273" name="T103"/>
                <a:gd fmla="*/ 80 w 2990" name="T104"/>
                <a:gd fmla="*/ 302 h 2273" name="T105"/>
                <a:gd fmla="*/ 80 w 2990" name="T106"/>
                <a:gd fmla="*/ 289 h 2273" name="T107"/>
                <a:gd fmla="*/ 55 w 2990" name="T108"/>
                <a:gd fmla="*/ 291 h 2273" name="T109"/>
                <a:gd fmla="*/ 29 w 2990" name="T110"/>
                <a:gd fmla="*/ 297 h 2273" name="T111"/>
                <a:gd fmla="*/ 10 w 2990" name="T112"/>
                <a:gd fmla="*/ 318 h 2273"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2990" name="T171"/>
                <a:gd fmla="*/ 0 h 2273" name="T172"/>
                <a:gd fmla="*/ 2990 w 2990" name="T173"/>
                <a:gd fmla="*/ 2273 h 2273"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2273" w="2990">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tx1">
                  <a:lumMod val="85000"/>
                  <a:lumOff val="15000"/>
                </a:schemeClr>
              </a:solidFill>
              <a:prstDash val="solid"/>
              <a:round/>
            </a:ln>
          </p:spPr>
          <p:txBody>
            <a:bodyPr/>
            <a:lstStyle/>
            <a:p>
              <a:pPr eaLnBrk="1" fontAlgn="auto" hangingPunct="1">
                <a:buFont charset="0" panose="020b0604020202020204" pitchFamily="34" typeface="Arial"/>
                <a:buNone/>
                <a:defRPr/>
              </a:pPr>
              <a:endParaRPr altLang="en-US" lang="zh-CN" noProof="1" sz="2400">
                <a:solidFill>
                  <a:prstClr val="black"/>
                </a:solidFill>
                <a:latin typeface="+mj-ea"/>
                <a:ea typeface="+mj-ea"/>
              </a:endParaRPr>
            </a:p>
          </p:txBody>
        </p:sp>
        <p:sp>
          <p:nvSpPr>
            <p:cNvPr id="31" name="Freeform 69"/>
            <p:cNvSpPr/>
            <p:nvPr/>
          </p:nvSpPr>
          <p:spPr bwMode="gray">
            <a:xfrm>
              <a:off x="900" y="2373"/>
              <a:ext cx="1448" cy="781"/>
            </a:xfrm>
            <a:custGeom>
              <a:gdLst>
                <a:gd fmla="*/ 682 w 2896" name="T0"/>
                <a:gd fmla="*/ 376 h 1563" name="T1"/>
                <a:gd fmla="*/ 665 w 2896" name="T2"/>
                <a:gd fmla="*/ 372 h 1563" name="T3"/>
                <a:gd fmla="*/ 658 w 2896" name="T4"/>
                <a:gd fmla="*/ 380 h 1563" name="T5"/>
                <a:gd fmla="*/ 653 w 2896" name="T6"/>
                <a:gd fmla="*/ 378 h 1563" name="T7"/>
                <a:gd fmla="*/ 623 w 2896" name="T8"/>
                <a:gd fmla="*/ 368 h 1563" name="T9"/>
                <a:gd fmla="*/ 626 w 2896" name="T10"/>
                <a:gd fmla="*/ 363 h 1563" name="T11"/>
                <a:gd fmla="*/ 630 w 2896" name="T12"/>
                <a:gd fmla="*/ 349 h 1563" name="T13"/>
                <a:gd fmla="*/ 616 w 2896" name="T14"/>
                <a:gd fmla="*/ 326 h 1563" name="T15"/>
                <a:gd fmla="*/ 604 w 2896" name="T16"/>
                <a:gd fmla="*/ 331 h 1563" name="T17"/>
                <a:gd fmla="*/ 589 w 2896" name="T18"/>
                <a:gd fmla="*/ 341 h 1563" name="T19"/>
                <a:gd fmla="*/ 568 w 2896" name="T20"/>
                <a:gd fmla="*/ 333 h 1563" name="T21"/>
                <a:gd fmla="*/ 557 w 2896" name="T22"/>
                <a:gd fmla="*/ 332 h 1563" name="T23"/>
                <a:gd fmla="*/ 536 w 2896" name="T24"/>
                <a:gd fmla="*/ 348 h 1563" name="T25"/>
                <a:gd fmla="*/ 511 w 2896" name="T26"/>
                <a:gd fmla="*/ 355 h 1563" name="T27"/>
                <a:gd fmla="*/ 491 w 2896" name="T28"/>
                <a:gd fmla="*/ 376 h 1563" name="T29"/>
                <a:gd fmla="*/ 459 w 2896" name="T30"/>
                <a:gd fmla="*/ 388 h 1563" name="T31"/>
                <a:gd fmla="*/ 442 w 2896" name="T32"/>
                <a:gd fmla="*/ 382 h 1563" name="T33"/>
                <a:gd fmla="*/ 431 w 2896" name="T34"/>
                <a:gd fmla="*/ 370 h 1563" name="T35"/>
                <a:gd fmla="*/ 400 w 2896" name="T36"/>
                <a:gd fmla="*/ 364 h 1563" name="T37"/>
                <a:gd fmla="*/ 389 w 2896" name="T38"/>
                <a:gd fmla="*/ 353 h 1563" name="T39"/>
                <a:gd fmla="*/ 364 w 2896" name="T40"/>
                <a:gd fmla="*/ 368 h 1563" name="T41"/>
                <a:gd fmla="*/ 348 w 2896" name="T42"/>
                <a:gd fmla="*/ 384 h 1563" name="T43"/>
                <a:gd fmla="*/ 335 w 2896" name="T44"/>
                <a:gd fmla="*/ 390 h 1563" name="T45"/>
                <a:gd fmla="*/ 339 w 2896" name="T46"/>
                <a:gd fmla="*/ 373 h 1563" name="T47"/>
                <a:gd fmla="*/ 331 w 2896" name="T48"/>
                <a:gd fmla="*/ 359 h 1563" name="T49"/>
                <a:gd fmla="*/ 302 w 2896" name="T50"/>
                <a:gd fmla="*/ 366 h 1563" name="T51"/>
                <a:gd fmla="*/ 264 w 2896" name="T52"/>
                <a:gd fmla="*/ 352 h 1563" name="T53"/>
                <a:gd fmla="*/ 246 w 2896" name="T54"/>
                <a:gd fmla="*/ 351 h 1563" name="T55"/>
                <a:gd fmla="*/ 221 w 2896" name="T56"/>
                <a:gd fmla="*/ 336 h 1563" name="T57"/>
                <a:gd fmla="*/ 200 w 2896" name="T58"/>
                <a:gd fmla="*/ 320 h 1563" name="T59"/>
                <a:gd fmla="*/ 178 w 2896" name="T60"/>
                <a:gd fmla="*/ 301 h 1563" name="T61"/>
                <a:gd fmla="*/ 171 w 2896" name="T62"/>
                <a:gd fmla="*/ 281 h 1563" name="T63"/>
                <a:gd fmla="*/ 158 w 2896" name="T64"/>
                <a:gd fmla="*/ 288 h 1563" name="T65"/>
                <a:gd fmla="*/ 142 w 2896" name="T66"/>
                <a:gd fmla="*/ 265 h 1563" name="T67"/>
                <a:gd fmla="*/ 109 w 2896" name="T68"/>
                <a:gd fmla="*/ 235 h 1563" name="T69"/>
                <a:gd fmla="*/ 89 w 2896" name="T70"/>
                <a:gd fmla="*/ 223 h 1563" name="T71"/>
                <a:gd fmla="*/ 74 w 2896" name="T72"/>
                <a:gd fmla="*/ 228 h 1563" name="T73"/>
                <a:gd fmla="*/ 46 w 2896" name="T74"/>
                <a:gd fmla="*/ 195 h 1563" name="T75"/>
                <a:gd fmla="*/ 19 w 2896" name="T76"/>
                <a:gd fmla="*/ 169 h 1563" name="T77"/>
                <a:gd fmla="*/ 10 w 2896" name="T78"/>
                <a:gd fmla="*/ 162 h 1563" name="T79"/>
                <a:gd fmla="*/ 0 w 2896" name="T80"/>
                <a:gd fmla="*/ 157 h 1563" name="T81"/>
                <a:gd fmla="*/ 3 w 2896" name="T82"/>
                <a:gd fmla="*/ 135 h 1563" name="T83"/>
                <a:gd fmla="*/ 1 w 2896" name="T84"/>
                <a:gd fmla="*/ 112 h 1563" name="T85"/>
                <a:gd fmla="*/ 11 w 2896" name="T86"/>
                <a:gd fmla="*/ 109 h 1563" name="T87"/>
                <a:gd fmla="*/ 22 w 2896" name="T88"/>
                <a:gd fmla="*/ 118 h 1563" name="T89"/>
                <a:gd fmla="*/ 38 w 2896" name="T90"/>
                <a:gd fmla="*/ 112 h 1563" name="T91"/>
                <a:gd fmla="*/ 43 w 2896" name="T92"/>
                <a:gd fmla="*/ 90 h 1563" name="T93"/>
                <a:gd fmla="*/ 25 w 2896" name="T94"/>
                <a:gd fmla="*/ 76 h 1563" name="T95"/>
                <a:gd fmla="*/ 29 w 2896" name="T96"/>
                <a:gd fmla="*/ 51 h 1563" name="T97"/>
                <a:gd fmla="*/ 39 w 2896" name="T98"/>
                <a:gd fmla="*/ 36 h 1563" name="T99"/>
                <a:gd fmla="*/ 71 w 2896" name="T100"/>
                <a:gd fmla="*/ 26 h 1563" name="T101"/>
                <a:gd fmla="*/ 148 w 2896" name="T102"/>
                <a:gd fmla="*/ 20 h 1563" name="T103"/>
                <a:gd fmla="*/ 258 w 2896" name="T104"/>
                <a:gd fmla="*/ 20 h 1563" name="T105"/>
                <a:gd fmla="*/ 365 w 2896" name="T106"/>
                <a:gd fmla="*/ 3 h 1563" name="T107"/>
                <a:gd fmla="*/ 417 w 2896" name="T108"/>
                <a:gd fmla="*/ 39 h 1563" name="T109"/>
                <a:gd fmla="*/ 399 w 2896" name="T110"/>
                <a:gd fmla="*/ 107 h 1563" name="T111"/>
                <a:gd fmla="*/ 467 w 2896" name="T112"/>
                <a:gd fmla="*/ 166 h 1563" name="T113"/>
                <a:gd fmla="*/ 552 w 2896" name="T114"/>
                <a:gd fmla="*/ 189 h 1563" name="T115"/>
                <a:gd fmla="*/ 640 w 2896" name="T116"/>
                <a:gd fmla="*/ 234 h 1563" name="T117"/>
                <a:gd fmla="*/ 685 w 2896" name="T118"/>
                <a:gd fmla="*/ 200 h 1563" name="T119"/>
                <a:gd fmla="*/ 711 w 2896" name="T120"/>
                <a:gd fmla="*/ 258 h 1563" name="T121"/>
                <a:gd fmla="*/ 713 w 2896" name="T122"/>
                <a:gd fmla="*/ 353 h 1563" name="T123"/>
                <a:gd fmla="*/ 689 w 2896" name="T124"/>
                <a:gd fmla="*/ 384 h 1563"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2896" name="T189"/>
                <a:gd fmla="*/ 0 h 1563" name="T190"/>
                <a:gd fmla="*/ 2896 w 2896" name="T191"/>
                <a:gd fmla="*/ 1563 h 1563"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1563" w="2896">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tx1">
                  <a:lumMod val="85000"/>
                  <a:lumOff val="15000"/>
                </a:schemeClr>
              </a:solidFill>
              <a:prstDash val="solid"/>
              <a:round/>
            </a:ln>
          </p:spPr>
          <p:txBody>
            <a:bodyPr/>
            <a:lstStyle/>
            <a:p>
              <a:pPr eaLnBrk="1" fontAlgn="auto" hangingPunct="1">
                <a:buFont charset="0" panose="020b0604020202020204" pitchFamily="34" typeface="Arial"/>
                <a:buNone/>
                <a:defRPr/>
              </a:pPr>
              <a:endParaRPr altLang="en-US" lang="zh-CN" noProof="1" sz="2400">
                <a:solidFill>
                  <a:prstClr val="black"/>
                </a:solidFill>
                <a:latin typeface="+mj-ea"/>
                <a:ea typeface="+mj-ea"/>
              </a:endParaRPr>
            </a:p>
          </p:txBody>
        </p:sp>
        <p:sp>
          <p:nvSpPr>
            <p:cNvPr id="32" name="Freeform 70"/>
            <p:cNvSpPr/>
            <p:nvPr/>
          </p:nvSpPr>
          <p:spPr bwMode="gray">
            <a:xfrm>
              <a:off x="900" y="2373"/>
              <a:ext cx="1448" cy="781"/>
            </a:xfrm>
            <a:custGeom>
              <a:gdLst>
                <a:gd fmla="*/ 682 w 2896" name="T0"/>
                <a:gd fmla="*/ 376 h 1563" name="T1"/>
                <a:gd fmla="*/ 665 w 2896" name="T2"/>
                <a:gd fmla="*/ 372 h 1563" name="T3"/>
                <a:gd fmla="*/ 658 w 2896" name="T4"/>
                <a:gd fmla="*/ 380 h 1563" name="T5"/>
                <a:gd fmla="*/ 653 w 2896" name="T6"/>
                <a:gd fmla="*/ 378 h 1563" name="T7"/>
                <a:gd fmla="*/ 623 w 2896" name="T8"/>
                <a:gd fmla="*/ 368 h 1563" name="T9"/>
                <a:gd fmla="*/ 626 w 2896" name="T10"/>
                <a:gd fmla="*/ 363 h 1563" name="T11"/>
                <a:gd fmla="*/ 630 w 2896" name="T12"/>
                <a:gd fmla="*/ 349 h 1563" name="T13"/>
                <a:gd fmla="*/ 616 w 2896" name="T14"/>
                <a:gd fmla="*/ 326 h 1563" name="T15"/>
                <a:gd fmla="*/ 604 w 2896" name="T16"/>
                <a:gd fmla="*/ 331 h 1563" name="T17"/>
                <a:gd fmla="*/ 589 w 2896" name="T18"/>
                <a:gd fmla="*/ 341 h 1563" name="T19"/>
                <a:gd fmla="*/ 568 w 2896" name="T20"/>
                <a:gd fmla="*/ 333 h 1563" name="T21"/>
                <a:gd fmla="*/ 557 w 2896" name="T22"/>
                <a:gd fmla="*/ 332 h 1563" name="T23"/>
                <a:gd fmla="*/ 536 w 2896" name="T24"/>
                <a:gd fmla="*/ 348 h 1563" name="T25"/>
                <a:gd fmla="*/ 511 w 2896" name="T26"/>
                <a:gd fmla="*/ 355 h 1563" name="T27"/>
                <a:gd fmla="*/ 491 w 2896" name="T28"/>
                <a:gd fmla="*/ 376 h 1563" name="T29"/>
                <a:gd fmla="*/ 459 w 2896" name="T30"/>
                <a:gd fmla="*/ 388 h 1563" name="T31"/>
                <a:gd fmla="*/ 442 w 2896" name="T32"/>
                <a:gd fmla="*/ 382 h 1563" name="T33"/>
                <a:gd fmla="*/ 431 w 2896" name="T34"/>
                <a:gd fmla="*/ 370 h 1563" name="T35"/>
                <a:gd fmla="*/ 400 w 2896" name="T36"/>
                <a:gd fmla="*/ 364 h 1563" name="T37"/>
                <a:gd fmla="*/ 389 w 2896" name="T38"/>
                <a:gd fmla="*/ 353 h 1563" name="T39"/>
                <a:gd fmla="*/ 364 w 2896" name="T40"/>
                <a:gd fmla="*/ 368 h 1563" name="T41"/>
                <a:gd fmla="*/ 348 w 2896" name="T42"/>
                <a:gd fmla="*/ 384 h 1563" name="T43"/>
                <a:gd fmla="*/ 335 w 2896" name="T44"/>
                <a:gd fmla="*/ 390 h 1563" name="T45"/>
                <a:gd fmla="*/ 339 w 2896" name="T46"/>
                <a:gd fmla="*/ 373 h 1563" name="T47"/>
                <a:gd fmla="*/ 331 w 2896" name="T48"/>
                <a:gd fmla="*/ 359 h 1563" name="T49"/>
                <a:gd fmla="*/ 302 w 2896" name="T50"/>
                <a:gd fmla="*/ 366 h 1563" name="T51"/>
                <a:gd fmla="*/ 264 w 2896" name="T52"/>
                <a:gd fmla="*/ 352 h 1563" name="T53"/>
                <a:gd fmla="*/ 246 w 2896" name="T54"/>
                <a:gd fmla="*/ 351 h 1563" name="T55"/>
                <a:gd fmla="*/ 221 w 2896" name="T56"/>
                <a:gd fmla="*/ 336 h 1563" name="T57"/>
                <a:gd fmla="*/ 200 w 2896" name="T58"/>
                <a:gd fmla="*/ 320 h 1563" name="T59"/>
                <a:gd fmla="*/ 178 w 2896" name="T60"/>
                <a:gd fmla="*/ 301 h 1563" name="T61"/>
                <a:gd fmla="*/ 171 w 2896" name="T62"/>
                <a:gd fmla="*/ 281 h 1563" name="T63"/>
                <a:gd fmla="*/ 158 w 2896" name="T64"/>
                <a:gd fmla="*/ 288 h 1563" name="T65"/>
                <a:gd fmla="*/ 142 w 2896" name="T66"/>
                <a:gd fmla="*/ 265 h 1563" name="T67"/>
                <a:gd fmla="*/ 109 w 2896" name="T68"/>
                <a:gd fmla="*/ 235 h 1563" name="T69"/>
                <a:gd fmla="*/ 89 w 2896" name="T70"/>
                <a:gd fmla="*/ 223 h 1563" name="T71"/>
                <a:gd fmla="*/ 74 w 2896" name="T72"/>
                <a:gd fmla="*/ 228 h 1563" name="T73"/>
                <a:gd fmla="*/ 46 w 2896" name="T74"/>
                <a:gd fmla="*/ 195 h 1563" name="T75"/>
                <a:gd fmla="*/ 19 w 2896" name="T76"/>
                <a:gd fmla="*/ 169 h 1563" name="T77"/>
                <a:gd fmla="*/ 10 w 2896" name="T78"/>
                <a:gd fmla="*/ 162 h 1563" name="T79"/>
                <a:gd fmla="*/ 0 w 2896" name="T80"/>
                <a:gd fmla="*/ 157 h 1563" name="T81"/>
                <a:gd fmla="*/ 3 w 2896" name="T82"/>
                <a:gd fmla="*/ 135 h 1563" name="T83"/>
                <a:gd fmla="*/ 1 w 2896" name="T84"/>
                <a:gd fmla="*/ 112 h 1563" name="T85"/>
                <a:gd fmla="*/ 11 w 2896" name="T86"/>
                <a:gd fmla="*/ 109 h 1563" name="T87"/>
                <a:gd fmla="*/ 22 w 2896" name="T88"/>
                <a:gd fmla="*/ 118 h 1563" name="T89"/>
                <a:gd fmla="*/ 38 w 2896" name="T90"/>
                <a:gd fmla="*/ 112 h 1563" name="T91"/>
                <a:gd fmla="*/ 43 w 2896" name="T92"/>
                <a:gd fmla="*/ 90 h 1563" name="T93"/>
                <a:gd fmla="*/ 25 w 2896" name="T94"/>
                <a:gd fmla="*/ 76 h 1563" name="T95"/>
                <a:gd fmla="*/ 29 w 2896" name="T96"/>
                <a:gd fmla="*/ 51 h 1563" name="T97"/>
                <a:gd fmla="*/ 39 w 2896" name="T98"/>
                <a:gd fmla="*/ 36 h 1563" name="T99"/>
                <a:gd fmla="*/ 71 w 2896" name="T100"/>
                <a:gd fmla="*/ 26 h 1563" name="T101"/>
                <a:gd fmla="*/ 148 w 2896" name="T102"/>
                <a:gd fmla="*/ 20 h 1563" name="T103"/>
                <a:gd fmla="*/ 258 w 2896" name="T104"/>
                <a:gd fmla="*/ 20 h 1563" name="T105"/>
                <a:gd fmla="*/ 365 w 2896" name="T106"/>
                <a:gd fmla="*/ 3 h 1563" name="T107"/>
                <a:gd fmla="*/ 417 w 2896" name="T108"/>
                <a:gd fmla="*/ 39 h 1563" name="T109"/>
                <a:gd fmla="*/ 399 w 2896" name="T110"/>
                <a:gd fmla="*/ 107 h 1563" name="T111"/>
                <a:gd fmla="*/ 467 w 2896" name="T112"/>
                <a:gd fmla="*/ 166 h 1563" name="T113"/>
                <a:gd fmla="*/ 552 w 2896" name="T114"/>
                <a:gd fmla="*/ 189 h 1563" name="T115"/>
                <a:gd fmla="*/ 640 w 2896" name="T116"/>
                <a:gd fmla="*/ 234 h 1563" name="T117"/>
                <a:gd fmla="*/ 685 w 2896" name="T118"/>
                <a:gd fmla="*/ 200 h 1563" name="T119"/>
                <a:gd fmla="*/ 711 w 2896" name="T120"/>
                <a:gd fmla="*/ 258 h 1563" name="T121"/>
                <a:gd fmla="*/ 713 w 2896" name="T122"/>
                <a:gd fmla="*/ 353 h 1563" name="T123"/>
                <a:gd fmla="*/ 689 w 2896" name="T124"/>
                <a:gd fmla="*/ 384 h 1563"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2896" name="T189"/>
                <a:gd fmla="*/ 0 h 1563" name="T190"/>
                <a:gd fmla="*/ 2896 w 2896" name="T191"/>
                <a:gd fmla="*/ 1563 h 1563"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1563" w="2896">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tx1">
                  <a:lumMod val="85000"/>
                  <a:lumOff val="15000"/>
                </a:schemeClr>
              </a:solidFill>
              <a:prstDash val="solid"/>
              <a:round/>
            </a:ln>
          </p:spPr>
          <p:txBody>
            <a:bodyPr/>
            <a:lstStyle/>
            <a:p>
              <a:pPr eaLnBrk="1" fontAlgn="auto" hangingPunct="1">
                <a:buFont charset="0" panose="020b0604020202020204" pitchFamily="34" typeface="Arial"/>
                <a:buNone/>
                <a:defRPr/>
              </a:pPr>
              <a:endParaRPr altLang="en-US" lang="zh-CN" noProof="1" sz="2400">
                <a:solidFill>
                  <a:prstClr val="black"/>
                </a:solidFill>
                <a:latin typeface="+mj-ea"/>
                <a:ea typeface="+mj-ea"/>
              </a:endParaRPr>
            </a:p>
          </p:txBody>
        </p:sp>
        <p:sp>
          <p:nvSpPr>
            <p:cNvPr id="33" name="Freeform 71"/>
            <p:cNvSpPr/>
            <p:nvPr/>
          </p:nvSpPr>
          <p:spPr bwMode="gray">
            <a:xfrm>
              <a:off x="2215" y="3052"/>
              <a:ext cx="676" cy="694"/>
            </a:xfrm>
            <a:custGeom>
              <a:gdLst>
                <a:gd fmla="*/ 297 w 1352" name="T0"/>
                <a:gd fmla="*/ 258 h 1388" name="T1"/>
                <a:gd fmla="*/ 288 w 1352" name="T2"/>
                <a:gd fmla="*/ 267 h 1388" name="T3"/>
                <a:gd fmla="*/ 280 w 1352" name="T4"/>
                <a:gd fmla="*/ 277 h 1388" name="T5"/>
                <a:gd fmla="*/ 265 w 1352" name="T6"/>
                <a:gd fmla="*/ 279 h 1388" name="T7"/>
                <a:gd fmla="*/ 258 w 1352" name="T8"/>
                <a:gd fmla="*/ 281 h 1388" name="T9"/>
                <a:gd fmla="*/ 248 w 1352" name="T10"/>
                <a:gd fmla="*/ 285 h 1388" name="T11"/>
                <a:gd fmla="*/ 240 w 1352" name="T12"/>
                <a:gd fmla="*/ 279 h 1388" name="T13"/>
                <a:gd fmla="*/ 237 w 1352" name="T14"/>
                <a:gd fmla="*/ 285 h 1388" name="T15"/>
                <a:gd fmla="*/ 231 w 1352" name="T16"/>
                <a:gd fmla="*/ 284 h 1388" name="T17"/>
                <a:gd fmla="*/ 228 w 1352" name="T18"/>
                <a:gd fmla="*/ 281 h 1388" name="T19"/>
                <a:gd fmla="*/ 218 w 1352" name="T20"/>
                <a:gd fmla="*/ 290 h 1388" name="T21"/>
                <a:gd fmla="*/ 202 w 1352" name="T22"/>
                <a:gd fmla="*/ 282 h 1388" name="T23"/>
                <a:gd fmla="*/ 188 w 1352" name="T24"/>
                <a:gd fmla="*/ 290 h 1388" name="T25"/>
                <a:gd fmla="*/ 174 w 1352" name="T26"/>
                <a:gd fmla="*/ 293 h 1388" name="T27"/>
                <a:gd fmla="*/ 162 w 1352" name="T28"/>
                <a:gd fmla="*/ 303 h 1388" name="T29"/>
                <a:gd fmla="*/ 169 w 1352" name="T30"/>
                <a:gd fmla="*/ 330 h 1388" name="T31"/>
                <a:gd fmla="*/ 165 w 1352" name="T32"/>
                <a:gd fmla="*/ 346 h 1388" name="T33"/>
                <a:gd fmla="*/ 146 w 1352" name="T34"/>
                <a:gd fmla="*/ 341 h 1388" name="T35"/>
                <a:gd fmla="*/ 142 w 1352" name="T36"/>
                <a:gd fmla="*/ 322 h 1388" name="T37"/>
                <a:gd fmla="*/ 130 w 1352" name="T38"/>
                <a:gd fmla="*/ 330 h 1388" name="T39"/>
                <a:gd fmla="*/ 113 w 1352" name="T40"/>
                <a:gd fmla="*/ 336 h 1388" name="T41"/>
                <a:gd fmla="*/ 98 w 1352" name="T42"/>
                <a:gd fmla="*/ 327 h 1388" name="T43"/>
                <a:gd fmla="*/ 94 w 1352" name="T44"/>
                <a:gd fmla="*/ 310 h 1388" name="T45"/>
                <a:gd fmla="*/ 76 w 1352" name="T46"/>
                <a:gd fmla="*/ 308 h 1388" name="T47"/>
                <a:gd fmla="*/ 67 w 1352" name="T48"/>
                <a:gd fmla="*/ 301 h 1388" name="T49"/>
                <a:gd fmla="*/ 72 w 1352" name="T50"/>
                <a:gd fmla="*/ 280 h 1388" name="T51"/>
                <a:gd fmla="*/ 79 w 1352" name="T52"/>
                <a:gd fmla="*/ 267 h 1388" name="T53"/>
                <a:gd fmla="*/ 63 w 1352" name="T54"/>
                <a:gd fmla="*/ 263 h 1388" name="T55"/>
                <a:gd fmla="*/ 53 w 1352" name="T56"/>
                <a:gd fmla="*/ 245 h 1388" name="T57"/>
                <a:gd fmla="*/ 47 w 1352" name="T58"/>
                <a:gd fmla="*/ 227 h 1388" name="T59"/>
                <a:gd fmla="*/ 51 w 1352" name="T60"/>
                <a:gd fmla="*/ 218 h 1388" name="T61"/>
                <a:gd fmla="*/ 48 w 1352" name="T62"/>
                <a:gd fmla="*/ 217 h 1388" name="T63"/>
                <a:gd fmla="*/ 24 w 1352" name="T64"/>
                <a:gd fmla="*/ 220 h 1388" name="T65"/>
                <a:gd fmla="*/ 9 w 1352" name="T66"/>
                <a:gd fmla="*/ 229 h 1388" name="T67"/>
                <a:gd fmla="*/ 3 w 1352" name="T68"/>
                <a:gd fmla="*/ 224 h 1388" name="T69"/>
                <a:gd fmla="*/ 8 w 1352" name="T70"/>
                <a:gd fmla="*/ 215 h 1388" name="T71"/>
                <a:gd fmla="*/ 3 w 1352" name="T72"/>
                <a:gd fmla="*/ 206 h 1388" name="T73"/>
                <a:gd fmla="*/ 5 w 1352" name="T74"/>
                <a:gd fmla="*/ 189 h 1388" name="T75"/>
                <a:gd fmla="*/ 15 w 1352" name="T76"/>
                <a:gd fmla="*/ 172 h 1388" name="T77"/>
                <a:gd fmla="*/ 28 w 1352" name="T78"/>
                <a:gd fmla="*/ 162 h 1388" name="T79"/>
                <a:gd fmla="*/ 38 w 1352" name="T80"/>
                <a:gd fmla="*/ 150 h 1388" name="T81"/>
                <a:gd fmla="*/ 49 w 1352" name="T82"/>
                <a:gd fmla="*/ 131 h 1388" name="T83"/>
                <a:gd fmla="*/ 53 w 1352" name="T84"/>
                <a:gd fmla="*/ 89 h 1388" name="T85"/>
                <a:gd fmla="*/ 47 w 1352" name="T86"/>
                <a:gd fmla="*/ 72 h 1388" name="T87"/>
                <a:gd fmla="*/ 31 w 1352" name="T88"/>
                <a:gd fmla="*/ 60 h 1388" name="T89"/>
                <a:gd fmla="*/ 51 w 1352" name="T90"/>
                <a:gd fmla="*/ 42 h 1388" name="T91"/>
                <a:gd fmla="*/ 78 w 1352" name="T92"/>
                <a:gd fmla="*/ 44 h 1388" name="T93"/>
                <a:gd fmla="*/ 112 w 1352" name="T94"/>
                <a:gd fmla="*/ 60 h 1388" name="T95"/>
                <a:gd fmla="*/ 170 w 1352" name="T96"/>
                <a:gd fmla="*/ 138 h 1388" name="T97"/>
                <a:gd fmla="*/ 214 w 1352" name="T98"/>
                <a:gd fmla="*/ 109 h 1388" name="T99"/>
                <a:gd fmla="*/ 229 w 1352" name="T100"/>
                <a:gd fmla="*/ 50 h 1388" name="T101"/>
                <a:gd fmla="*/ 248 w 1352" name="T102"/>
                <a:gd fmla="*/ 26 h 1388" name="T103"/>
                <a:gd fmla="*/ 289 w 1352" name="T104"/>
                <a:gd fmla="*/ 47 h 1388" name="T105"/>
                <a:gd fmla="*/ 266 w 1352" name="T106"/>
                <a:gd fmla="*/ 82 h 1388" name="T107"/>
                <a:gd fmla="*/ 240 w 1352" name="T108"/>
                <a:gd fmla="*/ 101 h 1388" name="T109"/>
                <a:gd fmla="*/ 276 w 1352" name="T110"/>
                <a:gd fmla="*/ 122 h 1388" name="T111"/>
                <a:gd fmla="*/ 280 w 1352" name="T112"/>
                <a:gd fmla="*/ 183 h 1388" name="T113"/>
                <a:gd fmla="*/ 300 w 1352" name="T114"/>
                <a:gd fmla="*/ 216 h 1388" name="T115"/>
                <a:gd fmla="*/ 338 w 1352" name="T116"/>
                <a:gd fmla="*/ 225 h 138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352" name="T177"/>
                <a:gd fmla="*/ 0 h 1388" name="T178"/>
                <a:gd fmla="*/ 1352 w 1352" name="T179"/>
                <a:gd fmla="*/ 1388 h 1388"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388" w="1352">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tx1">
                  <a:lumMod val="85000"/>
                  <a:lumOff val="15000"/>
                </a:schemeClr>
              </a:solidFill>
              <a:prstDash val="solid"/>
              <a:round/>
            </a:ln>
          </p:spPr>
          <p:txBody>
            <a:bodyPr/>
            <a:lstStyle/>
            <a:p>
              <a:pPr eaLnBrk="1" fontAlgn="auto" hangingPunct="1">
                <a:buFont charset="0" panose="020b0604020202020204" pitchFamily="34" typeface="Arial"/>
                <a:buNone/>
                <a:defRPr/>
              </a:pPr>
              <a:endParaRPr altLang="en-US" lang="zh-CN" noProof="1" sz="2400">
                <a:solidFill>
                  <a:prstClr val="black"/>
                </a:solidFill>
                <a:latin typeface="+mj-ea"/>
                <a:ea typeface="+mj-ea"/>
              </a:endParaRPr>
            </a:p>
          </p:txBody>
        </p:sp>
        <p:sp>
          <p:nvSpPr>
            <p:cNvPr id="34" name="Freeform 72"/>
            <p:cNvSpPr/>
            <p:nvPr/>
          </p:nvSpPr>
          <p:spPr bwMode="gray">
            <a:xfrm>
              <a:off x="2215" y="3052"/>
              <a:ext cx="676" cy="694"/>
            </a:xfrm>
            <a:custGeom>
              <a:gdLst>
                <a:gd fmla="*/ 297 w 1352" name="T0"/>
                <a:gd fmla="*/ 258 h 1388" name="T1"/>
                <a:gd fmla="*/ 288 w 1352" name="T2"/>
                <a:gd fmla="*/ 267 h 1388" name="T3"/>
                <a:gd fmla="*/ 280 w 1352" name="T4"/>
                <a:gd fmla="*/ 277 h 1388" name="T5"/>
                <a:gd fmla="*/ 265 w 1352" name="T6"/>
                <a:gd fmla="*/ 279 h 1388" name="T7"/>
                <a:gd fmla="*/ 258 w 1352" name="T8"/>
                <a:gd fmla="*/ 281 h 1388" name="T9"/>
                <a:gd fmla="*/ 248 w 1352" name="T10"/>
                <a:gd fmla="*/ 285 h 1388" name="T11"/>
                <a:gd fmla="*/ 240 w 1352" name="T12"/>
                <a:gd fmla="*/ 279 h 1388" name="T13"/>
                <a:gd fmla="*/ 237 w 1352" name="T14"/>
                <a:gd fmla="*/ 285 h 1388" name="T15"/>
                <a:gd fmla="*/ 231 w 1352" name="T16"/>
                <a:gd fmla="*/ 284 h 1388" name="T17"/>
                <a:gd fmla="*/ 228 w 1352" name="T18"/>
                <a:gd fmla="*/ 281 h 1388" name="T19"/>
                <a:gd fmla="*/ 218 w 1352" name="T20"/>
                <a:gd fmla="*/ 290 h 1388" name="T21"/>
                <a:gd fmla="*/ 202 w 1352" name="T22"/>
                <a:gd fmla="*/ 282 h 1388" name="T23"/>
                <a:gd fmla="*/ 188 w 1352" name="T24"/>
                <a:gd fmla="*/ 290 h 1388" name="T25"/>
                <a:gd fmla="*/ 174 w 1352" name="T26"/>
                <a:gd fmla="*/ 293 h 1388" name="T27"/>
                <a:gd fmla="*/ 162 w 1352" name="T28"/>
                <a:gd fmla="*/ 303 h 1388" name="T29"/>
                <a:gd fmla="*/ 169 w 1352" name="T30"/>
                <a:gd fmla="*/ 330 h 1388" name="T31"/>
                <a:gd fmla="*/ 165 w 1352" name="T32"/>
                <a:gd fmla="*/ 346 h 1388" name="T33"/>
                <a:gd fmla="*/ 146 w 1352" name="T34"/>
                <a:gd fmla="*/ 341 h 1388" name="T35"/>
                <a:gd fmla="*/ 142 w 1352" name="T36"/>
                <a:gd fmla="*/ 322 h 1388" name="T37"/>
                <a:gd fmla="*/ 130 w 1352" name="T38"/>
                <a:gd fmla="*/ 330 h 1388" name="T39"/>
                <a:gd fmla="*/ 113 w 1352" name="T40"/>
                <a:gd fmla="*/ 336 h 1388" name="T41"/>
                <a:gd fmla="*/ 98 w 1352" name="T42"/>
                <a:gd fmla="*/ 327 h 1388" name="T43"/>
                <a:gd fmla="*/ 94 w 1352" name="T44"/>
                <a:gd fmla="*/ 310 h 1388" name="T45"/>
                <a:gd fmla="*/ 76 w 1352" name="T46"/>
                <a:gd fmla="*/ 308 h 1388" name="T47"/>
                <a:gd fmla="*/ 67 w 1352" name="T48"/>
                <a:gd fmla="*/ 301 h 1388" name="T49"/>
                <a:gd fmla="*/ 72 w 1352" name="T50"/>
                <a:gd fmla="*/ 280 h 1388" name="T51"/>
                <a:gd fmla="*/ 79 w 1352" name="T52"/>
                <a:gd fmla="*/ 267 h 1388" name="T53"/>
                <a:gd fmla="*/ 63 w 1352" name="T54"/>
                <a:gd fmla="*/ 263 h 1388" name="T55"/>
                <a:gd fmla="*/ 53 w 1352" name="T56"/>
                <a:gd fmla="*/ 245 h 1388" name="T57"/>
                <a:gd fmla="*/ 47 w 1352" name="T58"/>
                <a:gd fmla="*/ 227 h 1388" name="T59"/>
                <a:gd fmla="*/ 51 w 1352" name="T60"/>
                <a:gd fmla="*/ 218 h 1388" name="T61"/>
                <a:gd fmla="*/ 48 w 1352" name="T62"/>
                <a:gd fmla="*/ 217 h 1388" name="T63"/>
                <a:gd fmla="*/ 24 w 1352" name="T64"/>
                <a:gd fmla="*/ 220 h 1388" name="T65"/>
                <a:gd fmla="*/ 9 w 1352" name="T66"/>
                <a:gd fmla="*/ 229 h 1388" name="T67"/>
                <a:gd fmla="*/ 3 w 1352" name="T68"/>
                <a:gd fmla="*/ 224 h 1388" name="T69"/>
                <a:gd fmla="*/ 8 w 1352" name="T70"/>
                <a:gd fmla="*/ 215 h 1388" name="T71"/>
                <a:gd fmla="*/ 3 w 1352" name="T72"/>
                <a:gd fmla="*/ 206 h 1388" name="T73"/>
                <a:gd fmla="*/ 5 w 1352" name="T74"/>
                <a:gd fmla="*/ 189 h 1388" name="T75"/>
                <a:gd fmla="*/ 15 w 1352" name="T76"/>
                <a:gd fmla="*/ 172 h 1388" name="T77"/>
                <a:gd fmla="*/ 28 w 1352" name="T78"/>
                <a:gd fmla="*/ 162 h 1388" name="T79"/>
                <a:gd fmla="*/ 38 w 1352" name="T80"/>
                <a:gd fmla="*/ 150 h 1388" name="T81"/>
                <a:gd fmla="*/ 49 w 1352" name="T82"/>
                <a:gd fmla="*/ 131 h 1388" name="T83"/>
                <a:gd fmla="*/ 53 w 1352" name="T84"/>
                <a:gd fmla="*/ 89 h 1388" name="T85"/>
                <a:gd fmla="*/ 47 w 1352" name="T86"/>
                <a:gd fmla="*/ 72 h 1388" name="T87"/>
                <a:gd fmla="*/ 31 w 1352" name="T88"/>
                <a:gd fmla="*/ 60 h 1388" name="T89"/>
                <a:gd fmla="*/ 51 w 1352" name="T90"/>
                <a:gd fmla="*/ 42 h 1388" name="T91"/>
                <a:gd fmla="*/ 78 w 1352" name="T92"/>
                <a:gd fmla="*/ 44 h 1388" name="T93"/>
                <a:gd fmla="*/ 112 w 1352" name="T94"/>
                <a:gd fmla="*/ 60 h 1388" name="T95"/>
                <a:gd fmla="*/ 170 w 1352" name="T96"/>
                <a:gd fmla="*/ 138 h 1388" name="T97"/>
                <a:gd fmla="*/ 214 w 1352" name="T98"/>
                <a:gd fmla="*/ 109 h 1388" name="T99"/>
                <a:gd fmla="*/ 229 w 1352" name="T100"/>
                <a:gd fmla="*/ 50 h 1388" name="T101"/>
                <a:gd fmla="*/ 248 w 1352" name="T102"/>
                <a:gd fmla="*/ 26 h 1388" name="T103"/>
                <a:gd fmla="*/ 289 w 1352" name="T104"/>
                <a:gd fmla="*/ 47 h 1388" name="T105"/>
                <a:gd fmla="*/ 266 w 1352" name="T106"/>
                <a:gd fmla="*/ 82 h 1388" name="T107"/>
                <a:gd fmla="*/ 240 w 1352" name="T108"/>
                <a:gd fmla="*/ 101 h 1388" name="T109"/>
                <a:gd fmla="*/ 276 w 1352" name="T110"/>
                <a:gd fmla="*/ 122 h 1388" name="T111"/>
                <a:gd fmla="*/ 280 w 1352" name="T112"/>
                <a:gd fmla="*/ 183 h 1388" name="T113"/>
                <a:gd fmla="*/ 300 w 1352" name="T114"/>
                <a:gd fmla="*/ 216 h 1388" name="T115"/>
                <a:gd fmla="*/ 338 w 1352" name="T116"/>
                <a:gd fmla="*/ 225 h 138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352" name="T177"/>
                <a:gd fmla="*/ 0 h 1388" name="T178"/>
                <a:gd fmla="*/ 1352 w 1352" name="T179"/>
                <a:gd fmla="*/ 1388 h 1388"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388" w="1352">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tx1">
                  <a:lumMod val="85000"/>
                  <a:lumOff val="15000"/>
                </a:schemeClr>
              </a:solidFill>
              <a:prstDash val="solid"/>
              <a:round/>
            </a:ln>
          </p:spPr>
          <p:txBody>
            <a:bodyPr/>
            <a:lstStyle/>
            <a:p>
              <a:pPr eaLnBrk="1" fontAlgn="auto" hangingPunct="1">
                <a:buFont charset="0" panose="020b0604020202020204" pitchFamily="34" typeface="Arial"/>
                <a:buNone/>
                <a:defRPr/>
              </a:pPr>
              <a:endParaRPr altLang="en-US" lang="zh-CN" noProof="1" sz="2400">
                <a:solidFill>
                  <a:prstClr val="black"/>
                </a:solidFill>
                <a:latin typeface="+mj-ea"/>
                <a:ea typeface="+mj-ea"/>
              </a:endParaRPr>
            </a:p>
          </p:txBody>
        </p:sp>
        <p:sp>
          <p:nvSpPr>
            <p:cNvPr id="35" name="Freeform 73"/>
            <p:cNvSpPr/>
            <p:nvPr/>
          </p:nvSpPr>
          <p:spPr bwMode="gray">
            <a:xfrm>
              <a:off x="2755" y="3269"/>
              <a:ext cx="596" cy="432"/>
            </a:xfrm>
            <a:custGeom>
              <a:gdLst>
                <a:gd fmla="*/ 209 w 1191" name="T0"/>
                <a:gd fmla="*/ 213 h 864" name="T1"/>
                <a:gd fmla="*/ 202 w 1191" name="T2"/>
                <a:gd fmla="*/ 215 h 864" name="T3"/>
                <a:gd fmla="*/ 195 w 1191" name="T4"/>
                <a:gd fmla="*/ 214 h 864" name="T5"/>
                <a:gd fmla="*/ 186 w 1191" name="T6"/>
                <a:gd fmla="*/ 210 h 864" name="T7"/>
                <a:gd fmla="*/ 180 w 1191" name="T8"/>
                <a:gd fmla="*/ 210 h 864" name="T9"/>
                <a:gd fmla="*/ 174 w 1191" name="T10"/>
                <a:gd fmla="*/ 203 h 864" name="T11"/>
                <a:gd fmla="*/ 169 w 1191" name="T12"/>
                <a:gd fmla="*/ 200 h 864" name="T13"/>
                <a:gd fmla="*/ 163 w 1191" name="T14"/>
                <a:gd fmla="*/ 210 h 864" name="T15"/>
                <a:gd fmla="*/ 155 w 1191" name="T16"/>
                <a:gd fmla="*/ 214 h 864" name="T17"/>
                <a:gd fmla="*/ 146 w 1191" name="T18"/>
                <a:gd fmla="*/ 216 h 864" name="T19"/>
                <a:gd fmla="*/ 140 w 1191" name="T20"/>
                <a:gd fmla="*/ 211 h 864" name="T21"/>
                <a:gd fmla="*/ 133 w 1191" name="T22"/>
                <a:gd fmla="*/ 213 h 864" name="T23"/>
                <a:gd fmla="*/ 123 w 1191" name="T24"/>
                <a:gd fmla="*/ 213 h 864" name="T25"/>
                <a:gd fmla="*/ 112 w 1191" name="T26"/>
                <a:gd fmla="*/ 206 h 864" name="T27"/>
                <a:gd fmla="*/ 101 w 1191" name="T28"/>
                <a:gd fmla="*/ 198 h 864" name="T29"/>
                <a:gd fmla="*/ 93 w 1191" name="T30"/>
                <a:gd fmla="*/ 189 h 864" name="T31"/>
                <a:gd fmla="*/ 88 w 1191" name="T32"/>
                <a:gd fmla="*/ 176 h 864" name="T33"/>
                <a:gd fmla="*/ 91 w 1191" name="T34"/>
                <a:gd fmla="*/ 171 h 864" name="T35"/>
                <a:gd fmla="*/ 94 w 1191" name="T36"/>
                <a:gd fmla="*/ 170 h 864" name="T37"/>
                <a:gd fmla="*/ 96 w 1191" name="T38"/>
                <a:gd fmla="*/ 167 h 864" name="T39"/>
                <a:gd fmla="*/ 87 w 1191" name="T40"/>
                <a:gd fmla="*/ 160 h 864" name="T41"/>
                <a:gd fmla="*/ 79 w 1191" name="T42"/>
                <a:gd fmla="*/ 161 h 864" name="T43"/>
                <a:gd fmla="*/ 74 w 1191" name="T44"/>
                <a:gd fmla="*/ 163 h 864" name="T45"/>
                <a:gd fmla="*/ 66 w 1191" name="T46"/>
                <a:gd fmla="*/ 158 h 864" name="T47"/>
                <a:gd fmla="*/ 60 w 1191" name="T48"/>
                <a:gd fmla="*/ 161 h 864" name="T49"/>
                <a:gd fmla="*/ 52 w 1191" name="T50"/>
                <a:gd fmla="*/ 156 h 864" name="T51"/>
                <a:gd fmla="*/ 46 w 1191" name="T52"/>
                <a:gd fmla="*/ 152 h 864" name="T53"/>
                <a:gd fmla="*/ 66 w 1191" name="T54"/>
                <a:gd fmla="*/ 135 h 864" name="T55"/>
                <a:gd fmla="*/ 53 w 1191" name="T56"/>
                <a:gd fmla="*/ 114 h 864" name="T57"/>
                <a:gd fmla="*/ 29 w 1191" name="T58"/>
                <a:gd fmla="*/ 108 h 864" name="T59"/>
                <a:gd fmla="*/ 8 w 1191" name="T60"/>
                <a:gd fmla="*/ 101 h 864" name="T61"/>
                <a:gd fmla="*/ 26 w 1191" name="T62"/>
                <a:gd fmla="*/ 74 h 864" name="T63"/>
                <a:gd fmla="*/ 63 w 1191" name="T64"/>
                <a:gd fmla="*/ 84 h 864" name="T65"/>
                <a:gd fmla="*/ 77 w 1191" name="T66"/>
                <a:gd fmla="*/ 70 h 864" name="T67"/>
                <a:gd fmla="*/ 100 w 1191" name="T68"/>
                <a:gd fmla="*/ 52 h 864" name="T69"/>
                <a:gd fmla="*/ 124 w 1191" name="T70"/>
                <a:gd fmla="*/ 56 h 864" name="T71"/>
                <a:gd fmla="*/ 144 w 1191" name="T72"/>
                <a:gd fmla="*/ 48 h 864" name="T73"/>
                <a:gd fmla="*/ 165 w 1191" name="T74"/>
                <a:gd fmla="*/ 40 h 864" name="T75"/>
                <a:gd fmla="*/ 182 w 1191" name="T76"/>
                <a:gd fmla="*/ 27 h 864" name="T77"/>
                <a:gd fmla="*/ 200 w 1191" name="T78"/>
                <a:gd fmla="*/ 19 h 864" name="T79"/>
                <a:gd fmla="*/ 217 w 1191" name="T80"/>
                <a:gd fmla="*/ 9 h 864" name="T81"/>
                <a:gd fmla="*/ 244 w 1191" name="T82"/>
                <a:gd fmla="*/ 5 h 864" name="T83"/>
                <a:gd fmla="*/ 260 w 1191" name="T84"/>
                <a:gd fmla="*/ 18 h 864" name="T85"/>
                <a:gd fmla="*/ 252 w 1191" name="T86"/>
                <a:gd fmla="*/ 54 h 864" name="T87"/>
                <a:gd fmla="*/ 274 w 1191" name="T88"/>
                <a:gd fmla="*/ 71 h 864" name="T89"/>
                <a:gd fmla="*/ 298 w 1191" name="T90"/>
                <a:gd fmla="*/ 81 h 864" name="T91"/>
                <a:gd fmla="*/ 282 w 1191" name="T92"/>
                <a:gd fmla="*/ 108 h 864" name="T93"/>
                <a:gd fmla="*/ 260 w 1191" name="T94"/>
                <a:gd fmla="*/ 161 h 864" name="T95"/>
                <a:gd fmla="*/ 248 w 1191" name="T96"/>
                <a:gd fmla="*/ 182 h 864" name="T97"/>
                <a:gd fmla="*/ 225 w 1191" name="T98"/>
                <a:gd fmla="*/ 197 h 864"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1191" name="T150"/>
                <a:gd fmla="*/ 0 h 864" name="T151"/>
                <a:gd fmla="*/ 1191 w 1191" name="T152"/>
                <a:gd fmla="*/ 864 h 864"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864" w="1191">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tx1">
                  <a:lumMod val="85000"/>
                  <a:lumOff val="15000"/>
                </a:schemeClr>
              </a:solidFill>
              <a:prstDash val="solid"/>
              <a:round/>
            </a:ln>
          </p:spPr>
          <p:txBody>
            <a:bodyPr/>
            <a:lstStyle/>
            <a:p>
              <a:pPr eaLnBrk="1" fontAlgn="auto" hangingPunct="1">
                <a:buFont charset="0" panose="020b0604020202020204" pitchFamily="34" typeface="Arial"/>
                <a:buNone/>
                <a:defRPr/>
              </a:pPr>
              <a:endParaRPr altLang="en-US" lang="zh-CN" noProof="1" sz="2400">
                <a:solidFill>
                  <a:prstClr val="black"/>
                </a:solidFill>
                <a:latin typeface="+mj-ea"/>
                <a:ea typeface="+mj-ea"/>
              </a:endParaRPr>
            </a:p>
          </p:txBody>
        </p:sp>
        <p:sp>
          <p:nvSpPr>
            <p:cNvPr id="36" name="Freeform 74"/>
            <p:cNvSpPr/>
            <p:nvPr/>
          </p:nvSpPr>
          <p:spPr bwMode="gray">
            <a:xfrm>
              <a:off x="2755" y="3269"/>
              <a:ext cx="596" cy="432"/>
            </a:xfrm>
            <a:custGeom>
              <a:gdLst>
                <a:gd fmla="*/ 209 w 1191" name="T0"/>
                <a:gd fmla="*/ 213 h 864" name="T1"/>
                <a:gd fmla="*/ 202 w 1191" name="T2"/>
                <a:gd fmla="*/ 215 h 864" name="T3"/>
                <a:gd fmla="*/ 195 w 1191" name="T4"/>
                <a:gd fmla="*/ 214 h 864" name="T5"/>
                <a:gd fmla="*/ 186 w 1191" name="T6"/>
                <a:gd fmla="*/ 210 h 864" name="T7"/>
                <a:gd fmla="*/ 180 w 1191" name="T8"/>
                <a:gd fmla="*/ 210 h 864" name="T9"/>
                <a:gd fmla="*/ 174 w 1191" name="T10"/>
                <a:gd fmla="*/ 203 h 864" name="T11"/>
                <a:gd fmla="*/ 169 w 1191" name="T12"/>
                <a:gd fmla="*/ 200 h 864" name="T13"/>
                <a:gd fmla="*/ 163 w 1191" name="T14"/>
                <a:gd fmla="*/ 210 h 864" name="T15"/>
                <a:gd fmla="*/ 155 w 1191" name="T16"/>
                <a:gd fmla="*/ 214 h 864" name="T17"/>
                <a:gd fmla="*/ 146 w 1191" name="T18"/>
                <a:gd fmla="*/ 216 h 864" name="T19"/>
                <a:gd fmla="*/ 140 w 1191" name="T20"/>
                <a:gd fmla="*/ 211 h 864" name="T21"/>
                <a:gd fmla="*/ 133 w 1191" name="T22"/>
                <a:gd fmla="*/ 213 h 864" name="T23"/>
                <a:gd fmla="*/ 123 w 1191" name="T24"/>
                <a:gd fmla="*/ 213 h 864" name="T25"/>
                <a:gd fmla="*/ 112 w 1191" name="T26"/>
                <a:gd fmla="*/ 206 h 864" name="T27"/>
                <a:gd fmla="*/ 101 w 1191" name="T28"/>
                <a:gd fmla="*/ 198 h 864" name="T29"/>
                <a:gd fmla="*/ 93 w 1191" name="T30"/>
                <a:gd fmla="*/ 189 h 864" name="T31"/>
                <a:gd fmla="*/ 88 w 1191" name="T32"/>
                <a:gd fmla="*/ 176 h 864" name="T33"/>
                <a:gd fmla="*/ 91 w 1191" name="T34"/>
                <a:gd fmla="*/ 171 h 864" name="T35"/>
                <a:gd fmla="*/ 94 w 1191" name="T36"/>
                <a:gd fmla="*/ 170 h 864" name="T37"/>
                <a:gd fmla="*/ 96 w 1191" name="T38"/>
                <a:gd fmla="*/ 167 h 864" name="T39"/>
                <a:gd fmla="*/ 87 w 1191" name="T40"/>
                <a:gd fmla="*/ 160 h 864" name="T41"/>
                <a:gd fmla="*/ 79 w 1191" name="T42"/>
                <a:gd fmla="*/ 161 h 864" name="T43"/>
                <a:gd fmla="*/ 74 w 1191" name="T44"/>
                <a:gd fmla="*/ 163 h 864" name="T45"/>
                <a:gd fmla="*/ 66 w 1191" name="T46"/>
                <a:gd fmla="*/ 158 h 864" name="T47"/>
                <a:gd fmla="*/ 60 w 1191" name="T48"/>
                <a:gd fmla="*/ 161 h 864" name="T49"/>
                <a:gd fmla="*/ 52 w 1191" name="T50"/>
                <a:gd fmla="*/ 156 h 864" name="T51"/>
                <a:gd fmla="*/ 46 w 1191" name="T52"/>
                <a:gd fmla="*/ 152 h 864" name="T53"/>
                <a:gd fmla="*/ 66 w 1191" name="T54"/>
                <a:gd fmla="*/ 135 h 864" name="T55"/>
                <a:gd fmla="*/ 53 w 1191" name="T56"/>
                <a:gd fmla="*/ 114 h 864" name="T57"/>
                <a:gd fmla="*/ 29 w 1191" name="T58"/>
                <a:gd fmla="*/ 108 h 864" name="T59"/>
                <a:gd fmla="*/ 8 w 1191" name="T60"/>
                <a:gd fmla="*/ 101 h 864" name="T61"/>
                <a:gd fmla="*/ 26 w 1191" name="T62"/>
                <a:gd fmla="*/ 74 h 864" name="T63"/>
                <a:gd fmla="*/ 63 w 1191" name="T64"/>
                <a:gd fmla="*/ 84 h 864" name="T65"/>
                <a:gd fmla="*/ 77 w 1191" name="T66"/>
                <a:gd fmla="*/ 70 h 864" name="T67"/>
                <a:gd fmla="*/ 100 w 1191" name="T68"/>
                <a:gd fmla="*/ 52 h 864" name="T69"/>
                <a:gd fmla="*/ 124 w 1191" name="T70"/>
                <a:gd fmla="*/ 56 h 864" name="T71"/>
                <a:gd fmla="*/ 144 w 1191" name="T72"/>
                <a:gd fmla="*/ 48 h 864" name="T73"/>
                <a:gd fmla="*/ 165 w 1191" name="T74"/>
                <a:gd fmla="*/ 40 h 864" name="T75"/>
                <a:gd fmla="*/ 182 w 1191" name="T76"/>
                <a:gd fmla="*/ 27 h 864" name="T77"/>
                <a:gd fmla="*/ 200 w 1191" name="T78"/>
                <a:gd fmla="*/ 19 h 864" name="T79"/>
                <a:gd fmla="*/ 217 w 1191" name="T80"/>
                <a:gd fmla="*/ 9 h 864" name="T81"/>
                <a:gd fmla="*/ 244 w 1191" name="T82"/>
                <a:gd fmla="*/ 5 h 864" name="T83"/>
                <a:gd fmla="*/ 260 w 1191" name="T84"/>
                <a:gd fmla="*/ 18 h 864" name="T85"/>
                <a:gd fmla="*/ 252 w 1191" name="T86"/>
                <a:gd fmla="*/ 54 h 864" name="T87"/>
                <a:gd fmla="*/ 274 w 1191" name="T88"/>
                <a:gd fmla="*/ 71 h 864" name="T89"/>
                <a:gd fmla="*/ 298 w 1191" name="T90"/>
                <a:gd fmla="*/ 81 h 864" name="T91"/>
                <a:gd fmla="*/ 282 w 1191" name="T92"/>
                <a:gd fmla="*/ 108 h 864" name="T93"/>
                <a:gd fmla="*/ 260 w 1191" name="T94"/>
                <a:gd fmla="*/ 161 h 864" name="T95"/>
                <a:gd fmla="*/ 248 w 1191" name="T96"/>
                <a:gd fmla="*/ 182 h 864" name="T97"/>
                <a:gd fmla="*/ 225 w 1191" name="T98"/>
                <a:gd fmla="*/ 197 h 864"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1191" name="T150"/>
                <a:gd fmla="*/ 0 h 864" name="T151"/>
                <a:gd fmla="*/ 1191 w 1191" name="T152"/>
                <a:gd fmla="*/ 864 h 864"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864" w="1191">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solidFill>
              <a:schemeClr val="bg1">
                <a:lumMod val="65000"/>
              </a:schemeClr>
            </a:solidFill>
            <a:ln w="6350">
              <a:solidFill>
                <a:schemeClr val="tx1">
                  <a:lumMod val="85000"/>
                  <a:lumOff val="15000"/>
                </a:schemeClr>
              </a:solidFill>
              <a:prstDash val="solid"/>
              <a:round/>
            </a:ln>
          </p:spPr>
          <p:txBody>
            <a:bodyPr/>
            <a:lstStyle/>
            <a:p>
              <a:pPr eaLnBrk="1" fontAlgn="auto" hangingPunct="1">
                <a:buFont charset="0" panose="020b0604020202020204" pitchFamily="34" typeface="Arial"/>
                <a:buNone/>
                <a:defRPr/>
              </a:pPr>
              <a:endParaRPr altLang="en-US" lang="zh-CN" noProof="1" sz="2400">
                <a:solidFill>
                  <a:prstClr val="black"/>
                </a:solidFill>
                <a:latin typeface="+mj-ea"/>
                <a:ea typeface="+mj-ea"/>
              </a:endParaRPr>
            </a:p>
          </p:txBody>
        </p:sp>
        <p:sp>
          <p:nvSpPr>
            <p:cNvPr id="37" name="Freeform 75"/>
            <p:cNvSpPr/>
            <p:nvPr/>
          </p:nvSpPr>
          <p:spPr bwMode="gray">
            <a:xfrm>
              <a:off x="3116" y="3813"/>
              <a:ext cx="195" cy="172"/>
            </a:xfrm>
            <a:custGeom>
              <a:gdLst>
                <a:gd fmla="*/ 20 w 392" name="T0"/>
                <a:gd fmla="*/ 19 h 344" name="T1"/>
                <a:gd fmla="*/ 17 w 392" name="T2"/>
                <a:gd fmla="*/ 21 h 344" name="T3"/>
                <a:gd fmla="*/ 11 w 392" name="T4"/>
                <a:gd fmla="*/ 27 h 344" name="T5"/>
                <a:gd fmla="*/ 5 w 392" name="T6"/>
                <a:gd fmla="*/ 35 h 344" name="T7"/>
                <a:gd fmla="*/ 1 w 392" name="T8"/>
                <a:gd fmla="*/ 40 h 344" name="T9"/>
                <a:gd fmla="*/ 0 w 392" name="T10"/>
                <a:gd fmla="*/ 50 h 344" name="T11"/>
                <a:gd fmla="*/ 1 w 392" name="T12"/>
                <a:gd fmla="*/ 63 h 344" name="T13"/>
                <a:gd fmla="*/ 5 w 392" name="T14"/>
                <a:gd fmla="*/ 72 h 344" name="T15"/>
                <a:gd fmla="*/ 12 w 392" name="T16"/>
                <a:gd fmla="*/ 78 h 344" name="T17"/>
                <a:gd fmla="*/ 22 w 392" name="T18"/>
                <a:gd fmla="*/ 80 h 344" name="T19"/>
                <a:gd fmla="*/ 28 w 392" name="T20"/>
                <a:gd fmla="*/ 80 h 344" name="T21"/>
                <a:gd fmla="*/ 33 w 392" name="T22"/>
                <a:gd fmla="*/ 81 h 344" name="T23"/>
                <a:gd fmla="*/ 41 w 392" name="T24"/>
                <a:gd fmla="*/ 86 h 344" name="T25"/>
                <a:gd fmla="*/ 46 w 392" name="T26"/>
                <a:gd fmla="*/ 85 h 344" name="T27"/>
                <a:gd fmla="*/ 49 w 392" name="T28"/>
                <a:gd fmla="*/ 80 h 344" name="T29"/>
                <a:gd fmla="*/ 53 w 392" name="T30"/>
                <a:gd fmla="*/ 74 h 344" name="T31"/>
                <a:gd fmla="*/ 59 w 392" name="T32"/>
                <a:gd fmla="*/ 73 h 344" name="T33"/>
                <a:gd fmla="*/ 64 w 392" name="T34"/>
                <a:gd fmla="*/ 69 h 344" name="T35"/>
                <a:gd fmla="*/ 69 w 392" name="T36"/>
                <a:gd fmla="*/ 63 h 344" name="T37"/>
                <a:gd fmla="*/ 76 w 392" name="T38"/>
                <a:gd fmla="*/ 59 h 344" name="T39"/>
                <a:gd fmla="*/ 79 w 392" name="T40"/>
                <a:gd fmla="*/ 52 h 344" name="T41"/>
                <a:gd fmla="*/ 80 w 392" name="T42"/>
                <a:gd fmla="*/ 43 h 344" name="T43"/>
                <a:gd fmla="*/ 85 w 392" name="T44"/>
                <a:gd fmla="*/ 28 h 344" name="T45"/>
                <a:gd fmla="*/ 90 w 392" name="T46"/>
                <a:gd fmla="*/ 21 h 344" name="T47"/>
                <a:gd fmla="*/ 94 w 392" name="T48"/>
                <a:gd fmla="*/ 19 h 344" name="T49"/>
                <a:gd fmla="*/ 97 w 392" name="T50"/>
                <a:gd fmla="*/ 15 h 344" name="T51"/>
                <a:gd fmla="*/ 97 w 392" name="T52"/>
                <a:gd fmla="*/ 9 h 344" name="T53"/>
                <a:gd fmla="*/ 95 w 392" name="T54"/>
                <a:gd fmla="*/ 3 h 344" name="T55"/>
                <a:gd fmla="*/ 88 w 392" name="T56"/>
                <a:gd fmla="*/ 1 h 344" name="T57"/>
                <a:gd fmla="*/ 75 w 392" name="T58"/>
                <a:gd fmla="*/ 1 h 344" name="T59"/>
                <a:gd fmla="*/ 64 w 392" name="T60"/>
                <a:gd fmla="*/ 3 h 344" name="T61"/>
                <a:gd fmla="*/ 55 w 392" name="T62"/>
                <a:gd fmla="*/ 5 h 344" name="T63"/>
                <a:gd fmla="*/ 45 w 392" name="T64"/>
                <a:gd fmla="*/ 7 h 344" name="T65"/>
                <a:gd fmla="*/ 38 w 392" name="T66"/>
                <a:gd fmla="*/ 8 h 344" name="T67"/>
                <a:gd fmla="*/ 33 w 392" name="T68"/>
                <a:gd fmla="*/ 11 h 344" name="T69"/>
                <a:gd fmla="*/ 28 w 392" name="T70"/>
                <a:gd fmla="*/ 12 h 344" name="T71"/>
                <a:gd fmla="*/ 23 w 392" name="T72"/>
                <a:gd fmla="*/ 12 h 344"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392" name="T111"/>
                <a:gd fmla="*/ 0 h 344" name="T112"/>
                <a:gd fmla="*/ 392 w 392" name="T113"/>
                <a:gd fmla="*/ 344 h 344"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344" w="392">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tx1">
                  <a:lumMod val="85000"/>
                  <a:lumOff val="15000"/>
                </a:schemeClr>
              </a:solidFill>
              <a:prstDash val="solid"/>
              <a:round/>
            </a:ln>
          </p:spPr>
          <p:txBody>
            <a:bodyPr/>
            <a:lstStyle/>
            <a:p>
              <a:pPr eaLnBrk="1" fontAlgn="auto" hangingPunct="1">
                <a:buFont charset="0" panose="020b0604020202020204" pitchFamily="34" typeface="Arial"/>
                <a:buNone/>
                <a:defRPr/>
              </a:pPr>
              <a:endParaRPr altLang="en-US" lang="zh-CN" noProof="1" sz="2400">
                <a:solidFill>
                  <a:prstClr val="black"/>
                </a:solidFill>
                <a:latin typeface="+mj-ea"/>
                <a:ea typeface="+mj-ea"/>
              </a:endParaRPr>
            </a:p>
          </p:txBody>
        </p:sp>
        <p:sp>
          <p:nvSpPr>
            <p:cNvPr id="38" name="Freeform 76"/>
            <p:cNvSpPr/>
            <p:nvPr/>
          </p:nvSpPr>
          <p:spPr bwMode="gray">
            <a:xfrm>
              <a:off x="3116" y="3813"/>
              <a:ext cx="195" cy="172"/>
            </a:xfrm>
            <a:custGeom>
              <a:gdLst>
                <a:gd fmla="*/ 20 w 392" name="T0"/>
                <a:gd fmla="*/ 19 h 344" name="T1"/>
                <a:gd fmla="*/ 17 w 392" name="T2"/>
                <a:gd fmla="*/ 21 h 344" name="T3"/>
                <a:gd fmla="*/ 11 w 392" name="T4"/>
                <a:gd fmla="*/ 27 h 344" name="T5"/>
                <a:gd fmla="*/ 5 w 392" name="T6"/>
                <a:gd fmla="*/ 35 h 344" name="T7"/>
                <a:gd fmla="*/ 1 w 392" name="T8"/>
                <a:gd fmla="*/ 40 h 344" name="T9"/>
                <a:gd fmla="*/ 0 w 392" name="T10"/>
                <a:gd fmla="*/ 50 h 344" name="T11"/>
                <a:gd fmla="*/ 1 w 392" name="T12"/>
                <a:gd fmla="*/ 63 h 344" name="T13"/>
                <a:gd fmla="*/ 5 w 392" name="T14"/>
                <a:gd fmla="*/ 72 h 344" name="T15"/>
                <a:gd fmla="*/ 12 w 392" name="T16"/>
                <a:gd fmla="*/ 78 h 344" name="T17"/>
                <a:gd fmla="*/ 22 w 392" name="T18"/>
                <a:gd fmla="*/ 80 h 344" name="T19"/>
                <a:gd fmla="*/ 28 w 392" name="T20"/>
                <a:gd fmla="*/ 80 h 344" name="T21"/>
                <a:gd fmla="*/ 33 w 392" name="T22"/>
                <a:gd fmla="*/ 81 h 344" name="T23"/>
                <a:gd fmla="*/ 41 w 392" name="T24"/>
                <a:gd fmla="*/ 86 h 344" name="T25"/>
                <a:gd fmla="*/ 46 w 392" name="T26"/>
                <a:gd fmla="*/ 85 h 344" name="T27"/>
                <a:gd fmla="*/ 49 w 392" name="T28"/>
                <a:gd fmla="*/ 80 h 344" name="T29"/>
                <a:gd fmla="*/ 53 w 392" name="T30"/>
                <a:gd fmla="*/ 74 h 344" name="T31"/>
                <a:gd fmla="*/ 59 w 392" name="T32"/>
                <a:gd fmla="*/ 73 h 344" name="T33"/>
                <a:gd fmla="*/ 64 w 392" name="T34"/>
                <a:gd fmla="*/ 69 h 344" name="T35"/>
                <a:gd fmla="*/ 69 w 392" name="T36"/>
                <a:gd fmla="*/ 63 h 344" name="T37"/>
                <a:gd fmla="*/ 76 w 392" name="T38"/>
                <a:gd fmla="*/ 59 h 344" name="T39"/>
                <a:gd fmla="*/ 79 w 392" name="T40"/>
                <a:gd fmla="*/ 52 h 344" name="T41"/>
                <a:gd fmla="*/ 80 w 392" name="T42"/>
                <a:gd fmla="*/ 43 h 344" name="T43"/>
                <a:gd fmla="*/ 85 w 392" name="T44"/>
                <a:gd fmla="*/ 28 h 344" name="T45"/>
                <a:gd fmla="*/ 90 w 392" name="T46"/>
                <a:gd fmla="*/ 21 h 344" name="T47"/>
                <a:gd fmla="*/ 94 w 392" name="T48"/>
                <a:gd fmla="*/ 19 h 344" name="T49"/>
                <a:gd fmla="*/ 97 w 392" name="T50"/>
                <a:gd fmla="*/ 15 h 344" name="T51"/>
                <a:gd fmla="*/ 97 w 392" name="T52"/>
                <a:gd fmla="*/ 9 h 344" name="T53"/>
                <a:gd fmla="*/ 95 w 392" name="T54"/>
                <a:gd fmla="*/ 3 h 344" name="T55"/>
                <a:gd fmla="*/ 88 w 392" name="T56"/>
                <a:gd fmla="*/ 1 h 344" name="T57"/>
                <a:gd fmla="*/ 75 w 392" name="T58"/>
                <a:gd fmla="*/ 1 h 344" name="T59"/>
                <a:gd fmla="*/ 64 w 392" name="T60"/>
                <a:gd fmla="*/ 3 h 344" name="T61"/>
                <a:gd fmla="*/ 55 w 392" name="T62"/>
                <a:gd fmla="*/ 5 h 344" name="T63"/>
                <a:gd fmla="*/ 45 w 392" name="T64"/>
                <a:gd fmla="*/ 7 h 344" name="T65"/>
                <a:gd fmla="*/ 38 w 392" name="T66"/>
                <a:gd fmla="*/ 8 h 344" name="T67"/>
                <a:gd fmla="*/ 33 w 392" name="T68"/>
                <a:gd fmla="*/ 11 h 344" name="T69"/>
                <a:gd fmla="*/ 28 w 392" name="T70"/>
                <a:gd fmla="*/ 12 h 344" name="T71"/>
                <a:gd fmla="*/ 23 w 392" name="T72"/>
                <a:gd fmla="*/ 12 h 344"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392" name="T111"/>
                <a:gd fmla="*/ 0 h 344" name="T112"/>
                <a:gd fmla="*/ 392 w 392" name="T113"/>
                <a:gd fmla="*/ 344 h 344"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344" w="392">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tx1">
                  <a:lumMod val="85000"/>
                  <a:lumOff val="15000"/>
                </a:schemeClr>
              </a:solidFill>
              <a:prstDash val="solid"/>
              <a:round/>
            </a:ln>
          </p:spPr>
          <p:txBody>
            <a:bodyPr/>
            <a:lstStyle/>
            <a:p>
              <a:pPr eaLnBrk="1" fontAlgn="auto" hangingPunct="1">
                <a:buFont charset="0" panose="020b0604020202020204" pitchFamily="34" typeface="Arial"/>
                <a:buNone/>
                <a:defRPr/>
              </a:pPr>
              <a:endParaRPr altLang="en-US" lang="zh-CN" noProof="1" sz="2400">
                <a:solidFill>
                  <a:prstClr val="black"/>
                </a:solidFill>
                <a:latin typeface="+mj-ea"/>
                <a:ea typeface="+mj-ea"/>
              </a:endParaRPr>
            </a:p>
          </p:txBody>
        </p:sp>
        <p:sp>
          <p:nvSpPr>
            <p:cNvPr id="39" name="Freeform 77"/>
            <p:cNvSpPr/>
            <p:nvPr/>
          </p:nvSpPr>
          <p:spPr bwMode="gray">
            <a:xfrm>
              <a:off x="3188" y="3319"/>
              <a:ext cx="564" cy="480"/>
            </a:xfrm>
            <a:custGeom>
              <a:gdLst>
                <a:gd fmla="*/ 279 w 1128" name="T0"/>
                <a:gd fmla="*/ 62 h 960" name="T1"/>
                <a:gd fmla="*/ 272 w 1128" name="T2"/>
                <a:gd fmla="*/ 67 h 960" name="T3"/>
                <a:gd fmla="*/ 266 w 1128" name="T4"/>
                <a:gd fmla="*/ 77 h 960" name="T5"/>
                <a:gd fmla="*/ 261 w 1128" name="T6"/>
                <a:gd fmla="*/ 87 h 960" name="T7"/>
                <a:gd fmla="*/ 254 w 1128" name="T8"/>
                <a:gd fmla="*/ 97 h 960" name="T9"/>
                <a:gd fmla="*/ 241 w 1128" name="T10"/>
                <a:gd fmla="*/ 103 h 960" name="T11"/>
                <a:gd fmla="*/ 230 w 1128" name="T12"/>
                <a:gd fmla="*/ 104 h 960" name="T13"/>
                <a:gd fmla="*/ 216 w 1128" name="T14"/>
                <a:gd fmla="*/ 103 h 960" name="T15"/>
                <a:gd fmla="*/ 203 w 1128" name="T16"/>
                <a:gd fmla="*/ 110 h 960" name="T17"/>
                <a:gd fmla="*/ 199 w 1128" name="T18"/>
                <a:gd fmla="*/ 115 h 960" name="T19"/>
                <a:gd fmla="*/ 198 w 1128" name="T20"/>
                <a:gd fmla="*/ 118 h 960" name="T21"/>
                <a:gd fmla="*/ 196 w 1128" name="T22"/>
                <a:gd fmla="*/ 119 h 960" name="T23"/>
                <a:gd fmla="*/ 190 w 1128" name="T24"/>
                <a:gd fmla="*/ 114 h 960" name="T25"/>
                <a:gd fmla="*/ 183 w 1128" name="T26"/>
                <a:gd fmla="*/ 118 h 960" name="T27"/>
                <a:gd fmla="*/ 177 w 1128" name="T28"/>
                <a:gd fmla="*/ 127 h 960" name="T29"/>
                <a:gd fmla="*/ 164 w 1128" name="T30"/>
                <a:gd fmla="*/ 127 h 960" name="T31"/>
                <a:gd fmla="*/ 155 w 1128" name="T32"/>
                <a:gd fmla="*/ 120 h 960" name="T33"/>
                <a:gd fmla="*/ 148 w 1128" name="T34"/>
                <a:gd fmla="*/ 111 h 960" name="T35"/>
                <a:gd fmla="*/ 143 w 1128" name="T36"/>
                <a:gd fmla="*/ 113 h 960" name="T37"/>
                <a:gd fmla="*/ 147 w 1128" name="T38"/>
                <a:gd fmla="*/ 122 h 960" name="T39"/>
                <a:gd fmla="*/ 154 w 1128" name="T40"/>
                <a:gd fmla="*/ 130 h 960" name="T41"/>
                <a:gd fmla="*/ 153 w 1128" name="T42"/>
                <a:gd fmla="*/ 140 h 960" name="T43"/>
                <a:gd fmla="*/ 140 w 1128" name="T44"/>
                <a:gd fmla="*/ 149 h 960" name="T45"/>
                <a:gd fmla="*/ 134 w 1128" name="T46"/>
                <a:gd fmla="*/ 149 h 960" name="T47"/>
                <a:gd fmla="*/ 132 w 1128" name="T48"/>
                <a:gd fmla="*/ 148 h 960" name="T49"/>
                <a:gd fmla="*/ 130 w 1128" name="T50"/>
                <a:gd fmla="*/ 148 h 960" name="T51"/>
                <a:gd fmla="*/ 126 w 1128" name="T52"/>
                <a:gd fmla="*/ 154 h 960" name="T53"/>
                <a:gd fmla="*/ 116 w 1128" name="T54"/>
                <a:gd fmla="*/ 163 h 960" name="T55"/>
                <a:gd fmla="*/ 110 w 1128" name="T56"/>
                <a:gd fmla="*/ 167 h 960" name="T57"/>
                <a:gd fmla="*/ 97 w 1128" name="T58"/>
                <a:gd fmla="*/ 168 h 960" name="T59"/>
                <a:gd fmla="*/ 87 w 1128" name="T60"/>
                <a:gd fmla="*/ 171 h 960" name="T61"/>
                <a:gd fmla="*/ 75 w 1128" name="T62"/>
                <a:gd fmla="*/ 179 h 960" name="T63"/>
                <a:gd fmla="*/ 56 w 1128" name="T64"/>
                <a:gd fmla="*/ 185 h 960" name="T65"/>
                <a:gd fmla="*/ 46 w 1128" name="T66"/>
                <a:gd fmla="*/ 186 h 960" name="T67"/>
                <a:gd fmla="*/ 38 w 1128" name="T68"/>
                <a:gd fmla="*/ 194 h 960" name="T69"/>
                <a:gd fmla="*/ 29 w 1128" name="T70"/>
                <a:gd fmla="*/ 199 h 960" name="T71"/>
                <a:gd fmla="*/ 23 w 1128" name="T72"/>
                <a:gd fmla="*/ 207 h 960" name="T73"/>
                <a:gd fmla="*/ 26 w 1128" name="T74"/>
                <a:gd fmla="*/ 214 h 960" name="T75"/>
                <a:gd fmla="*/ 35 w 1128" name="T76"/>
                <a:gd fmla="*/ 227 h 960" name="T77"/>
                <a:gd fmla="*/ 35 w 1128" name="T78"/>
                <a:gd fmla="*/ 235 h 960" name="T79"/>
                <a:gd fmla="*/ 24 w 1128" name="T80"/>
                <a:gd fmla="*/ 240 h 960" name="T81"/>
                <a:gd fmla="*/ 13 w 1128" name="T82"/>
                <a:gd fmla="*/ 235 h 960" name="T83"/>
                <a:gd fmla="*/ 4 w 1128" name="T84"/>
                <a:gd fmla="*/ 222 h 960" name="T85"/>
                <a:gd fmla="*/ 1 w 1128" name="T86"/>
                <a:gd fmla="*/ 210 h 960" name="T87"/>
                <a:gd fmla="*/ 1 w 1128" name="T88"/>
                <a:gd fmla="*/ 200 h 960" name="T89"/>
                <a:gd fmla="*/ 8 w 1128" name="T90"/>
                <a:gd fmla="*/ 189 h 960" name="T91"/>
                <a:gd fmla="*/ 0 w 1128" name="T92"/>
                <a:gd fmla="*/ 184 h 960" name="T93"/>
                <a:gd fmla="*/ 19 w 1128" name="T94"/>
                <a:gd fmla="*/ 160 h 960" name="T95"/>
                <a:gd fmla="*/ 37 w 1128" name="T96"/>
                <a:gd fmla="*/ 139 h 960" name="T97"/>
                <a:gd fmla="*/ 59 w 1128" name="T98"/>
                <a:gd fmla="*/ 101 h 960" name="T99"/>
                <a:gd fmla="*/ 74 w 1128" name="T100"/>
                <a:gd fmla="*/ 62 h 960" name="T101"/>
                <a:gd fmla="*/ 82 w 1128" name="T102"/>
                <a:gd fmla="*/ 36 h 960" name="T103"/>
                <a:gd fmla="*/ 121 w 1128" name="T104"/>
                <a:gd fmla="*/ 3 h 960" name="T105"/>
                <a:gd fmla="*/ 156 w 1128" name="T106"/>
                <a:gd fmla="*/ 8 h 960" name="T107"/>
                <a:gd fmla="*/ 170 w 1128" name="T108"/>
                <a:gd fmla="*/ 24 h 960" name="T109"/>
                <a:gd fmla="*/ 185 w 1128" name="T110"/>
                <a:gd fmla="*/ 32 h 960" name="T111"/>
                <a:gd fmla="*/ 224 w 1128" name="T112"/>
                <a:gd fmla="*/ 15 h 960" name="T113"/>
                <a:gd fmla="*/ 272 w 1128" name="T114"/>
                <a:gd fmla="*/ 41 h 960"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1128" name="T174"/>
                <a:gd fmla="*/ 0 h 960" name="T175"/>
                <a:gd fmla="*/ 1128 w 1128" name="T176"/>
                <a:gd fmla="*/ 960 h 960"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960" w="1128">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tx1">
                  <a:lumMod val="85000"/>
                  <a:lumOff val="15000"/>
                </a:schemeClr>
              </a:solidFill>
              <a:prstDash val="solid"/>
              <a:round/>
            </a:ln>
          </p:spPr>
          <p:txBody>
            <a:bodyPr/>
            <a:lstStyle/>
            <a:p>
              <a:pPr eaLnBrk="1" fontAlgn="auto" hangingPunct="1">
                <a:buFont charset="0" panose="020b0604020202020204" pitchFamily="34" typeface="Arial"/>
                <a:buNone/>
                <a:defRPr/>
              </a:pPr>
              <a:endParaRPr altLang="en-US" lang="zh-CN" noProof="1" sz="2400">
                <a:solidFill>
                  <a:prstClr val="black"/>
                </a:solidFill>
                <a:latin typeface="+mj-ea"/>
                <a:ea typeface="+mj-ea"/>
              </a:endParaRPr>
            </a:p>
          </p:txBody>
        </p:sp>
        <p:sp>
          <p:nvSpPr>
            <p:cNvPr id="40" name="Freeform 78"/>
            <p:cNvSpPr/>
            <p:nvPr/>
          </p:nvSpPr>
          <p:spPr bwMode="gray">
            <a:xfrm>
              <a:off x="3188" y="3319"/>
              <a:ext cx="564" cy="480"/>
            </a:xfrm>
            <a:custGeom>
              <a:gdLst>
                <a:gd fmla="*/ 279 w 1128" name="T0"/>
                <a:gd fmla="*/ 62 h 960" name="T1"/>
                <a:gd fmla="*/ 272 w 1128" name="T2"/>
                <a:gd fmla="*/ 67 h 960" name="T3"/>
                <a:gd fmla="*/ 266 w 1128" name="T4"/>
                <a:gd fmla="*/ 77 h 960" name="T5"/>
                <a:gd fmla="*/ 261 w 1128" name="T6"/>
                <a:gd fmla="*/ 87 h 960" name="T7"/>
                <a:gd fmla="*/ 254 w 1128" name="T8"/>
                <a:gd fmla="*/ 97 h 960" name="T9"/>
                <a:gd fmla="*/ 241 w 1128" name="T10"/>
                <a:gd fmla="*/ 103 h 960" name="T11"/>
                <a:gd fmla="*/ 230 w 1128" name="T12"/>
                <a:gd fmla="*/ 104 h 960" name="T13"/>
                <a:gd fmla="*/ 216 w 1128" name="T14"/>
                <a:gd fmla="*/ 103 h 960" name="T15"/>
                <a:gd fmla="*/ 203 w 1128" name="T16"/>
                <a:gd fmla="*/ 110 h 960" name="T17"/>
                <a:gd fmla="*/ 199 w 1128" name="T18"/>
                <a:gd fmla="*/ 115 h 960" name="T19"/>
                <a:gd fmla="*/ 198 w 1128" name="T20"/>
                <a:gd fmla="*/ 118 h 960" name="T21"/>
                <a:gd fmla="*/ 196 w 1128" name="T22"/>
                <a:gd fmla="*/ 119 h 960" name="T23"/>
                <a:gd fmla="*/ 190 w 1128" name="T24"/>
                <a:gd fmla="*/ 114 h 960" name="T25"/>
                <a:gd fmla="*/ 183 w 1128" name="T26"/>
                <a:gd fmla="*/ 118 h 960" name="T27"/>
                <a:gd fmla="*/ 177 w 1128" name="T28"/>
                <a:gd fmla="*/ 127 h 960" name="T29"/>
                <a:gd fmla="*/ 164 w 1128" name="T30"/>
                <a:gd fmla="*/ 127 h 960" name="T31"/>
                <a:gd fmla="*/ 155 w 1128" name="T32"/>
                <a:gd fmla="*/ 120 h 960" name="T33"/>
                <a:gd fmla="*/ 148 w 1128" name="T34"/>
                <a:gd fmla="*/ 111 h 960" name="T35"/>
                <a:gd fmla="*/ 143 w 1128" name="T36"/>
                <a:gd fmla="*/ 113 h 960" name="T37"/>
                <a:gd fmla="*/ 147 w 1128" name="T38"/>
                <a:gd fmla="*/ 122 h 960" name="T39"/>
                <a:gd fmla="*/ 154 w 1128" name="T40"/>
                <a:gd fmla="*/ 130 h 960" name="T41"/>
                <a:gd fmla="*/ 153 w 1128" name="T42"/>
                <a:gd fmla="*/ 140 h 960" name="T43"/>
                <a:gd fmla="*/ 140 w 1128" name="T44"/>
                <a:gd fmla="*/ 149 h 960" name="T45"/>
                <a:gd fmla="*/ 134 w 1128" name="T46"/>
                <a:gd fmla="*/ 149 h 960" name="T47"/>
                <a:gd fmla="*/ 132 w 1128" name="T48"/>
                <a:gd fmla="*/ 148 h 960" name="T49"/>
                <a:gd fmla="*/ 130 w 1128" name="T50"/>
                <a:gd fmla="*/ 148 h 960" name="T51"/>
                <a:gd fmla="*/ 126 w 1128" name="T52"/>
                <a:gd fmla="*/ 154 h 960" name="T53"/>
                <a:gd fmla="*/ 116 w 1128" name="T54"/>
                <a:gd fmla="*/ 163 h 960" name="T55"/>
                <a:gd fmla="*/ 110 w 1128" name="T56"/>
                <a:gd fmla="*/ 167 h 960" name="T57"/>
                <a:gd fmla="*/ 97 w 1128" name="T58"/>
                <a:gd fmla="*/ 168 h 960" name="T59"/>
                <a:gd fmla="*/ 87 w 1128" name="T60"/>
                <a:gd fmla="*/ 171 h 960" name="T61"/>
                <a:gd fmla="*/ 75 w 1128" name="T62"/>
                <a:gd fmla="*/ 179 h 960" name="T63"/>
                <a:gd fmla="*/ 56 w 1128" name="T64"/>
                <a:gd fmla="*/ 185 h 960" name="T65"/>
                <a:gd fmla="*/ 46 w 1128" name="T66"/>
                <a:gd fmla="*/ 186 h 960" name="T67"/>
                <a:gd fmla="*/ 38 w 1128" name="T68"/>
                <a:gd fmla="*/ 194 h 960" name="T69"/>
                <a:gd fmla="*/ 29 w 1128" name="T70"/>
                <a:gd fmla="*/ 199 h 960" name="T71"/>
                <a:gd fmla="*/ 23 w 1128" name="T72"/>
                <a:gd fmla="*/ 207 h 960" name="T73"/>
                <a:gd fmla="*/ 26 w 1128" name="T74"/>
                <a:gd fmla="*/ 214 h 960" name="T75"/>
                <a:gd fmla="*/ 35 w 1128" name="T76"/>
                <a:gd fmla="*/ 227 h 960" name="T77"/>
                <a:gd fmla="*/ 35 w 1128" name="T78"/>
                <a:gd fmla="*/ 235 h 960" name="T79"/>
                <a:gd fmla="*/ 24 w 1128" name="T80"/>
                <a:gd fmla="*/ 240 h 960" name="T81"/>
                <a:gd fmla="*/ 13 w 1128" name="T82"/>
                <a:gd fmla="*/ 235 h 960" name="T83"/>
                <a:gd fmla="*/ 4 w 1128" name="T84"/>
                <a:gd fmla="*/ 222 h 960" name="T85"/>
                <a:gd fmla="*/ 1 w 1128" name="T86"/>
                <a:gd fmla="*/ 210 h 960" name="T87"/>
                <a:gd fmla="*/ 1 w 1128" name="T88"/>
                <a:gd fmla="*/ 200 h 960" name="T89"/>
                <a:gd fmla="*/ 8 w 1128" name="T90"/>
                <a:gd fmla="*/ 189 h 960" name="T91"/>
                <a:gd fmla="*/ 0 w 1128" name="T92"/>
                <a:gd fmla="*/ 184 h 960" name="T93"/>
                <a:gd fmla="*/ 19 w 1128" name="T94"/>
                <a:gd fmla="*/ 160 h 960" name="T95"/>
                <a:gd fmla="*/ 37 w 1128" name="T96"/>
                <a:gd fmla="*/ 139 h 960" name="T97"/>
                <a:gd fmla="*/ 59 w 1128" name="T98"/>
                <a:gd fmla="*/ 101 h 960" name="T99"/>
                <a:gd fmla="*/ 74 w 1128" name="T100"/>
                <a:gd fmla="*/ 62 h 960" name="T101"/>
                <a:gd fmla="*/ 82 w 1128" name="T102"/>
                <a:gd fmla="*/ 36 h 960" name="T103"/>
                <a:gd fmla="*/ 121 w 1128" name="T104"/>
                <a:gd fmla="*/ 3 h 960" name="T105"/>
                <a:gd fmla="*/ 156 w 1128" name="T106"/>
                <a:gd fmla="*/ 8 h 960" name="T107"/>
                <a:gd fmla="*/ 170 w 1128" name="T108"/>
                <a:gd fmla="*/ 24 h 960" name="T109"/>
                <a:gd fmla="*/ 185 w 1128" name="T110"/>
                <a:gd fmla="*/ 32 h 960" name="T111"/>
                <a:gd fmla="*/ 224 w 1128" name="T112"/>
                <a:gd fmla="*/ 15 h 960" name="T113"/>
                <a:gd fmla="*/ 272 w 1128" name="T114"/>
                <a:gd fmla="*/ 41 h 960"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1128" name="T174"/>
                <a:gd fmla="*/ 0 h 960" name="T175"/>
                <a:gd fmla="*/ 1128 w 1128" name="T176"/>
                <a:gd fmla="*/ 960 h 960"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960" w="1128">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tx1">
                  <a:lumMod val="85000"/>
                  <a:lumOff val="15000"/>
                </a:schemeClr>
              </a:solidFill>
              <a:prstDash val="solid"/>
              <a:round/>
            </a:ln>
          </p:spPr>
          <p:txBody>
            <a:bodyPr/>
            <a:lstStyle/>
            <a:p>
              <a:pPr eaLnBrk="1" fontAlgn="auto" hangingPunct="1">
                <a:buFont charset="0" panose="020b0604020202020204" pitchFamily="34" typeface="Arial"/>
                <a:buNone/>
                <a:defRPr/>
              </a:pPr>
              <a:endParaRPr altLang="en-US" lang="zh-CN" noProof="1" sz="2400">
                <a:solidFill>
                  <a:prstClr val="black"/>
                </a:solidFill>
                <a:latin typeface="+mj-ea"/>
                <a:ea typeface="+mj-ea"/>
              </a:endParaRPr>
            </a:p>
          </p:txBody>
        </p:sp>
        <p:sp>
          <p:nvSpPr>
            <p:cNvPr id="41" name="Freeform 79"/>
            <p:cNvSpPr/>
            <p:nvPr/>
          </p:nvSpPr>
          <p:spPr bwMode="gray">
            <a:xfrm>
              <a:off x="3636" y="3029"/>
              <a:ext cx="313" cy="413"/>
            </a:xfrm>
            <a:custGeom>
              <a:gdLst>
                <a:gd fmla="*/ 156 w 626" name="T0"/>
                <a:gd fmla="*/ 31 h 825" name="T1"/>
                <a:gd fmla="*/ 154 w 626" name="T2"/>
                <a:gd fmla="*/ 37 h 825" name="T3"/>
                <a:gd fmla="*/ 152 w 626" name="T4"/>
                <a:gd fmla="*/ 44 h 825" name="T5"/>
                <a:gd fmla="*/ 146 w 626" name="T6"/>
                <a:gd fmla="*/ 52 h 825" name="T7"/>
                <a:gd fmla="*/ 138 w 626" name="T8"/>
                <a:gd fmla="*/ 57 h 825" name="T9"/>
                <a:gd fmla="*/ 131 w 626" name="T10"/>
                <a:gd fmla="*/ 61 h 825" name="T11"/>
                <a:gd fmla="*/ 130 w 626" name="T12"/>
                <a:gd fmla="*/ 62 h 825" name="T13"/>
                <a:gd fmla="*/ 132 w 626" name="T14"/>
                <a:gd fmla="*/ 68 h 825" name="T15"/>
                <a:gd fmla="*/ 135 w 626" name="T16"/>
                <a:gd fmla="*/ 75 h 825" name="T17"/>
                <a:gd fmla="*/ 136 w 626" name="T18"/>
                <a:gd fmla="*/ 81 h 825" name="T19"/>
                <a:gd fmla="*/ 136 w 626" name="T20"/>
                <a:gd fmla="*/ 89 h 825" name="T21"/>
                <a:gd fmla="*/ 137 w 626" name="T22"/>
                <a:gd fmla="*/ 95 h 825" name="T23"/>
                <a:gd fmla="*/ 138 w 626" name="T24"/>
                <a:gd fmla="*/ 104 h 825" name="T25"/>
                <a:gd fmla="*/ 131 w 626" name="T26"/>
                <a:gd fmla="*/ 112 h 825" name="T27"/>
                <a:gd fmla="*/ 122 w 626" name="T28"/>
                <a:gd fmla="*/ 120 h 825" name="T29"/>
                <a:gd fmla="*/ 117 w 626" name="T30"/>
                <a:gd fmla="*/ 131 h 825" name="T31"/>
                <a:gd fmla="*/ 115 w 626" name="T32"/>
                <a:gd fmla="*/ 142 h 825" name="T33"/>
                <a:gd fmla="*/ 110 w 626" name="T34"/>
                <a:gd fmla="*/ 151 h 825" name="T35"/>
                <a:gd fmla="*/ 103 w 626" name="T36"/>
                <a:gd fmla="*/ 156 h 825" name="T37"/>
                <a:gd fmla="*/ 94 w 626" name="T38"/>
                <a:gd fmla="*/ 158 h 825" name="T39"/>
                <a:gd fmla="*/ 86 w 626" name="T40"/>
                <a:gd fmla="*/ 161 h 825" name="T41"/>
                <a:gd fmla="*/ 85 w 626" name="T42"/>
                <a:gd fmla="*/ 165 h 825" name="T43"/>
                <a:gd fmla="*/ 89 w 626" name="T44"/>
                <a:gd fmla="*/ 171 h 825" name="T45"/>
                <a:gd fmla="*/ 90 w 626" name="T46"/>
                <a:gd fmla="*/ 176 h 825" name="T47"/>
                <a:gd fmla="*/ 86 w 626" name="T48"/>
                <a:gd fmla="*/ 182 h 825" name="T49"/>
                <a:gd fmla="*/ 80 w 626" name="T50"/>
                <a:gd fmla="*/ 189 h 825" name="T51"/>
                <a:gd fmla="*/ 76 w 626" name="T52"/>
                <a:gd fmla="*/ 193 h 825" name="T53"/>
                <a:gd fmla="*/ 69 w 626" name="T54"/>
                <a:gd fmla="*/ 199 h 825" name="T55"/>
                <a:gd fmla="*/ 61 w 626" name="T56"/>
                <a:gd fmla="*/ 204 h 825" name="T57"/>
                <a:gd fmla="*/ 58 w 626" name="T58"/>
                <a:gd fmla="*/ 207 h 825" name="T59"/>
                <a:gd fmla="*/ 48 w 626" name="T60"/>
                <a:gd fmla="*/ 185 h 825" name="T61"/>
                <a:gd fmla="*/ 22 w 626" name="T62"/>
                <a:gd fmla="*/ 161 h 825" name="T63"/>
                <a:gd fmla="*/ 0 w 626" name="T64"/>
                <a:gd fmla="*/ 146 h 825" name="T65"/>
                <a:gd fmla="*/ 15 w 626" name="T66"/>
                <a:gd fmla="*/ 107 h 825" name="T67"/>
                <a:gd fmla="*/ 20 w 626" name="T68"/>
                <a:gd fmla="*/ 88 h 825" name="T69"/>
                <a:gd fmla="*/ 18 w 626" name="T70"/>
                <a:gd fmla="*/ 67 h 825" name="T71"/>
                <a:gd fmla="*/ 34 w 626" name="T72"/>
                <a:gd fmla="*/ 43 h 825" name="T73"/>
                <a:gd fmla="*/ 42 w 626" name="T74"/>
                <a:gd fmla="*/ 24 h 825" name="T75"/>
                <a:gd fmla="*/ 63 w 626" name="T76"/>
                <a:gd fmla="*/ 17 h 825" name="T77"/>
                <a:gd fmla="*/ 75 w 626" name="T78"/>
                <a:gd fmla="*/ 1 h 825" name="T79"/>
                <a:gd fmla="*/ 92 w 626" name="T80"/>
                <a:gd fmla="*/ 14 h 825" name="T81"/>
                <a:gd fmla="*/ 114 w 626" name="T82"/>
                <a:gd fmla="*/ 32 h 825" name="T83"/>
                <a:gd fmla="*/ 135 w 626" name="T84"/>
                <a:gd fmla="*/ 32 h 825" name="T85"/>
                <a:gd fmla="*/ 151 w 626" name="T86"/>
                <a:gd fmla="*/ 25 h 825"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626" name="T132"/>
                <a:gd fmla="*/ 0 h 825" name="T133"/>
                <a:gd fmla="*/ 626 w 626" name="T134"/>
                <a:gd fmla="*/ 825 h 825"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825" w="626">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tx1">
                  <a:lumMod val="85000"/>
                  <a:lumOff val="15000"/>
                </a:schemeClr>
              </a:solidFill>
              <a:prstDash val="solid"/>
              <a:round/>
            </a:ln>
          </p:spPr>
          <p:txBody>
            <a:bodyPr/>
            <a:lstStyle/>
            <a:p>
              <a:pPr eaLnBrk="1" fontAlgn="auto" hangingPunct="1">
                <a:buFont charset="0" panose="020b0604020202020204" pitchFamily="34" typeface="Arial"/>
                <a:buNone/>
                <a:defRPr/>
              </a:pPr>
              <a:endParaRPr altLang="en-US" lang="zh-CN" noProof="1" sz="2400">
                <a:solidFill>
                  <a:prstClr val="black"/>
                </a:solidFill>
                <a:latin typeface="+mj-ea"/>
                <a:ea typeface="+mj-ea"/>
              </a:endParaRPr>
            </a:p>
          </p:txBody>
        </p:sp>
        <p:sp>
          <p:nvSpPr>
            <p:cNvPr id="42" name="Freeform 80"/>
            <p:cNvSpPr/>
            <p:nvPr/>
          </p:nvSpPr>
          <p:spPr bwMode="gray">
            <a:xfrm>
              <a:off x="3636" y="3029"/>
              <a:ext cx="313" cy="413"/>
            </a:xfrm>
            <a:custGeom>
              <a:gdLst>
                <a:gd fmla="*/ 156 w 626" name="T0"/>
                <a:gd fmla="*/ 31 h 825" name="T1"/>
                <a:gd fmla="*/ 154 w 626" name="T2"/>
                <a:gd fmla="*/ 37 h 825" name="T3"/>
                <a:gd fmla="*/ 152 w 626" name="T4"/>
                <a:gd fmla="*/ 44 h 825" name="T5"/>
                <a:gd fmla="*/ 146 w 626" name="T6"/>
                <a:gd fmla="*/ 52 h 825" name="T7"/>
                <a:gd fmla="*/ 138 w 626" name="T8"/>
                <a:gd fmla="*/ 57 h 825" name="T9"/>
                <a:gd fmla="*/ 131 w 626" name="T10"/>
                <a:gd fmla="*/ 61 h 825" name="T11"/>
                <a:gd fmla="*/ 130 w 626" name="T12"/>
                <a:gd fmla="*/ 62 h 825" name="T13"/>
                <a:gd fmla="*/ 132 w 626" name="T14"/>
                <a:gd fmla="*/ 68 h 825" name="T15"/>
                <a:gd fmla="*/ 135 w 626" name="T16"/>
                <a:gd fmla="*/ 75 h 825" name="T17"/>
                <a:gd fmla="*/ 136 w 626" name="T18"/>
                <a:gd fmla="*/ 81 h 825" name="T19"/>
                <a:gd fmla="*/ 136 w 626" name="T20"/>
                <a:gd fmla="*/ 89 h 825" name="T21"/>
                <a:gd fmla="*/ 137 w 626" name="T22"/>
                <a:gd fmla="*/ 95 h 825" name="T23"/>
                <a:gd fmla="*/ 138 w 626" name="T24"/>
                <a:gd fmla="*/ 104 h 825" name="T25"/>
                <a:gd fmla="*/ 131 w 626" name="T26"/>
                <a:gd fmla="*/ 112 h 825" name="T27"/>
                <a:gd fmla="*/ 122 w 626" name="T28"/>
                <a:gd fmla="*/ 120 h 825" name="T29"/>
                <a:gd fmla="*/ 117 w 626" name="T30"/>
                <a:gd fmla="*/ 131 h 825" name="T31"/>
                <a:gd fmla="*/ 115 w 626" name="T32"/>
                <a:gd fmla="*/ 142 h 825" name="T33"/>
                <a:gd fmla="*/ 110 w 626" name="T34"/>
                <a:gd fmla="*/ 151 h 825" name="T35"/>
                <a:gd fmla="*/ 103 w 626" name="T36"/>
                <a:gd fmla="*/ 156 h 825" name="T37"/>
                <a:gd fmla="*/ 94 w 626" name="T38"/>
                <a:gd fmla="*/ 158 h 825" name="T39"/>
                <a:gd fmla="*/ 86 w 626" name="T40"/>
                <a:gd fmla="*/ 161 h 825" name="T41"/>
                <a:gd fmla="*/ 85 w 626" name="T42"/>
                <a:gd fmla="*/ 165 h 825" name="T43"/>
                <a:gd fmla="*/ 89 w 626" name="T44"/>
                <a:gd fmla="*/ 171 h 825" name="T45"/>
                <a:gd fmla="*/ 90 w 626" name="T46"/>
                <a:gd fmla="*/ 176 h 825" name="T47"/>
                <a:gd fmla="*/ 86 w 626" name="T48"/>
                <a:gd fmla="*/ 182 h 825" name="T49"/>
                <a:gd fmla="*/ 80 w 626" name="T50"/>
                <a:gd fmla="*/ 189 h 825" name="T51"/>
                <a:gd fmla="*/ 76 w 626" name="T52"/>
                <a:gd fmla="*/ 193 h 825" name="T53"/>
                <a:gd fmla="*/ 69 w 626" name="T54"/>
                <a:gd fmla="*/ 199 h 825" name="T55"/>
                <a:gd fmla="*/ 61 w 626" name="T56"/>
                <a:gd fmla="*/ 204 h 825" name="T57"/>
                <a:gd fmla="*/ 58 w 626" name="T58"/>
                <a:gd fmla="*/ 207 h 825" name="T59"/>
                <a:gd fmla="*/ 48 w 626" name="T60"/>
                <a:gd fmla="*/ 185 h 825" name="T61"/>
                <a:gd fmla="*/ 22 w 626" name="T62"/>
                <a:gd fmla="*/ 161 h 825" name="T63"/>
                <a:gd fmla="*/ 0 w 626" name="T64"/>
                <a:gd fmla="*/ 146 h 825" name="T65"/>
                <a:gd fmla="*/ 15 w 626" name="T66"/>
                <a:gd fmla="*/ 107 h 825" name="T67"/>
                <a:gd fmla="*/ 20 w 626" name="T68"/>
                <a:gd fmla="*/ 88 h 825" name="T69"/>
                <a:gd fmla="*/ 18 w 626" name="T70"/>
                <a:gd fmla="*/ 67 h 825" name="T71"/>
                <a:gd fmla="*/ 34 w 626" name="T72"/>
                <a:gd fmla="*/ 43 h 825" name="T73"/>
                <a:gd fmla="*/ 42 w 626" name="T74"/>
                <a:gd fmla="*/ 24 h 825" name="T75"/>
                <a:gd fmla="*/ 63 w 626" name="T76"/>
                <a:gd fmla="*/ 17 h 825" name="T77"/>
                <a:gd fmla="*/ 75 w 626" name="T78"/>
                <a:gd fmla="*/ 1 h 825" name="T79"/>
                <a:gd fmla="*/ 92 w 626" name="T80"/>
                <a:gd fmla="*/ 14 h 825" name="T81"/>
                <a:gd fmla="*/ 114 w 626" name="T82"/>
                <a:gd fmla="*/ 32 h 825" name="T83"/>
                <a:gd fmla="*/ 135 w 626" name="T84"/>
                <a:gd fmla="*/ 32 h 825" name="T85"/>
                <a:gd fmla="*/ 151 w 626" name="T86"/>
                <a:gd fmla="*/ 25 h 825"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626" name="T132"/>
                <a:gd fmla="*/ 0 h 825" name="T133"/>
                <a:gd fmla="*/ 626 w 626" name="T134"/>
                <a:gd fmla="*/ 825 h 825"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825" w="626">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solidFill>
              <a:schemeClr val="bg1">
                <a:lumMod val="65000"/>
              </a:schemeClr>
            </a:solidFill>
            <a:ln w="6350">
              <a:solidFill>
                <a:schemeClr val="tx1">
                  <a:lumMod val="85000"/>
                  <a:lumOff val="15000"/>
                </a:schemeClr>
              </a:solidFill>
              <a:prstDash val="solid"/>
              <a:round/>
            </a:ln>
          </p:spPr>
          <p:txBody>
            <a:bodyPr/>
            <a:lstStyle/>
            <a:p>
              <a:pPr eaLnBrk="1" fontAlgn="auto" hangingPunct="1">
                <a:buFont charset="0" panose="020b0604020202020204" pitchFamily="34" typeface="Arial"/>
                <a:buNone/>
                <a:defRPr/>
              </a:pPr>
              <a:endParaRPr altLang="en-US" lang="zh-CN" noProof="1" sz="2400">
                <a:solidFill>
                  <a:prstClr val="black"/>
                </a:solidFill>
                <a:latin typeface="+mj-ea"/>
                <a:ea typeface="+mj-ea"/>
              </a:endParaRPr>
            </a:p>
          </p:txBody>
        </p:sp>
        <p:sp>
          <p:nvSpPr>
            <p:cNvPr id="43" name="Freeform 81"/>
            <p:cNvSpPr/>
            <p:nvPr/>
          </p:nvSpPr>
          <p:spPr bwMode="gray">
            <a:xfrm>
              <a:off x="3746" y="2774"/>
              <a:ext cx="283" cy="318"/>
            </a:xfrm>
            <a:custGeom>
              <a:gdLst>
                <a:gd fmla="*/ 109 w 565" name="T0"/>
                <a:gd fmla="*/ 11 h 638" name="T1"/>
                <a:gd fmla="*/ 106 w 565" name="T2"/>
                <a:gd fmla="*/ 11 h 638" name="T3"/>
                <a:gd fmla="*/ 103 w 565" name="T4"/>
                <a:gd fmla="*/ 14 h 638" name="T5"/>
                <a:gd fmla="*/ 100 w 565" name="T6"/>
                <a:gd fmla="*/ 21 h 638" name="T7"/>
                <a:gd fmla="*/ 99 w 565" name="T8"/>
                <a:gd fmla="*/ 28 h 638" name="T9"/>
                <a:gd fmla="*/ 96 w 565" name="T10"/>
                <a:gd fmla="*/ 31 h 638" name="T11"/>
                <a:gd fmla="*/ 90 w 565" name="T12"/>
                <a:gd fmla="*/ 29 h 638" name="T13"/>
                <a:gd fmla="*/ 84 w 565" name="T14"/>
                <a:gd fmla="*/ 26 h 638" name="T15"/>
                <a:gd fmla="*/ 80 w 565" name="T16"/>
                <a:gd fmla="*/ 26 h 638" name="T17"/>
                <a:gd fmla="*/ 82 w 565" name="T18"/>
                <a:gd fmla="*/ 32 h 638" name="T19"/>
                <a:gd fmla="*/ 87 w 565" name="T20"/>
                <a:gd fmla="*/ 36 h 638" name="T21"/>
                <a:gd fmla="*/ 93 w 565" name="T22"/>
                <a:gd fmla="*/ 38 h 638" name="T23"/>
                <a:gd fmla="*/ 101 w 565" name="T24"/>
                <a:gd fmla="*/ 35 h 638" name="T25"/>
                <a:gd fmla="*/ 104 w 565" name="T26"/>
                <a:gd fmla="*/ 31 h 638" name="T27"/>
                <a:gd fmla="*/ 106 w 565" name="T28"/>
                <a:gd fmla="*/ 25 h 638" name="T29"/>
                <a:gd fmla="*/ 110 w 565" name="T30"/>
                <a:gd fmla="*/ 24 h 638" name="T31"/>
                <a:gd fmla="*/ 117 w 565" name="T32"/>
                <a:gd fmla="*/ 30 h 638" name="T33"/>
                <a:gd fmla="*/ 126 w 565" name="T34"/>
                <a:gd fmla="*/ 34 h 638" name="T35"/>
                <a:gd fmla="*/ 131 w 565" name="T36"/>
                <a:gd fmla="*/ 36 h 638" name="T37"/>
                <a:gd fmla="*/ 138 w 565" name="T38"/>
                <a:gd fmla="*/ 38 h 638" name="T39"/>
                <a:gd fmla="*/ 142 w 565" name="T40"/>
                <a:gd fmla="*/ 44 h 638" name="T41"/>
                <a:gd fmla="*/ 139 w 565" name="T42"/>
                <a:gd fmla="*/ 51 h 638" name="T43"/>
                <a:gd fmla="*/ 133 w 565" name="T44"/>
                <a:gd fmla="*/ 58 h 638" name="T45"/>
                <a:gd fmla="*/ 130 w 565" name="T46"/>
                <a:gd fmla="*/ 60 h 638" name="T47"/>
                <a:gd fmla="*/ 134 w 565" name="T48"/>
                <a:gd fmla="*/ 60 h 638" name="T49"/>
                <a:gd fmla="*/ 139 w 565" name="T50"/>
                <a:gd fmla="*/ 60 h 638" name="T51"/>
                <a:gd fmla="*/ 141 w 565" name="T52"/>
                <a:gd fmla="*/ 63 h 638" name="T53"/>
                <a:gd fmla="*/ 136 w 565" name="T54"/>
                <a:gd fmla="*/ 67 h 638" name="T55"/>
                <a:gd fmla="*/ 129 w 565" name="T56"/>
                <a:gd fmla="*/ 71 h 638" name="T57"/>
                <a:gd fmla="*/ 126 w 565" name="T58"/>
                <a:gd fmla="*/ 73 h 638" name="T59"/>
                <a:gd fmla="*/ 129 w 565" name="T60"/>
                <a:gd fmla="*/ 73 h 638" name="T61"/>
                <a:gd fmla="*/ 135 w 565" name="T62"/>
                <a:gd fmla="*/ 78 h 638" name="T63"/>
                <a:gd fmla="*/ 136 w 565" name="T64"/>
                <a:gd fmla="*/ 88 h 638" name="T65"/>
                <a:gd fmla="*/ 138 w 565" name="T66"/>
                <a:gd fmla="*/ 98 h 638" name="T67"/>
                <a:gd fmla="*/ 141 w 565" name="T68"/>
                <a:gd fmla="*/ 104 h 638" name="T69"/>
                <a:gd fmla="*/ 141 w 565" name="T70"/>
                <a:gd fmla="*/ 108 h 638" name="T71"/>
                <a:gd fmla="*/ 136 w 565" name="T72"/>
                <a:gd fmla="*/ 112 h 638" name="T73"/>
                <a:gd fmla="*/ 129 w 565" name="T74"/>
                <a:gd fmla="*/ 111 h 638" name="T75"/>
                <a:gd fmla="*/ 123 w 565" name="T76"/>
                <a:gd fmla="*/ 110 h 638" name="T77"/>
                <a:gd fmla="*/ 119 w 565" name="T78"/>
                <a:gd fmla="*/ 116 h 638" name="T79"/>
                <a:gd fmla="*/ 118 w 565" name="T80"/>
                <a:gd fmla="*/ 122 h 638" name="T81"/>
                <a:gd fmla="*/ 116 w 565" name="T82"/>
                <a:gd fmla="*/ 129 h 638" name="T83"/>
                <a:gd fmla="*/ 113 w 565" name="T84"/>
                <a:gd fmla="*/ 136 h 638" name="T85"/>
                <a:gd fmla="*/ 112 w 565" name="T86"/>
                <a:gd fmla="*/ 146 h 638" name="T87"/>
                <a:gd fmla="*/ 112 w 565" name="T88"/>
                <a:gd fmla="*/ 150 h 638" name="T89"/>
                <a:gd fmla="*/ 102 w 565" name="T90"/>
                <a:gd fmla="*/ 158 h 638" name="T91"/>
                <a:gd fmla="*/ 88 w 565" name="T92"/>
                <a:gd fmla="*/ 158 h 638" name="T93"/>
                <a:gd fmla="*/ 69 w 565" name="T94"/>
                <a:gd fmla="*/ 148 h 638" name="T95"/>
                <a:gd fmla="*/ 47 w 565" name="T96"/>
                <a:gd fmla="*/ 155 h 638" name="T97"/>
                <a:gd fmla="*/ 35 w 565" name="T98"/>
                <a:gd fmla="*/ 128 h 638" name="T99"/>
                <a:gd fmla="*/ 20 w 565" name="T100"/>
                <a:gd fmla="*/ 113 h 638" name="T101"/>
                <a:gd fmla="*/ 5 w 565" name="T102"/>
                <a:gd fmla="*/ 83 h 638" name="T103"/>
                <a:gd fmla="*/ 27 w 565" name="T104"/>
                <a:gd fmla="*/ 49 h 638" name="T105"/>
                <a:gd fmla="*/ 42 w 565" name="T106"/>
                <a:gd fmla="*/ 36 h 638" name="T107"/>
                <a:gd fmla="*/ 46 w 565" name="T108"/>
                <a:gd fmla="*/ 12 h 638" name="T109"/>
                <a:gd fmla="*/ 56 w 565" name="T110"/>
                <a:gd fmla="*/ 0 h 638" name="T111"/>
                <a:gd fmla="*/ 76 w 565" name="T112"/>
                <a:gd fmla="*/ 7 h 638" name="T113"/>
                <a:gd fmla="*/ 96 w 565" name="T114"/>
                <a:gd fmla="*/ 1 h 638" name="T115"/>
                <a:gd fmla="*/ 109 w 565" name="T116"/>
                <a:gd fmla="*/ 11 h 63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565" name="T177"/>
                <a:gd fmla="*/ 0 h 638" name="T178"/>
                <a:gd fmla="*/ 565 w 565" name="T179"/>
                <a:gd fmla="*/ 638 h 638"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638" w="565">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tx1">
                  <a:lumMod val="85000"/>
                  <a:lumOff val="15000"/>
                </a:schemeClr>
              </a:solidFill>
              <a:prstDash val="solid"/>
              <a:round/>
            </a:ln>
          </p:spPr>
          <p:txBody>
            <a:bodyPr/>
            <a:lstStyle/>
            <a:p>
              <a:pPr eaLnBrk="1" fontAlgn="auto" hangingPunct="1">
                <a:buFont charset="0" panose="020b0604020202020204" pitchFamily="34" typeface="Arial"/>
                <a:buNone/>
                <a:defRPr/>
              </a:pPr>
              <a:endParaRPr altLang="en-US" lang="zh-CN" noProof="1" sz="2400">
                <a:solidFill>
                  <a:prstClr val="black"/>
                </a:solidFill>
                <a:latin typeface="+mj-ea"/>
                <a:ea typeface="+mj-ea"/>
              </a:endParaRPr>
            </a:p>
          </p:txBody>
        </p:sp>
        <p:sp>
          <p:nvSpPr>
            <p:cNvPr id="44" name="Freeform 82"/>
            <p:cNvSpPr/>
            <p:nvPr/>
          </p:nvSpPr>
          <p:spPr bwMode="gray">
            <a:xfrm>
              <a:off x="3746" y="2774"/>
              <a:ext cx="283" cy="318"/>
            </a:xfrm>
            <a:custGeom>
              <a:gdLst>
                <a:gd fmla="*/ 109 w 565" name="T0"/>
                <a:gd fmla="*/ 11 h 638" name="T1"/>
                <a:gd fmla="*/ 106 w 565" name="T2"/>
                <a:gd fmla="*/ 11 h 638" name="T3"/>
                <a:gd fmla="*/ 103 w 565" name="T4"/>
                <a:gd fmla="*/ 14 h 638" name="T5"/>
                <a:gd fmla="*/ 100 w 565" name="T6"/>
                <a:gd fmla="*/ 21 h 638" name="T7"/>
                <a:gd fmla="*/ 99 w 565" name="T8"/>
                <a:gd fmla="*/ 28 h 638" name="T9"/>
                <a:gd fmla="*/ 96 w 565" name="T10"/>
                <a:gd fmla="*/ 31 h 638" name="T11"/>
                <a:gd fmla="*/ 90 w 565" name="T12"/>
                <a:gd fmla="*/ 29 h 638" name="T13"/>
                <a:gd fmla="*/ 84 w 565" name="T14"/>
                <a:gd fmla="*/ 26 h 638" name="T15"/>
                <a:gd fmla="*/ 80 w 565" name="T16"/>
                <a:gd fmla="*/ 26 h 638" name="T17"/>
                <a:gd fmla="*/ 82 w 565" name="T18"/>
                <a:gd fmla="*/ 32 h 638" name="T19"/>
                <a:gd fmla="*/ 87 w 565" name="T20"/>
                <a:gd fmla="*/ 36 h 638" name="T21"/>
                <a:gd fmla="*/ 93 w 565" name="T22"/>
                <a:gd fmla="*/ 38 h 638" name="T23"/>
                <a:gd fmla="*/ 101 w 565" name="T24"/>
                <a:gd fmla="*/ 35 h 638" name="T25"/>
                <a:gd fmla="*/ 104 w 565" name="T26"/>
                <a:gd fmla="*/ 31 h 638" name="T27"/>
                <a:gd fmla="*/ 106 w 565" name="T28"/>
                <a:gd fmla="*/ 25 h 638" name="T29"/>
                <a:gd fmla="*/ 110 w 565" name="T30"/>
                <a:gd fmla="*/ 24 h 638" name="T31"/>
                <a:gd fmla="*/ 117 w 565" name="T32"/>
                <a:gd fmla="*/ 30 h 638" name="T33"/>
                <a:gd fmla="*/ 126 w 565" name="T34"/>
                <a:gd fmla="*/ 34 h 638" name="T35"/>
                <a:gd fmla="*/ 131 w 565" name="T36"/>
                <a:gd fmla="*/ 36 h 638" name="T37"/>
                <a:gd fmla="*/ 138 w 565" name="T38"/>
                <a:gd fmla="*/ 38 h 638" name="T39"/>
                <a:gd fmla="*/ 142 w 565" name="T40"/>
                <a:gd fmla="*/ 44 h 638" name="T41"/>
                <a:gd fmla="*/ 139 w 565" name="T42"/>
                <a:gd fmla="*/ 51 h 638" name="T43"/>
                <a:gd fmla="*/ 133 w 565" name="T44"/>
                <a:gd fmla="*/ 58 h 638" name="T45"/>
                <a:gd fmla="*/ 130 w 565" name="T46"/>
                <a:gd fmla="*/ 60 h 638" name="T47"/>
                <a:gd fmla="*/ 134 w 565" name="T48"/>
                <a:gd fmla="*/ 60 h 638" name="T49"/>
                <a:gd fmla="*/ 139 w 565" name="T50"/>
                <a:gd fmla="*/ 60 h 638" name="T51"/>
                <a:gd fmla="*/ 141 w 565" name="T52"/>
                <a:gd fmla="*/ 63 h 638" name="T53"/>
                <a:gd fmla="*/ 136 w 565" name="T54"/>
                <a:gd fmla="*/ 67 h 638" name="T55"/>
                <a:gd fmla="*/ 129 w 565" name="T56"/>
                <a:gd fmla="*/ 71 h 638" name="T57"/>
                <a:gd fmla="*/ 126 w 565" name="T58"/>
                <a:gd fmla="*/ 73 h 638" name="T59"/>
                <a:gd fmla="*/ 129 w 565" name="T60"/>
                <a:gd fmla="*/ 73 h 638" name="T61"/>
                <a:gd fmla="*/ 135 w 565" name="T62"/>
                <a:gd fmla="*/ 78 h 638" name="T63"/>
                <a:gd fmla="*/ 136 w 565" name="T64"/>
                <a:gd fmla="*/ 88 h 638" name="T65"/>
                <a:gd fmla="*/ 138 w 565" name="T66"/>
                <a:gd fmla="*/ 98 h 638" name="T67"/>
                <a:gd fmla="*/ 141 w 565" name="T68"/>
                <a:gd fmla="*/ 104 h 638" name="T69"/>
                <a:gd fmla="*/ 141 w 565" name="T70"/>
                <a:gd fmla="*/ 108 h 638" name="T71"/>
                <a:gd fmla="*/ 136 w 565" name="T72"/>
                <a:gd fmla="*/ 112 h 638" name="T73"/>
                <a:gd fmla="*/ 129 w 565" name="T74"/>
                <a:gd fmla="*/ 111 h 638" name="T75"/>
                <a:gd fmla="*/ 123 w 565" name="T76"/>
                <a:gd fmla="*/ 110 h 638" name="T77"/>
                <a:gd fmla="*/ 119 w 565" name="T78"/>
                <a:gd fmla="*/ 116 h 638" name="T79"/>
                <a:gd fmla="*/ 118 w 565" name="T80"/>
                <a:gd fmla="*/ 122 h 638" name="T81"/>
                <a:gd fmla="*/ 116 w 565" name="T82"/>
                <a:gd fmla="*/ 129 h 638" name="T83"/>
                <a:gd fmla="*/ 113 w 565" name="T84"/>
                <a:gd fmla="*/ 136 h 638" name="T85"/>
                <a:gd fmla="*/ 112 w 565" name="T86"/>
                <a:gd fmla="*/ 146 h 638" name="T87"/>
                <a:gd fmla="*/ 112 w 565" name="T88"/>
                <a:gd fmla="*/ 150 h 638" name="T89"/>
                <a:gd fmla="*/ 102 w 565" name="T90"/>
                <a:gd fmla="*/ 158 h 638" name="T91"/>
                <a:gd fmla="*/ 88 w 565" name="T92"/>
                <a:gd fmla="*/ 158 h 638" name="T93"/>
                <a:gd fmla="*/ 69 w 565" name="T94"/>
                <a:gd fmla="*/ 148 h 638" name="T95"/>
                <a:gd fmla="*/ 47 w 565" name="T96"/>
                <a:gd fmla="*/ 155 h 638" name="T97"/>
                <a:gd fmla="*/ 35 w 565" name="T98"/>
                <a:gd fmla="*/ 128 h 638" name="T99"/>
                <a:gd fmla="*/ 20 w 565" name="T100"/>
                <a:gd fmla="*/ 113 h 638" name="T101"/>
                <a:gd fmla="*/ 5 w 565" name="T102"/>
                <a:gd fmla="*/ 83 h 638" name="T103"/>
                <a:gd fmla="*/ 27 w 565" name="T104"/>
                <a:gd fmla="*/ 49 h 638" name="T105"/>
                <a:gd fmla="*/ 42 w 565" name="T106"/>
                <a:gd fmla="*/ 36 h 638" name="T107"/>
                <a:gd fmla="*/ 46 w 565" name="T108"/>
                <a:gd fmla="*/ 12 h 638" name="T109"/>
                <a:gd fmla="*/ 56 w 565" name="T110"/>
                <a:gd fmla="*/ 0 h 638" name="T111"/>
                <a:gd fmla="*/ 76 w 565" name="T112"/>
                <a:gd fmla="*/ 7 h 638" name="T113"/>
                <a:gd fmla="*/ 96 w 565" name="T114"/>
                <a:gd fmla="*/ 1 h 638" name="T115"/>
                <a:gd fmla="*/ 109 w 565" name="T116"/>
                <a:gd fmla="*/ 11 h 63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565" name="T177"/>
                <a:gd fmla="*/ 0 h 638" name="T178"/>
                <a:gd fmla="*/ 565 w 565" name="T179"/>
                <a:gd fmla="*/ 638 h 638"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638" w="565">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tx1">
                  <a:lumMod val="85000"/>
                  <a:lumOff val="15000"/>
                </a:schemeClr>
              </a:solidFill>
              <a:prstDash val="solid"/>
              <a:round/>
            </a:ln>
          </p:spPr>
          <p:txBody>
            <a:bodyPr/>
            <a:lstStyle/>
            <a:p>
              <a:pPr eaLnBrk="1" fontAlgn="auto" hangingPunct="1">
                <a:buFont charset="0" panose="020b0604020202020204" pitchFamily="34" typeface="Arial"/>
                <a:buNone/>
                <a:defRPr/>
              </a:pPr>
              <a:endParaRPr altLang="en-US" lang="zh-CN" noProof="1" sz="2400">
                <a:solidFill>
                  <a:prstClr val="black"/>
                </a:solidFill>
                <a:latin typeface="+mj-ea"/>
                <a:ea typeface="+mj-ea"/>
              </a:endParaRPr>
            </a:p>
          </p:txBody>
        </p:sp>
        <p:sp>
          <p:nvSpPr>
            <p:cNvPr id="45" name="Freeform 83"/>
            <p:cNvSpPr/>
            <p:nvPr/>
          </p:nvSpPr>
          <p:spPr bwMode="gray">
            <a:xfrm>
              <a:off x="3622" y="2455"/>
              <a:ext cx="383" cy="340"/>
            </a:xfrm>
            <a:custGeom>
              <a:gdLst>
                <a:gd fmla="*/ 67 w 766" name="T0"/>
                <a:gd fmla="*/ 11 h 681" name="T1"/>
                <a:gd fmla="*/ 71 w 766" name="T2"/>
                <a:gd fmla="*/ 13 h 681" name="T3"/>
                <a:gd fmla="*/ 79 w 766" name="T4"/>
                <a:gd fmla="*/ 17 h 681" name="T5"/>
                <a:gd fmla="*/ 85 w 766" name="T6"/>
                <a:gd fmla="*/ 22 h 681" name="T7"/>
                <a:gd fmla="*/ 96 w 766" name="T8"/>
                <a:gd fmla="*/ 25 h 681" name="T9"/>
                <a:gd fmla="*/ 105 w 766" name="T10"/>
                <a:gd fmla="*/ 28 h 681" name="T11"/>
                <a:gd fmla="*/ 110 w 766" name="T12"/>
                <a:gd fmla="*/ 34 h 681" name="T13"/>
                <a:gd fmla="*/ 114 w 766" name="T14"/>
                <a:gd fmla="*/ 41 h 681" name="T15"/>
                <a:gd fmla="*/ 120 w 766" name="T16"/>
                <a:gd fmla="*/ 51 h 681" name="T17"/>
                <a:gd fmla="*/ 126 w 766" name="T18"/>
                <a:gd fmla="*/ 59 h 681" name="T19"/>
                <a:gd fmla="*/ 133 w 766" name="T20"/>
                <a:gd fmla="*/ 69 h 681" name="T21"/>
                <a:gd fmla="*/ 138 w 766" name="T22"/>
                <a:gd fmla="*/ 79 h 681" name="T23"/>
                <a:gd fmla="*/ 138 w 766" name="T24"/>
                <a:gd fmla="*/ 85 h 681" name="T25"/>
                <a:gd fmla="*/ 141 w 766" name="T26"/>
                <a:gd fmla="*/ 92 h 681" name="T27"/>
                <a:gd fmla="*/ 152 w 766" name="T28"/>
                <a:gd fmla="*/ 96 h 681" name="T29"/>
                <a:gd fmla="*/ 162 w 766" name="T30"/>
                <a:gd fmla="*/ 99 h 681" name="T31"/>
                <a:gd fmla="*/ 168 w 766" name="T32"/>
                <a:gd fmla="*/ 106 h 681" name="T33"/>
                <a:gd fmla="*/ 174 w 766" name="T34"/>
                <a:gd fmla="*/ 112 h 681" name="T35"/>
                <a:gd fmla="*/ 179 w 766" name="T36"/>
                <a:gd fmla="*/ 116 h 681" name="T37"/>
                <a:gd fmla="*/ 183 w 766" name="T38"/>
                <a:gd fmla="*/ 121 h 681" name="T39"/>
                <a:gd fmla="*/ 181 w 766" name="T40"/>
                <a:gd fmla="*/ 124 h 681" name="T41"/>
                <a:gd fmla="*/ 173 w 766" name="T42"/>
                <a:gd fmla="*/ 125 h 681" name="T43"/>
                <a:gd fmla="*/ 161 w 766" name="T44"/>
                <a:gd fmla="*/ 124 h 681" name="T45"/>
                <a:gd fmla="*/ 153 w 766" name="T46"/>
                <a:gd fmla="*/ 124 h 681" name="T47"/>
                <a:gd fmla="*/ 153 w 766" name="T48"/>
                <a:gd fmla="*/ 124 h 681" name="T49"/>
                <a:gd fmla="*/ 158 w 766" name="T50"/>
                <a:gd fmla="*/ 126 h 681" name="T51"/>
                <a:gd fmla="*/ 165 w 766" name="T52"/>
                <a:gd fmla="*/ 130 h 681" name="T53"/>
                <a:gd fmla="*/ 168 w 766" name="T54"/>
                <a:gd fmla="*/ 134 h 681" name="T55"/>
                <a:gd fmla="*/ 177 w 766" name="T56"/>
                <a:gd fmla="*/ 139 h 681" name="T57"/>
                <a:gd fmla="*/ 184 w 766" name="T58"/>
                <a:gd fmla="*/ 144 h 681" name="T59"/>
                <a:gd fmla="*/ 189 w 766" name="T60"/>
                <a:gd fmla="*/ 150 h 681" name="T61"/>
                <a:gd fmla="*/ 192 w 766" name="T62"/>
                <a:gd fmla="*/ 155 h 681" name="T63"/>
                <a:gd fmla="*/ 190 w 766" name="T64"/>
                <a:gd fmla="*/ 157 h 681" name="T65"/>
                <a:gd fmla="*/ 183 w 766" name="T66"/>
                <a:gd fmla="*/ 161 h 681" name="T67"/>
                <a:gd fmla="*/ 177 w 766" name="T68"/>
                <a:gd fmla="*/ 164 h 681" name="T69"/>
                <a:gd fmla="*/ 175 w 766" name="T70"/>
                <a:gd fmla="*/ 166 h 681" name="T71"/>
                <a:gd fmla="*/ 173 w 766" name="T72"/>
                <a:gd fmla="*/ 168 h 681" name="T73"/>
                <a:gd fmla="*/ 171 w 766" name="T74"/>
                <a:gd fmla="*/ 169 h 681" name="T75"/>
                <a:gd fmla="*/ 170 w 766" name="T76"/>
                <a:gd fmla="*/ 170 h 681" name="T77"/>
                <a:gd fmla="*/ 158 w 766" name="T78"/>
                <a:gd fmla="*/ 160 h 681" name="T79"/>
                <a:gd fmla="*/ 125 w 766" name="T80"/>
                <a:gd fmla="*/ 167 h 681" name="T81"/>
                <a:gd fmla="*/ 108 w 766" name="T82"/>
                <a:gd fmla="*/ 161 h 681" name="T83"/>
                <a:gd fmla="*/ 89 w 766" name="T84"/>
                <a:gd fmla="*/ 158 h 681" name="T85"/>
                <a:gd fmla="*/ 75 w 766" name="T86"/>
                <a:gd fmla="*/ 148 h 681" name="T87"/>
                <a:gd fmla="*/ 57 w 766" name="T88"/>
                <a:gd fmla="*/ 128 h 681" name="T89"/>
                <a:gd fmla="*/ 49 w 766" name="T90"/>
                <a:gd fmla="*/ 101 h 681" name="T91"/>
                <a:gd fmla="*/ 36 w 766" name="T92"/>
                <a:gd fmla="*/ 67 h 681" name="T93"/>
                <a:gd fmla="*/ 21 w 766" name="T94"/>
                <a:gd fmla="*/ 64 h 681" name="T95"/>
                <a:gd fmla="*/ 0 w 766" name="T96"/>
                <a:gd fmla="*/ 55 h 681" name="T97"/>
                <a:gd fmla="*/ 18 w 766" name="T98"/>
                <a:gd fmla="*/ 31 h 681" name="T99"/>
                <a:gd fmla="*/ 30 w 766" name="T100"/>
                <a:gd fmla="*/ 25 h 681" name="T101"/>
                <a:gd fmla="*/ 51 w 766" name="T102"/>
                <a:gd fmla="*/ 19 h 681" name="T103"/>
                <a:gd fmla="*/ 66 w 766" name="T104"/>
                <a:gd fmla="*/ 0 h 681"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766" name="T159"/>
                <a:gd fmla="*/ 0 h 681" name="T160"/>
                <a:gd fmla="*/ 766 w 766" name="T161"/>
                <a:gd fmla="*/ 681 h 681"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681" w="766">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tx1">
                  <a:lumMod val="85000"/>
                  <a:lumOff val="15000"/>
                </a:schemeClr>
              </a:solidFill>
              <a:prstDash val="solid"/>
              <a:round/>
            </a:ln>
          </p:spPr>
          <p:txBody>
            <a:bodyPr/>
            <a:lstStyle/>
            <a:p>
              <a:pPr eaLnBrk="1" fontAlgn="auto" hangingPunct="1">
                <a:buFont charset="0" panose="020b0604020202020204" pitchFamily="34" typeface="Arial"/>
                <a:buNone/>
                <a:defRPr/>
              </a:pPr>
              <a:endParaRPr altLang="en-US" lang="zh-CN" noProof="1" sz="2400">
                <a:solidFill>
                  <a:prstClr val="black"/>
                </a:solidFill>
                <a:latin typeface="+mj-ea"/>
                <a:ea typeface="+mj-ea"/>
              </a:endParaRPr>
            </a:p>
          </p:txBody>
        </p:sp>
        <p:sp>
          <p:nvSpPr>
            <p:cNvPr id="46" name="Freeform 84"/>
            <p:cNvSpPr/>
            <p:nvPr/>
          </p:nvSpPr>
          <p:spPr bwMode="gray">
            <a:xfrm>
              <a:off x="3622" y="2455"/>
              <a:ext cx="383" cy="340"/>
            </a:xfrm>
            <a:custGeom>
              <a:gdLst>
                <a:gd fmla="*/ 67 w 766" name="T0"/>
                <a:gd fmla="*/ 11 h 681" name="T1"/>
                <a:gd fmla="*/ 71 w 766" name="T2"/>
                <a:gd fmla="*/ 13 h 681" name="T3"/>
                <a:gd fmla="*/ 79 w 766" name="T4"/>
                <a:gd fmla="*/ 17 h 681" name="T5"/>
                <a:gd fmla="*/ 85 w 766" name="T6"/>
                <a:gd fmla="*/ 22 h 681" name="T7"/>
                <a:gd fmla="*/ 96 w 766" name="T8"/>
                <a:gd fmla="*/ 25 h 681" name="T9"/>
                <a:gd fmla="*/ 105 w 766" name="T10"/>
                <a:gd fmla="*/ 28 h 681" name="T11"/>
                <a:gd fmla="*/ 110 w 766" name="T12"/>
                <a:gd fmla="*/ 34 h 681" name="T13"/>
                <a:gd fmla="*/ 114 w 766" name="T14"/>
                <a:gd fmla="*/ 41 h 681" name="T15"/>
                <a:gd fmla="*/ 120 w 766" name="T16"/>
                <a:gd fmla="*/ 51 h 681" name="T17"/>
                <a:gd fmla="*/ 126 w 766" name="T18"/>
                <a:gd fmla="*/ 59 h 681" name="T19"/>
                <a:gd fmla="*/ 133 w 766" name="T20"/>
                <a:gd fmla="*/ 69 h 681" name="T21"/>
                <a:gd fmla="*/ 138 w 766" name="T22"/>
                <a:gd fmla="*/ 79 h 681" name="T23"/>
                <a:gd fmla="*/ 138 w 766" name="T24"/>
                <a:gd fmla="*/ 85 h 681" name="T25"/>
                <a:gd fmla="*/ 141 w 766" name="T26"/>
                <a:gd fmla="*/ 92 h 681" name="T27"/>
                <a:gd fmla="*/ 152 w 766" name="T28"/>
                <a:gd fmla="*/ 96 h 681" name="T29"/>
                <a:gd fmla="*/ 162 w 766" name="T30"/>
                <a:gd fmla="*/ 99 h 681" name="T31"/>
                <a:gd fmla="*/ 168 w 766" name="T32"/>
                <a:gd fmla="*/ 106 h 681" name="T33"/>
                <a:gd fmla="*/ 174 w 766" name="T34"/>
                <a:gd fmla="*/ 112 h 681" name="T35"/>
                <a:gd fmla="*/ 179 w 766" name="T36"/>
                <a:gd fmla="*/ 116 h 681" name="T37"/>
                <a:gd fmla="*/ 183 w 766" name="T38"/>
                <a:gd fmla="*/ 121 h 681" name="T39"/>
                <a:gd fmla="*/ 181 w 766" name="T40"/>
                <a:gd fmla="*/ 124 h 681" name="T41"/>
                <a:gd fmla="*/ 173 w 766" name="T42"/>
                <a:gd fmla="*/ 125 h 681" name="T43"/>
                <a:gd fmla="*/ 161 w 766" name="T44"/>
                <a:gd fmla="*/ 124 h 681" name="T45"/>
                <a:gd fmla="*/ 153 w 766" name="T46"/>
                <a:gd fmla="*/ 124 h 681" name="T47"/>
                <a:gd fmla="*/ 153 w 766" name="T48"/>
                <a:gd fmla="*/ 124 h 681" name="T49"/>
                <a:gd fmla="*/ 158 w 766" name="T50"/>
                <a:gd fmla="*/ 126 h 681" name="T51"/>
                <a:gd fmla="*/ 165 w 766" name="T52"/>
                <a:gd fmla="*/ 130 h 681" name="T53"/>
                <a:gd fmla="*/ 168 w 766" name="T54"/>
                <a:gd fmla="*/ 134 h 681" name="T55"/>
                <a:gd fmla="*/ 177 w 766" name="T56"/>
                <a:gd fmla="*/ 139 h 681" name="T57"/>
                <a:gd fmla="*/ 184 w 766" name="T58"/>
                <a:gd fmla="*/ 144 h 681" name="T59"/>
                <a:gd fmla="*/ 189 w 766" name="T60"/>
                <a:gd fmla="*/ 150 h 681" name="T61"/>
                <a:gd fmla="*/ 192 w 766" name="T62"/>
                <a:gd fmla="*/ 155 h 681" name="T63"/>
                <a:gd fmla="*/ 190 w 766" name="T64"/>
                <a:gd fmla="*/ 157 h 681" name="T65"/>
                <a:gd fmla="*/ 183 w 766" name="T66"/>
                <a:gd fmla="*/ 161 h 681" name="T67"/>
                <a:gd fmla="*/ 177 w 766" name="T68"/>
                <a:gd fmla="*/ 164 h 681" name="T69"/>
                <a:gd fmla="*/ 175 w 766" name="T70"/>
                <a:gd fmla="*/ 166 h 681" name="T71"/>
                <a:gd fmla="*/ 173 w 766" name="T72"/>
                <a:gd fmla="*/ 168 h 681" name="T73"/>
                <a:gd fmla="*/ 171 w 766" name="T74"/>
                <a:gd fmla="*/ 169 h 681" name="T75"/>
                <a:gd fmla="*/ 170 w 766" name="T76"/>
                <a:gd fmla="*/ 170 h 681" name="T77"/>
                <a:gd fmla="*/ 158 w 766" name="T78"/>
                <a:gd fmla="*/ 160 h 681" name="T79"/>
                <a:gd fmla="*/ 125 w 766" name="T80"/>
                <a:gd fmla="*/ 167 h 681" name="T81"/>
                <a:gd fmla="*/ 108 w 766" name="T82"/>
                <a:gd fmla="*/ 161 h 681" name="T83"/>
                <a:gd fmla="*/ 89 w 766" name="T84"/>
                <a:gd fmla="*/ 158 h 681" name="T85"/>
                <a:gd fmla="*/ 75 w 766" name="T86"/>
                <a:gd fmla="*/ 148 h 681" name="T87"/>
                <a:gd fmla="*/ 57 w 766" name="T88"/>
                <a:gd fmla="*/ 128 h 681" name="T89"/>
                <a:gd fmla="*/ 49 w 766" name="T90"/>
                <a:gd fmla="*/ 101 h 681" name="T91"/>
                <a:gd fmla="*/ 36 w 766" name="T92"/>
                <a:gd fmla="*/ 67 h 681" name="T93"/>
                <a:gd fmla="*/ 21 w 766" name="T94"/>
                <a:gd fmla="*/ 64 h 681" name="T95"/>
                <a:gd fmla="*/ 0 w 766" name="T96"/>
                <a:gd fmla="*/ 55 h 681" name="T97"/>
                <a:gd fmla="*/ 18 w 766" name="T98"/>
                <a:gd fmla="*/ 31 h 681" name="T99"/>
                <a:gd fmla="*/ 30 w 766" name="T100"/>
                <a:gd fmla="*/ 25 h 681" name="T101"/>
                <a:gd fmla="*/ 51 w 766" name="T102"/>
                <a:gd fmla="*/ 19 h 681" name="T103"/>
                <a:gd fmla="*/ 66 w 766" name="T104"/>
                <a:gd fmla="*/ 0 h 681"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766" name="T159"/>
                <a:gd fmla="*/ 0 h 681" name="T160"/>
                <a:gd fmla="*/ 766 w 766" name="T161"/>
                <a:gd fmla="*/ 681 h 681"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681" w="766">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tx1">
                  <a:lumMod val="85000"/>
                  <a:lumOff val="15000"/>
                </a:schemeClr>
              </a:solidFill>
              <a:prstDash val="solid"/>
              <a:round/>
            </a:ln>
          </p:spPr>
          <p:txBody>
            <a:bodyPr/>
            <a:lstStyle/>
            <a:p>
              <a:pPr eaLnBrk="1" fontAlgn="auto" hangingPunct="1">
                <a:buFont charset="0" panose="020b0604020202020204" pitchFamily="34" typeface="Arial"/>
                <a:buNone/>
                <a:defRPr/>
              </a:pPr>
              <a:endParaRPr altLang="en-US" lang="zh-CN" noProof="1" sz="2400">
                <a:solidFill>
                  <a:prstClr val="black"/>
                </a:solidFill>
                <a:latin typeface="+mj-ea"/>
                <a:ea typeface="+mj-ea"/>
              </a:endParaRPr>
            </a:p>
          </p:txBody>
        </p:sp>
        <p:sp>
          <p:nvSpPr>
            <p:cNvPr id="47" name="Freeform 85"/>
            <p:cNvSpPr/>
            <p:nvPr/>
          </p:nvSpPr>
          <p:spPr bwMode="gray">
            <a:xfrm>
              <a:off x="3848" y="2705"/>
              <a:ext cx="58" cy="77"/>
            </a:xfrm>
            <a:custGeom>
              <a:gdLst>
                <a:gd fmla="*/ 0 w 116" name="T0"/>
                <a:gd fmla="*/ 0 h 156" name="T1"/>
                <a:gd fmla="*/ 1 w 116" name="T2"/>
                <a:gd fmla="*/ 1 h 156" name="T3"/>
                <a:gd fmla="*/ 2 w 116" name="T4"/>
                <a:gd fmla="*/ 4 h 156" name="T5"/>
                <a:gd fmla="*/ 4 w 116" name="T6"/>
                <a:gd fmla="*/ 8 h 156" name="T7"/>
                <a:gd fmla="*/ 5 w 116" name="T8"/>
                <a:gd fmla="*/ 13 h 156" name="T9"/>
                <a:gd fmla="*/ 6 w 116" name="T10"/>
                <a:gd fmla="*/ 16 h 156" name="T11"/>
                <a:gd fmla="*/ 6 w 116" name="T12"/>
                <a:gd fmla="*/ 20 h 156" name="T13"/>
                <a:gd fmla="*/ 8 w 116" name="T14"/>
                <a:gd fmla="*/ 25 h 156" name="T15"/>
                <a:gd fmla="*/ 11 w 116" name="T16"/>
                <a:gd fmla="*/ 30 h 156" name="T17"/>
                <a:gd fmla="*/ 12 w 116" name="T18"/>
                <a:gd fmla="*/ 33 h 156" name="T19"/>
                <a:gd fmla="*/ 13 w 116" name="T20"/>
                <a:gd fmla="*/ 35 h 156" name="T21"/>
                <a:gd fmla="*/ 15 w 116" name="T22"/>
                <a:gd fmla="*/ 36 h 156" name="T23"/>
                <a:gd fmla="*/ 18 w 116" name="T24"/>
                <a:gd fmla="*/ 38 h 156" name="T25"/>
                <a:gd fmla="*/ 21 w 116" name="T26"/>
                <a:gd fmla="*/ 38 h 156" name="T27"/>
                <a:gd fmla="*/ 24 w 116" name="T28"/>
                <a:gd fmla="*/ 38 h 156" name="T29"/>
                <a:gd fmla="*/ 27 w 116" name="T30"/>
                <a:gd fmla="*/ 37 h 156" name="T31"/>
                <a:gd fmla="*/ 29 w 116" name="T32"/>
                <a:gd fmla="*/ 34 h 156" name="T33"/>
                <a:gd fmla="*/ 29 w 116" name="T34"/>
                <a:gd fmla="*/ 30 h 156" name="T35"/>
                <a:gd fmla="*/ 27 w 116" name="T36"/>
                <a:gd fmla="*/ 26 h 156" name="T37"/>
                <a:gd fmla="*/ 24 w 116" name="T38"/>
                <a:gd fmla="*/ 22 h 156" name="T39"/>
                <a:gd fmla="*/ 19 w 116" name="T40"/>
                <a:gd fmla="*/ 19 h 156" name="T41"/>
                <a:gd fmla="*/ 15 w 116" name="T42"/>
                <a:gd fmla="*/ 16 h 156" name="T43"/>
                <a:gd fmla="*/ 11 w 116" name="T44"/>
                <a:gd fmla="*/ 13 h 156" name="T45"/>
                <a:gd fmla="*/ 10 w 116" name="T46"/>
                <a:gd fmla="*/ 11 h 156" name="T47"/>
                <a:gd fmla="*/ 8 w 116" name="T48"/>
                <a:gd fmla="*/ 8 h 156" name="T49"/>
                <a:gd fmla="*/ 6 w 116" name="T50"/>
                <a:gd fmla="*/ 5 h 156" name="T51"/>
                <a:gd fmla="*/ 3 w 116" name="T52"/>
                <a:gd fmla="*/ 3 h 156" name="T53"/>
                <a:gd fmla="*/ 1 w 116" name="T54"/>
                <a:gd fmla="*/ 1 h 156" name="T55"/>
                <a:gd fmla="*/ 0 w 116" name="T56"/>
                <a:gd fmla="*/ 0 h 15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116" name="T87"/>
                <a:gd fmla="*/ 0 h 156" name="T88"/>
                <a:gd fmla="*/ 116 w 116" name="T89"/>
                <a:gd fmla="*/ 156 h 156"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156" w="115">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tx1">
                  <a:lumMod val="85000"/>
                  <a:lumOff val="15000"/>
                </a:schemeClr>
              </a:solidFill>
              <a:prstDash val="solid"/>
              <a:round/>
            </a:ln>
          </p:spPr>
          <p:txBody>
            <a:bodyPr/>
            <a:lstStyle/>
            <a:p>
              <a:pPr eaLnBrk="1" fontAlgn="auto" hangingPunct="1">
                <a:buFont charset="0" panose="020b0604020202020204" pitchFamily="34" typeface="Arial"/>
                <a:buNone/>
                <a:defRPr/>
              </a:pPr>
              <a:endParaRPr altLang="en-US" lang="zh-CN" noProof="1" sz="2400">
                <a:solidFill>
                  <a:prstClr val="black"/>
                </a:solidFill>
                <a:latin typeface="+mj-ea"/>
                <a:ea typeface="+mj-ea"/>
              </a:endParaRPr>
            </a:p>
          </p:txBody>
        </p:sp>
        <p:sp>
          <p:nvSpPr>
            <p:cNvPr id="48" name="Freeform 86"/>
            <p:cNvSpPr/>
            <p:nvPr/>
          </p:nvSpPr>
          <p:spPr bwMode="gray">
            <a:xfrm>
              <a:off x="3848" y="2705"/>
              <a:ext cx="58" cy="77"/>
            </a:xfrm>
            <a:custGeom>
              <a:gdLst>
                <a:gd fmla="*/ 0 w 116" name="T0"/>
                <a:gd fmla="*/ 0 h 156" name="T1"/>
                <a:gd fmla="*/ 1 w 116" name="T2"/>
                <a:gd fmla="*/ 1 h 156" name="T3"/>
                <a:gd fmla="*/ 2 w 116" name="T4"/>
                <a:gd fmla="*/ 4 h 156" name="T5"/>
                <a:gd fmla="*/ 4 w 116" name="T6"/>
                <a:gd fmla="*/ 8 h 156" name="T7"/>
                <a:gd fmla="*/ 5 w 116" name="T8"/>
                <a:gd fmla="*/ 13 h 156" name="T9"/>
                <a:gd fmla="*/ 6 w 116" name="T10"/>
                <a:gd fmla="*/ 16 h 156" name="T11"/>
                <a:gd fmla="*/ 6 w 116" name="T12"/>
                <a:gd fmla="*/ 20 h 156" name="T13"/>
                <a:gd fmla="*/ 8 w 116" name="T14"/>
                <a:gd fmla="*/ 25 h 156" name="T15"/>
                <a:gd fmla="*/ 11 w 116" name="T16"/>
                <a:gd fmla="*/ 30 h 156" name="T17"/>
                <a:gd fmla="*/ 12 w 116" name="T18"/>
                <a:gd fmla="*/ 33 h 156" name="T19"/>
                <a:gd fmla="*/ 13 w 116" name="T20"/>
                <a:gd fmla="*/ 35 h 156" name="T21"/>
                <a:gd fmla="*/ 15 w 116" name="T22"/>
                <a:gd fmla="*/ 36 h 156" name="T23"/>
                <a:gd fmla="*/ 18 w 116" name="T24"/>
                <a:gd fmla="*/ 38 h 156" name="T25"/>
                <a:gd fmla="*/ 21 w 116" name="T26"/>
                <a:gd fmla="*/ 38 h 156" name="T27"/>
                <a:gd fmla="*/ 24 w 116" name="T28"/>
                <a:gd fmla="*/ 38 h 156" name="T29"/>
                <a:gd fmla="*/ 27 w 116" name="T30"/>
                <a:gd fmla="*/ 37 h 156" name="T31"/>
                <a:gd fmla="*/ 29 w 116" name="T32"/>
                <a:gd fmla="*/ 34 h 156" name="T33"/>
                <a:gd fmla="*/ 29 w 116" name="T34"/>
                <a:gd fmla="*/ 30 h 156" name="T35"/>
                <a:gd fmla="*/ 27 w 116" name="T36"/>
                <a:gd fmla="*/ 26 h 156" name="T37"/>
                <a:gd fmla="*/ 24 w 116" name="T38"/>
                <a:gd fmla="*/ 22 h 156" name="T39"/>
                <a:gd fmla="*/ 19 w 116" name="T40"/>
                <a:gd fmla="*/ 19 h 156" name="T41"/>
                <a:gd fmla="*/ 15 w 116" name="T42"/>
                <a:gd fmla="*/ 16 h 156" name="T43"/>
                <a:gd fmla="*/ 11 w 116" name="T44"/>
                <a:gd fmla="*/ 13 h 156" name="T45"/>
                <a:gd fmla="*/ 10 w 116" name="T46"/>
                <a:gd fmla="*/ 11 h 156" name="T47"/>
                <a:gd fmla="*/ 8 w 116" name="T48"/>
                <a:gd fmla="*/ 8 h 156" name="T49"/>
                <a:gd fmla="*/ 6 w 116" name="T50"/>
                <a:gd fmla="*/ 5 h 156" name="T51"/>
                <a:gd fmla="*/ 3 w 116" name="T52"/>
                <a:gd fmla="*/ 3 h 156" name="T53"/>
                <a:gd fmla="*/ 1 w 116" name="T54"/>
                <a:gd fmla="*/ 1 h 156" name="T55"/>
                <a:gd fmla="*/ 0 w 116" name="T56"/>
                <a:gd fmla="*/ 0 h 15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116" name="T87"/>
                <a:gd fmla="*/ 0 h 156" name="T88"/>
                <a:gd fmla="*/ 116 w 116" name="T89"/>
                <a:gd fmla="*/ 156 h 156"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156" w="115">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tx1">
                  <a:lumMod val="85000"/>
                  <a:lumOff val="15000"/>
                </a:schemeClr>
              </a:solidFill>
              <a:prstDash val="solid"/>
              <a:round/>
            </a:ln>
          </p:spPr>
          <p:txBody>
            <a:bodyPr/>
            <a:lstStyle/>
            <a:p>
              <a:pPr eaLnBrk="1" fontAlgn="auto" hangingPunct="1">
                <a:buFont charset="0" panose="020b0604020202020204" pitchFamily="34" typeface="Arial"/>
                <a:buNone/>
                <a:defRPr/>
              </a:pPr>
              <a:endParaRPr altLang="en-US" lang="zh-CN" noProof="1" sz="2400">
                <a:solidFill>
                  <a:prstClr val="black"/>
                </a:solidFill>
                <a:latin typeface="+mj-ea"/>
                <a:ea typeface="+mj-ea"/>
              </a:endParaRPr>
            </a:p>
          </p:txBody>
        </p:sp>
        <p:sp>
          <p:nvSpPr>
            <p:cNvPr id="49" name="Freeform 87"/>
            <p:cNvSpPr/>
            <p:nvPr/>
          </p:nvSpPr>
          <p:spPr bwMode="gray">
            <a:xfrm>
              <a:off x="3714" y="2597"/>
              <a:ext cx="37" cy="32"/>
            </a:xfrm>
            <a:custGeom>
              <a:gdLst>
                <a:gd fmla="*/ 0 w 75" name="T0"/>
                <a:gd fmla="*/ 12 h 63" name="T1"/>
                <a:gd fmla="*/ 8 w 75" name="T2"/>
                <a:gd fmla="*/ 0 h 63" name="T3"/>
                <a:gd fmla="*/ 18 w 75" name="T4"/>
                <a:gd fmla="*/ 4 h 63" name="T5"/>
                <a:gd fmla="*/ 18 w 75" name="T6"/>
                <a:gd fmla="*/ 13 h 63" name="T7"/>
                <a:gd fmla="*/ 8 w 75" name="T8"/>
                <a:gd fmla="*/ 16 h 63" name="T9"/>
                <a:gd fmla="*/ 0 w 75" name="T10"/>
                <a:gd fmla="*/ 12 h 63" name="T11"/>
                <a:gd fmla="*/ 0 60000 65536" name="T12"/>
                <a:gd fmla="*/ 0 60000 65536" name="T13"/>
                <a:gd fmla="*/ 0 60000 65536" name="T14"/>
                <a:gd fmla="*/ 0 60000 65536" name="T15"/>
                <a:gd fmla="*/ 0 60000 65536" name="T16"/>
                <a:gd fmla="*/ 0 60000 65536" name="T17"/>
                <a:gd fmla="*/ 0 w 75" name="T18"/>
                <a:gd fmla="*/ 0 h 63" name="T19"/>
                <a:gd fmla="*/ 75 w 75" name="T20"/>
                <a:gd fmla="*/ 63 h 63" name="T21"/>
              </a:gdLst>
              <a:cxnLst>
                <a:cxn ang="T12">
                  <a:pos x="T0" y="T1"/>
                </a:cxn>
                <a:cxn ang="T13">
                  <a:pos x="T2" y="T3"/>
                </a:cxn>
                <a:cxn ang="T14">
                  <a:pos x="T4" y="T5"/>
                </a:cxn>
                <a:cxn ang="T15">
                  <a:pos x="T6" y="T7"/>
                </a:cxn>
                <a:cxn ang="T16">
                  <a:pos x="T8" y="T9"/>
                </a:cxn>
                <a:cxn ang="T17">
                  <a:pos x="T10" y="T11"/>
                </a:cxn>
              </a:cxnLst>
              <a:rect b="T21" l="T18" r="T20" t="T19"/>
              <a:pathLst>
                <a:path h="62" w="75">
                  <a:moveTo>
                    <a:pt x="0" y="45"/>
                  </a:moveTo>
                  <a:lnTo>
                    <a:pt x="33" y="0"/>
                  </a:lnTo>
                  <a:lnTo>
                    <a:pt x="73" y="14"/>
                  </a:lnTo>
                  <a:lnTo>
                    <a:pt x="75" y="49"/>
                  </a:lnTo>
                  <a:lnTo>
                    <a:pt x="32" y="63"/>
                  </a:lnTo>
                  <a:lnTo>
                    <a:pt x="0" y="45"/>
                  </a:lnTo>
                  <a:close/>
                </a:path>
              </a:pathLst>
            </a:custGeom>
            <a:grpFill/>
            <a:ln w="0">
              <a:solidFill>
                <a:schemeClr val="tx1">
                  <a:lumMod val="85000"/>
                  <a:lumOff val="15000"/>
                </a:schemeClr>
              </a:solidFill>
              <a:prstDash val="solid"/>
              <a:round/>
            </a:ln>
          </p:spPr>
          <p:txBody>
            <a:bodyPr/>
            <a:lstStyle/>
            <a:p>
              <a:pPr eaLnBrk="1" fontAlgn="auto" hangingPunct="1">
                <a:buFont charset="0" panose="020b0604020202020204" pitchFamily="34" typeface="Arial"/>
                <a:buNone/>
                <a:defRPr/>
              </a:pPr>
              <a:endParaRPr altLang="en-US" lang="zh-CN" noProof="1" sz="2400">
                <a:solidFill>
                  <a:prstClr val="black"/>
                </a:solidFill>
                <a:latin typeface="+mj-ea"/>
                <a:ea typeface="+mj-ea"/>
              </a:endParaRPr>
            </a:p>
          </p:txBody>
        </p:sp>
        <p:sp>
          <p:nvSpPr>
            <p:cNvPr id="50" name="Freeform 88"/>
            <p:cNvSpPr/>
            <p:nvPr/>
          </p:nvSpPr>
          <p:spPr bwMode="gray">
            <a:xfrm>
              <a:off x="3714" y="2597"/>
              <a:ext cx="37" cy="32"/>
            </a:xfrm>
            <a:custGeom>
              <a:gdLst>
                <a:gd fmla="*/ 0 w 75" name="T0"/>
                <a:gd fmla="*/ 12 h 63" name="T1"/>
                <a:gd fmla="*/ 8 w 75" name="T2"/>
                <a:gd fmla="*/ 0 h 63" name="T3"/>
                <a:gd fmla="*/ 18 w 75" name="T4"/>
                <a:gd fmla="*/ 4 h 63" name="T5"/>
                <a:gd fmla="*/ 18 w 75" name="T6"/>
                <a:gd fmla="*/ 13 h 63" name="T7"/>
                <a:gd fmla="*/ 8 w 75" name="T8"/>
                <a:gd fmla="*/ 16 h 63" name="T9"/>
                <a:gd fmla="*/ 0 w 75" name="T10"/>
                <a:gd fmla="*/ 12 h 63" name="T11"/>
                <a:gd fmla="*/ 0 60000 65536" name="T12"/>
                <a:gd fmla="*/ 0 60000 65536" name="T13"/>
                <a:gd fmla="*/ 0 60000 65536" name="T14"/>
                <a:gd fmla="*/ 0 60000 65536" name="T15"/>
                <a:gd fmla="*/ 0 60000 65536" name="T16"/>
                <a:gd fmla="*/ 0 60000 65536" name="T17"/>
                <a:gd fmla="*/ 0 w 75" name="T18"/>
                <a:gd fmla="*/ 0 h 63" name="T19"/>
                <a:gd fmla="*/ 75 w 75" name="T20"/>
                <a:gd fmla="*/ 63 h 63" name="T21"/>
              </a:gdLst>
              <a:cxnLst>
                <a:cxn ang="T12">
                  <a:pos x="T0" y="T1"/>
                </a:cxn>
                <a:cxn ang="T13">
                  <a:pos x="T2" y="T3"/>
                </a:cxn>
                <a:cxn ang="T14">
                  <a:pos x="T4" y="T5"/>
                </a:cxn>
                <a:cxn ang="T15">
                  <a:pos x="T6" y="T7"/>
                </a:cxn>
                <a:cxn ang="T16">
                  <a:pos x="T8" y="T9"/>
                </a:cxn>
                <a:cxn ang="T17">
                  <a:pos x="T10" y="T11"/>
                </a:cxn>
              </a:cxnLst>
              <a:rect b="T21" l="T18" r="T20" t="T19"/>
              <a:pathLst>
                <a:path h="62" w="75">
                  <a:moveTo>
                    <a:pt x="0" y="45"/>
                  </a:moveTo>
                  <a:lnTo>
                    <a:pt x="33" y="0"/>
                  </a:lnTo>
                  <a:lnTo>
                    <a:pt x="73" y="14"/>
                  </a:lnTo>
                  <a:lnTo>
                    <a:pt x="75" y="49"/>
                  </a:lnTo>
                  <a:lnTo>
                    <a:pt x="32" y="63"/>
                  </a:lnTo>
                  <a:lnTo>
                    <a:pt x="0" y="45"/>
                  </a:lnTo>
                </a:path>
              </a:pathLst>
            </a:custGeom>
            <a:grpFill/>
            <a:ln w="6350">
              <a:solidFill>
                <a:schemeClr val="tx1">
                  <a:lumMod val="85000"/>
                  <a:lumOff val="15000"/>
                </a:schemeClr>
              </a:solidFill>
              <a:prstDash val="solid"/>
              <a:round/>
            </a:ln>
          </p:spPr>
          <p:txBody>
            <a:bodyPr/>
            <a:lstStyle/>
            <a:p>
              <a:pPr eaLnBrk="1" fontAlgn="auto" hangingPunct="1">
                <a:buFont charset="0" panose="020b0604020202020204" pitchFamily="34" typeface="Arial"/>
                <a:buNone/>
                <a:defRPr/>
              </a:pPr>
              <a:endParaRPr altLang="en-US" lang="zh-CN" noProof="1" sz="2400">
                <a:solidFill>
                  <a:prstClr val="black"/>
                </a:solidFill>
                <a:latin typeface="+mj-ea"/>
                <a:ea typeface="+mj-ea"/>
              </a:endParaRPr>
            </a:p>
          </p:txBody>
        </p:sp>
        <p:sp>
          <p:nvSpPr>
            <p:cNvPr id="51" name="Freeform 89"/>
            <p:cNvSpPr/>
            <p:nvPr/>
          </p:nvSpPr>
          <p:spPr bwMode="gray">
            <a:xfrm>
              <a:off x="3768" y="2614"/>
              <a:ext cx="37" cy="52"/>
            </a:xfrm>
            <a:custGeom>
              <a:gdLst>
                <a:gd fmla="*/ 0 w 73" name="T0"/>
                <a:gd fmla="*/ 10 h 105" name="T1"/>
                <a:gd fmla="*/ 9 w 73" name="T2"/>
                <a:gd fmla="*/ 0 h 105" name="T3"/>
                <a:gd fmla="*/ 16 w 73" name="T4"/>
                <a:gd fmla="*/ 12 h 105" name="T5"/>
                <a:gd fmla="*/ 19 w 73" name="T6"/>
                <a:gd fmla="*/ 26 h 105" name="T7"/>
                <a:gd fmla="*/ 9 w 73" name="T8"/>
                <a:gd fmla="*/ 19 h 105" name="T9"/>
                <a:gd fmla="*/ 0 w 73" name="T10"/>
                <a:gd fmla="*/ 10 h 105" name="T11"/>
                <a:gd fmla="*/ 0 60000 65536" name="T12"/>
                <a:gd fmla="*/ 0 60000 65536" name="T13"/>
                <a:gd fmla="*/ 0 60000 65536" name="T14"/>
                <a:gd fmla="*/ 0 60000 65536" name="T15"/>
                <a:gd fmla="*/ 0 60000 65536" name="T16"/>
                <a:gd fmla="*/ 0 60000 65536" name="T17"/>
                <a:gd fmla="*/ 0 w 73" name="T18"/>
                <a:gd fmla="*/ 0 h 105" name="T19"/>
                <a:gd fmla="*/ 73 w 73" name="T20"/>
                <a:gd fmla="*/ 105 h 105" name="T21"/>
              </a:gdLst>
              <a:cxnLst>
                <a:cxn ang="T12">
                  <a:pos x="T0" y="T1"/>
                </a:cxn>
                <a:cxn ang="T13">
                  <a:pos x="T2" y="T3"/>
                </a:cxn>
                <a:cxn ang="T14">
                  <a:pos x="T4" y="T5"/>
                </a:cxn>
                <a:cxn ang="T15">
                  <a:pos x="T6" y="T7"/>
                </a:cxn>
                <a:cxn ang="T16">
                  <a:pos x="T8" y="T9"/>
                </a:cxn>
                <a:cxn ang="T17">
                  <a:pos x="T10" y="T11"/>
                </a:cxn>
              </a:cxnLst>
              <a:rect b="T21" l="T18" r="T20" t="T19"/>
              <a:pathLst>
                <a:path h="105" w="73">
                  <a:moveTo>
                    <a:pt x="0" y="40"/>
                  </a:moveTo>
                  <a:lnTo>
                    <a:pt x="34" y="0"/>
                  </a:lnTo>
                  <a:lnTo>
                    <a:pt x="63" y="48"/>
                  </a:lnTo>
                  <a:lnTo>
                    <a:pt x="73" y="105"/>
                  </a:lnTo>
                  <a:lnTo>
                    <a:pt x="34" y="77"/>
                  </a:lnTo>
                  <a:lnTo>
                    <a:pt x="0" y="40"/>
                  </a:lnTo>
                  <a:close/>
                </a:path>
              </a:pathLst>
            </a:custGeom>
            <a:grpFill/>
            <a:ln w="0">
              <a:solidFill>
                <a:schemeClr val="tx1">
                  <a:lumMod val="85000"/>
                  <a:lumOff val="15000"/>
                </a:schemeClr>
              </a:solidFill>
              <a:prstDash val="solid"/>
              <a:round/>
            </a:ln>
          </p:spPr>
          <p:txBody>
            <a:bodyPr/>
            <a:lstStyle/>
            <a:p>
              <a:pPr eaLnBrk="1" fontAlgn="auto" hangingPunct="1">
                <a:buFont charset="0" panose="020b0604020202020204" pitchFamily="34" typeface="Arial"/>
                <a:buNone/>
                <a:defRPr/>
              </a:pPr>
              <a:endParaRPr altLang="en-US" lang="zh-CN" noProof="1" sz="2400">
                <a:solidFill>
                  <a:prstClr val="black"/>
                </a:solidFill>
                <a:latin typeface="+mj-ea"/>
                <a:ea typeface="+mj-ea"/>
              </a:endParaRPr>
            </a:p>
          </p:txBody>
        </p:sp>
        <p:sp>
          <p:nvSpPr>
            <p:cNvPr id="52" name="Freeform 90"/>
            <p:cNvSpPr/>
            <p:nvPr/>
          </p:nvSpPr>
          <p:spPr bwMode="gray">
            <a:xfrm>
              <a:off x="3768" y="2614"/>
              <a:ext cx="37" cy="52"/>
            </a:xfrm>
            <a:custGeom>
              <a:gdLst>
                <a:gd fmla="*/ 0 w 73" name="T0"/>
                <a:gd fmla="*/ 10 h 105" name="T1"/>
                <a:gd fmla="*/ 9 w 73" name="T2"/>
                <a:gd fmla="*/ 0 h 105" name="T3"/>
                <a:gd fmla="*/ 16 w 73" name="T4"/>
                <a:gd fmla="*/ 12 h 105" name="T5"/>
                <a:gd fmla="*/ 19 w 73" name="T6"/>
                <a:gd fmla="*/ 26 h 105" name="T7"/>
                <a:gd fmla="*/ 9 w 73" name="T8"/>
                <a:gd fmla="*/ 19 h 105" name="T9"/>
                <a:gd fmla="*/ 0 w 73" name="T10"/>
                <a:gd fmla="*/ 10 h 105" name="T11"/>
                <a:gd fmla="*/ 0 60000 65536" name="T12"/>
                <a:gd fmla="*/ 0 60000 65536" name="T13"/>
                <a:gd fmla="*/ 0 60000 65536" name="T14"/>
                <a:gd fmla="*/ 0 60000 65536" name="T15"/>
                <a:gd fmla="*/ 0 60000 65536" name="T16"/>
                <a:gd fmla="*/ 0 60000 65536" name="T17"/>
                <a:gd fmla="*/ 0 w 73" name="T18"/>
                <a:gd fmla="*/ 0 h 105" name="T19"/>
                <a:gd fmla="*/ 73 w 73" name="T20"/>
                <a:gd fmla="*/ 105 h 105" name="T21"/>
              </a:gdLst>
              <a:cxnLst>
                <a:cxn ang="T12">
                  <a:pos x="T0" y="T1"/>
                </a:cxn>
                <a:cxn ang="T13">
                  <a:pos x="T2" y="T3"/>
                </a:cxn>
                <a:cxn ang="T14">
                  <a:pos x="T4" y="T5"/>
                </a:cxn>
                <a:cxn ang="T15">
                  <a:pos x="T6" y="T7"/>
                </a:cxn>
                <a:cxn ang="T16">
                  <a:pos x="T8" y="T9"/>
                </a:cxn>
                <a:cxn ang="T17">
                  <a:pos x="T10" y="T11"/>
                </a:cxn>
              </a:cxnLst>
              <a:rect b="T21" l="T18" r="T20" t="T19"/>
              <a:pathLst>
                <a:path h="105" w="73">
                  <a:moveTo>
                    <a:pt x="0" y="40"/>
                  </a:moveTo>
                  <a:lnTo>
                    <a:pt x="34" y="0"/>
                  </a:lnTo>
                  <a:lnTo>
                    <a:pt x="63" y="48"/>
                  </a:lnTo>
                  <a:lnTo>
                    <a:pt x="73" y="105"/>
                  </a:lnTo>
                  <a:lnTo>
                    <a:pt x="34" y="77"/>
                  </a:lnTo>
                  <a:lnTo>
                    <a:pt x="0" y="40"/>
                  </a:lnTo>
                </a:path>
              </a:pathLst>
            </a:custGeom>
            <a:grpFill/>
            <a:ln w="6350">
              <a:solidFill>
                <a:schemeClr val="tx1">
                  <a:lumMod val="85000"/>
                  <a:lumOff val="15000"/>
                </a:schemeClr>
              </a:solidFill>
              <a:prstDash val="solid"/>
              <a:round/>
            </a:ln>
          </p:spPr>
          <p:txBody>
            <a:bodyPr/>
            <a:lstStyle/>
            <a:p>
              <a:pPr eaLnBrk="1" fontAlgn="auto" hangingPunct="1">
                <a:buFont charset="0" panose="020b0604020202020204" pitchFamily="34" typeface="Arial"/>
                <a:buNone/>
                <a:defRPr/>
              </a:pPr>
              <a:endParaRPr altLang="en-US" lang="zh-CN" noProof="1" sz="2400">
                <a:solidFill>
                  <a:prstClr val="black"/>
                </a:solidFill>
                <a:latin typeface="+mj-ea"/>
                <a:ea typeface="+mj-ea"/>
              </a:endParaRPr>
            </a:p>
          </p:txBody>
        </p:sp>
        <p:sp>
          <p:nvSpPr>
            <p:cNvPr id="53" name="Freeform 91"/>
            <p:cNvSpPr/>
            <p:nvPr/>
          </p:nvSpPr>
          <p:spPr bwMode="gray">
            <a:xfrm>
              <a:off x="3451" y="2207"/>
              <a:ext cx="493" cy="331"/>
            </a:xfrm>
            <a:custGeom>
              <a:gdLst>
                <a:gd fmla="*/ 81 w 987" name="T0"/>
                <a:gd fmla="*/ 0 h 663" name="T1"/>
                <a:gd fmla="*/ 88 w 987" name="T2"/>
                <a:gd fmla="*/ 3 h 663" name="T3"/>
                <a:gd fmla="*/ 96 w 987" name="T4"/>
                <a:gd fmla="*/ 5 h 663" name="T5"/>
                <a:gd fmla="*/ 103 w 987" name="T6"/>
                <a:gd fmla="*/ 2 h 663" name="T7"/>
                <a:gd fmla="*/ 111 w 987" name="T8"/>
                <a:gd fmla="*/ 0 h 663" name="T9"/>
                <a:gd fmla="*/ 119 w 987" name="T10"/>
                <a:gd fmla="*/ 5 h 663" name="T11"/>
                <a:gd fmla="*/ 125 w 987" name="T12"/>
                <a:gd fmla="*/ 15 h 663" name="T13"/>
                <a:gd fmla="*/ 126 w 987" name="T14"/>
                <a:gd fmla="*/ 24 h 663" name="T15"/>
                <a:gd fmla="*/ 128 w 987" name="T16"/>
                <a:gd fmla="*/ 32 h 663" name="T17"/>
                <a:gd fmla="*/ 133 w 987" name="T18"/>
                <a:gd fmla="*/ 37 h 663" name="T19"/>
                <a:gd fmla="*/ 141 w 987" name="T20"/>
                <a:gd fmla="*/ 39 h 663" name="T21"/>
                <a:gd fmla="*/ 149 w 987" name="T22"/>
                <a:gd fmla="*/ 38 h 663" name="T23"/>
                <a:gd fmla="*/ 154 w 987" name="T24"/>
                <a:gd fmla="*/ 33 h 663" name="T25"/>
                <a:gd fmla="*/ 160 w 987" name="T26"/>
                <a:gd fmla="*/ 24 h 663" name="T27"/>
                <a:gd fmla="*/ 167 w 987" name="T28"/>
                <a:gd fmla="*/ 15 h 663" name="T29"/>
                <a:gd fmla="*/ 175 w 987" name="T30"/>
                <a:gd fmla="*/ 6 h 663" name="T31"/>
                <a:gd fmla="*/ 184 w 987" name="T32"/>
                <a:gd fmla="*/ 2 h 663" name="T33"/>
                <a:gd fmla="*/ 191 w 987" name="T34"/>
                <a:gd fmla="*/ 4 h 663" name="T35"/>
                <a:gd fmla="*/ 200 w 987" name="T36"/>
                <a:gd fmla="*/ 9 h 663" name="T37"/>
                <a:gd fmla="*/ 212 w 987" name="T38"/>
                <a:gd fmla="*/ 11 h 663" name="T39"/>
                <a:gd fmla="*/ 224 w 987" name="T40"/>
                <a:gd fmla="*/ 9 h 663" name="T41"/>
                <a:gd fmla="*/ 234 w 987" name="T42"/>
                <a:gd fmla="*/ 7 h 663" name="T43"/>
                <a:gd fmla="*/ 241 w 987" name="T44"/>
                <a:gd fmla="*/ 5 h 663" name="T45"/>
                <a:gd fmla="*/ 246 w 987" name="T46"/>
                <a:gd fmla="*/ 5 h 663" name="T47"/>
                <a:gd fmla="*/ 246 w 987" name="T48"/>
                <a:gd fmla="*/ 12 h 663" name="T49"/>
                <a:gd fmla="*/ 245 w 987" name="T50"/>
                <a:gd fmla="*/ 23 h 663" name="T51"/>
                <a:gd fmla="*/ 243 w 987" name="T52"/>
                <a:gd fmla="*/ 31 h 663" name="T53"/>
                <a:gd fmla="*/ 237 w 987" name="T54"/>
                <a:gd fmla="*/ 32 h 663" name="T55"/>
                <a:gd fmla="*/ 231 w 987" name="T56"/>
                <a:gd fmla="*/ 31 h 663" name="T57"/>
                <a:gd fmla="*/ 225 w 987" name="T58"/>
                <a:gd fmla="*/ 32 h 663" name="T59"/>
                <a:gd fmla="*/ 216 w 987" name="T60"/>
                <a:gd fmla="*/ 41 h 663" name="T61"/>
                <a:gd fmla="*/ 205 w 987" name="T62"/>
                <a:gd fmla="*/ 49 h 663" name="T63"/>
                <a:gd fmla="*/ 198 w 987" name="T64"/>
                <a:gd fmla="*/ 51 h 663" name="T65"/>
                <a:gd fmla="*/ 191 w 987" name="T66"/>
                <a:gd fmla="*/ 52 h 663" name="T67"/>
                <a:gd fmla="*/ 189 w 987" name="T68"/>
                <a:gd fmla="*/ 55 h 663" name="T69"/>
                <a:gd fmla="*/ 191 w 987" name="T70"/>
                <a:gd fmla="*/ 63 h 663" name="T71"/>
                <a:gd fmla="*/ 190 w 987" name="T72"/>
                <a:gd fmla="*/ 72 h 663" name="T73"/>
                <a:gd fmla="*/ 185 w 987" name="T74"/>
                <a:gd fmla="*/ 77 h 663" name="T75"/>
                <a:gd fmla="*/ 177 w 987" name="T76"/>
                <a:gd fmla="*/ 79 h 663" name="T77"/>
                <a:gd fmla="*/ 171 w 987" name="T78"/>
                <a:gd fmla="*/ 79 h 663" name="T79"/>
                <a:gd fmla="*/ 170 w 987" name="T80"/>
                <a:gd fmla="*/ 84 h 663" name="T81"/>
                <a:gd fmla="*/ 170 w 987" name="T82"/>
                <a:gd fmla="*/ 93 h 663" name="T83"/>
                <a:gd fmla="*/ 168 w 987" name="T84"/>
                <a:gd fmla="*/ 101 h 663" name="T85"/>
                <a:gd fmla="*/ 163 w 987" name="T86"/>
                <a:gd fmla="*/ 106 h 663" name="T87"/>
                <a:gd fmla="*/ 157 w 987" name="T88"/>
                <a:gd fmla="*/ 111 h 663" name="T89"/>
                <a:gd fmla="*/ 155 w 987" name="T90"/>
                <a:gd fmla="*/ 118 h 663" name="T91"/>
                <a:gd fmla="*/ 152 w 987" name="T92"/>
                <a:gd fmla="*/ 123 h 663" name="T93"/>
                <a:gd fmla="*/ 139 w 987" name="T94"/>
                <a:gd fmla="*/ 127 h 663" name="T95"/>
                <a:gd fmla="*/ 129 w 987" name="T96"/>
                <a:gd fmla="*/ 143 h 663" name="T97"/>
                <a:gd fmla="*/ 106 w 987" name="T98"/>
                <a:gd fmla="*/ 148 h 663" name="T99"/>
                <a:gd fmla="*/ 89 w 987" name="T100"/>
                <a:gd fmla="*/ 156 h 663" name="T101"/>
                <a:gd fmla="*/ 66 w 987" name="T102"/>
                <a:gd fmla="*/ 144 h 663" name="T103"/>
                <a:gd fmla="*/ 52 w 987" name="T104"/>
                <a:gd fmla="*/ 160 h 663" name="T105"/>
                <a:gd fmla="*/ 13 w 987" name="T106"/>
                <a:gd fmla="*/ 152 h 663" name="T107"/>
                <a:gd fmla="*/ 0 w 987" name="T108"/>
                <a:gd fmla="*/ 140 h 663" name="T109"/>
                <a:gd fmla="*/ 14 w 987" name="T110"/>
                <a:gd fmla="*/ 98 h 663" name="T111"/>
                <a:gd fmla="*/ 8 w 987" name="T112"/>
                <a:gd fmla="*/ 78 h 663" name="T113"/>
                <a:gd fmla="*/ 26 w 987" name="T114"/>
                <a:gd fmla="*/ 45 h 663" name="T115"/>
                <a:gd fmla="*/ 50 w 987" name="T116"/>
                <a:gd fmla="*/ 22 h 663" name="T117"/>
                <a:gd fmla="*/ 80 w 987" name="T118"/>
                <a:gd fmla="*/ 0 h 663"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987" name="T180"/>
                <a:gd fmla="*/ 0 h 663" name="T181"/>
                <a:gd fmla="*/ 987 w 987" name="T182"/>
                <a:gd fmla="*/ 663 h 663"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663" w="986">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tx1">
                  <a:lumMod val="85000"/>
                  <a:lumOff val="15000"/>
                </a:schemeClr>
              </a:solidFill>
              <a:prstDash val="solid"/>
              <a:round/>
            </a:ln>
          </p:spPr>
          <p:txBody>
            <a:bodyPr/>
            <a:lstStyle/>
            <a:p>
              <a:pPr eaLnBrk="1" fontAlgn="auto" hangingPunct="1">
                <a:buFont charset="0" panose="020b0604020202020204" pitchFamily="34" typeface="Arial"/>
                <a:buNone/>
                <a:defRPr/>
              </a:pPr>
              <a:endParaRPr altLang="en-US" lang="zh-CN" noProof="1" sz="2400">
                <a:solidFill>
                  <a:prstClr val="black"/>
                </a:solidFill>
                <a:latin typeface="+mj-ea"/>
                <a:ea typeface="+mj-ea"/>
              </a:endParaRPr>
            </a:p>
          </p:txBody>
        </p:sp>
        <p:sp>
          <p:nvSpPr>
            <p:cNvPr id="54" name="Freeform 92"/>
            <p:cNvSpPr/>
            <p:nvPr/>
          </p:nvSpPr>
          <p:spPr bwMode="gray">
            <a:xfrm>
              <a:off x="3451" y="2207"/>
              <a:ext cx="493" cy="331"/>
            </a:xfrm>
            <a:custGeom>
              <a:gdLst>
                <a:gd fmla="*/ 81 w 987" name="T0"/>
                <a:gd fmla="*/ 0 h 663" name="T1"/>
                <a:gd fmla="*/ 88 w 987" name="T2"/>
                <a:gd fmla="*/ 3 h 663" name="T3"/>
                <a:gd fmla="*/ 96 w 987" name="T4"/>
                <a:gd fmla="*/ 5 h 663" name="T5"/>
                <a:gd fmla="*/ 103 w 987" name="T6"/>
                <a:gd fmla="*/ 2 h 663" name="T7"/>
                <a:gd fmla="*/ 111 w 987" name="T8"/>
                <a:gd fmla="*/ 0 h 663" name="T9"/>
                <a:gd fmla="*/ 119 w 987" name="T10"/>
                <a:gd fmla="*/ 5 h 663" name="T11"/>
                <a:gd fmla="*/ 125 w 987" name="T12"/>
                <a:gd fmla="*/ 15 h 663" name="T13"/>
                <a:gd fmla="*/ 126 w 987" name="T14"/>
                <a:gd fmla="*/ 24 h 663" name="T15"/>
                <a:gd fmla="*/ 128 w 987" name="T16"/>
                <a:gd fmla="*/ 32 h 663" name="T17"/>
                <a:gd fmla="*/ 133 w 987" name="T18"/>
                <a:gd fmla="*/ 37 h 663" name="T19"/>
                <a:gd fmla="*/ 141 w 987" name="T20"/>
                <a:gd fmla="*/ 39 h 663" name="T21"/>
                <a:gd fmla="*/ 149 w 987" name="T22"/>
                <a:gd fmla="*/ 38 h 663" name="T23"/>
                <a:gd fmla="*/ 154 w 987" name="T24"/>
                <a:gd fmla="*/ 33 h 663" name="T25"/>
                <a:gd fmla="*/ 160 w 987" name="T26"/>
                <a:gd fmla="*/ 24 h 663" name="T27"/>
                <a:gd fmla="*/ 167 w 987" name="T28"/>
                <a:gd fmla="*/ 15 h 663" name="T29"/>
                <a:gd fmla="*/ 175 w 987" name="T30"/>
                <a:gd fmla="*/ 6 h 663" name="T31"/>
                <a:gd fmla="*/ 184 w 987" name="T32"/>
                <a:gd fmla="*/ 2 h 663" name="T33"/>
                <a:gd fmla="*/ 191 w 987" name="T34"/>
                <a:gd fmla="*/ 4 h 663" name="T35"/>
                <a:gd fmla="*/ 200 w 987" name="T36"/>
                <a:gd fmla="*/ 9 h 663" name="T37"/>
                <a:gd fmla="*/ 212 w 987" name="T38"/>
                <a:gd fmla="*/ 11 h 663" name="T39"/>
                <a:gd fmla="*/ 224 w 987" name="T40"/>
                <a:gd fmla="*/ 9 h 663" name="T41"/>
                <a:gd fmla="*/ 234 w 987" name="T42"/>
                <a:gd fmla="*/ 7 h 663" name="T43"/>
                <a:gd fmla="*/ 241 w 987" name="T44"/>
                <a:gd fmla="*/ 5 h 663" name="T45"/>
                <a:gd fmla="*/ 246 w 987" name="T46"/>
                <a:gd fmla="*/ 5 h 663" name="T47"/>
                <a:gd fmla="*/ 246 w 987" name="T48"/>
                <a:gd fmla="*/ 12 h 663" name="T49"/>
                <a:gd fmla="*/ 245 w 987" name="T50"/>
                <a:gd fmla="*/ 23 h 663" name="T51"/>
                <a:gd fmla="*/ 243 w 987" name="T52"/>
                <a:gd fmla="*/ 31 h 663" name="T53"/>
                <a:gd fmla="*/ 237 w 987" name="T54"/>
                <a:gd fmla="*/ 32 h 663" name="T55"/>
                <a:gd fmla="*/ 231 w 987" name="T56"/>
                <a:gd fmla="*/ 31 h 663" name="T57"/>
                <a:gd fmla="*/ 225 w 987" name="T58"/>
                <a:gd fmla="*/ 32 h 663" name="T59"/>
                <a:gd fmla="*/ 216 w 987" name="T60"/>
                <a:gd fmla="*/ 41 h 663" name="T61"/>
                <a:gd fmla="*/ 205 w 987" name="T62"/>
                <a:gd fmla="*/ 49 h 663" name="T63"/>
                <a:gd fmla="*/ 198 w 987" name="T64"/>
                <a:gd fmla="*/ 51 h 663" name="T65"/>
                <a:gd fmla="*/ 191 w 987" name="T66"/>
                <a:gd fmla="*/ 52 h 663" name="T67"/>
                <a:gd fmla="*/ 189 w 987" name="T68"/>
                <a:gd fmla="*/ 55 h 663" name="T69"/>
                <a:gd fmla="*/ 191 w 987" name="T70"/>
                <a:gd fmla="*/ 63 h 663" name="T71"/>
                <a:gd fmla="*/ 190 w 987" name="T72"/>
                <a:gd fmla="*/ 72 h 663" name="T73"/>
                <a:gd fmla="*/ 185 w 987" name="T74"/>
                <a:gd fmla="*/ 77 h 663" name="T75"/>
                <a:gd fmla="*/ 177 w 987" name="T76"/>
                <a:gd fmla="*/ 79 h 663" name="T77"/>
                <a:gd fmla="*/ 171 w 987" name="T78"/>
                <a:gd fmla="*/ 79 h 663" name="T79"/>
                <a:gd fmla="*/ 170 w 987" name="T80"/>
                <a:gd fmla="*/ 84 h 663" name="T81"/>
                <a:gd fmla="*/ 170 w 987" name="T82"/>
                <a:gd fmla="*/ 93 h 663" name="T83"/>
                <a:gd fmla="*/ 168 w 987" name="T84"/>
                <a:gd fmla="*/ 101 h 663" name="T85"/>
                <a:gd fmla="*/ 163 w 987" name="T86"/>
                <a:gd fmla="*/ 106 h 663" name="T87"/>
                <a:gd fmla="*/ 157 w 987" name="T88"/>
                <a:gd fmla="*/ 111 h 663" name="T89"/>
                <a:gd fmla="*/ 155 w 987" name="T90"/>
                <a:gd fmla="*/ 118 h 663" name="T91"/>
                <a:gd fmla="*/ 152 w 987" name="T92"/>
                <a:gd fmla="*/ 123 h 663" name="T93"/>
                <a:gd fmla="*/ 139 w 987" name="T94"/>
                <a:gd fmla="*/ 127 h 663" name="T95"/>
                <a:gd fmla="*/ 129 w 987" name="T96"/>
                <a:gd fmla="*/ 143 h 663" name="T97"/>
                <a:gd fmla="*/ 106 w 987" name="T98"/>
                <a:gd fmla="*/ 148 h 663" name="T99"/>
                <a:gd fmla="*/ 89 w 987" name="T100"/>
                <a:gd fmla="*/ 156 h 663" name="T101"/>
                <a:gd fmla="*/ 66 w 987" name="T102"/>
                <a:gd fmla="*/ 144 h 663" name="T103"/>
                <a:gd fmla="*/ 52 w 987" name="T104"/>
                <a:gd fmla="*/ 160 h 663" name="T105"/>
                <a:gd fmla="*/ 13 w 987" name="T106"/>
                <a:gd fmla="*/ 152 h 663" name="T107"/>
                <a:gd fmla="*/ 0 w 987" name="T108"/>
                <a:gd fmla="*/ 140 h 663" name="T109"/>
                <a:gd fmla="*/ 14 w 987" name="T110"/>
                <a:gd fmla="*/ 98 h 663" name="T111"/>
                <a:gd fmla="*/ 8 w 987" name="T112"/>
                <a:gd fmla="*/ 78 h 663" name="T113"/>
                <a:gd fmla="*/ 26 w 987" name="T114"/>
                <a:gd fmla="*/ 45 h 663" name="T115"/>
                <a:gd fmla="*/ 50 w 987" name="T116"/>
                <a:gd fmla="*/ 22 h 663" name="T117"/>
                <a:gd fmla="*/ 80 w 987" name="T118"/>
                <a:gd fmla="*/ 0 h 663"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987" name="T180"/>
                <a:gd fmla="*/ 0 h 663" name="T181"/>
                <a:gd fmla="*/ 987 w 987" name="T182"/>
                <a:gd fmla="*/ 663 h 663"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663" w="986">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tx1">
                  <a:lumMod val="85000"/>
                  <a:lumOff val="15000"/>
                </a:schemeClr>
              </a:solidFill>
              <a:prstDash val="solid"/>
              <a:round/>
            </a:ln>
          </p:spPr>
          <p:txBody>
            <a:bodyPr/>
            <a:lstStyle/>
            <a:p>
              <a:pPr eaLnBrk="1" fontAlgn="auto" hangingPunct="1">
                <a:buFont charset="0" panose="020b0604020202020204" pitchFamily="34" typeface="Arial"/>
                <a:buNone/>
                <a:defRPr/>
              </a:pPr>
              <a:endParaRPr altLang="en-US" lang="zh-CN" noProof="1" sz="2400">
                <a:solidFill>
                  <a:prstClr val="black"/>
                </a:solidFill>
                <a:latin typeface="+mj-ea"/>
                <a:ea typeface="+mj-ea"/>
              </a:endParaRPr>
            </a:p>
          </p:txBody>
        </p:sp>
        <p:sp>
          <p:nvSpPr>
            <p:cNvPr id="55" name="Freeform 93"/>
            <p:cNvSpPr/>
            <p:nvPr/>
          </p:nvSpPr>
          <p:spPr bwMode="gray">
            <a:xfrm>
              <a:off x="3322" y="1838"/>
              <a:ext cx="400" cy="580"/>
            </a:xfrm>
            <a:custGeom>
              <a:gdLst>
                <a:gd fmla="*/ 199 w 799" name="T0"/>
                <a:gd fmla="*/ 103 h 1161" name="T1"/>
                <a:gd fmla="*/ 194 w 799" name="T2"/>
                <a:gd fmla="*/ 108 h 1161" name="T3"/>
                <a:gd fmla="*/ 187 w 799" name="T4"/>
                <a:gd fmla="*/ 114 h 1161" name="T5"/>
                <a:gd fmla="*/ 185 w 799" name="T6"/>
                <a:gd fmla="*/ 121 h 1161" name="T7"/>
                <a:gd fmla="*/ 185 w 799" name="T8"/>
                <a:gd fmla="*/ 129 h 1161" name="T9"/>
                <a:gd fmla="*/ 182 w 799" name="T10"/>
                <a:gd fmla="*/ 137 h 1161" name="T11"/>
                <a:gd fmla="*/ 171 w 799" name="T12"/>
                <a:gd fmla="*/ 142 h 1161" name="T13"/>
                <a:gd fmla="*/ 162 w 799" name="T14"/>
                <a:gd fmla="*/ 146 h 1161" name="T15"/>
                <a:gd fmla="*/ 156 w 799" name="T16"/>
                <a:gd fmla="*/ 146 h 1161" name="T17"/>
                <a:gd fmla="*/ 149 w 799" name="T18"/>
                <a:gd fmla="*/ 145 h 1161" name="T19"/>
                <a:gd fmla="*/ 145 w 799" name="T20"/>
                <a:gd fmla="*/ 144 h 1161" name="T21"/>
                <a:gd fmla="*/ 140 w 799" name="T22"/>
                <a:gd fmla="*/ 169 h 1161" name="T23"/>
                <a:gd fmla="*/ 145 w 799" name="T24"/>
                <a:gd fmla="*/ 184 h 1161" name="T25"/>
                <a:gd fmla="*/ 115 w 799" name="T26"/>
                <a:gd fmla="*/ 206 h 1161" name="T27"/>
                <a:gd fmla="*/ 92 w 799" name="T28"/>
                <a:gd fmla="*/ 229 h 1161" name="T29"/>
                <a:gd fmla="*/ 73 w 799" name="T30"/>
                <a:gd fmla="*/ 262 h 1161" name="T31"/>
                <a:gd fmla="*/ 79 w 799" name="T32"/>
                <a:gd fmla="*/ 283 h 1161" name="T33"/>
                <a:gd fmla="*/ 61 w 799" name="T34"/>
                <a:gd fmla="*/ 290 h 1161" name="T35"/>
                <a:gd fmla="*/ 20 w 799" name="T36"/>
                <a:gd fmla="*/ 284 h 1161" name="T37"/>
                <a:gd fmla="*/ 12 w 799" name="T38"/>
                <a:gd fmla="*/ 265 h 1161" name="T39"/>
                <a:gd fmla="*/ 17 w 799" name="T40"/>
                <a:gd fmla="*/ 247 h 1161" name="T41"/>
                <a:gd fmla="*/ 21 w 799" name="T42"/>
                <a:gd fmla="*/ 214 h 1161" name="T43"/>
                <a:gd fmla="*/ 3 w 799" name="T44"/>
                <a:gd fmla="*/ 187 h 1161" name="T45"/>
                <a:gd fmla="*/ 12 w 799" name="T46"/>
                <a:gd fmla="*/ 169 h 1161" name="T47"/>
                <a:gd fmla="*/ 29 w 799" name="T48"/>
                <a:gd fmla="*/ 148 h 1161" name="T49"/>
                <a:gd fmla="*/ 13 w 799" name="T50"/>
                <a:gd fmla="*/ 132 h 1161" name="T51"/>
                <a:gd fmla="*/ 24 w 799" name="T52"/>
                <a:gd fmla="*/ 116 h 1161" name="T53"/>
                <a:gd fmla="*/ 0 w 799" name="T54"/>
                <a:gd fmla="*/ 84 h 1161" name="T55"/>
                <a:gd fmla="*/ 1 w 799" name="T56"/>
                <a:gd fmla="*/ 68 h 1161" name="T57"/>
                <a:gd fmla="*/ 11 w 799" name="T58"/>
                <a:gd fmla="*/ 45 h 1161" name="T59"/>
                <a:gd fmla="*/ 29 w 799" name="T60"/>
                <a:gd fmla="*/ 36 h 1161" name="T61"/>
                <a:gd fmla="*/ 45 w 799" name="T62"/>
                <a:gd fmla="*/ 55 h 1161" name="T63"/>
                <a:gd fmla="*/ 68 w 799" name="T64"/>
                <a:gd fmla="*/ 41 h 1161" name="T65"/>
                <a:gd fmla="*/ 81 w 799" name="T66"/>
                <a:gd fmla="*/ 35 h 1161" name="T67"/>
                <a:gd fmla="*/ 88 w 799" name="T68"/>
                <a:gd fmla="*/ 14 h 1161" name="T69"/>
                <a:gd fmla="*/ 105 w 799" name="T70"/>
                <a:gd fmla="*/ 8 h 1161" name="T71"/>
                <a:gd fmla="*/ 116 w 799" name="T72"/>
                <a:gd fmla="*/ 4 h 1161" name="T73"/>
                <a:gd fmla="*/ 124 w 799" name="T74"/>
                <a:gd fmla="*/ 16 h 1161" name="T75"/>
                <a:gd fmla="*/ 128 w 799" name="T76"/>
                <a:gd fmla="*/ 21 h 1161" name="T77"/>
                <a:gd fmla="*/ 131 w 799" name="T78"/>
                <a:gd fmla="*/ 26 h 1161" name="T79"/>
                <a:gd fmla="*/ 132 w 799" name="T80"/>
                <a:gd fmla="*/ 28 h 1161" name="T81"/>
                <a:gd fmla="*/ 133 w 799" name="T82"/>
                <a:gd fmla="*/ 34 h 1161" name="T83"/>
                <a:gd fmla="*/ 135 w 799" name="T84"/>
                <a:gd fmla="*/ 40 h 1161" name="T85"/>
                <a:gd fmla="*/ 147 w 799" name="T86"/>
                <a:gd fmla="*/ 52 h 1161" name="T87"/>
                <a:gd fmla="*/ 166 w 799" name="T88"/>
                <a:gd fmla="*/ 58 h 1161" name="T89"/>
                <a:gd fmla="*/ 174 w 799" name="T90"/>
                <a:gd fmla="*/ 77 h 1161" name="T91"/>
                <a:gd fmla="*/ 194 w 799" name="T92"/>
                <a:gd fmla="*/ 97 h 1161"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799" name="T141"/>
                <a:gd fmla="*/ 0 h 1161" name="T142"/>
                <a:gd fmla="*/ 799 w 799" name="T143"/>
                <a:gd fmla="*/ 1161 h 1161"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1161" w="799">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tx1">
                  <a:lumMod val="85000"/>
                  <a:lumOff val="15000"/>
                </a:schemeClr>
              </a:solidFill>
              <a:prstDash val="solid"/>
              <a:round/>
            </a:ln>
          </p:spPr>
          <p:txBody>
            <a:bodyPr/>
            <a:lstStyle/>
            <a:p>
              <a:pPr eaLnBrk="1" fontAlgn="auto" hangingPunct="1">
                <a:buFont charset="0" panose="020b0604020202020204" pitchFamily="34" typeface="Arial"/>
                <a:buNone/>
                <a:defRPr/>
              </a:pPr>
              <a:endParaRPr altLang="en-US" lang="zh-CN" noProof="1" sz="2400">
                <a:solidFill>
                  <a:prstClr val="black"/>
                </a:solidFill>
                <a:latin typeface="+mj-ea"/>
                <a:ea typeface="+mj-ea"/>
              </a:endParaRPr>
            </a:p>
          </p:txBody>
        </p:sp>
        <p:sp>
          <p:nvSpPr>
            <p:cNvPr id="56" name="Freeform 94"/>
            <p:cNvSpPr/>
            <p:nvPr/>
          </p:nvSpPr>
          <p:spPr bwMode="gray">
            <a:xfrm>
              <a:off x="3322" y="1838"/>
              <a:ext cx="400" cy="580"/>
            </a:xfrm>
            <a:custGeom>
              <a:gdLst>
                <a:gd fmla="*/ 199 w 799" name="T0"/>
                <a:gd fmla="*/ 103 h 1161" name="T1"/>
                <a:gd fmla="*/ 194 w 799" name="T2"/>
                <a:gd fmla="*/ 108 h 1161" name="T3"/>
                <a:gd fmla="*/ 187 w 799" name="T4"/>
                <a:gd fmla="*/ 114 h 1161" name="T5"/>
                <a:gd fmla="*/ 185 w 799" name="T6"/>
                <a:gd fmla="*/ 121 h 1161" name="T7"/>
                <a:gd fmla="*/ 185 w 799" name="T8"/>
                <a:gd fmla="*/ 129 h 1161" name="T9"/>
                <a:gd fmla="*/ 182 w 799" name="T10"/>
                <a:gd fmla="*/ 137 h 1161" name="T11"/>
                <a:gd fmla="*/ 171 w 799" name="T12"/>
                <a:gd fmla="*/ 142 h 1161" name="T13"/>
                <a:gd fmla="*/ 162 w 799" name="T14"/>
                <a:gd fmla="*/ 146 h 1161" name="T15"/>
                <a:gd fmla="*/ 156 w 799" name="T16"/>
                <a:gd fmla="*/ 146 h 1161" name="T17"/>
                <a:gd fmla="*/ 149 w 799" name="T18"/>
                <a:gd fmla="*/ 145 h 1161" name="T19"/>
                <a:gd fmla="*/ 145 w 799" name="T20"/>
                <a:gd fmla="*/ 144 h 1161" name="T21"/>
                <a:gd fmla="*/ 140 w 799" name="T22"/>
                <a:gd fmla="*/ 169 h 1161" name="T23"/>
                <a:gd fmla="*/ 145 w 799" name="T24"/>
                <a:gd fmla="*/ 184 h 1161" name="T25"/>
                <a:gd fmla="*/ 115 w 799" name="T26"/>
                <a:gd fmla="*/ 206 h 1161" name="T27"/>
                <a:gd fmla="*/ 92 w 799" name="T28"/>
                <a:gd fmla="*/ 229 h 1161" name="T29"/>
                <a:gd fmla="*/ 73 w 799" name="T30"/>
                <a:gd fmla="*/ 262 h 1161" name="T31"/>
                <a:gd fmla="*/ 79 w 799" name="T32"/>
                <a:gd fmla="*/ 283 h 1161" name="T33"/>
                <a:gd fmla="*/ 61 w 799" name="T34"/>
                <a:gd fmla="*/ 290 h 1161" name="T35"/>
                <a:gd fmla="*/ 20 w 799" name="T36"/>
                <a:gd fmla="*/ 284 h 1161" name="T37"/>
                <a:gd fmla="*/ 12 w 799" name="T38"/>
                <a:gd fmla="*/ 265 h 1161" name="T39"/>
                <a:gd fmla="*/ 17 w 799" name="T40"/>
                <a:gd fmla="*/ 247 h 1161" name="T41"/>
                <a:gd fmla="*/ 21 w 799" name="T42"/>
                <a:gd fmla="*/ 214 h 1161" name="T43"/>
                <a:gd fmla="*/ 3 w 799" name="T44"/>
                <a:gd fmla="*/ 187 h 1161" name="T45"/>
                <a:gd fmla="*/ 12 w 799" name="T46"/>
                <a:gd fmla="*/ 169 h 1161" name="T47"/>
                <a:gd fmla="*/ 29 w 799" name="T48"/>
                <a:gd fmla="*/ 148 h 1161" name="T49"/>
                <a:gd fmla="*/ 13 w 799" name="T50"/>
                <a:gd fmla="*/ 132 h 1161" name="T51"/>
                <a:gd fmla="*/ 24 w 799" name="T52"/>
                <a:gd fmla="*/ 116 h 1161" name="T53"/>
                <a:gd fmla="*/ 0 w 799" name="T54"/>
                <a:gd fmla="*/ 84 h 1161" name="T55"/>
                <a:gd fmla="*/ 1 w 799" name="T56"/>
                <a:gd fmla="*/ 68 h 1161" name="T57"/>
                <a:gd fmla="*/ 11 w 799" name="T58"/>
                <a:gd fmla="*/ 45 h 1161" name="T59"/>
                <a:gd fmla="*/ 29 w 799" name="T60"/>
                <a:gd fmla="*/ 36 h 1161" name="T61"/>
                <a:gd fmla="*/ 45 w 799" name="T62"/>
                <a:gd fmla="*/ 55 h 1161" name="T63"/>
                <a:gd fmla="*/ 68 w 799" name="T64"/>
                <a:gd fmla="*/ 41 h 1161" name="T65"/>
                <a:gd fmla="*/ 81 w 799" name="T66"/>
                <a:gd fmla="*/ 35 h 1161" name="T67"/>
                <a:gd fmla="*/ 88 w 799" name="T68"/>
                <a:gd fmla="*/ 14 h 1161" name="T69"/>
                <a:gd fmla="*/ 105 w 799" name="T70"/>
                <a:gd fmla="*/ 8 h 1161" name="T71"/>
                <a:gd fmla="*/ 116 w 799" name="T72"/>
                <a:gd fmla="*/ 4 h 1161" name="T73"/>
                <a:gd fmla="*/ 124 w 799" name="T74"/>
                <a:gd fmla="*/ 16 h 1161" name="T75"/>
                <a:gd fmla="*/ 128 w 799" name="T76"/>
                <a:gd fmla="*/ 21 h 1161" name="T77"/>
                <a:gd fmla="*/ 131 w 799" name="T78"/>
                <a:gd fmla="*/ 26 h 1161" name="T79"/>
                <a:gd fmla="*/ 132 w 799" name="T80"/>
                <a:gd fmla="*/ 28 h 1161" name="T81"/>
                <a:gd fmla="*/ 133 w 799" name="T82"/>
                <a:gd fmla="*/ 34 h 1161" name="T83"/>
                <a:gd fmla="*/ 135 w 799" name="T84"/>
                <a:gd fmla="*/ 40 h 1161" name="T85"/>
                <a:gd fmla="*/ 147 w 799" name="T86"/>
                <a:gd fmla="*/ 52 h 1161" name="T87"/>
                <a:gd fmla="*/ 166 w 799" name="T88"/>
                <a:gd fmla="*/ 58 h 1161" name="T89"/>
                <a:gd fmla="*/ 174 w 799" name="T90"/>
                <a:gd fmla="*/ 77 h 1161" name="T91"/>
                <a:gd fmla="*/ 194 w 799" name="T92"/>
                <a:gd fmla="*/ 97 h 1161"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799" name="T141"/>
                <a:gd fmla="*/ 0 h 1161" name="T142"/>
                <a:gd fmla="*/ 799 w 799" name="T143"/>
                <a:gd fmla="*/ 1161 h 1161"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1161" w="799">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tx1">
                  <a:lumMod val="85000"/>
                  <a:lumOff val="15000"/>
                </a:schemeClr>
              </a:solidFill>
              <a:prstDash val="solid"/>
              <a:round/>
            </a:ln>
          </p:spPr>
          <p:txBody>
            <a:bodyPr/>
            <a:lstStyle/>
            <a:p>
              <a:pPr eaLnBrk="1" fontAlgn="auto" hangingPunct="1">
                <a:buFont charset="0" panose="020b0604020202020204" pitchFamily="34" typeface="Arial"/>
                <a:buNone/>
                <a:defRPr/>
              </a:pPr>
              <a:endParaRPr altLang="en-US" lang="zh-CN" noProof="1" sz="2400">
                <a:solidFill>
                  <a:prstClr val="black"/>
                </a:solidFill>
                <a:latin typeface="+mj-ea"/>
                <a:ea typeface="+mj-ea"/>
              </a:endParaRPr>
            </a:p>
          </p:txBody>
        </p:sp>
        <p:sp>
          <p:nvSpPr>
            <p:cNvPr id="57" name="Freeform 95"/>
            <p:cNvSpPr/>
            <p:nvPr/>
          </p:nvSpPr>
          <p:spPr bwMode="gray">
            <a:xfrm>
              <a:off x="3440" y="1985"/>
              <a:ext cx="121" cy="140"/>
            </a:xfrm>
            <a:custGeom>
              <a:gdLst>
                <a:gd fmla="*/ 44 w 242" name="T0"/>
                <a:gd fmla="*/ 62 h 279" name="T1"/>
                <a:gd fmla="*/ 35 w 242" name="T2"/>
                <a:gd fmla="*/ 63 h 279" name="T3"/>
                <a:gd fmla="*/ 29 w 242" name="T4"/>
                <a:gd fmla="*/ 70 h 279" name="T5"/>
                <a:gd fmla="*/ 11 w 242" name="T6"/>
                <a:gd fmla="*/ 69 h 279" name="T7"/>
                <a:gd fmla="*/ 1 w 242" name="T8"/>
                <a:gd fmla="*/ 63 h 279" name="T9"/>
                <a:gd fmla="*/ 0 w 242" name="T10"/>
                <a:gd fmla="*/ 45 h 279" name="T11"/>
                <a:gd fmla="*/ 6 w 242" name="T12"/>
                <a:gd fmla="*/ 40 h 279" name="T13"/>
                <a:gd fmla="*/ 11 w 242" name="T14"/>
                <a:gd fmla="*/ 30 h 279" name="T15"/>
                <a:gd fmla="*/ 5 w 242" name="T16"/>
                <a:gd fmla="*/ 27 h 279" name="T17"/>
                <a:gd fmla="*/ 7 w 242" name="T18"/>
                <a:gd fmla="*/ 22 h 279" name="T19"/>
                <a:gd fmla="*/ 14 w 242" name="T20"/>
                <a:gd fmla="*/ 20 h 279" name="T21"/>
                <a:gd fmla="*/ 21 w 242" name="T22"/>
                <a:gd fmla="*/ 10 h 279" name="T23"/>
                <a:gd fmla="*/ 27 w 242" name="T24"/>
                <a:gd fmla="*/ 3 h 279" name="T25"/>
                <a:gd fmla="*/ 33 w 242" name="T26"/>
                <a:gd fmla="*/ 0 h 279" name="T27"/>
                <a:gd fmla="*/ 44 w 242" name="T28"/>
                <a:gd fmla="*/ 13 h 279" name="T29"/>
                <a:gd fmla="*/ 54 w 242" name="T30"/>
                <a:gd fmla="*/ 13 h 279" name="T31"/>
                <a:gd fmla="*/ 58 w 242" name="T32"/>
                <a:gd fmla="*/ 25 h 279" name="T33"/>
                <a:gd fmla="*/ 61 w 242" name="T34"/>
                <a:gd fmla="*/ 35 h 279" name="T35"/>
                <a:gd fmla="*/ 54 w 242" name="T36"/>
                <a:gd fmla="*/ 41 h 279" name="T37"/>
                <a:gd fmla="*/ 54 w 242" name="T38"/>
                <a:gd fmla="*/ 54 h 279" name="T39"/>
                <a:gd fmla="*/ 44 w 242" name="T40"/>
                <a:gd fmla="*/ 62 h 279"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242" name="T63"/>
                <a:gd fmla="*/ 0 h 279" name="T64"/>
                <a:gd fmla="*/ 242 w 242" name="T65"/>
                <a:gd fmla="*/ 279 h 279"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279" w="241">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tx1">
                  <a:lumMod val="85000"/>
                  <a:lumOff val="15000"/>
                </a:schemeClr>
              </a:solidFill>
              <a:prstDash val="solid"/>
              <a:round/>
            </a:ln>
          </p:spPr>
          <p:txBody>
            <a:bodyPr/>
            <a:lstStyle/>
            <a:p>
              <a:pPr eaLnBrk="1" fontAlgn="auto" hangingPunct="1">
                <a:buFont charset="0" panose="020b0604020202020204" pitchFamily="34" typeface="Arial"/>
                <a:buNone/>
                <a:defRPr/>
              </a:pPr>
              <a:endParaRPr altLang="en-US" lang="zh-CN" noProof="1" sz="2400">
                <a:solidFill>
                  <a:prstClr val="black"/>
                </a:solidFill>
                <a:latin typeface="+mj-ea"/>
                <a:ea typeface="+mj-ea"/>
              </a:endParaRPr>
            </a:p>
          </p:txBody>
        </p:sp>
        <p:sp>
          <p:nvSpPr>
            <p:cNvPr id="58" name="Freeform 96"/>
            <p:cNvSpPr/>
            <p:nvPr/>
          </p:nvSpPr>
          <p:spPr bwMode="gray">
            <a:xfrm>
              <a:off x="3440" y="1985"/>
              <a:ext cx="121" cy="140"/>
            </a:xfrm>
            <a:custGeom>
              <a:gdLst>
                <a:gd fmla="*/ 44 w 242" name="T0"/>
                <a:gd fmla="*/ 62 h 279" name="T1"/>
                <a:gd fmla="*/ 35 w 242" name="T2"/>
                <a:gd fmla="*/ 63 h 279" name="T3"/>
                <a:gd fmla="*/ 29 w 242" name="T4"/>
                <a:gd fmla="*/ 70 h 279" name="T5"/>
                <a:gd fmla="*/ 11 w 242" name="T6"/>
                <a:gd fmla="*/ 69 h 279" name="T7"/>
                <a:gd fmla="*/ 1 w 242" name="T8"/>
                <a:gd fmla="*/ 63 h 279" name="T9"/>
                <a:gd fmla="*/ 0 w 242" name="T10"/>
                <a:gd fmla="*/ 45 h 279" name="T11"/>
                <a:gd fmla="*/ 6 w 242" name="T12"/>
                <a:gd fmla="*/ 40 h 279" name="T13"/>
                <a:gd fmla="*/ 11 w 242" name="T14"/>
                <a:gd fmla="*/ 30 h 279" name="T15"/>
                <a:gd fmla="*/ 5 w 242" name="T16"/>
                <a:gd fmla="*/ 27 h 279" name="T17"/>
                <a:gd fmla="*/ 7 w 242" name="T18"/>
                <a:gd fmla="*/ 22 h 279" name="T19"/>
                <a:gd fmla="*/ 14 w 242" name="T20"/>
                <a:gd fmla="*/ 20 h 279" name="T21"/>
                <a:gd fmla="*/ 21 w 242" name="T22"/>
                <a:gd fmla="*/ 10 h 279" name="T23"/>
                <a:gd fmla="*/ 27 w 242" name="T24"/>
                <a:gd fmla="*/ 3 h 279" name="T25"/>
                <a:gd fmla="*/ 33 w 242" name="T26"/>
                <a:gd fmla="*/ 0 h 279" name="T27"/>
                <a:gd fmla="*/ 44 w 242" name="T28"/>
                <a:gd fmla="*/ 13 h 279" name="T29"/>
                <a:gd fmla="*/ 54 w 242" name="T30"/>
                <a:gd fmla="*/ 13 h 279" name="T31"/>
                <a:gd fmla="*/ 58 w 242" name="T32"/>
                <a:gd fmla="*/ 25 h 279" name="T33"/>
                <a:gd fmla="*/ 61 w 242" name="T34"/>
                <a:gd fmla="*/ 35 h 279" name="T35"/>
                <a:gd fmla="*/ 54 w 242" name="T36"/>
                <a:gd fmla="*/ 41 h 279" name="T37"/>
                <a:gd fmla="*/ 54 w 242" name="T38"/>
                <a:gd fmla="*/ 54 h 279" name="T39"/>
                <a:gd fmla="*/ 44 w 242" name="T40"/>
                <a:gd fmla="*/ 62 h 279"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242" name="T63"/>
                <a:gd fmla="*/ 0 h 279" name="T64"/>
                <a:gd fmla="*/ 242 w 242" name="T65"/>
                <a:gd fmla="*/ 279 h 279"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279" w="241">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tx1">
                  <a:lumMod val="85000"/>
                  <a:lumOff val="15000"/>
                </a:schemeClr>
              </a:solidFill>
              <a:prstDash val="solid"/>
              <a:round/>
            </a:ln>
          </p:spPr>
          <p:txBody>
            <a:bodyPr/>
            <a:lstStyle/>
            <a:p>
              <a:pPr eaLnBrk="1" fontAlgn="auto" hangingPunct="1">
                <a:buFont charset="0" panose="020b0604020202020204" pitchFamily="34" typeface="Arial"/>
                <a:buNone/>
                <a:defRPr/>
              </a:pPr>
              <a:endParaRPr altLang="en-US" lang="zh-CN" noProof="1" sz="2400">
                <a:solidFill>
                  <a:prstClr val="black"/>
                </a:solidFill>
                <a:latin typeface="+mj-ea"/>
                <a:ea typeface="+mj-ea"/>
              </a:endParaRPr>
            </a:p>
          </p:txBody>
        </p:sp>
        <p:sp>
          <p:nvSpPr>
            <p:cNvPr id="59" name="Freeform 97"/>
            <p:cNvSpPr/>
            <p:nvPr/>
          </p:nvSpPr>
          <p:spPr bwMode="gray">
            <a:xfrm>
              <a:off x="3527" y="2070"/>
              <a:ext cx="86" cy="115"/>
            </a:xfrm>
            <a:custGeom>
              <a:gdLst>
                <a:gd fmla="*/ 2 w 171" name="T0"/>
                <a:gd fmla="*/ 36 h 230" name="T1"/>
                <a:gd fmla="*/ 1 w 171" name="T2"/>
                <a:gd fmla="*/ 47 h 230" name="T3"/>
                <a:gd fmla="*/ 8 w 171" name="T4"/>
                <a:gd fmla="*/ 56 h 230" name="T5"/>
                <a:gd fmla="*/ 24 w 171" name="T6"/>
                <a:gd fmla="*/ 58 h 230" name="T7"/>
                <a:gd fmla="*/ 37 w 171" name="T8"/>
                <a:gd fmla="*/ 54 h 230" name="T9"/>
                <a:gd fmla="*/ 38 w 171" name="T10"/>
                <a:gd fmla="*/ 39 h 230" name="T11"/>
                <a:gd fmla="*/ 43 w 171" name="T12"/>
                <a:gd fmla="*/ 27 h 230" name="T13"/>
                <a:gd fmla="*/ 41 w 171" name="T14"/>
                <a:gd fmla="*/ 20 h 230" name="T15"/>
                <a:gd fmla="*/ 35 w 171" name="T16"/>
                <a:gd fmla="*/ 15 h 230" name="T17"/>
                <a:gd fmla="*/ 25 w 171" name="T18"/>
                <a:gd fmla="*/ 9 h 230" name="T19"/>
                <a:gd fmla="*/ 25 w 171" name="T20"/>
                <a:gd fmla="*/ 1 h 230" name="T21"/>
                <a:gd fmla="*/ 12 w 171" name="T22"/>
                <a:gd fmla="*/ 0 h 230" name="T23"/>
                <a:gd fmla="*/ 11 w 171" name="T24"/>
                <a:gd fmla="*/ 12 h 230" name="T25"/>
                <a:gd fmla="*/ 0 w 171" name="T26"/>
                <a:gd fmla="*/ 20 h 230" name="T27"/>
                <a:gd fmla="*/ 2 w 171" name="T28"/>
                <a:gd fmla="*/ 36 h 230"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171" name="T45"/>
                <a:gd fmla="*/ 0 h 230" name="T46"/>
                <a:gd fmla="*/ 171 w 171" name="T47"/>
                <a:gd fmla="*/ 230 h 230"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230" w="171">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tx1">
                  <a:lumMod val="85000"/>
                  <a:lumOff val="15000"/>
                </a:schemeClr>
              </a:solidFill>
              <a:prstDash val="solid"/>
              <a:round/>
            </a:ln>
          </p:spPr>
          <p:txBody>
            <a:bodyPr/>
            <a:lstStyle/>
            <a:p>
              <a:pPr eaLnBrk="1" fontAlgn="auto" hangingPunct="1">
                <a:buFont charset="0" panose="020b0604020202020204" pitchFamily="34" typeface="Arial"/>
                <a:buNone/>
                <a:defRPr/>
              </a:pPr>
              <a:endParaRPr altLang="en-US" lang="zh-CN" noProof="1" sz="2400">
                <a:solidFill>
                  <a:prstClr val="black"/>
                </a:solidFill>
                <a:latin typeface="+mj-ea"/>
                <a:ea typeface="+mj-ea"/>
              </a:endParaRPr>
            </a:p>
          </p:txBody>
        </p:sp>
        <p:sp>
          <p:nvSpPr>
            <p:cNvPr id="60" name="Freeform 98"/>
            <p:cNvSpPr/>
            <p:nvPr/>
          </p:nvSpPr>
          <p:spPr bwMode="gray">
            <a:xfrm>
              <a:off x="3527" y="2070"/>
              <a:ext cx="86" cy="115"/>
            </a:xfrm>
            <a:custGeom>
              <a:gdLst>
                <a:gd fmla="*/ 2 w 171" name="T0"/>
                <a:gd fmla="*/ 36 h 230" name="T1"/>
                <a:gd fmla="*/ 1 w 171" name="T2"/>
                <a:gd fmla="*/ 47 h 230" name="T3"/>
                <a:gd fmla="*/ 8 w 171" name="T4"/>
                <a:gd fmla="*/ 56 h 230" name="T5"/>
                <a:gd fmla="*/ 24 w 171" name="T6"/>
                <a:gd fmla="*/ 58 h 230" name="T7"/>
                <a:gd fmla="*/ 37 w 171" name="T8"/>
                <a:gd fmla="*/ 54 h 230" name="T9"/>
                <a:gd fmla="*/ 38 w 171" name="T10"/>
                <a:gd fmla="*/ 39 h 230" name="T11"/>
                <a:gd fmla="*/ 43 w 171" name="T12"/>
                <a:gd fmla="*/ 27 h 230" name="T13"/>
                <a:gd fmla="*/ 41 w 171" name="T14"/>
                <a:gd fmla="*/ 20 h 230" name="T15"/>
                <a:gd fmla="*/ 35 w 171" name="T16"/>
                <a:gd fmla="*/ 15 h 230" name="T17"/>
                <a:gd fmla="*/ 25 w 171" name="T18"/>
                <a:gd fmla="*/ 9 h 230" name="T19"/>
                <a:gd fmla="*/ 25 w 171" name="T20"/>
                <a:gd fmla="*/ 1 h 230" name="T21"/>
                <a:gd fmla="*/ 12 w 171" name="T22"/>
                <a:gd fmla="*/ 0 h 230" name="T23"/>
                <a:gd fmla="*/ 11 w 171" name="T24"/>
                <a:gd fmla="*/ 12 h 230" name="T25"/>
                <a:gd fmla="*/ 0 w 171" name="T26"/>
                <a:gd fmla="*/ 20 h 230" name="T27"/>
                <a:gd fmla="*/ 2 w 171" name="T28"/>
                <a:gd fmla="*/ 36 h 230"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171" name="T45"/>
                <a:gd fmla="*/ 0 h 230" name="T46"/>
                <a:gd fmla="*/ 171 w 171" name="T47"/>
                <a:gd fmla="*/ 230 h 230"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230" w="171">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tx1">
                  <a:lumMod val="85000"/>
                  <a:lumOff val="15000"/>
                </a:schemeClr>
              </a:solidFill>
              <a:prstDash val="solid"/>
              <a:round/>
            </a:ln>
          </p:spPr>
          <p:txBody>
            <a:bodyPr/>
            <a:lstStyle/>
            <a:p>
              <a:pPr eaLnBrk="1" fontAlgn="auto" hangingPunct="1">
                <a:buFont charset="0" panose="020b0604020202020204" pitchFamily="34" typeface="Arial"/>
                <a:buNone/>
                <a:defRPr/>
              </a:pPr>
              <a:endParaRPr altLang="en-US" lang="zh-CN" noProof="1" sz="2400">
                <a:solidFill>
                  <a:prstClr val="black"/>
                </a:solidFill>
                <a:latin typeface="+mj-ea"/>
                <a:ea typeface="+mj-ea"/>
              </a:endParaRPr>
            </a:p>
          </p:txBody>
        </p:sp>
        <p:sp>
          <p:nvSpPr>
            <p:cNvPr id="61" name="Freeform 99"/>
            <p:cNvSpPr/>
            <p:nvPr/>
          </p:nvSpPr>
          <p:spPr bwMode="gray">
            <a:xfrm>
              <a:off x="3643" y="1699"/>
              <a:ext cx="430" cy="429"/>
            </a:xfrm>
            <a:custGeom>
              <a:gdLst>
                <a:gd fmla="*/ 182 w 860" name="T0"/>
                <a:gd fmla="*/ 145 h 858" name="T1"/>
                <a:gd fmla="*/ 179 w 860" name="T2"/>
                <a:gd fmla="*/ 149 h 858" name="T3"/>
                <a:gd fmla="*/ 174 w 860" name="T4"/>
                <a:gd fmla="*/ 152 h 858" name="T5"/>
                <a:gd fmla="*/ 166 w 860" name="T6"/>
                <a:gd fmla="*/ 154 h 858" name="T7"/>
                <a:gd fmla="*/ 156 w 860" name="T8"/>
                <a:gd fmla="*/ 157 h 858" name="T9"/>
                <a:gd fmla="*/ 149 w 860" name="T10"/>
                <a:gd fmla="*/ 163 h 858" name="T11"/>
                <a:gd fmla="*/ 140 w 860" name="T12"/>
                <a:gd fmla="*/ 170 h 858" name="T13"/>
                <a:gd fmla="*/ 133 w 860" name="T14"/>
                <a:gd fmla="*/ 176 h 858" name="T15"/>
                <a:gd fmla="*/ 129 w 860" name="T16"/>
                <a:gd fmla="*/ 180 h 858" name="T17"/>
                <a:gd fmla="*/ 123 w 860" name="T18"/>
                <a:gd fmla="*/ 186 h 858" name="T19"/>
                <a:gd fmla="*/ 119 w 860" name="T20"/>
                <a:gd fmla="*/ 194 h 858" name="T21"/>
                <a:gd fmla="*/ 113 w 860" name="T22"/>
                <a:gd fmla="*/ 201 h 858" name="T23"/>
                <a:gd fmla="*/ 107 w 860" name="T24"/>
                <a:gd fmla="*/ 204 h 858" name="T25"/>
                <a:gd fmla="*/ 103 w 860" name="T26"/>
                <a:gd fmla="*/ 208 h 858" name="T27"/>
                <a:gd fmla="*/ 95 w 860" name="T28"/>
                <a:gd fmla="*/ 213 h 858" name="T29"/>
                <a:gd fmla="*/ 89 w 860" name="T30"/>
                <a:gd fmla="*/ 215 h 858" name="T31"/>
                <a:gd fmla="*/ 88 w 860" name="T32"/>
                <a:gd fmla="*/ 210 h 858" name="T33"/>
                <a:gd fmla="*/ 92 w 860" name="T34"/>
                <a:gd fmla="*/ 204 h 858" name="T35"/>
                <a:gd fmla="*/ 98 w 860" name="T36"/>
                <a:gd fmla="*/ 198 h 858" name="T37"/>
                <a:gd fmla="*/ 103 w 860" name="T38"/>
                <a:gd fmla="*/ 191 h 858" name="T39"/>
                <a:gd fmla="*/ 101 w 860" name="T40"/>
                <a:gd fmla="*/ 187 h 858" name="T41"/>
                <a:gd fmla="*/ 95 w 860" name="T42"/>
                <a:gd fmla="*/ 184 h 858" name="T43"/>
                <a:gd fmla="*/ 91 w 860" name="T44"/>
                <a:gd fmla="*/ 179 h 858" name="T45"/>
                <a:gd fmla="*/ 93 w 860" name="T46"/>
                <a:gd fmla="*/ 170 h 858" name="T47"/>
                <a:gd fmla="*/ 100 w 860" name="T48"/>
                <a:gd fmla="*/ 159 h 858" name="T49"/>
                <a:gd fmla="*/ 107 w 860" name="T50"/>
                <a:gd fmla="*/ 148 h 858" name="T51"/>
                <a:gd fmla="*/ 110 w 860" name="T52"/>
                <a:gd fmla="*/ 140 h 858" name="T53"/>
                <a:gd fmla="*/ 110 w 860" name="T54"/>
                <a:gd fmla="*/ 135 h 858" name="T55"/>
                <a:gd fmla="*/ 105 w 860" name="T56"/>
                <a:gd fmla="*/ 129 h 858" name="T57"/>
                <a:gd fmla="*/ 99 w 860" name="T58"/>
                <a:gd fmla="*/ 123 h 858" name="T59"/>
                <a:gd fmla="*/ 94 w 860" name="T60"/>
                <a:gd fmla="*/ 122 h 858" name="T61"/>
                <a:gd fmla="*/ 87 w 860" name="T62"/>
                <a:gd fmla="*/ 123 h 858" name="T63"/>
                <a:gd fmla="*/ 78 w 860" name="T64"/>
                <a:gd fmla="*/ 123 h 858" name="T65"/>
                <a:gd fmla="*/ 74 w 860" name="T66"/>
                <a:gd fmla="*/ 124 h 858" name="T67"/>
                <a:gd fmla="*/ 70 w 860" name="T68"/>
                <a:gd fmla="*/ 134 h 858" name="T69"/>
                <a:gd fmla="*/ 66 w 860" name="T70"/>
                <a:gd fmla="*/ 145 h 858" name="T71"/>
                <a:gd fmla="*/ 60 w 860" name="T72"/>
                <a:gd fmla="*/ 152 h 858" name="T73"/>
                <a:gd fmla="*/ 53 w 860" name="T74"/>
                <a:gd fmla="*/ 163 h 858" name="T75"/>
                <a:gd fmla="*/ 46 w 860" name="T76"/>
                <a:gd fmla="*/ 169 h 858" name="T77"/>
                <a:gd fmla="*/ 41 w 860" name="T78"/>
                <a:gd fmla="*/ 172 h 858" name="T79"/>
                <a:gd fmla="*/ 34 w 860" name="T80"/>
                <a:gd fmla="*/ 167 h 858" name="T81"/>
                <a:gd fmla="*/ 14 w 860" name="T82"/>
                <a:gd fmla="*/ 147 h 858" name="T83"/>
                <a:gd fmla="*/ 5 w 860" name="T84"/>
                <a:gd fmla="*/ 127 h 858" name="T85"/>
                <a:gd fmla="*/ 7 w 860" name="T86"/>
                <a:gd fmla="*/ 101 h 858" name="T87"/>
                <a:gd fmla="*/ 3 w 860" name="T88"/>
                <a:gd fmla="*/ 79 h 858" name="T89"/>
                <a:gd fmla="*/ 21 w 860" name="T90"/>
                <a:gd fmla="*/ 80 h 858" name="T91"/>
                <a:gd fmla="*/ 43 w 860" name="T92"/>
                <a:gd fmla="*/ 78 h 858" name="T93"/>
                <a:gd fmla="*/ 69 w 860" name="T94"/>
                <a:gd fmla="*/ 53 h 858" name="T95"/>
                <a:gd fmla="*/ 94 w 860" name="T96"/>
                <a:gd fmla="*/ 44 h 858" name="T97"/>
                <a:gd fmla="*/ 108 w 860" name="T98"/>
                <a:gd fmla="*/ 37 h 858" name="T99"/>
                <a:gd fmla="*/ 131 w 860" name="T100"/>
                <a:gd fmla="*/ 12 h 858" name="T101"/>
                <a:gd fmla="*/ 149 w 860" name="T102"/>
                <a:gd fmla="*/ 6 h 858" name="T103"/>
                <a:gd fmla="*/ 182 w 860" name="T104"/>
                <a:gd fmla="*/ 30 h 858" name="T105"/>
                <a:gd fmla="*/ 194 w 860" name="T106"/>
                <a:gd fmla="*/ 60 h 858" name="T107"/>
                <a:gd fmla="*/ 215 w 860" name="T108"/>
                <a:gd fmla="*/ 101 h 858" name="T109"/>
                <a:gd fmla="*/ 183 w 860" name="T110"/>
                <a:gd fmla="*/ 134 h 858"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860" name="T168"/>
                <a:gd fmla="*/ 0 h 858" name="T169"/>
                <a:gd fmla="*/ 860 w 860" name="T170"/>
                <a:gd fmla="*/ 858 h 858"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858" w="860">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tx1">
                  <a:lumMod val="85000"/>
                  <a:lumOff val="15000"/>
                </a:schemeClr>
              </a:solidFill>
              <a:prstDash val="solid"/>
              <a:round/>
            </a:ln>
          </p:spPr>
          <p:txBody>
            <a:bodyPr/>
            <a:lstStyle/>
            <a:p>
              <a:pPr eaLnBrk="1" fontAlgn="auto" hangingPunct="1">
                <a:buFont charset="0" panose="020b0604020202020204" pitchFamily="34" typeface="Arial"/>
                <a:buNone/>
                <a:defRPr/>
              </a:pPr>
              <a:endParaRPr altLang="en-US" lang="zh-CN" noProof="1" sz="2400">
                <a:solidFill>
                  <a:prstClr val="black"/>
                </a:solidFill>
                <a:latin typeface="+mj-ea"/>
                <a:ea typeface="+mj-ea"/>
              </a:endParaRPr>
            </a:p>
          </p:txBody>
        </p:sp>
        <p:sp>
          <p:nvSpPr>
            <p:cNvPr id="62" name="Freeform 100"/>
            <p:cNvSpPr/>
            <p:nvPr/>
          </p:nvSpPr>
          <p:spPr bwMode="gray">
            <a:xfrm>
              <a:off x="3643" y="1699"/>
              <a:ext cx="430" cy="429"/>
            </a:xfrm>
            <a:custGeom>
              <a:gdLst>
                <a:gd fmla="*/ 182 w 860" name="T0"/>
                <a:gd fmla="*/ 145 h 858" name="T1"/>
                <a:gd fmla="*/ 179 w 860" name="T2"/>
                <a:gd fmla="*/ 149 h 858" name="T3"/>
                <a:gd fmla="*/ 174 w 860" name="T4"/>
                <a:gd fmla="*/ 152 h 858" name="T5"/>
                <a:gd fmla="*/ 166 w 860" name="T6"/>
                <a:gd fmla="*/ 154 h 858" name="T7"/>
                <a:gd fmla="*/ 156 w 860" name="T8"/>
                <a:gd fmla="*/ 157 h 858" name="T9"/>
                <a:gd fmla="*/ 149 w 860" name="T10"/>
                <a:gd fmla="*/ 163 h 858" name="T11"/>
                <a:gd fmla="*/ 140 w 860" name="T12"/>
                <a:gd fmla="*/ 170 h 858" name="T13"/>
                <a:gd fmla="*/ 133 w 860" name="T14"/>
                <a:gd fmla="*/ 176 h 858" name="T15"/>
                <a:gd fmla="*/ 129 w 860" name="T16"/>
                <a:gd fmla="*/ 180 h 858" name="T17"/>
                <a:gd fmla="*/ 123 w 860" name="T18"/>
                <a:gd fmla="*/ 186 h 858" name="T19"/>
                <a:gd fmla="*/ 119 w 860" name="T20"/>
                <a:gd fmla="*/ 194 h 858" name="T21"/>
                <a:gd fmla="*/ 113 w 860" name="T22"/>
                <a:gd fmla="*/ 201 h 858" name="T23"/>
                <a:gd fmla="*/ 107 w 860" name="T24"/>
                <a:gd fmla="*/ 204 h 858" name="T25"/>
                <a:gd fmla="*/ 103 w 860" name="T26"/>
                <a:gd fmla="*/ 208 h 858" name="T27"/>
                <a:gd fmla="*/ 95 w 860" name="T28"/>
                <a:gd fmla="*/ 213 h 858" name="T29"/>
                <a:gd fmla="*/ 89 w 860" name="T30"/>
                <a:gd fmla="*/ 215 h 858" name="T31"/>
                <a:gd fmla="*/ 88 w 860" name="T32"/>
                <a:gd fmla="*/ 210 h 858" name="T33"/>
                <a:gd fmla="*/ 92 w 860" name="T34"/>
                <a:gd fmla="*/ 204 h 858" name="T35"/>
                <a:gd fmla="*/ 98 w 860" name="T36"/>
                <a:gd fmla="*/ 198 h 858" name="T37"/>
                <a:gd fmla="*/ 103 w 860" name="T38"/>
                <a:gd fmla="*/ 191 h 858" name="T39"/>
                <a:gd fmla="*/ 101 w 860" name="T40"/>
                <a:gd fmla="*/ 187 h 858" name="T41"/>
                <a:gd fmla="*/ 95 w 860" name="T42"/>
                <a:gd fmla="*/ 184 h 858" name="T43"/>
                <a:gd fmla="*/ 91 w 860" name="T44"/>
                <a:gd fmla="*/ 179 h 858" name="T45"/>
                <a:gd fmla="*/ 93 w 860" name="T46"/>
                <a:gd fmla="*/ 170 h 858" name="T47"/>
                <a:gd fmla="*/ 100 w 860" name="T48"/>
                <a:gd fmla="*/ 159 h 858" name="T49"/>
                <a:gd fmla="*/ 107 w 860" name="T50"/>
                <a:gd fmla="*/ 148 h 858" name="T51"/>
                <a:gd fmla="*/ 110 w 860" name="T52"/>
                <a:gd fmla="*/ 140 h 858" name="T53"/>
                <a:gd fmla="*/ 110 w 860" name="T54"/>
                <a:gd fmla="*/ 135 h 858" name="T55"/>
                <a:gd fmla="*/ 105 w 860" name="T56"/>
                <a:gd fmla="*/ 129 h 858" name="T57"/>
                <a:gd fmla="*/ 99 w 860" name="T58"/>
                <a:gd fmla="*/ 123 h 858" name="T59"/>
                <a:gd fmla="*/ 94 w 860" name="T60"/>
                <a:gd fmla="*/ 122 h 858" name="T61"/>
                <a:gd fmla="*/ 87 w 860" name="T62"/>
                <a:gd fmla="*/ 123 h 858" name="T63"/>
                <a:gd fmla="*/ 78 w 860" name="T64"/>
                <a:gd fmla="*/ 123 h 858" name="T65"/>
                <a:gd fmla="*/ 74 w 860" name="T66"/>
                <a:gd fmla="*/ 124 h 858" name="T67"/>
                <a:gd fmla="*/ 70 w 860" name="T68"/>
                <a:gd fmla="*/ 134 h 858" name="T69"/>
                <a:gd fmla="*/ 66 w 860" name="T70"/>
                <a:gd fmla="*/ 145 h 858" name="T71"/>
                <a:gd fmla="*/ 60 w 860" name="T72"/>
                <a:gd fmla="*/ 152 h 858" name="T73"/>
                <a:gd fmla="*/ 53 w 860" name="T74"/>
                <a:gd fmla="*/ 163 h 858" name="T75"/>
                <a:gd fmla="*/ 46 w 860" name="T76"/>
                <a:gd fmla="*/ 169 h 858" name="T77"/>
                <a:gd fmla="*/ 41 w 860" name="T78"/>
                <a:gd fmla="*/ 172 h 858" name="T79"/>
                <a:gd fmla="*/ 34 w 860" name="T80"/>
                <a:gd fmla="*/ 167 h 858" name="T81"/>
                <a:gd fmla="*/ 14 w 860" name="T82"/>
                <a:gd fmla="*/ 147 h 858" name="T83"/>
                <a:gd fmla="*/ 5 w 860" name="T84"/>
                <a:gd fmla="*/ 127 h 858" name="T85"/>
                <a:gd fmla="*/ 7 w 860" name="T86"/>
                <a:gd fmla="*/ 101 h 858" name="T87"/>
                <a:gd fmla="*/ 3 w 860" name="T88"/>
                <a:gd fmla="*/ 79 h 858" name="T89"/>
                <a:gd fmla="*/ 21 w 860" name="T90"/>
                <a:gd fmla="*/ 80 h 858" name="T91"/>
                <a:gd fmla="*/ 43 w 860" name="T92"/>
                <a:gd fmla="*/ 78 h 858" name="T93"/>
                <a:gd fmla="*/ 69 w 860" name="T94"/>
                <a:gd fmla="*/ 53 h 858" name="T95"/>
                <a:gd fmla="*/ 94 w 860" name="T96"/>
                <a:gd fmla="*/ 44 h 858" name="T97"/>
                <a:gd fmla="*/ 108 w 860" name="T98"/>
                <a:gd fmla="*/ 37 h 858" name="T99"/>
                <a:gd fmla="*/ 131 w 860" name="T100"/>
                <a:gd fmla="*/ 12 h 858" name="T101"/>
                <a:gd fmla="*/ 149 w 860" name="T102"/>
                <a:gd fmla="*/ 6 h 858" name="T103"/>
                <a:gd fmla="*/ 182 w 860" name="T104"/>
                <a:gd fmla="*/ 30 h 858" name="T105"/>
                <a:gd fmla="*/ 194 w 860" name="T106"/>
                <a:gd fmla="*/ 60 h 858" name="T107"/>
                <a:gd fmla="*/ 215 w 860" name="T108"/>
                <a:gd fmla="*/ 101 h 858" name="T109"/>
                <a:gd fmla="*/ 183 w 860" name="T110"/>
                <a:gd fmla="*/ 134 h 858"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860" name="T168"/>
                <a:gd fmla="*/ 0 h 858" name="T169"/>
                <a:gd fmla="*/ 860 w 860" name="T170"/>
                <a:gd fmla="*/ 858 h 858"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858" w="860">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bg1">
                <a:lumMod val="65000"/>
              </a:schemeClr>
            </a:solidFill>
            <a:ln w="6350">
              <a:solidFill>
                <a:schemeClr val="tx1">
                  <a:lumMod val="85000"/>
                  <a:lumOff val="15000"/>
                </a:schemeClr>
              </a:solidFill>
              <a:prstDash val="solid"/>
              <a:round/>
            </a:ln>
          </p:spPr>
          <p:txBody>
            <a:bodyPr/>
            <a:lstStyle/>
            <a:p>
              <a:pPr eaLnBrk="1" fontAlgn="auto" hangingPunct="1">
                <a:buFont charset="0" panose="020b0604020202020204" pitchFamily="34" typeface="Arial"/>
                <a:buNone/>
                <a:defRPr/>
              </a:pPr>
              <a:endParaRPr altLang="en-US" lang="zh-CN" noProof="1" sz="2400">
                <a:solidFill>
                  <a:prstClr val="black"/>
                </a:solidFill>
                <a:latin typeface="+mj-ea"/>
                <a:ea typeface="+mj-ea"/>
              </a:endParaRPr>
            </a:p>
          </p:txBody>
        </p:sp>
        <p:sp>
          <p:nvSpPr>
            <p:cNvPr id="63" name="Freeform 101"/>
            <p:cNvSpPr/>
            <p:nvPr/>
          </p:nvSpPr>
          <p:spPr bwMode="gray">
            <a:xfrm>
              <a:off x="3738" y="1458"/>
              <a:ext cx="630" cy="431"/>
            </a:xfrm>
            <a:custGeom>
              <a:gdLst>
                <a:gd fmla="*/ 315 w 1260" name="T0"/>
                <a:gd fmla="*/ 87 h 862" name="T1"/>
                <a:gd fmla="*/ 309 w 1260" name="T2"/>
                <a:gd fmla="*/ 91 h 862" name="T3"/>
                <a:gd fmla="*/ 299 w 1260" name="T4"/>
                <a:gd fmla="*/ 98 h 862" name="T5"/>
                <a:gd fmla="*/ 293 w 1260" name="T6"/>
                <a:gd fmla="*/ 101 h 862" name="T7"/>
                <a:gd fmla="*/ 287 w 1260" name="T8"/>
                <a:gd fmla="*/ 98 h 862" name="T9"/>
                <a:gd fmla="*/ 279 w 1260" name="T10"/>
                <a:gd fmla="*/ 94 h 862" name="T11"/>
                <a:gd fmla="*/ 277 w 1260" name="T12"/>
                <a:gd fmla="*/ 106 h 862" name="T13"/>
                <a:gd fmla="*/ 274 w 1260" name="T14"/>
                <a:gd fmla="*/ 119 h 862" name="T15"/>
                <a:gd fmla="*/ 265 w 1260" name="T16"/>
                <a:gd fmla="*/ 127 h 862" name="T17"/>
                <a:gd fmla="*/ 263 w 1260" name="T18"/>
                <a:gd fmla="*/ 136 h 862" name="T19"/>
                <a:gd fmla="*/ 254 w 1260" name="T20"/>
                <a:gd fmla="*/ 143 h 862" name="T21"/>
                <a:gd fmla="*/ 241 w 1260" name="T22"/>
                <a:gd fmla="*/ 147 h 862" name="T23"/>
                <a:gd fmla="*/ 233 w 1260" name="T24"/>
                <a:gd fmla="*/ 149 h 862" name="T25"/>
                <a:gd fmla="*/ 236 w 1260" name="T26"/>
                <a:gd fmla="*/ 157 h 862" name="T27"/>
                <a:gd fmla="*/ 244 w 1260" name="T28"/>
                <a:gd fmla="*/ 167 h 862" name="T29"/>
                <a:gd fmla="*/ 241 w 1260" name="T30"/>
                <a:gd fmla="*/ 175 h 862" name="T31"/>
                <a:gd fmla="*/ 226 w 1260" name="T32"/>
                <a:gd fmla="*/ 177 h 862" name="T33"/>
                <a:gd fmla="*/ 216 w 1260" name="T34"/>
                <a:gd fmla="*/ 177 h 862" name="T35"/>
                <a:gd fmla="*/ 207 w 1260" name="T36"/>
                <a:gd fmla="*/ 177 h 862" name="T37"/>
                <a:gd fmla="*/ 202 w 1260" name="T38"/>
                <a:gd fmla="*/ 172 h 862" name="T39"/>
                <a:gd fmla="*/ 196 w 1260" name="T40"/>
                <a:gd fmla="*/ 170 h 862" name="T41"/>
                <a:gd fmla="*/ 191 w 1260" name="T42"/>
                <a:gd fmla="*/ 183 h 862" name="T43"/>
                <a:gd fmla="*/ 185 w 1260" name="T44"/>
                <a:gd fmla="*/ 199 h 862" name="T45"/>
                <a:gd fmla="*/ 178 w 1260" name="T46"/>
                <a:gd fmla="*/ 213 h 862" name="T47"/>
                <a:gd fmla="*/ 169 w 1260" name="T48"/>
                <a:gd fmla="*/ 216 h 862" name="T49"/>
                <a:gd fmla="*/ 147 w 1260" name="T50"/>
                <a:gd fmla="*/ 181 h 862" name="T51"/>
                <a:gd fmla="*/ 122 w 1260" name="T52"/>
                <a:gd fmla="*/ 132 h 862" name="T53"/>
                <a:gd fmla="*/ 66 w 1260" name="T54"/>
                <a:gd fmla="*/ 99 h 862" name="T55"/>
                <a:gd fmla="*/ 28 w 1260" name="T56"/>
                <a:gd fmla="*/ 96 h 862" name="T57"/>
                <a:gd fmla="*/ 21 w 1260" name="T58"/>
                <a:gd fmla="*/ 55 h 862" name="T59"/>
                <a:gd fmla="*/ 6 w 1260" name="T60"/>
                <a:gd fmla="*/ 26 h 862" name="T61"/>
                <a:gd fmla="*/ 33 w 1260" name="T62"/>
                <a:gd fmla="*/ 29 h 862" name="T63"/>
                <a:gd fmla="*/ 64 w 1260" name="T64"/>
                <a:gd fmla="*/ 0 h 862" name="T65"/>
                <a:gd fmla="*/ 101 w 1260" name="T66"/>
                <a:gd fmla="*/ 27 h 862" name="T67"/>
                <a:gd fmla="*/ 133 w 1260" name="T68"/>
                <a:gd fmla="*/ 34 h 862" name="T69"/>
                <a:gd fmla="*/ 172 w 1260" name="T70"/>
                <a:gd fmla="*/ 48 h 862" name="T71"/>
                <a:gd fmla="*/ 206 w 1260" name="T72"/>
                <a:gd fmla="*/ 62 h 862" name="T73"/>
                <a:gd fmla="*/ 214 w 1260" name="T74"/>
                <a:gd fmla="*/ 42 h 862" name="T75"/>
                <a:gd fmla="*/ 217 w 1260" name="T76"/>
                <a:gd fmla="*/ 53 h 862" name="T77"/>
                <a:gd fmla="*/ 219 w 1260" name="T78"/>
                <a:gd fmla="*/ 58 h 862" name="T79"/>
                <a:gd fmla="*/ 227 w 1260" name="T80"/>
                <a:gd fmla="*/ 65 h 862" name="T81"/>
                <a:gd fmla="*/ 243 w 1260" name="T82"/>
                <a:gd fmla="*/ 80 h 862" name="T83"/>
                <a:gd fmla="*/ 265 w 1260" name="T84"/>
                <a:gd fmla="*/ 51 h 862" name="T85"/>
                <a:gd fmla="*/ 312 w 1260" name="T86"/>
                <a:gd fmla="*/ 62 h 862"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1260" name="T132"/>
                <a:gd fmla="*/ 0 h 862" name="T133"/>
                <a:gd fmla="*/ 1260 w 1260" name="T134"/>
                <a:gd fmla="*/ 862 h 862"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862" w="1260">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tx1">
                  <a:lumMod val="85000"/>
                  <a:lumOff val="15000"/>
                </a:schemeClr>
              </a:solidFill>
              <a:prstDash val="solid"/>
              <a:round/>
            </a:ln>
          </p:spPr>
          <p:txBody>
            <a:bodyPr/>
            <a:lstStyle/>
            <a:p>
              <a:pPr eaLnBrk="1" fontAlgn="auto" hangingPunct="1">
                <a:buFont charset="0" panose="020b0604020202020204" pitchFamily="34" typeface="Arial"/>
                <a:buNone/>
                <a:defRPr/>
              </a:pPr>
              <a:endParaRPr altLang="en-US" lang="zh-CN" noProof="1" sz="2400">
                <a:solidFill>
                  <a:prstClr val="black"/>
                </a:solidFill>
                <a:latin typeface="+mj-ea"/>
                <a:ea typeface="+mj-ea"/>
              </a:endParaRPr>
            </a:p>
          </p:txBody>
        </p:sp>
        <p:sp>
          <p:nvSpPr>
            <p:cNvPr id="64" name="Freeform 102"/>
            <p:cNvSpPr/>
            <p:nvPr/>
          </p:nvSpPr>
          <p:spPr bwMode="gray">
            <a:xfrm>
              <a:off x="3738" y="1458"/>
              <a:ext cx="630" cy="431"/>
            </a:xfrm>
            <a:custGeom>
              <a:gdLst>
                <a:gd fmla="*/ 315 w 1260" name="T0"/>
                <a:gd fmla="*/ 87 h 862" name="T1"/>
                <a:gd fmla="*/ 309 w 1260" name="T2"/>
                <a:gd fmla="*/ 91 h 862" name="T3"/>
                <a:gd fmla="*/ 299 w 1260" name="T4"/>
                <a:gd fmla="*/ 98 h 862" name="T5"/>
                <a:gd fmla="*/ 293 w 1260" name="T6"/>
                <a:gd fmla="*/ 101 h 862" name="T7"/>
                <a:gd fmla="*/ 287 w 1260" name="T8"/>
                <a:gd fmla="*/ 98 h 862" name="T9"/>
                <a:gd fmla="*/ 279 w 1260" name="T10"/>
                <a:gd fmla="*/ 94 h 862" name="T11"/>
                <a:gd fmla="*/ 277 w 1260" name="T12"/>
                <a:gd fmla="*/ 106 h 862" name="T13"/>
                <a:gd fmla="*/ 274 w 1260" name="T14"/>
                <a:gd fmla="*/ 119 h 862" name="T15"/>
                <a:gd fmla="*/ 265 w 1260" name="T16"/>
                <a:gd fmla="*/ 127 h 862" name="T17"/>
                <a:gd fmla="*/ 263 w 1260" name="T18"/>
                <a:gd fmla="*/ 136 h 862" name="T19"/>
                <a:gd fmla="*/ 254 w 1260" name="T20"/>
                <a:gd fmla="*/ 143 h 862" name="T21"/>
                <a:gd fmla="*/ 241 w 1260" name="T22"/>
                <a:gd fmla="*/ 147 h 862" name="T23"/>
                <a:gd fmla="*/ 233 w 1260" name="T24"/>
                <a:gd fmla="*/ 149 h 862" name="T25"/>
                <a:gd fmla="*/ 236 w 1260" name="T26"/>
                <a:gd fmla="*/ 157 h 862" name="T27"/>
                <a:gd fmla="*/ 244 w 1260" name="T28"/>
                <a:gd fmla="*/ 167 h 862" name="T29"/>
                <a:gd fmla="*/ 241 w 1260" name="T30"/>
                <a:gd fmla="*/ 175 h 862" name="T31"/>
                <a:gd fmla="*/ 226 w 1260" name="T32"/>
                <a:gd fmla="*/ 177 h 862" name="T33"/>
                <a:gd fmla="*/ 216 w 1260" name="T34"/>
                <a:gd fmla="*/ 177 h 862" name="T35"/>
                <a:gd fmla="*/ 207 w 1260" name="T36"/>
                <a:gd fmla="*/ 177 h 862" name="T37"/>
                <a:gd fmla="*/ 202 w 1260" name="T38"/>
                <a:gd fmla="*/ 172 h 862" name="T39"/>
                <a:gd fmla="*/ 196 w 1260" name="T40"/>
                <a:gd fmla="*/ 170 h 862" name="T41"/>
                <a:gd fmla="*/ 191 w 1260" name="T42"/>
                <a:gd fmla="*/ 183 h 862" name="T43"/>
                <a:gd fmla="*/ 185 w 1260" name="T44"/>
                <a:gd fmla="*/ 199 h 862" name="T45"/>
                <a:gd fmla="*/ 178 w 1260" name="T46"/>
                <a:gd fmla="*/ 213 h 862" name="T47"/>
                <a:gd fmla="*/ 169 w 1260" name="T48"/>
                <a:gd fmla="*/ 216 h 862" name="T49"/>
                <a:gd fmla="*/ 147 w 1260" name="T50"/>
                <a:gd fmla="*/ 181 h 862" name="T51"/>
                <a:gd fmla="*/ 122 w 1260" name="T52"/>
                <a:gd fmla="*/ 132 h 862" name="T53"/>
                <a:gd fmla="*/ 66 w 1260" name="T54"/>
                <a:gd fmla="*/ 99 h 862" name="T55"/>
                <a:gd fmla="*/ 28 w 1260" name="T56"/>
                <a:gd fmla="*/ 96 h 862" name="T57"/>
                <a:gd fmla="*/ 21 w 1260" name="T58"/>
                <a:gd fmla="*/ 55 h 862" name="T59"/>
                <a:gd fmla="*/ 6 w 1260" name="T60"/>
                <a:gd fmla="*/ 26 h 862" name="T61"/>
                <a:gd fmla="*/ 33 w 1260" name="T62"/>
                <a:gd fmla="*/ 29 h 862" name="T63"/>
                <a:gd fmla="*/ 64 w 1260" name="T64"/>
                <a:gd fmla="*/ 0 h 862" name="T65"/>
                <a:gd fmla="*/ 101 w 1260" name="T66"/>
                <a:gd fmla="*/ 27 h 862" name="T67"/>
                <a:gd fmla="*/ 133 w 1260" name="T68"/>
                <a:gd fmla="*/ 34 h 862" name="T69"/>
                <a:gd fmla="*/ 172 w 1260" name="T70"/>
                <a:gd fmla="*/ 48 h 862" name="T71"/>
                <a:gd fmla="*/ 206 w 1260" name="T72"/>
                <a:gd fmla="*/ 62 h 862" name="T73"/>
                <a:gd fmla="*/ 214 w 1260" name="T74"/>
                <a:gd fmla="*/ 42 h 862" name="T75"/>
                <a:gd fmla="*/ 217 w 1260" name="T76"/>
                <a:gd fmla="*/ 53 h 862" name="T77"/>
                <a:gd fmla="*/ 219 w 1260" name="T78"/>
                <a:gd fmla="*/ 58 h 862" name="T79"/>
                <a:gd fmla="*/ 227 w 1260" name="T80"/>
                <a:gd fmla="*/ 65 h 862" name="T81"/>
                <a:gd fmla="*/ 243 w 1260" name="T82"/>
                <a:gd fmla="*/ 80 h 862" name="T83"/>
                <a:gd fmla="*/ 265 w 1260" name="T84"/>
                <a:gd fmla="*/ 51 h 862" name="T85"/>
                <a:gd fmla="*/ 312 w 1260" name="T86"/>
                <a:gd fmla="*/ 62 h 862"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1260" name="T132"/>
                <a:gd fmla="*/ 0 h 862" name="T133"/>
                <a:gd fmla="*/ 1260 w 1260" name="T134"/>
                <a:gd fmla="*/ 862 h 862"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862" w="1260">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tx1">
                  <a:lumMod val="85000"/>
                  <a:lumOff val="15000"/>
                </a:schemeClr>
              </a:solidFill>
              <a:prstDash val="solid"/>
              <a:round/>
            </a:ln>
          </p:spPr>
          <p:txBody>
            <a:bodyPr/>
            <a:lstStyle/>
            <a:p>
              <a:pPr eaLnBrk="1" fontAlgn="auto" hangingPunct="1">
                <a:buFont charset="0" panose="020b0604020202020204" pitchFamily="34" typeface="Arial"/>
                <a:buNone/>
                <a:defRPr/>
              </a:pPr>
              <a:endParaRPr altLang="en-US" lang="zh-CN" noProof="1" sz="2400">
                <a:solidFill>
                  <a:prstClr val="black"/>
                </a:solidFill>
                <a:latin typeface="+mj-ea"/>
                <a:ea typeface="+mj-ea"/>
              </a:endParaRPr>
            </a:p>
          </p:txBody>
        </p:sp>
        <p:sp>
          <p:nvSpPr>
            <p:cNvPr id="65" name="Freeform 103"/>
            <p:cNvSpPr/>
            <p:nvPr/>
          </p:nvSpPr>
          <p:spPr bwMode="gray">
            <a:xfrm>
              <a:off x="3599" y="839"/>
              <a:ext cx="861" cy="778"/>
            </a:xfrm>
            <a:custGeom>
              <a:gdLst>
                <a:gd fmla="*/ 419 w 1722" name="T0"/>
                <a:gd fmla="*/ 147 h 1557" name="T1"/>
                <a:gd fmla="*/ 423 w 1722" name="T2"/>
                <a:gd fmla="*/ 159 h 1557" name="T3"/>
                <a:gd fmla="*/ 428 w 1722" name="T4"/>
                <a:gd fmla="*/ 173 h 1557" name="T5"/>
                <a:gd fmla="*/ 419 w 1722" name="T6"/>
                <a:gd fmla="*/ 185 h 1557" name="T7"/>
                <a:gd fmla="*/ 421 w 1722" name="T8"/>
                <a:gd fmla="*/ 196 h 1557" name="T9"/>
                <a:gd fmla="*/ 431 w 1722" name="T10"/>
                <a:gd fmla="*/ 209 h 1557" name="T11"/>
                <a:gd fmla="*/ 429 w 1722" name="T12"/>
                <a:gd fmla="*/ 233 h 1557" name="T13"/>
                <a:gd fmla="*/ 425 w 1722" name="T14"/>
                <a:gd fmla="*/ 256 h 1557" name="T15"/>
                <a:gd fmla="*/ 417 w 1722" name="T16"/>
                <a:gd fmla="*/ 278 h 1557" name="T17"/>
                <a:gd fmla="*/ 418 w 1722" name="T18"/>
                <a:gd fmla="*/ 290 h 1557" name="T19"/>
                <a:gd fmla="*/ 404 w 1722" name="T20"/>
                <a:gd fmla="*/ 293 h 1557" name="T21"/>
                <a:gd fmla="*/ 383 w 1722" name="T22"/>
                <a:gd fmla="*/ 292 h 1557" name="T23"/>
                <a:gd fmla="*/ 374 w 1722" name="T24"/>
                <a:gd fmla="*/ 295 h 1557" name="T25"/>
                <a:gd fmla="*/ 367 w 1722" name="T26"/>
                <a:gd fmla="*/ 309 h 1557" name="T27"/>
                <a:gd fmla="*/ 358 w 1722" name="T28"/>
                <a:gd fmla="*/ 318 h 1557" name="T29"/>
                <a:gd fmla="*/ 368 w 1722" name="T30"/>
                <a:gd fmla="*/ 333 h 1557" name="T31"/>
                <a:gd fmla="*/ 375 w 1722" name="T32"/>
                <a:gd fmla="*/ 350 h 1557" name="T33"/>
                <a:gd fmla="*/ 380 w 1722" name="T34"/>
                <a:gd fmla="*/ 367 h 1557" name="T35"/>
                <a:gd fmla="*/ 334 w 1722" name="T36"/>
                <a:gd fmla="*/ 359 h 1557" name="T37"/>
                <a:gd fmla="*/ 299 w 1722" name="T38"/>
                <a:gd fmla="*/ 376 h 1557" name="T39"/>
                <a:gd fmla="*/ 275 w 1722" name="T40"/>
                <a:gd fmla="*/ 371 h 1557" name="T41"/>
                <a:gd fmla="*/ 237 w 1722" name="T42"/>
                <a:gd fmla="*/ 345 h 1557" name="T43"/>
                <a:gd fmla="*/ 183 w 1722" name="T44"/>
                <a:gd fmla="*/ 338 h 1557" name="T45"/>
                <a:gd fmla="*/ 134 w 1722" name="T46"/>
                <a:gd fmla="*/ 309 h 1557" name="T47"/>
                <a:gd fmla="*/ 93 w 1722" name="T48"/>
                <a:gd fmla="*/ 288 h 1557" name="T49"/>
                <a:gd fmla="*/ 118 w 1722" name="T50"/>
                <a:gd fmla="*/ 211 h 1557" name="T51"/>
                <a:gd fmla="*/ 133 w 1722" name="T52"/>
                <a:gd fmla="*/ 147 h 1557" name="T53"/>
                <a:gd fmla="*/ 106 w 1722" name="T54"/>
                <a:gd fmla="*/ 89 h 1557" name="T55"/>
                <a:gd fmla="*/ 45 w 1722" name="T56"/>
                <a:gd fmla="*/ 63 h 1557" name="T57"/>
                <a:gd fmla="*/ 12 w 1722" name="T58"/>
                <a:gd fmla="*/ 35 h 1557" name="T59"/>
                <a:gd fmla="*/ 9 w 1722" name="T60"/>
                <a:gd fmla="*/ 18 h 1557" name="T61"/>
                <a:gd fmla="*/ 25 w 1722" name="T62"/>
                <a:gd fmla="*/ 11 h 1557" name="T63"/>
                <a:gd fmla="*/ 45 w 1722" name="T64"/>
                <a:gd fmla="*/ 4 h 1557" name="T65"/>
                <a:gd fmla="*/ 61 w 1722" name="T66"/>
                <a:gd fmla="*/ 1 h 1557" name="T67"/>
                <a:gd fmla="*/ 82 w 1722" name="T68"/>
                <a:gd fmla="*/ 11 h 1557" name="T69"/>
                <a:gd fmla="*/ 94 w 1722" name="T70"/>
                <a:gd fmla="*/ 8 h 1557" name="T71"/>
                <a:gd fmla="*/ 104 w 1722" name="T72"/>
                <a:gd fmla="*/ 6 h 1557" name="T73"/>
                <a:gd fmla="*/ 127 w 1722" name="T74"/>
                <a:gd fmla="*/ 24 h 1557" name="T75"/>
                <a:gd fmla="*/ 146 w 1722" name="T76"/>
                <a:gd fmla="*/ 46 h 1557" name="T77"/>
                <a:gd fmla="*/ 160 w 1722" name="T78"/>
                <a:gd fmla="*/ 69 h 1557" name="T79"/>
                <a:gd fmla="*/ 175 w 1722" name="T80"/>
                <a:gd fmla="*/ 92 h 1557" name="T81"/>
                <a:gd fmla="*/ 184 w 1722" name="T82"/>
                <a:gd fmla="*/ 101 h 1557" name="T83"/>
                <a:gd fmla="*/ 194 w 1722" name="T84"/>
                <a:gd fmla="*/ 123 h 1557" name="T85"/>
                <a:gd fmla="*/ 206 w 1722" name="T86"/>
                <a:gd fmla="*/ 138 h 1557" name="T87"/>
                <a:gd fmla="*/ 225 w 1722" name="T88"/>
                <a:gd fmla="*/ 141 h 1557" name="T89"/>
                <a:gd fmla="*/ 245 w 1722" name="T90"/>
                <a:gd fmla="*/ 137 h 1557" name="T91"/>
                <a:gd fmla="*/ 267 w 1722" name="T92"/>
                <a:gd fmla="*/ 143 h 1557" name="T93"/>
                <a:gd fmla="*/ 281 w 1722" name="T94"/>
                <a:gd fmla="*/ 152 h 1557" name="T95"/>
                <a:gd fmla="*/ 293 w 1722" name="T96"/>
                <a:gd fmla="*/ 154 h 1557" name="T97"/>
                <a:gd fmla="*/ 298 w 1722" name="T98"/>
                <a:gd fmla="*/ 154 h 1557" name="T99"/>
                <a:gd fmla="*/ 300 w 1722" name="T100"/>
                <a:gd fmla="*/ 160 h 1557" name="T101"/>
                <a:gd fmla="*/ 308 w 1722" name="T102"/>
                <a:gd fmla="*/ 175 h 1557" name="T103"/>
                <a:gd fmla="*/ 317 w 1722" name="T104"/>
                <a:gd fmla="*/ 191 h 1557" name="T105"/>
                <a:gd fmla="*/ 329 w 1722" name="T106"/>
                <a:gd fmla="*/ 197 h 1557" name="T107"/>
                <a:gd fmla="*/ 350 w 1722" name="T108"/>
                <a:gd fmla="*/ 191 h 1557" name="T109"/>
                <a:gd fmla="*/ 368 w 1722" name="T110"/>
                <a:gd fmla="*/ 175 h 1557" name="T111"/>
                <a:gd fmla="*/ 382 w 1722" name="T112"/>
                <a:gd fmla="*/ 160 h 1557" name="T113"/>
                <a:gd fmla="*/ 396 w 1722" name="T114"/>
                <a:gd fmla="*/ 148 h 1557" name="T115"/>
                <a:gd fmla="*/ 414 w 1722" name="T116"/>
                <a:gd fmla="*/ 140 h 1557"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722" name="T177"/>
                <a:gd fmla="*/ 0 h 1557" name="T178"/>
                <a:gd fmla="*/ 1722 w 1722" name="T179"/>
                <a:gd fmla="*/ 1557 h 1557"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557" w="1722">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tx1">
                  <a:lumMod val="85000"/>
                  <a:lumOff val="15000"/>
                </a:schemeClr>
              </a:solidFill>
              <a:prstDash val="solid"/>
              <a:round/>
            </a:ln>
          </p:spPr>
          <p:txBody>
            <a:bodyPr/>
            <a:lstStyle/>
            <a:p>
              <a:pPr eaLnBrk="1" fontAlgn="auto" hangingPunct="1">
                <a:buFont charset="0" panose="020b0604020202020204" pitchFamily="34" typeface="Arial"/>
                <a:buNone/>
                <a:defRPr/>
              </a:pPr>
              <a:endParaRPr altLang="en-US" lang="zh-CN" noProof="1" sz="2400">
                <a:solidFill>
                  <a:prstClr val="black"/>
                </a:solidFill>
                <a:latin typeface="+mj-ea"/>
                <a:ea typeface="+mj-ea"/>
              </a:endParaRPr>
            </a:p>
          </p:txBody>
        </p:sp>
        <p:sp>
          <p:nvSpPr>
            <p:cNvPr id="66" name="Freeform 104"/>
            <p:cNvSpPr/>
            <p:nvPr/>
          </p:nvSpPr>
          <p:spPr bwMode="gray">
            <a:xfrm>
              <a:off x="3599" y="839"/>
              <a:ext cx="861" cy="778"/>
            </a:xfrm>
            <a:custGeom>
              <a:gdLst>
                <a:gd fmla="*/ 419 w 1722" name="T0"/>
                <a:gd fmla="*/ 147 h 1557" name="T1"/>
                <a:gd fmla="*/ 423 w 1722" name="T2"/>
                <a:gd fmla="*/ 159 h 1557" name="T3"/>
                <a:gd fmla="*/ 428 w 1722" name="T4"/>
                <a:gd fmla="*/ 173 h 1557" name="T5"/>
                <a:gd fmla="*/ 419 w 1722" name="T6"/>
                <a:gd fmla="*/ 185 h 1557" name="T7"/>
                <a:gd fmla="*/ 421 w 1722" name="T8"/>
                <a:gd fmla="*/ 196 h 1557" name="T9"/>
                <a:gd fmla="*/ 431 w 1722" name="T10"/>
                <a:gd fmla="*/ 209 h 1557" name="T11"/>
                <a:gd fmla="*/ 429 w 1722" name="T12"/>
                <a:gd fmla="*/ 233 h 1557" name="T13"/>
                <a:gd fmla="*/ 425 w 1722" name="T14"/>
                <a:gd fmla="*/ 256 h 1557" name="T15"/>
                <a:gd fmla="*/ 417 w 1722" name="T16"/>
                <a:gd fmla="*/ 278 h 1557" name="T17"/>
                <a:gd fmla="*/ 418 w 1722" name="T18"/>
                <a:gd fmla="*/ 290 h 1557" name="T19"/>
                <a:gd fmla="*/ 404 w 1722" name="T20"/>
                <a:gd fmla="*/ 293 h 1557" name="T21"/>
                <a:gd fmla="*/ 383 w 1722" name="T22"/>
                <a:gd fmla="*/ 292 h 1557" name="T23"/>
                <a:gd fmla="*/ 374 w 1722" name="T24"/>
                <a:gd fmla="*/ 295 h 1557" name="T25"/>
                <a:gd fmla="*/ 367 w 1722" name="T26"/>
                <a:gd fmla="*/ 309 h 1557" name="T27"/>
                <a:gd fmla="*/ 358 w 1722" name="T28"/>
                <a:gd fmla="*/ 318 h 1557" name="T29"/>
                <a:gd fmla="*/ 368 w 1722" name="T30"/>
                <a:gd fmla="*/ 333 h 1557" name="T31"/>
                <a:gd fmla="*/ 375 w 1722" name="T32"/>
                <a:gd fmla="*/ 350 h 1557" name="T33"/>
                <a:gd fmla="*/ 380 w 1722" name="T34"/>
                <a:gd fmla="*/ 367 h 1557" name="T35"/>
                <a:gd fmla="*/ 334 w 1722" name="T36"/>
                <a:gd fmla="*/ 359 h 1557" name="T37"/>
                <a:gd fmla="*/ 299 w 1722" name="T38"/>
                <a:gd fmla="*/ 376 h 1557" name="T39"/>
                <a:gd fmla="*/ 275 w 1722" name="T40"/>
                <a:gd fmla="*/ 371 h 1557" name="T41"/>
                <a:gd fmla="*/ 237 w 1722" name="T42"/>
                <a:gd fmla="*/ 345 h 1557" name="T43"/>
                <a:gd fmla="*/ 183 w 1722" name="T44"/>
                <a:gd fmla="*/ 338 h 1557" name="T45"/>
                <a:gd fmla="*/ 134 w 1722" name="T46"/>
                <a:gd fmla="*/ 309 h 1557" name="T47"/>
                <a:gd fmla="*/ 93 w 1722" name="T48"/>
                <a:gd fmla="*/ 288 h 1557" name="T49"/>
                <a:gd fmla="*/ 118 w 1722" name="T50"/>
                <a:gd fmla="*/ 211 h 1557" name="T51"/>
                <a:gd fmla="*/ 133 w 1722" name="T52"/>
                <a:gd fmla="*/ 147 h 1557" name="T53"/>
                <a:gd fmla="*/ 106 w 1722" name="T54"/>
                <a:gd fmla="*/ 89 h 1557" name="T55"/>
                <a:gd fmla="*/ 45 w 1722" name="T56"/>
                <a:gd fmla="*/ 63 h 1557" name="T57"/>
                <a:gd fmla="*/ 12 w 1722" name="T58"/>
                <a:gd fmla="*/ 35 h 1557" name="T59"/>
                <a:gd fmla="*/ 9 w 1722" name="T60"/>
                <a:gd fmla="*/ 18 h 1557" name="T61"/>
                <a:gd fmla="*/ 25 w 1722" name="T62"/>
                <a:gd fmla="*/ 11 h 1557" name="T63"/>
                <a:gd fmla="*/ 45 w 1722" name="T64"/>
                <a:gd fmla="*/ 4 h 1557" name="T65"/>
                <a:gd fmla="*/ 61 w 1722" name="T66"/>
                <a:gd fmla="*/ 1 h 1557" name="T67"/>
                <a:gd fmla="*/ 82 w 1722" name="T68"/>
                <a:gd fmla="*/ 11 h 1557" name="T69"/>
                <a:gd fmla="*/ 94 w 1722" name="T70"/>
                <a:gd fmla="*/ 8 h 1557" name="T71"/>
                <a:gd fmla="*/ 104 w 1722" name="T72"/>
                <a:gd fmla="*/ 6 h 1557" name="T73"/>
                <a:gd fmla="*/ 127 w 1722" name="T74"/>
                <a:gd fmla="*/ 24 h 1557" name="T75"/>
                <a:gd fmla="*/ 146 w 1722" name="T76"/>
                <a:gd fmla="*/ 46 h 1557" name="T77"/>
                <a:gd fmla="*/ 160 w 1722" name="T78"/>
                <a:gd fmla="*/ 69 h 1557" name="T79"/>
                <a:gd fmla="*/ 175 w 1722" name="T80"/>
                <a:gd fmla="*/ 92 h 1557" name="T81"/>
                <a:gd fmla="*/ 184 w 1722" name="T82"/>
                <a:gd fmla="*/ 101 h 1557" name="T83"/>
                <a:gd fmla="*/ 194 w 1722" name="T84"/>
                <a:gd fmla="*/ 123 h 1557" name="T85"/>
                <a:gd fmla="*/ 206 w 1722" name="T86"/>
                <a:gd fmla="*/ 138 h 1557" name="T87"/>
                <a:gd fmla="*/ 225 w 1722" name="T88"/>
                <a:gd fmla="*/ 141 h 1557" name="T89"/>
                <a:gd fmla="*/ 245 w 1722" name="T90"/>
                <a:gd fmla="*/ 137 h 1557" name="T91"/>
                <a:gd fmla="*/ 267 w 1722" name="T92"/>
                <a:gd fmla="*/ 143 h 1557" name="T93"/>
                <a:gd fmla="*/ 281 w 1722" name="T94"/>
                <a:gd fmla="*/ 152 h 1557" name="T95"/>
                <a:gd fmla="*/ 293 w 1722" name="T96"/>
                <a:gd fmla="*/ 154 h 1557" name="T97"/>
                <a:gd fmla="*/ 298 w 1722" name="T98"/>
                <a:gd fmla="*/ 154 h 1557" name="T99"/>
                <a:gd fmla="*/ 300 w 1722" name="T100"/>
                <a:gd fmla="*/ 160 h 1557" name="T101"/>
                <a:gd fmla="*/ 308 w 1722" name="T102"/>
                <a:gd fmla="*/ 175 h 1557" name="T103"/>
                <a:gd fmla="*/ 317 w 1722" name="T104"/>
                <a:gd fmla="*/ 191 h 1557" name="T105"/>
                <a:gd fmla="*/ 329 w 1722" name="T106"/>
                <a:gd fmla="*/ 197 h 1557" name="T107"/>
                <a:gd fmla="*/ 350 w 1722" name="T108"/>
                <a:gd fmla="*/ 191 h 1557" name="T109"/>
                <a:gd fmla="*/ 368 w 1722" name="T110"/>
                <a:gd fmla="*/ 175 h 1557" name="T111"/>
                <a:gd fmla="*/ 382 w 1722" name="T112"/>
                <a:gd fmla="*/ 160 h 1557" name="T113"/>
                <a:gd fmla="*/ 396 w 1722" name="T114"/>
                <a:gd fmla="*/ 148 h 1557" name="T115"/>
                <a:gd fmla="*/ 414 w 1722" name="T116"/>
                <a:gd fmla="*/ 140 h 1557"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722" name="T177"/>
                <a:gd fmla="*/ 0 h 1557" name="T178"/>
                <a:gd fmla="*/ 1722 w 1722" name="T179"/>
                <a:gd fmla="*/ 1557 h 1557"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557" w="1722">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tx1">
                  <a:lumMod val="85000"/>
                  <a:lumOff val="15000"/>
                </a:schemeClr>
              </a:solidFill>
              <a:prstDash val="solid"/>
              <a:round/>
            </a:ln>
          </p:spPr>
          <p:txBody>
            <a:bodyPr/>
            <a:lstStyle/>
            <a:p>
              <a:pPr eaLnBrk="1" fontAlgn="auto" hangingPunct="1">
                <a:buFont charset="0" panose="020b0604020202020204" pitchFamily="34" typeface="Arial"/>
                <a:buNone/>
                <a:defRPr/>
              </a:pPr>
              <a:endParaRPr altLang="en-US" lang="zh-CN" noProof="1" sz="2400">
                <a:solidFill>
                  <a:prstClr val="black"/>
                </a:solidFill>
                <a:latin typeface="+mj-ea"/>
                <a:ea typeface="+mj-ea"/>
              </a:endParaRPr>
            </a:p>
          </p:txBody>
        </p:sp>
        <p:sp>
          <p:nvSpPr>
            <p:cNvPr id="67" name="Freeform 105"/>
            <p:cNvSpPr/>
            <p:nvPr/>
          </p:nvSpPr>
          <p:spPr bwMode="gray">
            <a:xfrm>
              <a:off x="2264" y="884"/>
              <a:ext cx="1641" cy="1473"/>
            </a:xfrm>
            <a:custGeom>
              <a:gdLst>
                <a:gd fmla="*/ 651 w 3282" name="T0"/>
                <a:gd fmla="*/ 10 h 2947" name="T1"/>
                <a:gd fmla="*/ 669 w 3282" name="T2"/>
                <a:gd fmla="*/ 0 h 2947" name="T3"/>
                <a:gd fmla="*/ 720 w 3282" name="T4"/>
                <a:gd fmla="*/ 75 h 2947" name="T5"/>
                <a:gd fmla="*/ 808 w 3282" name="T6"/>
                <a:gd fmla="*/ 154 h 2947" name="T7"/>
                <a:gd fmla="*/ 761 w 3282" name="T8"/>
                <a:gd fmla="*/ 265 h 2947" name="T9"/>
                <a:gd fmla="*/ 737 w 3282" name="T10"/>
                <a:gd fmla="*/ 326 h 2947" name="T11"/>
                <a:gd fmla="*/ 793 w 3282" name="T12"/>
                <a:gd fmla="*/ 368 h 2947" name="T13"/>
                <a:gd fmla="*/ 785 w 3282" name="T14"/>
                <a:gd fmla="*/ 441 h 2947" name="T15"/>
                <a:gd fmla="*/ 710 w 3282" name="T16"/>
                <a:gd fmla="*/ 486 h 2947" name="T17"/>
                <a:gd fmla="*/ 693 w 3282" name="T18"/>
                <a:gd fmla="*/ 529 h 2947" name="T19"/>
                <a:gd fmla="*/ 634 w 3282" name="T20"/>
                <a:gd fmla="*/ 485 h 2947" name="T21"/>
                <a:gd fmla="*/ 587 w 3282" name="T22"/>
                <a:gd fmla="*/ 518 h 2947" name="T23"/>
                <a:gd fmla="*/ 530 w 3282" name="T24"/>
                <a:gd fmla="*/ 545 h 2947" name="T25"/>
                <a:gd fmla="*/ 470 w 3282" name="T26"/>
                <a:gd fmla="*/ 631 h 2947" name="T27"/>
                <a:gd fmla="*/ 376 w 3282" name="T28"/>
                <a:gd fmla="*/ 713 h 2947" name="T29"/>
                <a:gd fmla="*/ 309 w 3282" name="T30"/>
                <a:gd fmla="*/ 676 h 2947" name="T31"/>
                <a:gd fmla="*/ 235 w 3282" name="T32"/>
                <a:gd fmla="*/ 736 h 2947" name="T33"/>
                <a:gd fmla="*/ 189 w 3282" name="T34"/>
                <a:gd fmla="*/ 655 h 2947" name="T35"/>
                <a:gd fmla="*/ 88 w 3282" name="T36"/>
                <a:gd fmla="*/ 617 h 2947" name="T37"/>
                <a:gd fmla="*/ 9 w 3282" name="T38"/>
                <a:gd fmla="*/ 583 h 2947" name="T39"/>
                <a:gd fmla="*/ 20 w 3282" name="T40"/>
                <a:gd fmla="*/ 515 h 2947" name="T41"/>
                <a:gd fmla="*/ 70 w 3282" name="T42"/>
                <a:gd fmla="*/ 522 h 2947" name="T43"/>
                <a:gd fmla="*/ 103 w 3282" name="T44"/>
                <a:gd fmla="*/ 518 h 2947" name="T45"/>
                <a:gd fmla="*/ 144 w 3282" name="T46"/>
                <a:gd fmla="*/ 526 h 2947" name="T47"/>
                <a:gd fmla="*/ 178 w 3282" name="T48"/>
                <a:gd fmla="*/ 545 h 2947" name="T49"/>
                <a:gd fmla="*/ 223 w 3282" name="T50"/>
                <a:gd fmla="*/ 550 h 2947" name="T51"/>
                <a:gd fmla="*/ 246 w 3282" name="T52"/>
                <a:gd fmla="*/ 558 h 2947" name="T53"/>
                <a:gd fmla="*/ 291 w 3282" name="T54"/>
                <a:gd fmla="*/ 532 h 2947" name="T55"/>
                <a:gd fmla="*/ 341 w 3282" name="T56"/>
                <a:gd fmla="*/ 519 h 2947" name="T57"/>
                <a:gd fmla="*/ 375 w 3282" name="T58"/>
                <a:gd fmla="*/ 517 h 2947" name="T59"/>
                <a:gd fmla="*/ 398 w 3282" name="T60"/>
                <a:gd fmla="*/ 506 h 2947" name="T61"/>
                <a:gd fmla="*/ 420 w 3282" name="T62"/>
                <a:gd fmla="*/ 485 h 2947" name="T63"/>
                <a:gd fmla="*/ 443 w 3282" name="T64"/>
                <a:gd fmla="*/ 466 h 2947" name="T65"/>
                <a:gd fmla="*/ 459 w 3282" name="T66"/>
                <a:gd fmla="*/ 452 h 2947" name="T67"/>
                <a:gd fmla="*/ 443 w 3282" name="T68"/>
                <a:gd fmla="*/ 419 h 2947" name="T69"/>
                <a:gd fmla="*/ 466 w 3282" name="T70"/>
                <a:gd fmla="*/ 396 h 2947" name="T71"/>
                <a:gd fmla="*/ 505 w 3282" name="T72"/>
                <a:gd fmla="*/ 403 h 2947" name="T73"/>
                <a:gd fmla="*/ 530 w 3282" name="T74"/>
                <a:gd fmla="*/ 375 h 2947" name="T75"/>
                <a:gd fmla="*/ 561 w 3282" name="T76"/>
                <a:gd fmla="*/ 369 h 2947" name="T77"/>
                <a:gd fmla="*/ 579 w 3282" name="T78"/>
                <a:gd fmla="*/ 341 h 2947" name="T79"/>
                <a:gd fmla="*/ 607 w 3282" name="T80"/>
                <a:gd fmla="*/ 315 h 2947" name="T81"/>
                <a:gd fmla="*/ 634 w 3282" name="T82"/>
                <a:gd fmla="*/ 298 h 2947" name="T83"/>
                <a:gd fmla="*/ 672 w 3282" name="T84"/>
                <a:gd fmla="*/ 300 h 2947" name="T85"/>
                <a:gd fmla="*/ 671 w 3282" name="T86"/>
                <a:gd fmla="*/ 277 h 2947" name="T87"/>
                <a:gd fmla="*/ 631 w 3282" name="T88"/>
                <a:gd fmla="*/ 249 h 2947" name="T89"/>
                <a:gd fmla="*/ 607 w 3282" name="T90"/>
                <a:gd fmla="*/ 260 h 2947" name="T91"/>
                <a:gd fmla="*/ 576 w 3282" name="T92"/>
                <a:gd fmla="*/ 258 h 2947" name="T93"/>
                <a:gd fmla="*/ 553 w 3282" name="T94"/>
                <a:gd fmla="*/ 268 h 2947" name="T95"/>
                <a:gd fmla="*/ 549 w 3282" name="T96"/>
                <a:gd fmla="*/ 245 h 2947" name="T97"/>
                <a:gd fmla="*/ 560 w 3282" name="T98"/>
                <a:gd fmla="*/ 195 h 2947" name="T99"/>
                <a:gd fmla="*/ 583 w 3282" name="T100"/>
                <a:gd fmla="*/ 179 h 2947" name="T101"/>
                <a:gd fmla="*/ 611 w 3282" name="T102"/>
                <a:gd fmla="*/ 168 h 2947" name="T103"/>
                <a:gd fmla="*/ 635 w 3282" name="T104"/>
                <a:gd fmla="*/ 152 h 2947" name="T105"/>
                <a:gd fmla="*/ 636 w 3282" name="T106"/>
                <a:gd fmla="*/ 124 h 2947" name="T107"/>
                <a:gd fmla="*/ 647 w 3282" name="T108"/>
                <a:gd fmla="*/ 84 h 2947" name="T109"/>
                <a:gd fmla="*/ 659 w 3282" name="T110"/>
                <a:gd fmla="*/ 61 h 2947" name="T111"/>
                <a:gd fmla="*/ 652 w 3282" name="T112"/>
                <a:gd fmla="*/ 37 h 2947" name="T113"/>
                <a:gd fmla="*/ 637 w 3282" name="T114"/>
                <a:gd fmla="*/ 31 h 2947"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3282" name="T174"/>
                <a:gd fmla="*/ 0 h 2947" name="T175"/>
                <a:gd fmla="*/ 3282 w 3282" name="T176"/>
                <a:gd fmla="*/ 2947 h 2947"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2947" w="3282">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tx1">
                  <a:lumMod val="85000"/>
                  <a:lumOff val="15000"/>
                </a:schemeClr>
              </a:solidFill>
              <a:prstDash val="solid"/>
              <a:round/>
            </a:ln>
          </p:spPr>
          <p:txBody>
            <a:bodyPr/>
            <a:lstStyle/>
            <a:p>
              <a:pPr eaLnBrk="1" fontAlgn="auto" hangingPunct="1">
                <a:buFont charset="0" panose="020b0604020202020204" pitchFamily="34" typeface="Arial"/>
                <a:buNone/>
                <a:defRPr/>
              </a:pPr>
              <a:endParaRPr altLang="en-US" lang="zh-CN" noProof="1" sz="2400">
                <a:solidFill>
                  <a:prstClr val="black"/>
                </a:solidFill>
                <a:latin typeface="+mj-ea"/>
                <a:ea typeface="+mj-ea"/>
              </a:endParaRPr>
            </a:p>
          </p:txBody>
        </p:sp>
        <p:sp>
          <p:nvSpPr>
            <p:cNvPr id="68" name="Freeform 106"/>
            <p:cNvSpPr/>
            <p:nvPr/>
          </p:nvSpPr>
          <p:spPr bwMode="gray">
            <a:xfrm>
              <a:off x="2264" y="884"/>
              <a:ext cx="1641" cy="1473"/>
            </a:xfrm>
            <a:custGeom>
              <a:gdLst>
                <a:gd fmla="*/ 651 w 3282" name="T0"/>
                <a:gd fmla="*/ 10 h 2947" name="T1"/>
                <a:gd fmla="*/ 669 w 3282" name="T2"/>
                <a:gd fmla="*/ 0 h 2947" name="T3"/>
                <a:gd fmla="*/ 720 w 3282" name="T4"/>
                <a:gd fmla="*/ 75 h 2947" name="T5"/>
                <a:gd fmla="*/ 808 w 3282" name="T6"/>
                <a:gd fmla="*/ 154 h 2947" name="T7"/>
                <a:gd fmla="*/ 761 w 3282" name="T8"/>
                <a:gd fmla="*/ 265 h 2947" name="T9"/>
                <a:gd fmla="*/ 737 w 3282" name="T10"/>
                <a:gd fmla="*/ 326 h 2947" name="T11"/>
                <a:gd fmla="*/ 793 w 3282" name="T12"/>
                <a:gd fmla="*/ 368 h 2947" name="T13"/>
                <a:gd fmla="*/ 785 w 3282" name="T14"/>
                <a:gd fmla="*/ 441 h 2947" name="T15"/>
                <a:gd fmla="*/ 710 w 3282" name="T16"/>
                <a:gd fmla="*/ 486 h 2947" name="T17"/>
                <a:gd fmla="*/ 693 w 3282" name="T18"/>
                <a:gd fmla="*/ 529 h 2947" name="T19"/>
                <a:gd fmla="*/ 634 w 3282" name="T20"/>
                <a:gd fmla="*/ 485 h 2947" name="T21"/>
                <a:gd fmla="*/ 587 w 3282" name="T22"/>
                <a:gd fmla="*/ 518 h 2947" name="T23"/>
                <a:gd fmla="*/ 530 w 3282" name="T24"/>
                <a:gd fmla="*/ 545 h 2947" name="T25"/>
                <a:gd fmla="*/ 470 w 3282" name="T26"/>
                <a:gd fmla="*/ 631 h 2947" name="T27"/>
                <a:gd fmla="*/ 376 w 3282" name="T28"/>
                <a:gd fmla="*/ 713 h 2947" name="T29"/>
                <a:gd fmla="*/ 309 w 3282" name="T30"/>
                <a:gd fmla="*/ 676 h 2947" name="T31"/>
                <a:gd fmla="*/ 235 w 3282" name="T32"/>
                <a:gd fmla="*/ 736 h 2947" name="T33"/>
                <a:gd fmla="*/ 189 w 3282" name="T34"/>
                <a:gd fmla="*/ 655 h 2947" name="T35"/>
                <a:gd fmla="*/ 88 w 3282" name="T36"/>
                <a:gd fmla="*/ 617 h 2947" name="T37"/>
                <a:gd fmla="*/ 9 w 3282" name="T38"/>
                <a:gd fmla="*/ 583 h 2947" name="T39"/>
                <a:gd fmla="*/ 20 w 3282" name="T40"/>
                <a:gd fmla="*/ 515 h 2947" name="T41"/>
                <a:gd fmla="*/ 70 w 3282" name="T42"/>
                <a:gd fmla="*/ 522 h 2947" name="T43"/>
                <a:gd fmla="*/ 103 w 3282" name="T44"/>
                <a:gd fmla="*/ 518 h 2947" name="T45"/>
                <a:gd fmla="*/ 144 w 3282" name="T46"/>
                <a:gd fmla="*/ 526 h 2947" name="T47"/>
                <a:gd fmla="*/ 178 w 3282" name="T48"/>
                <a:gd fmla="*/ 545 h 2947" name="T49"/>
                <a:gd fmla="*/ 223 w 3282" name="T50"/>
                <a:gd fmla="*/ 550 h 2947" name="T51"/>
                <a:gd fmla="*/ 246 w 3282" name="T52"/>
                <a:gd fmla="*/ 558 h 2947" name="T53"/>
                <a:gd fmla="*/ 291 w 3282" name="T54"/>
                <a:gd fmla="*/ 532 h 2947" name="T55"/>
                <a:gd fmla="*/ 341 w 3282" name="T56"/>
                <a:gd fmla="*/ 519 h 2947" name="T57"/>
                <a:gd fmla="*/ 375 w 3282" name="T58"/>
                <a:gd fmla="*/ 517 h 2947" name="T59"/>
                <a:gd fmla="*/ 398 w 3282" name="T60"/>
                <a:gd fmla="*/ 506 h 2947" name="T61"/>
                <a:gd fmla="*/ 420 w 3282" name="T62"/>
                <a:gd fmla="*/ 485 h 2947" name="T63"/>
                <a:gd fmla="*/ 443 w 3282" name="T64"/>
                <a:gd fmla="*/ 466 h 2947" name="T65"/>
                <a:gd fmla="*/ 459 w 3282" name="T66"/>
                <a:gd fmla="*/ 452 h 2947" name="T67"/>
                <a:gd fmla="*/ 443 w 3282" name="T68"/>
                <a:gd fmla="*/ 419 h 2947" name="T69"/>
                <a:gd fmla="*/ 466 w 3282" name="T70"/>
                <a:gd fmla="*/ 396 h 2947" name="T71"/>
                <a:gd fmla="*/ 505 w 3282" name="T72"/>
                <a:gd fmla="*/ 403 h 2947" name="T73"/>
                <a:gd fmla="*/ 530 w 3282" name="T74"/>
                <a:gd fmla="*/ 375 h 2947" name="T75"/>
                <a:gd fmla="*/ 561 w 3282" name="T76"/>
                <a:gd fmla="*/ 369 h 2947" name="T77"/>
                <a:gd fmla="*/ 579 w 3282" name="T78"/>
                <a:gd fmla="*/ 341 h 2947" name="T79"/>
                <a:gd fmla="*/ 607 w 3282" name="T80"/>
                <a:gd fmla="*/ 315 h 2947" name="T81"/>
                <a:gd fmla="*/ 634 w 3282" name="T82"/>
                <a:gd fmla="*/ 298 h 2947" name="T83"/>
                <a:gd fmla="*/ 672 w 3282" name="T84"/>
                <a:gd fmla="*/ 300 h 2947" name="T85"/>
                <a:gd fmla="*/ 671 w 3282" name="T86"/>
                <a:gd fmla="*/ 277 h 2947" name="T87"/>
                <a:gd fmla="*/ 631 w 3282" name="T88"/>
                <a:gd fmla="*/ 249 h 2947" name="T89"/>
                <a:gd fmla="*/ 607 w 3282" name="T90"/>
                <a:gd fmla="*/ 260 h 2947" name="T91"/>
                <a:gd fmla="*/ 576 w 3282" name="T92"/>
                <a:gd fmla="*/ 258 h 2947" name="T93"/>
                <a:gd fmla="*/ 553 w 3282" name="T94"/>
                <a:gd fmla="*/ 268 h 2947" name="T95"/>
                <a:gd fmla="*/ 549 w 3282" name="T96"/>
                <a:gd fmla="*/ 245 h 2947" name="T97"/>
                <a:gd fmla="*/ 560 w 3282" name="T98"/>
                <a:gd fmla="*/ 195 h 2947" name="T99"/>
                <a:gd fmla="*/ 583 w 3282" name="T100"/>
                <a:gd fmla="*/ 179 h 2947" name="T101"/>
                <a:gd fmla="*/ 611 w 3282" name="T102"/>
                <a:gd fmla="*/ 168 h 2947" name="T103"/>
                <a:gd fmla="*/ 635 w 3282" name="T104"/>
                <a:gd fmla="*/ 152 h 2947" name="T105"/>
                <a:gd fmla="*/ 636 w 3282" name="T106"/>
                <a:gd fmla="*/ 124 h 2947" name="T107"/>
                <a:gd fmla="*/ 647 w 3282" name="T108"/>
                <a:gd fmla="*/ 84 h 2947" name="T109"/>
                <a:gd fmla="*/ 659 w 3282" name="T110"/>
                <a:gd fmla="*/ 61 h 2947" name="T111"/>
                <a:gd fmla="*/ 652 w 3282" name="T112"/>
                <a:gd fmla="*/ 37 h 2947" name="T113"/>
                <a:gd fmla="*/ 637 w 3282" name="T114"/>
                <a:gd fmla="*/ 31 h 2947"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3282" name="T174"/>
                <a:gd fmla="*/ 0 h 2947" name="T175"/>
                <a:gd fmla="*/ 3282 w 3282" name="T176"/>
                <a:gd fmla="*/ 2947 h 2947"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2947" w="3282">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tx1">
                  <a:lumMod val="85000"/>
                  <a:lumOff val="15000"/>
                </a:schemeClr>
              </a:solidFill>
              <a:prstDash val="solid"/>
              <a:round/>
            </a:ln>
          </p:spPr>
          <p:txBody>
            <a:bodyPr/>
            <a:lstStyle/>
            <a:p>
              <a:pPr eaLnBrk="1" fontAlgn="auto" hangingPunct="1">
                <a:buFont charset="0" panose="020b0604020202020204" pitchFamily="34" typeface="Arial"/>
                <a:buNone/>
                <a:defRPr/>
              </a:pPr>
              <a:endParaRPr altLang="en-US" lang="zh-CN" noProof="1" sz="2400">
                <a:solidFill>
                  <a:prstClr val="black"/>
                </a:solidFill>
                <a:latin typeface="+mj-ea"/>
                <a:ea typeface="+mj-ea"/>
              </a:endParaRPr>
            </a:p>
          </p:txBody>
        </p:sp>
        <p:sp>
          <p:nvSpPr>
            <p:cNvPr id="69" name="Freeform 107"/>
            <p:cNvSpPr/>
            <p:nvPr/>
          </p:nvSpPr>
          <p:spPr bwMode="gray">
            <a:xfrm>
              <a:off x="2016" y="1899"/>
              <a:ext cx="1007" cy="870"/>
            </a:xfrm>
            <a:custGeom>
              <a:gdLst>
                <a:gd fmla="*/ 92 w 2014" name="T0"/>
                <a:gd fmla="*/ 13 h 1739" name="T1"/>
                <a:gd fmla="*/ 66 w 2014" name="T2"/>
                <a:gd fmla="*/ 38 h 1739" name="T3"/>
                <a:gd fmla="*/ 0 w 2014" name="T4"/>
                <a:gd fmla="*/ 77 h 1739" name="T5"/>
                <a:gd fmla="*/ 45 w 2014" name="T6"/>
                <a:gd fmla="*/ 154 h 1739" name="T7"/>
                <a:gd fmla="*/ 90 w 2014" name="T8"/>
                <a:gd fmla="*/ 171 h 1739" name="T9"/>
                <a:gd fmla="*/ 140 w 2014" name="T10"/>
                <a:gd fmla="*/ 160 h 1739" name="T11"/>
                <a:gd fmla="*/ 188 w 2014" name="T12"/>
                <a:gd fmla="*/ 177 h 1739" name="T13"/>
                <a:gd fmla="*/ 215 w 2014" name="T14"/>
                <a:gd fmla="*/ 193 h 1739" name="T15"/>
                <a:gd fmla="*/ 258 w 2014" name="T16"/>
                <a:gd fmla="*/ 220 h 1739" name="T17"/>
                <a:gd fmla="*/ 284 w 2014" name="T18"/>
                <a:gd fmla="*/ 237 h 1739" name="T19"/>
                <a:gd fmla="*/ 301 w 2014" name="T20"/>
                <a:gd fmla="*/ 275 h 1739" name="T21"/>
                <a:gd fmla="*/ 283 w 2014" name="T22"/>
                <a:gd fmla="*/ 318 h 1739" name="T23"/>
                <a:gd fmla="*/ 270 w 2014" name="T24"/>
                <a:gd fmla="*/ 341 h 1739" name="T25"/>
                <a:gd fmla="*/ 249 w 2014" name="T26"/>
                <a:gd fmla="*/ 367 h 1739" name="T27"/>
                <a:gd fmla="*/ 239 w 2014" name="T28"/>
                <a:gd fmla="*/ 374 h 1739" name="T29"/>
                <a:gd fmla="*/ 281 w 2014" name="T30"/>
                <a:gd fmla="*/ 390 h 1739" name="T31"/>
                <a:gd fmla="*/ 314 w 2014" name="T32"/>
                <a:gd fmla="*/ 373 h 1739" name="T33"/>
                <a:gd fmla="*/ 353 w 2014" name="T34"/>
                <a:gd fmla="*/ 403 h 1739" name="T35"/>
                <a:gd fmla="*/ 385 w 2014" name="T36"/>
                <a:gd fmla="*/ 435 h 1739" name="T37"/>
                <a:gd fmla="*/ 413 w 2014" name="T38"/>
                <a:gd fmla="*/ 401 h 1739" name="T39"/>
                <a:gd fmla="*/ 430 w 2014" name="T40"/>
                <a:gd fmla="*/ 377 h 1739" name="T41"/>
                <a:gd fmla="*/ 425 w 2014" name="T42"/>
                <a:gd fmla="*/ 349 h 1739" name="T43"/>
                <a:gd fmla="*/ 431 w 2014" name="T44"/>
                <a:gd fmla="*/ 341 h 1739" name="T45"/>
                <a:gd fmla="*/ 432 w 2014" name="T46"/>
                <a:gd fmla="*/ 335 h 1739" name="T47"/>
                <a:gd fmla="*/ 432 w 2014" name="T48"/>
                <a:gd fmla="*/ 327 h 1739" name="T49"/>
                <a:gd fmla="*/ 472 w 2014" name="T50"/>
                <a:gd fmla="*/ 329 h 1739" name="T51"/>
                <a:gd fmla="*/ 500 w 2014" name="T52"/>
                <a:gd fmla="*/ 302 h 1739" name="T53"/>
                <a:gd fmla="*/ 501 w 2014" name="T54"/>
                <a:gd fmla="*/ 267 h 1739" name="T55"/>
                <a:gd fmla="*/ 453 w 2014" name="T56"/>
                <a:gd fmla="*/ 241 h 1739" name="T57"/>
                <a:gd fmla="*/ 429 w 2014" name="T58"/>
                <a:gd fmla="*/ 256 h 1739" name="T59"/>
                <a:gd fmla="*/ 444 w 2014" name="T60"/>
                <a:gd fmla="*/ 290 h 1739" name="T61"/>
                <a:gd fmla="*/ 429 w 2014" name="T62"/>
                <a:gd fmla="*/ 315 h 1739" name="T63"/>
                <a:gd fmla="*/ 398 w 2014" name="T64"/>
                <a:gd fmla="*/ 302 h 1739" name="T65"/>
                <a:gd fmla="*/ 391 w 2014" name="T66"/>
                <a:gd fmla="*/ 276 h 1739" name="T67"/>
                <a:gd fmla="*/ 369 w 2014" name="T68"/>
                <a:gd fmla="*/ 243 h 1739" name="T69"/>
                <a:gd fmla="*/ 342 w 2014" name="T70"/>
                <a:gd fmla="*/ 228 h 1739" name="T71"/>
                <a:gd fmla="*/ 343 w 2014" name="T72"/>
                <a:gd fmla="*/ 183 h 1739" name="T73"/>
                <a:gd fmla="*/ 313 w 2014" name="T74"/>
                <a:gd fmla="*/ 148 h 1739" name="T75"/>
                <a:gd fmla="*/ 235 w 2014" name="T76"/>
                <a:gd fmla="*/ 161 h 1739" name="T77"/>
                <a:gd fmla="*/ 200 w 2014" name="T78"/>
                <a:gd fmla="*/ 128 h 1739" name="T79"/>
                <a:gd fmla="*/ 218 w 2014" name="T80"/>
                <a:gd fmla="*/ 91 h 1739" name="T81"/>
                <a:gd fmla="*/ 163 w 2014" name="T82"/>
                <a:gd fmla="*/ 100 h 1739" name="T83"/>
                <a:gd fmla="*/ 124 w 2014" name="T84"/>
                <a:gd fmla="*/ 52 h 1739" name="T85"/>
                <a:gd fmla="*/ 116 w 2014" name="T86"/>
                <a:gd fmla="*/ 3 h 1739"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2014" name="T132"/>
                <a:gd fmla="*/ 0 h 1739" name="T133"/>
                <a:gd fmla="*/ 2014 w 2014" name="T134"/>
                <a:gd fmla="*/ 1739 h 1739"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1739" w="2013">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tx1">
                  <a:lumMod val="85000"/>
                  <a:lumOff val="15000"/>
                </a:schemeClr>
              </a:solidFill>
              <a:prstDash val="solid"/>
              <a:round/>
            </a:ln>
          </p:spPr>
          <p:txBody>
            <a:bodyPr/>
            <a:lstStyle/>
            <a:p>
              <a:pPr eaLnBrk="1" fontAlgn="auto" hangingPunct="1">
                <a:buFont charset="0" panose="020b0604020202020204" pitchFamily="34" typeface="Arial"/>
                <a:buNone/>
                <a:defRPr/>
              </a:pPr>
              <a:endParaRPr altLang="en-US" lang="zh-CN" noProof="1" sz="2400">
                <a:solidFill>
                  <a:prstClr val="black"/>
                </a:solidFill>
                <a:latin typeface="+mj-ea"/>
                <a:ea typeface="+mj-ea"/>
              </a:endParaRPr>
            </a:p>
          </p:txBody>
        </p:sp>
        <p:sp>
          <p:nvSpPr>
            <p:cNvPr id="70" name="Freeform 108"/>
            <p:cNvSpPr/>
            <p:nvPr/>
          </p:nvSpPr>
          <p:spPr bwMode="gray">
            <a:xfrm>
              <a:off x="2016" y="1899"/>
              <a:ext cx="1007" cy="870"/>
            </a:xfrm>
            <a:custGeom>
              <a:gdLst>
                <a:gd fmla="*/ 92 w 2014" name="T0"/>
                <a:gd fmla="*/ 13 h 1739" name="T1"/>
                <a:gd fmla="*/ 66 w 2014" name="T2"/>
                <a:gd fmla="*/ 38 h 1739" name="T3"/>
                <a:gd fmla="*/ 0 w 2014" name="T4"/>
                <a:gd fmla="*/ 77 h 1739" name="T5"/>
                <a:gd fmla="*/ 45 w 2014" name="T6"/>
                <a:gd fmla="*/ 154 h 1739" name="T7"/>
                <a:gd fmla="*/ 90 w 2014" name="T8"/>
                <a:gd fmla="*/ 171 h 1739" name="T9"/>
                <a:gd fmla="*/ 140 w 2014" name="T10"/>
                <a:gd fmla="*/ 160 h 1739" name="T11"/>
                <a:gd fmla="*/ 188 w 2014" name="T12"/>
                <a:gd fmla="*/ 177 h 1739" name="T13"/>
                <a:gd fmla="*/ 215 w 2014" name="T14"/>
                <a:gd fmla="*/ 193 h 1739" name="T15"/>
                <a:gd fmla="*/ 258 w 2014" name="T16"/>
                <a:gd fmla="*/ 220 h 1739" name="T17"/>
                <a:gd fmla="*/ 284 w 2014" name="T18"/>
                <a:gd fmla="*/ 237 h 1739" name="T19"/>
                <a:gd fmla="*/ 301 w 2014" name="T20"/>
                <a:gd fmla="*/ 275 h 1739" name="T21"/>
                <a:gd fmla="*/ 283 w 2014" name="T22"/>
                <a:gd fmla="*/ 318 h 1739" name="T23"/>
                <a:gd fmla="*/ 270 w 2014" name="T24"/>
                <a:gd fmla="*/ 341 h 1739" name="T25"/>
                <a:gd fmla="*/ 249 w 2014" name="T26"/>
                <a:gd fmla="*/ 367 h 1739" name="T27"/>
                <a:gd fmla="*/ 239 w 2014" name="T28"/>
                <a:gd fmla="*/ 374 h 1739" name="T29"/>
                <a:gd fmla="*/ 281 w 2014" name="T30"/>
                <a:gd fmla="*/ 390 h 1739" name="T31"/>
                <a:gd fmla="*/ 314 w 2014" name="T32"/>
                <a:gd fmla="*/ 373 h 1739" name="T33"/>
                <a:gd fmla="*/ 353 w 2014" name="T34"/>
                <a:gd fmla="*/ 403 h 1739" name="T35"/>
                <a:gd fmla="*/ 385 w 2014" name="T36"/>
                <a:gd fmla="*/ 435 h 1739" name="T37"/>
                <a:gd fmla="*/ 413 w 2014" name="T38"/>
                <a:gd fmla="*/ 401 h 1739" name="T39"/>
                <a:gd fmla="*/ 430 w 2014" name="T40"/>
                <a:gd fmla="*/ 377 h 1739" name="T41"/>
                <a:gd fmla="*/ 425 w 2014" name="T42"/>
                <a:gd fmla="*/ 349 h 1739" name="T43"/>
                <a:gd fmla="*/ 431 w 2014" name="T44"/>
                <a:gd fmla="*/ 341 h 1739" name="T45"/>
                <a:gd fmla="*/ 432 w 2014" name="T46"/>
                <a:gd fmla="*/ 335 h 1739" name="T47"/>
                <a:gd fmla="*/ 432 w 2014" name="T48"/>
                <a:gd fmla="*/ 327 h 1739" name="T49"/>
                <a:gd fmla="*/ 472 w 2014" name="T50"/>
                <a:gd fmla="*/ 329 h 1739" name="T51"/>
                <a:gd fmla="*/ 500 w 2014" name="T52"/>
                <a:gd fmla="*/ 302 h 1739" name="T53"/>
                <a:gd fmla="*/ 501 w 2014" name="T54"/>
                <a:gd fmla="*/ 267 h 1739" name="T55"/>
                <a:gd fmla="*/ 453 w 2014" name="T56"/>
                <a:gd fmla="*/ 241 h 1739" name="T57"/>
                <a:gd fmla="*/ 429 w 2014" name="T58"/>
                <a:gd fmla="*/ 256 h 1739" name="T59"/>
                <a:gd fmla="*/ 444 w 2014" name="T60"/>
                <a:gd fmla="*/ 290 h 1739" name="T61"/>
                <a:gd fmla="*/ 429 w 2014" name="T62"/>
                <a:gd fmla="*/ 315 h 1739" name="T63"/>
                <a:gd fmla="*/ 398 w 2014" name="T64"/>
                <a:gd fmla="*/ 302 h 1739" name="T65"/>
                <a:gd fmla="*/ 391 w 2014" name="T66"/>
                <a:gd fmla="*/ 276 h 1739" name="T67"/>
                <a:gd fmla="*/ 369 w 2014" name="T68"/>
                <a:gd fmla="*/ 243 h 1739" name="T69"/>
                <a:gd fmla="*/ 342 w 2014" name="T70"/>
                <a:gd fmla="*/ 228 h 1739" name="T71"/>
                <a:gd fmla="*/ 343 w 2014" name="T72"/>
                <a:gd fmla="*/ 183 h 1739" name="T73"/>
                <a:gd fmla="*/ 313 w 2014" name="T74"/>
                <a:gd fmla="*/ 148 h 1739" name="T75"/>
                <a:gd fmla="*/ 235 w 2014" name="T76"/>
                <a:gd fmla="*/ 161 h 1739" name="T77"/>
                <a:gd fmla="*/ 200 w 2014" name="T78"/>
                <a:gd fmla="*/ 128 h 1739" name="T79"/>
                <a:gd fmla="*/ 218 w 2014" name="T80"/>
                <a:gd fmla="*/ 91 h 1739" name="T81"/>
                <a:gd fmla="*/ 163 w 2014" name="T82"/>
                <a:gd fmla="*/ 100 h 1739" name="T83"/>
                <a:gd fmla="*/ 124 w 2014" name="T84"/>
                <a:gd fmla="*/ 52 h 1739" name="T85"/>
                <a:gd fmla="*/ 116 w 2014" name="T86"/>
                <a:gd fmla="*/ 3 h 1739"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2014" name="T132"/>
                <a:gd fmla="*/ 0 h 1739" name="T133"/>
                <a:gd fmla="*/ 2014 w 2014" name="T134"/>
                <a:gd fmla="*/ 1739 h 1739"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1739" w="2013">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tx1">
                  <a:lumMod val="85000"/>
                  <a:lumOff val="15000"/>
                </a:schemeClr>
              </a:solidFill>
              <a:prstDash val="solid"/>
              <a:round/>
            </a:ln>
          </p:spPr>
          <p:txBody>
            <a:bodyPr/>
            <a:lstStyle/>
            <a:p>
              <a:pPr eaLnBrk="1" fontAlgn="auto" hangingPunct="1">
                <a:buFont charset="0" panose="020b0604020202020204" pitchFamily="34" typeface="Arial"/>
                <a:buNone/>
                <a:defRPr/>
              </a:pPr>
              <a:endParaRPr altLang="en-US" lang="zh-CN" noProof="1" sz="2400">
                <a:solidFill>
                  <a:prstClr val="black"/>
                </a:solidFill>
                <a:latin typeface="+mj-ea"/>
                <a:ea typeface="+mj-ea"/>
              </a:endParaRPr>
            </a:p>
          </p:txBody>
        </p:sp>
        <p:sp>
          <p:nvSpPr>
            <p:cNvPr id="71" name="Freeform 109"/>
            <p:cNvSpPr/>
            <p:nvPr/>
          </p:nvSpPr>
          <p:spPr bwMode="gray">
            <a:xfrm>
              <a:off x="1694" y="2177"/>
              <a:ext cx="936" cy="666"/>
            </a:xfrm>
            <a:custGeom>
              <a:gdLst>
                <a:gd fmla="*/ 445 w 1872" name="T0"/>
                <a:gd fmla="*/ 276 h 1330" name="T1"/>
                <a:gd fmla="*/ 426 w 1872" name="T2"/>
                <a:gd fmla="*/ 279 h 1330" name="T3"/>
                <a:gd fmla="*/ 397 w 1872" name="T4"/>
                <a:gd fmla="*/ 279 h 1330" name="T5"/>
                <a:gd fmla="*/ 381 w 1872" name="T6"/>
                <a:gd fmla="*/ 296 h 1330" name="T7"/>
                <a:gd fmla="*/ 343 w 1872" name="T8"/>
                <a:gd fmla="*/ 274 h 1330" name="T9"/>
                <a:gd fmla="*/ 308 w 1872" name="T10"/>
                <a:gd fmla="*/ 269 h 1330" name="T11"/>
                <a:gd fmla="*/ 275 w 1872" name="T12"/>
                <a:gd fmla="*/ 273 h 1330" name="T13"/>
                <a:gd fmla="*/ 262 w 1872" name="T14"/>
                <a:gd fmla="*/ 288 h 1330" name="T15"/>
                <a:gd fmla="*/ 260 w 1872" name="T16"/>
                <a:gd fmla="*/ 309 h 1330" name="T17"/>
                <a:gd fmla="*/ 225 w 1872" name="T18"/>
                <a:gd fmla="*/ 329 h 1330" name="T19"/>
                <a:gd fmla="*/ 204 w 1872" name="T20"/>
                <a:gd fmla="*/ 313 h 1330" name="T21"/>
                <a:gd fmla="*/ 155 w 1872" name="T22"/>
                <a:gd fmla="*/ 287 h 1330" name="T23"/>
                <a:gd fmla="*/ 113 w 1872" name="T24"/>
                <a:gd fmla="*/ 280 h 1330" name="T25"/>
                <a:gd fmla="*/ 85 w 1872" name="T26"/>
                <a:gd fmla="*/ 274 h 1330" name="T27"/>
                <a:gd fmla="*/ 64 w 1872" name="T28"/>
                <a:gd fmla="*/ 264 h 1330" name="T29"/>
                <a:gd fmla="*/ 28 w 1872" name="T30"/>
                <a:gd fmla="*/ 256 h 1330" name="T31"/>
                <a:gd fmla="*/ 2 w 1872" name="T32"/>
                <a:gd fmla="*/ 206 h 1330" name="T33"/>
                <a:gd fmla="*/ 12 w 1872" name="T34"/>
                <a:gd fmla="*/ 185 h 1330" name="T35"/>
                <a:gd fmla="*/ 20 w 1872" name="T36"/>
                <a:gd fmla="*/ 149 h 1330" name="T37"/>
                <a:gd fmla="*/ 11 w 1872" name="T38"/>
                <a:gd fmla="*/ 133 h 1330" name="T39"/>
                <a:gd fmla="*/ 20 w 1872" name="T40"/>
                <a:gd fmla="*/ 117 h 1330" name="T41"/>
                <a:gd fmla="*/ 61 w 1872" name="T42"/>
                <a:gd fmla="*/ 117 h 1330" name="T43"/>
                <a:gd fmla="*/ 53 w 1872" name="T44"/>
                <a:gd fmla="*/ 96 h 1330" name="T45"/>
                <a:gd fmla="*/ 74 w 1872" name="T46"/>
                <a:gd fmla="*/ 75 h 1330" name="T47"/>
                <a:gd fmla="*/ 45 w 1872" name="T48"/>
                <a:gd fmla="*/ 32 h 1330" name="T49"/>
                <a:gd fmla="*/ 99 w 1872" name="T50"/>
                <a:gd fmla="*/ 18 h 1330" name="T51"/>
                <a:gd fmla="*/ 134 w 1872" name="T52"/>
                <a:gd fmla="*/ 10 h 1330" name="T53"/>
                <a:gd fmla="*/ 169 w 1872" name="T54"/>
                <a:gd fmla="*/ 4 h 1330" name="T55"/>
                <a:gd fmla="*/ 206 w 1872" name="T56"/>
                <a:gd fmla="*/ 15 h 1330" name="T57"/>
                <a:gd fmla="*/ 235 w 1872" name="T58"/>
                <a:gd fmla="*/ 32 h 1330" name="T59"/>
                <a:gd fmla="*/ 269 w 1872" name="T60"/>
                <a:gd fmla="*/ 20 h 1330" name="T61"/>
                <a:gd fmla="*/ 301 w 1872" name="T62"/>
                <a:gd fmla="*/ 20 h 1330" name="T63"/>
                <a:gd fmla="*/ 330 w 1872" name="T64"/>
                <a:gd fmla="*/ 24 h 1330" name="T65"/>
                <a:gd fmla="*/ 364 w 1872" name="T66"/>
                <a:gd fmla="*/ 28 h 1330" name="T67"/>
                <a:gd fmla="*/ 376 w 1872" name="T68"/>
                <a:gd fmla="*/ 54 h 1330" name="T69"/>
                <a:gd fmla="*/ 411 w 1872" name="T70"/>
                <a:gd fmla="*/ 80 h 1330" name="T71"/>
                <a:gd fmla="*/ 426 w 1872" name="T72"/>
                <a:gd fmla="*/ 75 h 1330" name="T73"/>
                <a:gd fmla="*/ 445 w 1872" name="T74"/>
                <a:gd fmla="*/ 98 h 1330" name="T75"/>
                <a:gd fmla="*/ 456 w 1872" name="T76"/>
                <a:gd fmla="*/ 124 h 1330" name="T77"/>
                <a:gd fmla="*/ 468 w 1872" name="T78"/>
                <a:gd fmla="*/ 143 h 1330" name="T79"/>
                <a:gd fmla="*/ 444 w 1872" name="T80"/>
                <a:gd fmla="*/ 179 h 1330" name="T81"/>
                <a:gd fmla="*/ 437 w 1872" name="T82"/>
                <a:gd fmla="*/ 201 h 1330" name="T83"/>
                <a:gd fmla="*/ 432 w 1872" name="T84"/>
                <a:gd fmla="*/ 223 h 1330" name="T85"/>
                <a:gd fmla="*/ 410 w 1872" name="T86"/>
                <a:gd fmla="*/ 228 h 1330" name="T87"/>
                <a:gd fmla="*/ 397 w 1872" name="T88"/>
                <a:gd fmla="*/ 222 h 1330" name="T89"/>
                <a:gd fmla="*/ 416 w 1872" name="T90"/>
                <a:gd fmla="*/ 237 h 1330" name="T91"/>
                <a:gd fmla="*/ 442 w 1872" name="T92"/>
                <a:gd fmla="*/ 251 h 1330"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1872" name="T141"/>
                <a:gd fmla="*/ 0 h 1330" name="T142"/>
                <a:gd fmla="*/ 1872 w 1872" name="T143"/>
                <a:gd fmla="*/ 1330 h 1330"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1330" w="1872">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tx1">
                  <a:lumMod val="85000"/>
                  <a:lumOff val="15000"/>
                </a:schemeClr>
              </a:solidFill>
              <a:prstDash val="solid"/>
              <a:round/>
            </a:ln>
          </p:spPr>
          <p:txBody>
            <a:bodyPr/>
            <a:lstStyle/>
            <a:p>
              <a:pPr eaLnBrk="1" fontAlgn="auto" hangingPunct="1">
                <a:buFont charset="0" panose="020b0604020202020204" pitchFamily="34" typeface="Arial"/>
                <a:buNone/>
                <a:defRPr/>
              </a:pPr>
              <a:endParaRPr altLang="en-US" lang="zh-CN" noProof="1" sz="2400">
                <a:solidFill>
                  <a:prstClr val="black"/>
                </a:solidFill>
                <a:latin typeface="+mj-ea"/>
                <a:ea typeface="+mj-ea"/>
              </a:endParaRPr>
            </a:p>
          </p:txBody>
        </p:sp>
        <p:sp>
          <p:nvSpPr>
            <p:cNvPr id="72" name="Freeform 110"/>
            <p:cNvSpPr/>
            <p:nvPr/>
          </p:nvSpPr>
          <p:spPr bwMode="gray">
            <a:xfrm>
              <a:off x="1694" y="2177"/>
              <a:ext cx="936" cy="666"/>
            </a:xfrm>
            <a:custGeom>
              <a:gdLst>
                <a:gd fmla="*/ 445 w 1872" name="T0"/>
                <a:gd fmla="*/ 276 h 1330" name="T1"/>
                <a:gd fmla="*/ 426 w 1872" name="T2"/>
                <a:gd fmla="*/ 279 h 1330" name="T3"/>
                <a:gd fmla="*/ 397 w 1872" name="T4"/>
                <a:gd fmla="*/ 279 h 1330" name="T5"/>
                <a:gd fmla="*/ 381 w 1872" name="T6"/>
                <a:gd fmla="*/ 296 h 1330" name="T7"/>
                <a:gd fmla="*/ 343 w 1872" name="T8"/>
                <a:gd fmla="*/ 274 h 1330" name="T9"/>
                <a:gd fmla="*/ 308 w 1872" name="T10"/>
                <a:gd fmla="*/ 269 h 1330" name="T11"/>
                <a:gd fmla="*/ 275 w 1872" name="T12"/>
                <a:gd fmla="*/ 273 h 1330" name="T13"/>
                <a:gd fmla="*/ 262 w 1872" name="T14"/>
                <a:gd fmla="*/ 288 h 1330" name="T15"/>
                <a:gd fmla="*/ 260 w 1872" name="T16"/>
                <a:gd fmla="*/ 309 h 1330" name="T17"/>
                <a:gd fmla="*/ 225 w 1872" name="T18"/>
                <a:gd fmla="*/ 329 h 1330" name="T19"/>
                <a:gd fmla="*/ 204 w 1872" name="T20"/>
                <a:gd fmla="*/ 313 h 1330" name="T21"/>
                <a:gd fmla="*/ 155 w 1872" name="T22"/>
                <a:gd fmla="*/ 287 h 1330" name="T23"/>
                <a:gd fmla="*/ 113 w 1872" name="T24"/>
                <a:gd fmla="*/ 280 h 1330" name="T25"/>
                <a:gd fmla="*/ 85 w 1872" name="T26"/>
                <a:gd fmla="*/ 274 h 1330" name="T27"/>
                <a:gd fmla="*/ 64 w 1872" name="T28"/>
                <a:gd fmla="*/ 264 h 1330" name="T29"/>
                <a:gd fmla="*/ 28 w 1872" name="T30"/>
                <a:gd fmla="*/ 256 h 1330" name="T31"/>
                <a:gd fmla="*/ 2 w 1872" name="T32"/>
                <a:gd fmla="*/ 206 h 1330" name="T33"/>
                <a:gd fmla="*/ 12 w 1872" name="T34"/>
                <a:gd fmla="*/ 185 h 1330" name="T35"/>
                <a:gd fmla="*/ 20 w 1872" name="T36"/>
                <a:gd fmla="*/ 149 h 1330" name="T37"/>
                <a:gd fmla="*/ 11 w 1872" name="T38"/>
                <a:gd fmla="*/ 133 h 1330" name="T39"/>
                <a:gd fmla="*/ 20 w 1872" name="T40"/>
                <a:gd fmla="*/ 117 h 1330" name="T41"/>
                <a:gd fmla="*/ 61 w 1872" name="T42"/>
                <a:gd fmla="*/ 117 h 1330" name="T43"/>
                <a:gd fmla="*/ 53 w 1872" name="T44"/>
                <a:gd fmla="*/ 96 h 1330" name="T45"/>
                <a:gd fmla="*/ 74 w 1872" name="T46"/>
                <a:gd fmla="*/ 75 h 1330" name="T47"/>
                <a:gd fmla="*/ 45 w 1872" name="T48"/>
                <a:gd fmla="*/ 32 h 1330" name="T49"/>
                <a:gd fmla="*/ 99 w 1872" name="T50"/>
                <a:gd fmla="*/ 18 h 1330" name="T51"/>
                <a:gd fmla="*/ 134 w 1872" name="T52"/>
                <a:gd fmla="*/ 10 h 1330" name="T53"/>
                <a:gd fmla="*/ 169 w 1872" name="T54"/>
                <a:gd fmla="*/ 4 h 1330" name="T55"/>
                <a:gd fmla="*/ 206 w 1872" name="T56"/>
                <a:gd fmla="*/ 15 h 1330" name="T57"/>
                <a:gd fmla="*/ 235 w 1872" name="T58"/>
                <a:gd fmla="*/ 32 h 1330" name="T59"/>
                <a:gd fmla="*/ 269 w 1872" name="T60"/>
                <a:gd fmla="*/ 20 h 1330" name="T61"/>
                <a:gd fmla="*/ 301 w 1872" name="T62"/>
                <a:gd fmla="*/ 20 h 1330" name="T63"/>
                <a:gd fmla="*/ 330 w 1872" name="T64"/>
                <a:gd fmla="*/ 24 h 1330" name="T65"/>
                <a:gd fmla="*/ 364 w 1872" name="T66"/>
                <a:gd fmla="*/ 28 h 1330" name="T67"/>
                <a:gd fmla="*/ 376 w 1872" name="T68"/>
                <a:gd fmla="*/ 54 h 1330" name="T69"/>
                <a:gd fmla="*/ 411 w 1872" name="T70"/>
                <a:gd fmla="*/ 80 h 1330" name="T71"/>
                <a:gd fmla="*/ 426 w 1872" name="T72"/>
                <a:gd fmla="*/ 75 h 1330" name="T73"/>
                <a:gd fmla="*/ 445 w 1872" name="T74"/>
                <a:gd fmla="*/ 98 h 1330" name="T75"/>
                <a:gd fmla="*/ 456 w 1872" name="T76"/>
                <a:gd fmla="*/ 124 h 1330" name="T77"/>
                <a:gd fmla="*/ 468 w 1872" name="T78"/>
                <a:gd fmla="*/ 143 h 1330" name="T79"/>
                <a:gd fmla="*/ 444 w 1872" name="T80"/>
                <a:gd fmla="*/ 179 h 1330" name="T81"/>
                <a:gd fmla="*/ 437 w 1872" name="T82"/>
                <a:gd fmla="*/ 201 h 1330" name="T83"/>
                <a:gd fmla="*/ 432 w 1872" name="T84"/>
                <a:gd fmla="*/ 223 h 1330" name="T85"/>
                <a:gd fmla="*/ 410 w 1872" name="T86"/>
                <a:gd fmla="*/ 228 h 1330" name="T87"/>
                <a:gd fmla="*/ 397 w 1872" name="T88"/>
                <a:gd fmla="*/ 222 h 1330" name="T89"/>
                <a:gd fmla="*/ 416 w 1872" name="T90"/>
                <a:gd fmla="*/ 237 h 1330" name="T91"/>
                <a:gd fmla="*/ 442 w 1872" name="T92"/>
                <a:gd fmla="*/ 251 h 1330"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1872" name="T141"/>
                <a:gd fmla="*/ 0 h 1330" name="T142"/>
                <a:gd fmla="*/ 1872 w 1872" name="T143"/>
                <a:gd fmla="*/ 1330 h 1330"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1330" w="1872">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tx1">
                  <a:lumMod val="85000"/>
                  <a:lumOff val="15000"/>
                </a:schemeClr>
              </a:solidFill>
              <a:prstDash val="solid"/>
              <a:round/>
            </a:ln>
          </p:spPr>
          <p:txBody>
            <a:bodyPr/>
            <a:lstStyle/>
            <a:p>
              <a:pPr eaLnBrk="1" fontAlgn="auto" hangingPunct="1">
                <a:buFont charset="0" panose="020b0604020202020204" pitchFamily="34" typeface="Arial"/>
                <a:buNone/>
                <a:defRPr/>
              </a:pPr>
              <a:endParaRPr altLang="en-US" lang="zh-CN" noProof="1" sz="2400">
                <a:solidFill>
                  <a:prstClr val="black"/>
                </a:solidFill>
                <a:latin typeface="+mj-ea"/>
                <a:ea typeface="+mj-ea"/>
              </a:endParaRPr>
            </a:p>
          </p:txBody>
        </p:sp>
        <p:sp>
          <p:nvSpPr>
            <p:cNvPr id="73" name="Freeform 111"/>
            <p:cNvSpPr/>
            <p:nvPr/>
          </p:nvSpPr>
          <p:spPr bwMode="gray">
            <a:xfrm>
              <a:off x="2241" y="2635"/>
              <a:ext cx="911" cy="693"/>
            </a:xfrm>
            <a:custGeom>
              <a:gdLst>
                <a:gd fmla="*/ 300 w 1823" name="T0"/>
                <a:gd fmla="*/ 274 h 1385" name="T1"/>
                <a:gd fmla="*/ 284 w 1823" name="T2"/>
                <a:gd fmla="*/ 262 h 1385" name="T3"/>
                <a:gd fmla="*/ 269 w 1823" name="T4"/>
                <a:gd fmla="*/ 266 h 1385" name="T5"/>
                <a:gd fmla="*/ 248 w 1823" name="T6"/>
                <a:gd fmla="*/ 249 h 1385" name="T7"/>
                <a:gd fmla="*/ 236 w 1823" name="T8"/>
                <a:gd fmla="*/ 235 h 1385" name="T9"/>
                <a:gd fmla="*/ 232 w 1823" name="T10"/>
                <a:gd fmla="*/ 246 h 1385" name="T11"/>
                <a:gd fmla="*/ 222 w 1823" name="T12"/>
                <a:gd fmla="*/ 252 h 1385" name="T13"/>
                <a:gd fmla="*/ 218 w 1823" name="T14"/>
                <a:gd fmla="*/ 270 h 1385" name="T15"/>
                <a:gd fmla="*/ 195 w 1823" name="T16"/>
                <a:gd fmla="*/ 293 h 1385" name="T17"/>
                <a:gd fmla="*/ 201 w 1823" name="T18"/>
                <a:gd fmla="*/ 318 h 1385" name="T19"/>
                <a:gd fmla="*/ 188 w 1823" name="T20"/>
                <a:gd fmla="*/ 338 h 1385" name="T21"/>
                <a:gd fmla="*/ 167 w 1823" name="T22"/>
                <a:gd fmla="*/ 345 h 1385" name="T23"/>
                <a:gd fmla="*/ 148 w 1823" name="T24"/>
                <a:gd fmla="*/ 338 h 1385" name="T25"/>
                <a:gd fmla="*/ 132 w 1823" name="T26"/>
                <a:gd fmla="*/ 302 h 1385" name="T27"/>
                <a:gd fmla="*/ 111 w 1823" name="T28"/>
                <a:gd fmla="*/ 270 h 1385" name="T29"/>
                <a:gd fmla="*/ 90 w 1823" name="T30"/>
                <a:gd fmla="*/ 257 h 1385" name="T31"/>
                <a:gd fmla="*/ 87 w 1823" name="T32"/>
                <a:gd fmla="*/ 239 h 1385" name="T33"/>
                <a:gd fmla="*/ 65 w 1823" name="T34"/>
                <a:gd fmla="*/ 253 h 1385" name="T35"/>
                <a:gd fmla="*/ 53 w 1823" name="T36"/>
                <a:gd fmla="*/ 209 h 1385" name="T37"/>
                <a:gd fmla="*/ 51 w 1823" name="T38"/>
                <a:gd fmla="*/ 156 h 1385" name="T39"/>
                <a:gd fmla="*/ 40 w 1823" name="T40"/>
                <a:gd fmla="*/ 128 h 1385" name="T41"/>
                <a:gd fmla="*/ 49 w 1823" name="T42"/>
                <a:gd fmla="*/ 117 h 1385" name="T43"/>
                <a:gd fmla="*/ 26 w 1823" name="T44"/>
                <a:gd fmla="*/ 77 h 1385" name="T45"/>
                <a:gd fmla="*/ 2 w 1823" name="T46"/>
                <a:gd fmla="*/ 45 h 1385" name="T47"/>
                <a:gd fmla="*/ 35 w 1823" name="T48"/>
                <a:gd fmla="*/ 40 h 1385" name="T49"/>
                <a:gd fmla="*/ 70 w 1823" name="T50"/>
                <a:gd fmla="*/ 45 h 1385" name="T51"/>
                <a:gd fmla="*/ 107 w 1823" name="T52"/>
                <a:gd fmla="*/ 67 h 1385" name="T53"/>
                <a:gd fmla="*/ 124 w 1823" name="T54"/>
                <a:gd fmla="*/ 50 h 1385" name="T55"/>
                <a:gd fmla="*/ 152 w 1823" name="T56"/>
                <a:gd fmla="*/ 50 h 1385" name="T57"/>
                <a:gd fmla="*/ 171 w 1823" name="T58"/>
                <a:gd fmla="*/ 47 h 1385" name="T59"/>
                <a:gd fmla="*/ 168 w 1823" name="T60"/>
                <a:gd fmla="*/ 22 h 1385" name="T61"/>
                <a:gd fmla="*/ 193 w 1823" name="T62"/>
                <a:gd fmla="*/ 0 h 1385" name="T63"/>
                <a:gd fmla="*/ 208 w 1823" name="T64"/>
                <a:gd fmla="*/ 22 h 1385" name="T65"/>
                <a:gd fmla="*/ 240 w 1823" name="T66"/>
                <a:gd fmla="*/ 35 h 1385" name="T67"/>
                <a:gd fmla="*/ 261 w 1823" name="T68"/>
                <a:gd fmla="*/ 65 h 1385" name="T69"/>
                <a:gd fmla="*/ 284 w 1823" name="T70"/>
                <a:gd fmla="*/ 54 h 1385" name="T71"/>
                <a:gd fmla="*/ 310 w 1823" name="T72"/>
                <a:gd fmla="*/ 64 h 1385" name="T73"/>
                <a:gd fmla="*/ 358 w 1823" name="T74"/>
                <a:gd fmla="*/ 68 h 1385" name="T75"/>
                <a:gd fmla="*/ 390 w 1823" name="T76"/>
                <a:gd fmla="*/ 73 h 1385" name="T77"/>
                <a:gd fmla="*/ 419 w 1823" name="T78"/>
                <a:gd fmla="*/ 84 h 1385" name="T79"/>
                <a:gd fmla="*/ 448 w 1823" name="T80"/>
                <a:gd fmla="*/ 89 h 1385" name="T81"/>
                <a:gd fmla="*/ 455 w 1823" name="T82"/>
                <a:gd fmla="*/ 130 h 1385" name="T83"/>
                <a:gd fmla="*/ 431 w 1823" name="T84"/>
                <a:gd fmla="*/ 144 h 1385" name="T85"/>
                <a:gd fmla="*/ 396 w 1823" name="T86"/>
                <a:gd fmla="*/ 155 h 1385" name="T87"/>
                <a:gd fmla="*/ 417 w 1823" name="T88"/>
                <a:gd fmla="*/ 193 h 1385" name="T89"/>
                <a:gd fmla="*/ 433 w 1823" name="T90"/>
                <a:gd fmla="*/ 227 h 1385" name="T91"/>
                <a:gd fmla="*/ 417 w 1823" name="T92"/>
                <a:gd fmla="*/ 246 h 1385" name="T93"/>
                <a:gd fmla="*/ 397 w 1823" name="T94"/>
                <a:gd fmla="*/ 227 h 1385" name="T95"/>
                <a:gd fmla="*/ 379 w 1823" name="T96"/>
                <a:gd fmla="*/ 214 h 1385" name="T97"/>
                <a:gd fmla="*/ 361 w 1823" name="T98"/>
                <a:gd fmla="*/ 210 h 1385" name="T99"/>
                <a:gd fmla="*/ 355 w 1823" name="T100"/>
                <a:gd fmla="*/ 224 h 1385" name="T101"/>
                <a:gd fmla="*/ 344 w 1823" name="T102"/>
                <a:gd fmla="*/ 240 h 1385" name="T103"/>
                <a:gd fmla="*/ 312 w 1823" name="T104"/>
                <a:gd fmla="*/ 227 h 1385" name="T105"/>
                <a:gd fmla="*/ 300 w 1823" name="T106"/>
                <a:gd fmla="*/ 247 h 1385" name="T107"/>
                <a:gd fmla="*/ 320 w 1823" name="T108"/>
                <a:gd fmla="*/ 253 h 1385"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1823" name="T165"/>
                <a:gd fmla="*/ 0 h 1385" name="T166"/>
                <a:gd fmla="*/ 1823 w 1823" name="T167"/>
                <a:gd fmla="*/ 1385 h 1385"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1385" w="1823">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tx1">
                  <a:lumMod val="85000"/>
                  <a:lumOff val="15000"/>
                </a:schemeClr>
              </a:solidFill>
              <a:prstDash val="solid"/>
              <a:round/>
            </a:ln>
          </p:spPr>
          <p:txBody>
            <a:bodyPr/>
            <a:lstStyle/>
            <a:p>
              <a:pPr eaLnBrk="1" fontAlgn="auto" hangingPunct="1">
                <a:buFont charset="0" panose="020b0604020202020204" pitchFamily="34" typeface="Arial"/>
                <a:buNone/>
                <a:defRPr/>
              </a:pPr>
              <a:endParaRPr altLang="en-US" lang="zh-CN" noProof="1" sz="2400">
                <a:solidFill>
                  <a:prstClr val="black"/>
                </a:solidFill>
                <a:latin typeface="+mj-ea"/>
                <a:ea typeface="+mj-ea"/>
              </a:endParaRPr>
            </a:p>
          </p:txBody>
        </p:sp>
        <p:sp>
          <p:nvSpPr>
            <p:cNvPr id="74" name="Freeform 112"/>
            <p:cNvSpPr/>
            <p:nvPr/>
          </p:nvSpPr>
          <p:spPr bwMode="gray">
            <a:xfrm>
              <a:off x="2241" y="2635"/>
              <a:ext cx="911" cy="693"/>
            </a:xfrm>
            <a:custGeom>
              <a:gdLst>
                <a:gd fmla="*/ 300 w 1823" name="T0"/>
                <a:gd fmla="*/ 274 h 1385" name="T1"/>
                <a:gd fmla="*/ 284 w 1823" name="T2"/>
                <a:gd fmla="*/ 262 h 1385" name="T3"/>
                <a:gd fmla="*/ 269 w 1823" name="T4"/>
                <a:gd fmla="*/ 266 h 1385" name="T5"/>
                <a:gd fmla="*/ 248 w 1823" name="T6"/>
                <a:gd fmla="*/ 249 h 1385" name="T7"/>
                <a:gd fmla="*/ 236 w 1823" name="T8"/>
                <a:gd fmla="*/ 235 h 1385" name="T9"/>
                <a:gd fmla="*/ 232 w 1823" name="T10"/>
                <a:gd fmla="*/ 246 h 1385" name="T11"/>
                <a:gd fmla="*/ 222 w 1823" name="T12"/>
                <a:gd fmla="*/ 252 h 1385" name="T13"/>
                <a:gd fmla="*/ 218 w 1823" name="T14"/>
                <a:gd fmla="*/ 270 h 1385" name="T15"/>
                <a:gd fmla="*/ 195 w 1823" name="T16"/>
                <a:gd fmla="*/ 293 h 1385" name="T17"/>
                <a:gd fmla="*/ 201 w 1823" name="T18"/>
                <a:gd fmla="*/ 318 h 1385" name="T19"/>
                <a:gd fmla="*/ 188 w 1823" name="T20"/>
                <a:gd fmla="*/ 338 h 1385" name="T21"/>
                <a:gd fmla="*/ 167 w 1823" name="T22"/>
                <a:gd fmla="*/ 345 h 1385" name="T23"/>
                <a:gd fmla="*/ 148 w 1823" name="T24"/>
                <a:gd fmla="*/ 338 h 1385" name="T25"/>
                <a:gd fmla="*/ 132 w 1823" name="T26"/>
                <a:gd fmla="*/ 302 h 1385" name="T27"/>
                <a:gd fmla="*/ 111 w 1823" name="T28"/>
                <a:gd fmla="*/ 270 h 1385" name="T29"/>
                <a:gd fmla="*/ 90 w 1823" name="T30"/>
                <a:gd fmla="*/ 257 h 1385" name="T31"/>
                <a:gd fmla="*/ 87 w 1823" name="T32"/>
                <a:gd fmla="*/ 239 h 1385" name="T33"/>
                <a:gd fmla="*/ 65 w 1823" name="T34"/>
                <a:gd fmla="*/ 253 h 1385" name="T35"/>
                <a:gd fmla="*/ 53 w 1823" name="T36"/>
                <a:gd fmla="*/ 209 h 1385" name="T37"/>
                <a:gd fmla="*/ 51 w 1823" name="T38"/>
                <a:gd fmla="*/ 156 h 1385" name="T39"/>
                <a:gd fmla="*/ 40 w 1823" name="T40"/>
                <a:gd fmla="*/ 128 h 1385" name="T41"/>
                <a:gd fmla="*/ 49 w 1823" name="T42"/>
                <a:gd fmla="*/ 117 h 1385" name="T43"/>
                <a:gd fmla="*/ 26 w 1823" name="T44"/>
                <a:gd fmla="*/ 77 h 1385" name="T45"/>
                <a:gd fmla="*/ 2 w 1823" name="T46"/>
                <a:gd fmla="*/ 45 h 1385" name="T47"/>
                <a:gd fmla="*/ 35 w 1823" name="T48"/>
                <a:gd fmla="*/ 40 h 1385" name="T49"/>
                <a:gd fmla="*/ 70 w 1823" name="T50"/>
                <a:gd fmla="*/ 45 h 1385" name="T51"/>
                <a:gd fmla="*/ 107 w 1823" name="T52"/>
                <a:gd fmla="*/ 67 h 1385" name="T53"/>
                <a:gd fmla="*/ 124 w 1823" name="T54"/>
                <a:gd fmla="*/ 50 h 1385" name="T55"/>
                <a:gd fmla="*/ 152 w 1823" name="T56"/>
                <a:gd fmla="*/ 50 h 1385" name="T57"/>
                <a:gd fmla="*/ 171 w 1823" name="T58"/>
                <a:gd fmla="*/ 47 h 1385" name="T59"/>
                <a:gd fmla="*/ 168 w 1823" name="T60"/>
                <a:gd fmla="*/ 22 h 1385" name="T61"/>
                <a:gd fmla="*/ 193 w 1823" name="T62"/>
                <a:gd fmla="*/ 0 h 1385" name="T63"/>
                <a:gd fmla="*/ 208 w 1823" name="T64"/>
                <a:gd fmla="*/ 22 h 1385" name="T65"/>
                <a:gd fmla="*/ 240 w 1823" name="T66"/>
                <a:gd fmla="*/ 35 h 1385" name="T67"/>
                <a:gd fmla="*/ 261 w 1823" name="T68"/>
                <a:gd fmla="*/ 65 h 1385" name="T69"/>
                <a:gd fmla="*/ 284 w 1823" name="T70"/>
                <a:gd fmla="*/ 54 h 1385" name="T71"/>
                <a:gd fmla="*/ 310 w 1823" name="T72"/>
                <a:gd fmla="*/ 64 h 1385" name="T73"/>
                <a:gd fmla="*/ 358 w 1823" name="T74"/>
                <a:gd fmla="*/ 68 h 1385" name="T75"/>
                <a:gd fmla="*/ 390 w 1823" name="T76"/>
                <a:gd fmla="*/ 73 h 1385" name="T77"/>
                <a:gd fmla="*/ 419 w 1823" name="T78"/>
                <a:gd fmla="*/ 84 h 1385" name="T79"/>
                <a:gd fmla="*/ 448 w 1823" name="T80"/>
                <a:gd fmla="*/ 89 h 1385" name="T81"/>
                <a:gd fmla="*/ 455 w 1823" name="T82"/>
                <a:gd fmla="*/ 130 h 1385" name="T83"/>
                <a:gd fmla="*/ 431 w 1823" name="T84"/>
                <a:gd fmla="*/ 144 h 1385" name="T85"/>
                <a:gd fmla="*/ 396 w 1823" name="T86"/>
                <a:gd fmla="*/ 155 h 1385" name="T87"/>
                <a:gd fmla="*/ 417 w 1823" name="T88"/>
                <a:gd fmla="*/ 193 h 1385" name="T89"/>
                <a:gd fmla="*/ 433 w 1823" name="T90"/>
                <a:gd fmla="*/ 227 h 1385" name="T91"/>
                <a:gd fmla="*/ 417 w 1823" name="T92"/>
                <a:gd fmla="*/ 246 h 1385" name="T93"/>
                <a:gd fmla="*/ 397 w 1823" name="T94"/>
                <a:gd fmla="*/ 227 h 1385" name="T95"/>
                <a:gd fmla="*/ 379 w 1823" name="T96"/>
                <a:gd fmla="*/ 214 h 1385" name="T97"/>
                <a:gd fmla="*/ 361 w 1823" name="T98"/>
                <a:gd fmla="*/ 210 h 1385" name="T99"/>
                <a:gd fmla="*/ 355 w 1823" name="T100"/>
                <a:gd fmla="*/ 224 h 1385" name="T101"/>
                <a:gd fmla="*/ 344 w 1823" name="T102"/>
                <a:gd fmla="*/ 240 h 1385" name="T103"/>
                <a:gd fmla="*/ 312 w 1823" name="T104"/>
                <a:gd fmla="*/ 227 h 1385" name="T105"/>
                <a:gd fmla="*/ 300 w 1823" name="T106"/>
                <a:gd fmla="*/ 247 h 1385" name="T107"/>
                <a:gd fmla="*/ 320 w 1823" name="T108"/>
                <a:gd fmla="*/ 253 h 1385"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1823" name="T165"/>
                <a:gd fmla="*/ 0 h 1385" name="T166"/>
                <a:gd fmla="*/ 1823 w 1823" name="T167"/>
                <a:gd fmla="*/ 1385 h 1385"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1385" w="1823">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tx1">
                  <a:lumMod val="85000"/>
                  <a:lumOff val="15000"/>
                </a:schemeClr>
              </a:solidFill>
              <a:prstDash val="solid"/>
              <a:round/>
            </a:ln>
          </p:spPr>
          <p:txBody>
            <a:bodyPr/>
            <a:lstStyle/>
            <a:p>
              <a:pPr eaLnBrk="1" fontAlgn="auto" hangingPunct="1">
                <a:buFont charset="0" panose="020b0604020202020204" pitchFamily="34" typeface="Arial"/>
                <a:buNone/>
                <a:defRPr/>
              </a:pPr>
              <a:endParaRPr altLang="en-US" lang="zh-CN" noProof="1" sz="2400">
                <a:solidFill>
                  <a:prstClr val="black"/>
                </a:solidFill>
                <a:latin typeface="+mj-ea"/>
                <a:ea typeface="+mj-ea"/>
              </a:endParaRPr>
            </a:p>
          </p:txBody>
        </p:sp>
        <p:sp>
          <p:nvSpPr>
            <p:cNvPr id="75" name="Freeform 113"/>
            <p:cNvSpPr/>
            <p:nvPr/>
          </p:nvSpPr>
          <p:spPr bwMode="gray">
            <a:xfrm>
              <a:off x="2685" y="3045"/>
              <a:ext cx="453" cy="398"/>
            </a:xfrm>
            <a:custGeom>
              <a:gdLst>
                <a:gd fmla="*/ 221 w 907" name="T0"/>
                <a:gd fmla="*/ 85 h 796" name="T1"/>
                <a:gd fmla="*/ 221 w 907" name="T2"/>
                <a:gd fmla="*/ 106 h 796" name="T3"/>
                <a:gd fmla="*/ 226 w 907" name="T4"/>
                <a:gd fmla="*/ 130 h 796" name="T5"/>
                <a:gd fmla="*/ 217 w 907" name="T6"/>
                <a:gd fmla="*/ 139 h 796" name="T7"/>
                <a:gd fmla="*/ 209 w 907" name="T8"/>
                <a:gd fmla="*/ 152 h 796" name="T9"/>
                <a:gd fmla="*/ 195 w 907" name="T10"/>
                <a:gd fmla="*/ 160 h 796" name="T11"/>
                <a:gd fmla="*/ 179 w 907" name="T12"/>
                <a:gd fmla="*/ 159 h 796" name="T13"/>
                <a:gd fmla="*/ 165 w 907" name="T14"/>
                <a:gd fmla="*/ 174 h 796" name="T15"/>
                <a:gd fmla="*/ 150 w 907" name="T16"/>
                <a:gd fmla="*/ 168 h 796" name="T17"/>
                <a:gd fmla="*/ 134 w 907" name="T18"/>
                <a:gd fmla="*/ 164 h 796" name="T19"/>
                <a:gd fmla="*/ 120 w 907" name="T20"/>
                <a:gd fmla="*/ 174 h 796" name="T21"/>
                <a:gd fmla="*/ 105 w 907" name="T22"/>
                <a:gd fmla="*/ 184 h 796" name="T23"/>
                <a:gd fmla="*/ 98 w 907" name="T24"/>
                <a:gd fmla="*/ 196 h 796" name="T25"/>
                <a:gd fmla="*/ 70 w 907" name="T26"/>
                <a:gd fmla="*/ 185 h 796" name="T27"/>
                <a:gd fmla="*/ 48 w 907" name="T28"/>
                <a:gd fmla="*/ 199 h 796" name="T29"/>
                <a:gd fmla="*/ 44 w 907" name="T30"/>
                <a:gd fmla="*/ 187 h 796" name="T31"/>
                <a:gd fmla="*/ 34 w 907" name="T32"/>
                <a:gd fmla="*/ 168 h 796" name="T33"/>
                <a:gd fmla="*/ 41 w 907" name="T34"/>
                <a:gd fmla="*/ 126 h 796" name="T35"/>
                <a:gd fmla="*/ 27 w 907" name="T36"/>
                <a:gd fmla="*/ 116 h 796" name="T37"/>
                <a:gd fmla="*/ 6 w 907" name="T38"/>
                <a:gd fmla="*/ 118 h 796" name="T39"/>
                <a:gd fmla="*/ 0 w 907" name="T40"/>
                <a:gd fmla="*/ 98 h 796" name="T41"/>
                <a:gd fmla="*/ 21 w 907" name="T42"/>
                <a:gd fmla="*/ 88 h 796" name="T43"/>
                <a:gd fmla="*/ 30 w 907" name="T44"/>
                <a:gd fmla="*/ 86 h 796" name="T45"/>
                <a:gd fmla="*/ 59 w 907" name="T46"/>
                <a:gd fmla="*/ 83 h 796" name="T47"/>
                <a:gd fmla="*/ 78 w 907" name="T48"/>
                <a:gd fmla="*/ 69 h 796" name="T49"/>
                <a:gd fmla="*/ 98 w 907" name="T50"/>
                <a:gd fmla="*/ 48 h 796" name="T51"/>
                <a:gd fmla="*/ 78 w 907" name="T52"/>
                <a:gd fmla="*/ 42 h 796" name="T53"/>
                <a:gd fmla="*/ 90 w 907" name="T54"/>
                <a:gd fmla="*/ 22 h 796" name="T55"/>
                <a:gd fmla="*/ 122 w 907" name="T56"/>
                <a:gd fmla="*/ 35 h 796" name="T57"/>
                <a:gd fmla="*/ 132 w 907" name="T58"/>
                <a:gd fmla="*/ 19 h 796" name="T59"/>
                <a:gd fmla="*/ 139 w 907" name="T60"/>
                <a:gd fmla="*/ 5 h 796" name="T61"/>
                <a:gd fmla="*/ 157 w 907" name="T62"/>
                <a:gd fmla="*/ 9 h 796" name="T63"/>
                <a:gd fmla="*/ 175 w 907" name="T64"/>
                <a:gd fmla="*/ 22 h 796" name="T65"/>
                <a:gd fmla="*/ 195 w 907" name="T66"/>
                <a:gd fmla="*/ 41 h 796" name="T67"/>
                <a:gd fmla="*/ 216 w 907" name="T68"/>
                <a:gd fmla="*/ 52 h 796" name="T69"/>
                <a:gd fmla="*/ 208 w 907" name="T70"/>
                <a:gd fmla="*/ 78 h 79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907" name="T108"/>
                <a:gd fmla="*/ 0 h 796" name="T109"/>
                <a:gd fmla="*/ 907 w 907" name="T110"/>
                <a:gd fmla="*/ 796 h 796"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796" w="90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tx1">
                  <a:lumMod val="85000"/>
                  <a:lumOff val="15000"/>
                </a:schemeClr>
              </a:solidFill>
              <a:prstDash val="solid"/>
              <a:round/>
            </a:ln>
          </p:spPr>
          <p:txBody>
            <a:bodyPr/>
            <a:lstStyle/>
            <a:p>
              <a:pPr eaLnBrk="1" fontAlgn="auto" hangingPunct="1">
                <a:buFont charset="0" panose="020b0604020202020204" pitchFamily="34" typeface="Arial"/>
                <a:buNone/>
                <a:defRPr/>
              </a:pPr>
              <a:endParaRPr altLang="en-US" lang="zh-CN" noProof="1" sz="2400">
                <a:solidFill>
                  <a:prstClr val="black"/>
                </a:solidFill>
                <a:latin typeface="+mj-ea"/>
                <a:ea typeface="+mj-ea"/>
              </a:endParaRPr>
            </a:p>
          </p:txBody>
        </p:sp>
        <p:sp>
          <p:nvSpPr>
            <p:cNvPr id="76" name="Freeform 114"/>
            <p:cNvSpPr/>
            <p:nvPr/>
          </p:nvSpPr>
          <p:spPr bwMode="gray">
            <a:xfrm>
              <a:off x="2685" y="3045"/>
              <a:ext cx="453" cy="398"/>
            </a:xfrm>
            <a:custGeom>
              <a:gdLst>
                <a:gd fmla="*/ 221 w 907" name="T0"/>
                <a:gd fmla="*/ 85 h 796" name="T1"/>
                <a:gd fmla="*/ 221 w 907" name="T2"/>
                <a:gd fmla="*/ 106 h 796" name="T3"/>
                <a:gd fmla="*/ 226 w 907" name="T4"/>
                <a:gd fmla="*/ 130 h 796" name="T5"/>
                <a:gd fmla="*/ 217 w 907" name="T6"/>
                <a:gd fmla="*/ 139 h 796" name="T7"/>
                <a:gd fmla="*/ 209 w 907" name="T8"/>
                <a:gd fmla="*/ 152 h 796" name="T9"/>
                <a:gd fmla="*/ 195 w 907" name="T10"/>
                <a:gd fmla="*/ 160 h 796" name="T11"/>
                <a:gd fmla="*/ 179 w 907" name="T12"/>
                <a:gd fmla="*/ 159 h 796" name="T13"/>
                <a:gd fmla="*/ 165 w 907" name="T14"/>
                <a:gd fmla="*/ 174 h 796" name="T15"/>
                <a:gd fmla="*/ 150 w 907" name="T16"/>
                <a:gd fmla="*/ 168 h 796" name="T17"/>
                <a:gd fmla="*/ 134 w 907" name="T18"/>
                <a:gd fmla="*/ 164 h 796" name="T19"/>
                <a:gd fmla="*/ 120 w 907" name="T20"/>
                <a:gd fmla="*/ 174 h 796" name="T21"/>
                <a:gd fmla="*/ 105 w 907" name="T22"/>
                <a:gd fmla="*/ 184 h 796" name="T23"/>
                <a:gd fmla="*/ 98 w 907" name="T24"/>
                <a:gd fmla="*/ 196 h 796" name="T25"/>
                <a:gd fmla="*/ 70 w 907" name="T26"/>
                <a:gd fmla="*/ 185 h 796" name="T27"/>
                <a:gd fmla="*/ 48 w 907" name="T28"/>
                <a:gd fmla="*/ 199 h 796" name="T29"/>
                <a:gd fmla="*/ 44 w 907" name="T30"/>
                <a:gd fmla="*/ 187 h 796" name="T31"/>
                <a:gd fmla="*/ 34 w 907" name="T32"/>
                <a:gd fmla="*/ 168 h 796" name="T33"/>
                <a:gd fmla="*/ 41 w 907" name="T34"/>
                <a:gd fmla="*/ 126 h 796" name="T35"/>
                <a:gd fmla="*/ 27 w 907" name="T36"/>
                <a:gd fmla="*/ 116 h 796" name="T37"/>
                <a:gd fmla="*/ 6 w 907" name="T38"/>
                <a:gd fmla="*/ 118 h 796" name="T39"/>
                <a:gd fmla="*/ 0 w 907" name="T40"/>
                <a:gd fmla="*/ 98 h 796" name="T41"/>
                <a:gd fmla="*/ 21 w 907" name="T42"/>
                <a:gd fmla="*/ 88 h 796" name="T43"/>
                <a:gd fmla="*/ 30 w 907" name="T44"/>
                <a:gd fmla="*/ 86 h 796" name="T45"/>
                <a:gd fmla="*/ 59 w 907" name="T46"/>
                <a:gd fmla="*/ 83 h 796" name="T47"/>
                <a:gd fmla="*/ 78 w 907" name="T48"/>
                <a:gd fmla="*/ 69 h 796" name="T49"/>
                <a:gd fmla="*/ 98 w 907" name="T50"/>
                <a:gd fmla="*/ 48 h 796" name="T51"/>
                <a:gd fmla="*/ 78 w 907" name="T52"/>
                <a:gd fmla="*/ 42 h 796" name="T53"/>
                <a:gd fmla="*/ 90 w 907" name="T54"/>
                <a:gd fmla="*/ 22 h 796" name="T55"/>
                <a:gd fmla="*/ 122 w 907" name="T56"/>
                <a:gd fmla="*/ 35 h 796" name="T57"/>
                <a:gd fmla="*/ 132 w 907" name="T58"/>
                <a:gd fmla="*/ 19 h 796" name="T59"/>
                <a:gd fmla="*/ 139 w 907" name="T60"/>
                <a:gd fmla="*/ 5 h 796" name="T61"/>
                <a:gd fmla="*/ 157 w 907" name="T62"/>
                <a:gd fmla="*/ 9 h 796" name="T63"/>
                <a:gd fmla="*/ 175 w 907" name="T64"/>
                <a:gd fmla="*/ 22 h 796" name="T65"/>
                <a:gd fmla="*/ 195 w 907" name="T66"/>
                <a:gd fmla="*/ 41 h 796" name="T67"/>
                <a:gd fmla="*/ 216 w 907" name="T68"/>
                <a:gd fmla="*/ 52 h 796" name="T69"/>
                <a:gd fmla="*/ 208 w 907" name="T70"/>
                <a:gd fmla="*/ 78 h 79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907" name="T108"/>
                <a:gd fmla="*/ 0 h 796" name="T109"/>
                <a:gd fmla="*/ 907 w 907" name="T110"/>
                <a:gd fmla="*/ 796 h 796"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796" w="90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tx1">
                  <a:lumMod val="85000"/>
                  <a:lumOff val="15000"/>
                </a:schemeClr>
              </a:solidFill>
              <a:prstDash val="solid"/>
              <a:round/>
            </a:ln>
          </p:spPr>
          <p:txBody>
            <a:bodyPr/>
            <a:lstStyle/>
            <a:p>
              <a:pPr eaLnBrk="1" fontAlgn="auto" hangingPunct="1">
                <a:buFont charset="0" panose="020b0604020202020204" pitchFamily="34" typeface="Arial"/>
                <a:buNone/>
                <a:defRPr/>
              </a:pPr>
              <a:endParaRPr altLang="en-US" lang="zh-CN" noProof="1" sz="2400">
                <a:solidFill>
                  <a:prstClr val="black"/>
                </a:solidFill>
                <a:latin typeface="+mj-ea"/>
                <a:ea typeface="+mj-ea"/>
              </a:endParaRPr>
            </a:p>
          </p:txBody>
        </p:sp>
        <p:sp>
          <p:nvSpPr>
            <p:cNvPr id="77" name="Freeform 115"/>
            <p:cNvSpPr/>
            <p:nvPr/>
          </p:nvSpPr>
          <p:spPr bwMode="gray">
            <a:xfrm>
              <a:off x="3094" y="2950"/>
              <a:ext cx="402" cy="458"/>
            </a:xfrm>
            <a:custGeom>
              <a:gdLst>
                <a:gd fmla="*/ 186 w 805" name="T0"/>
                <a:gd fmla="*/ 44 h 917" name="T1"/>
                <a:gd fmla="*/ 191 w 805" name="T2"/>
                <a:gd fmla="*/ 62 h 917" name="T3"/>
                <a:gd fmla="*/ 185 w 805" name="T4"/>
                <a:gd fmla="*/ 74 h 917" name="T5"/>
                <a:gd fmla="*/ 176 w 805" name="T6"/>
                <a:gd fmla="*/ 80 h 917" name="T7"/>
                <a:gd fmla="*/ 171 w 805" name="T8"/>
                <a:gd fmla="*/ 98 h 917" name="T9"/>
                <a:gd fmla="*/ 184 w 805" name="T10"/>
                <a:gd fmla="*/ 111 h 917" name="T11"/>
                <a:gd fmla="*/ 186 w 805" name="T12"/>
                <a:gd fmla="*/ 132 h 917" name="T13"/>
                <a:gd fmla="*/ 196 w 805" name="T14"/>
                <a:gd fmla="*/ 139 h 917" name="T15"/>
                <a:gd fmla="*/ 201 w 805" name="T16"/>
                <a:gd fmla="*/ 156 h 917" name="T17"/>
                <a:gd fmla="*/ 194 w 805" name="T18"/>
                <a:gd fmla="*/ 172 h 917" name="T19"/>
                <a:gd fmla="*/ 195 w 805" name="T20"/>
                <a:gd fmla="*/ 186 h 917" name="T21"/>
                <a:gd fmla="*/ 181 w 805" name="T22"/>
                <a:gd fmla="*/ 194 h 917" name="T23"/>
                <a:gd fmla="*/ 168 w 805" name="T24"/>
                <a:gd fmla="*/ 186 h 917" name="T25"/>
                <a:gd fmla="*/ 143 w 805" name="T26"/>
                <a:gd fmla="*/ 204 h 917" name="T27"/>
                <a:gd fmla="*/ 129 w 805" name="T28"/>
                <a:gd fmla="*/ 206 h 917" name="T29"/>
                <a:gd fmla="*/ 129 w 805" name="T30"/>
                <a:gd fmla="*/ 220 h 917" name="T31"/>
                <a:gd fmla="*/ 123 w 805" name="T32"/>
                <a:gd fmla="*/ 223 h 917" name="T33"/>
                <a:gd fmla="*/ 114 w 805" name="T34"/>
                <a:gd fmla="*/ 223 h 917" name="T35"/>
                <a:gd fmla="*/ 104 w 805" name="T36"/>
                <a:gd fmla="*/ 229 h 917" name="T37"/>
                <a:gd fmla="*/ 104 w 805" name="T38"/>
                <a:gd fmla="*/ 218 h 917" name="T39"/>
                <a:gd fmla="*/ 100 w 805" name="T40"/>
                <a:gd fmla="*/ 212 h 917" name="T41"/>
                <a:gd fmla="*/ 83 w 805" name="T42"/>
                <a:gd fmla="*/ 212 h 917" name="T43"/>
                <a:gd fmla="*/ 96 w 805" name="T44"/>
                <a:gd fmla="*/ 196 h 917" name="T45"/>
                <a:gd fmla="*/ 97 w 805" name="T46"/>
                <a:gd fmla="*/ 181 h 917" name="T47"/>
                <a:gd fmla="*/ 90 w 805" name="T48"/>
                <a:gd fmla="*/ 176 h 917" name="T49"/>
                <a:gd fmla="*/ 90 w 805" name="T50"/>
                <a:gd fmla="*/ 161 h 917" name="T51"/>
                <a:gd fmla="*/ 82 w 805" name="T52"/>
                <a:gd fmla="*/ 159 h 917" name="T53"/>
                <a:gd fmla="*/ 74 w 805" name="T54"/>
                <a:gd fmla="*/ 163 h 917" name="T55"/>
                <a:gd fmla="*/ 64 w 805" name="T56"/>
                <a:gd fmla="*/ 160 h 917" name="T57"/>
                <a:gd fmla="*/ 53 w 805" name="T58"/>
                <a:gd fmla="*/ 175 h 917" name="T59"/>
                <a:gd fmla="*/ 47 w 805" name="T60"/>
                <a:gd fmla="*/ 168 h 917" name="T61"/>
                <a:gd fmla="*/ 40 w 805" name="T62"/>
                <a:gd fmla="*/ 166 h 917" name="T63"/>
                <a:gd fmla="*/ 37 w 805" name="T64"/>
                <a:gd fmla="*/ 178 h 917" name="T65"/>
                <a:gd fmla="*/ 22 w 805" name="T66"/>
                <a:gd fmla="*/ 177 h 917" name="T67"/>
                <a:gd fmla="*/ 15 w 805" name="T68"/>
                <a:gd fmla="*/ 166 h 917" name="T69"/>
                <a:gd fmla="*/ 16 w 805" name="T70"/>
                <a:gd fmla="*/ 153 h 917" name="T71"/>
                <a:gd fmla="*/ 21 w 805" name="T72"/>
                <a:gd fmla="*/ 140 h 917" name="T73"/>
                <a:gd fmla="*/ 16 w 805" name="T74"/>
                <a:gd fmla="*/ 132 h 917" name="T75"/>
                <a:gd fmla="*/ 0 w 805" name="T76"/>
                <a:gd fmla="*/ 130 h 917" name="T77"/>
                <a:gd fmla="*/ 3 w 805" name="T78"/>
                <a:gd fmla="*/ 124 h 917" name="T79"/>
                <a:gd fmla="*/ 15 w 805" name="T80"/>
                <a:gd fmla="*/ 117 h 917" name="T81"/>
                <a:gd fmla="*/ 6 w 805" name="T82"/>
                <a:gd fmla="*/ 81 h 917" name="T83"/>
                <a:gd fmla="*/ 6 w 805" name="T84"/>
                <a:gd fmla="*/ 68 h 917" name="T85"/>
                <a:gd fmla="*/ 3 w 805" name="T86"/>
                <a:gd fmla="*/ 46 h 917" name="T87"/>
                <a:gd fmla="*/ 10 w 805" name="T88"/>
                <a:gd fmla="*/ 30 h 917" name="T89"/>
                <a:gd fmla="*/ 25 w 805" name="T90"/>
                <a:gd fmla="*/ 17 h 917" name="T91"/>
                <a:gd fmla="*/ 49 w 805" name="T92"/>
                <a:gd fmla="*/ 21 h 917" name="T93"/>
                <a:gd fmla="*/ 53 w 805" name="T94"/>
                <a:gd fmla="*/ 14 h 917" name="T95"/>
                <a:gd fmla="*/ 45 w 805" name="T96"/>
                <a:gd fmla="*/ 4 h 917" name="T97"/>
                <a:gd fmla="*/ 63 w 805" name="T98"/>
                <a:gd fmla="*/ 0 h 917" name="T99"/>
                <a:gd fmla="*/ 85 w 805" name="T100"/>
                <a:gd fmla="*/ 6 h 917" name="T101"/>
                <a:gd fmla="*/ 102 w 805" name="T102"/>
                <a:gd fmla="*/ 7 h 917" name="T103"/>
                <a:gd fmla="*/ 117 w 805" name="T104"/>
                <a:gd fmla="*/ 17 h 917" name="T105"/>
                <a:gd fmla="*/ 132 w 805" name="T106"/>
                <a:gd fmla="*/ 8 h 917" name="T107"/>
                <a:gd fmla="*/ 140 w 805" name="T108"/>
                <a:gd fmla="*/ 10 h 917" name="T109"/>
                <a:gd fmla="*/ 141 w 805" name="T110"/>
                <a:gd fmla="*/ 18 h 917" name="T111"/>
                <a:gd fmla="*/ 159 w 805" name="T112"/>
                <a:gd fmla="*/ 6 h 917" name="T113"/>
                <a:gd fmla="*/ 167 w 805" name="T114"/>
                <a:gd fmla="*/ 14 h 917" name="T115"/>
                <a:gd fmla="*/ 166 w 805" name="T116"/>
                <a:gd fmla="*/ 28 h 917" name="T117"/>
                <a:gd fmla="*/ 178 w 805" name="T118"/>
                <a:gd fmla="*/ 31 h 917" name="T119"/>
                <a:gd fmla="*/ 186 w 805" name="T120"/>
                <a:gd fmla="*/ 44 h 917"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w 805" name="T183"/>
                <a:gd fmla="*/ 0 h 917" name="T184"/>
                <a:gd fmla="*/ 805 w 805" name="T185"/>
                <a:gd fmla="*/ 917 h 917" name="T18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T186" l="T183" r="T185" t="T184"/>
              <a:pathLst>
                <a:path h="917" w="805">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tx1">
                  <a:lumMod val="85000"/>
                  <a:lumOff val="15000"/>
                </a:schemeClr>
              </a:solidFill>
              <a:prstDash val="solid"/>
              <a:round/>
            </a:ln>
          </p:spPr>
          <p:txBody>
            <a:bodyPr/>
            <a:lstStyle/>
            <a:p>
              <a:pPr eaLnBrk="1" fontAlgn="auto" hangingPunct="1">
                <a:buFont charset="0" panose="020b0604020202020204" pitchFamily="34" typeface="Arial"/>
                <a:buNone/>
                <a:defRPr/>
              </a:pPr>
              <a:endParaRPr altLang="en-US" lang="zh-CN" noProof="1" sz="2400">
                <a:solidFill>
                  <a:prstClr val="black"/>
                </a:solidFill>
                <a:latin typeface="+mj-ea"/>
                <a:ea typeface="+mj-ea"/>
              </a:endParaRPr>
            </a:p>
          </p:txBody>
        </p:sp>
        <p:sp>
          <p:nvSpPr>
            <p:cNvPr id="78" name="Freeform 116"/>
            <p:cNvSpPr/>
            <p:nvPr/>
          </p:nvSpPr>
          <p:spPr bwMode="gray">
            <a:xfrm>
              <a:off x="3094" y="2950"/>
              <a:ext cx="402" cy="458"/>
            </a:xfrm>
            <a:custGeom>
              <a:gdLst>
                <a:gd fmla="*/ 186 w 805" name="T0"/>
                <a:gd fmla="*/ 44 h 917" name="T1"/>
                <a:gd fmla="*/ 191 w 805" name="T2"/>
                <a:gd fmla="*/ 62 h 917" name="T3"/>
                <a:gd fmla="*/ 185 w 805" name="T4"/>
                <a:gd fmla="*/ 74 h 917" name="T5"/>
                <a:gd fmla="*/ 176 w 805" name="T6"/>
                <a:gd fmla="*/ 80 h 917" name="T7"/>
                <a:gd fmla="*/ 171 w 805" name="T8"/>
                <a:gd fmla="*/ 98 h 917" name="T9"/>
                <a:gd fmla="*/ 184 w 805" name="T10"/>
                <a:gd fmla="*/ 111 h 917" name="T11"/>
                <a:gd fmla="*/ 186 w 805" name="T12"/>
                <a:gd fmla="*/ 132 h 917" name="T13"/>
                <a:gd fmla="*/ 196 w 805" name="T14"/>
                <a:gd fmla="*/ 139 h 917" name="T15"/>
                <a:gd fmla="*/ 201 w 805" name="T16"/>
                <a:gd fmla="*/ 156 h 917" name="T17"/>
                <a:gd fmla="*/ 194 w 805" name="T18"/>
                <a:gd fmla="*/ 172 h 917" name="T19"/>
                <a:gd fmla="*/ 195 w 805" name="T20"/>
                <a:gd fmla="*/ 186 h 917" name="T21"/>
                <a:gd fmla="*/ 181 w 805" name="T22"/>
                <a:gd fmla="*/ 194 h 917" name="T23"/>
                <a:gd fmla="*/ 168 w 805" name="T24"/>
                <a:gd fmla="*/ 186 h 917" name="T25"/>
                <a:gd fmla="*/ 143 w 805" name="T26"/>
                <a:gd fmla="*/ 204 h 917" name="T27"/>
                <a:gd fmla="*/ 129 w 805" name="T28"/>
                <a:gd fmla="*/ 206 h 917" name="T29"/>
                <a:gd fmla="*/ 129 w 805" name="T30"/>
                <a:gd fmla="*/ 220 h 917" name="T31"/>
                <a:gd fmla="*/ 123 w 805" name="T32"/>
                <a:gd fmla="*/ 223 h 917" name="T33"/>
                <a:gd fmla="*/ 114 w 805" name="T34"/>
                <a:gd fmla="*/ 223 h 917" name="T35"/>
                <a:gd fmla="*/ 104 w 805" name="T36"/>
                <a:gd fmla="*/ 229 h 917" name="T37"/>
                <a:gd fmla="*/ 104 w 805" name="T38"/>
                <a:gd fmla="*/ 218 h 917" name="T39"/>
                <a:gd fmla="*/ 100 w 805" name="T40"/>
                <a:gd fmla="*/ 212 h 917" name="T41"/>
                <a:gd fmla="*/ 83 w 805" name="T42"/>
                <a:gd fmla="*/ 212 h 917" name="T43"/>
                <a:gd fmla="*/ 96 w 805" name="T44"/>
                <a:gd fmla="*/ 196 h 917" name="T45"/>
                <a:gd fmla="*/ 97 w 805" name="T46"/>
                <a:gd fmla="*/ 181 h 917" name="T47"/>
                <a:gd fmla="*/ 90 w 805" name="T48"/>
                <a:gd fmla="*/ 176 h 917" name="T49"/>
                <a:gd fmla="*/ 90 w 805" name="T50"/>
                <a:gd fmla="*/ 161 h 917" name="T51"/>
                <a:gd fmla="*/ 82 w 805" name="T52"/>
                <a:gd fmla="*/ 159 h 917" name="T53"/>
                <a:gd fmla="*/ 74 w 805" name="T54"/>
                <a:gd fmla="*/ 163 h 917" name="T55"/>
                <a:gd fmla="*/ 64 w 805" name="T56"/>
                <a:gd fmla="*/ 160 h 917" name="T57"/>
                <a:gd fmla="*/ 53 w 805" name="T58"/>
                <a:gd fmla="*/ 175 h 917" name="T59"/>
                <a:gd fmla="*/ 47 w 805" name="T60"/>
                <a:gd fmla="*/ 168 h 917" name="T61"/>
                <a:gd fmla="*/ 40 w 805" name="T62"/>
                <a:gd fmla="*/ 166 h 917" name="T63"/>
                <a:gd fmla="*/ 37 w 805" name="T64"/>
                <a:gd fmla="*/ 178 h 917" name="T65"/>
                <a:gd fmla="*/ 22 w 805" name="T66"/>
                <a:gd fmla="*/ 177 h 917" name="T67"/>
                <a:gd fmla="*/ 15 w 805" name="T68"/>
                <a:gd fmla="*/ 166 h 917" name="T69"/>
                <a:gd fmla="*/ 16 w 805" name="T70"/>
                <a:gd fmla="*/ 153 h 917" name="T71"/>
                <a:gd fmla="*/ 21 w 805" name="T72"/>
                <a:gd fmla="*/ 140 h 917" name="T73"/>
                <a:gd fmla="*/ 16 w 805" name="T74"/>
                <a:gd fmla="*/ 132 h 917" name="T75"/>
                <a:gd fmla="*/ 0 w 805" name="T76"/>
                <a:gd fmla="*/ 130 h 917" name="T77"/>
                <a:gd fmla="*/ 3 w 805" name="T78"/>
                <a:gd fmla="*/ 124 h 917" name="T79"/>
                <a:gd fmla="*/ 15 w 805" name="T80"/>
                <a:gd fmla="*/ 117 h 917" name="T81"/>
                <a:gd fmla="*/ 6 w 805" name="T82"/>
                <a:gd fmla="*/ 81 h 917" name="T83"/>
                <a:gd fmla="*/ 6 w 805" name="T84"/>
                <a:gd fmla="*/ 68 h 917" name="T85"/>
                <a:gd fmla="*/ 3 w 805" name="T86"/>
                <a:gd fmla="*/ 46 h 917" name="T87"/>
                <a:gd fmla="*/ 10 w 805" name="T88"/>
                <a:gd fmla="*/ 30 h 917" name="T89"/>
                <a:gd fmla="*/ 25 w 805" name="T90"/>
                <a:gd fmla="*/ 17 h 917" name="T91"/>
                <a:gd fmla="*/ 49 w 805" name="T92"/>
                <a:gd fmla="*/ 21 h 917" name="T93"/>
                <a:gd fmla="*/ 53 w 805" name="T94"/>
                <a:gd fmla="*/ 14 h 917" name="T95"/>
                <a:gd fmla="*/ 45 w 805" name="T96"/>
                <a:gd fmla="*/ 4 h 917" name="T97"/>
                <a:gd fmla="*/ 63 w 805" name="T98"/>
                <a:gd fmla="*/ 0 h 917" name="T99"/>
                <a:gd fmla="*/ 85 w 805" name="T100"/>
                <a:gd fmla="*/ 6 h 917" name="T101"/>
                <a:gd fmla="*/ 102 w 805" name="T102"/>
                <a:gd fmla="*/ 7 h 917" name="T103"/>
                <a:gd fmla="*/ 117 w 805" name="T104"/>
                <a:gd fmla="*/ 17 h 917" name="T105"/>
                <a:gd fmla="*/ 132 w 805" name="T106"/>
                <a:gd fmla="*/ 8 h 917" name="T107"/>
                <a:gd fmla="*/ 140 w 805" name="T108"/>
                <a:gd fmla="*/ 10 h 917" name="T109"/>
                <a:gd fmla="*/ 141 w 805" name="T110"/>
                <a:gd fmla="*/ 18 h 917" name="T111"/>
                <a:gd fmla="*/ 159 w 805" name="T112"/>
                <a:gd fmla="*/ 6 h 917" name="T113"/>
                <a:gd fmla="*/ 167 w 805" name="T114"/>
                <a:gd fmla="*/ 14 h 917" name="T115"/>
                <a:gd fmla="*/ 166 w 805" name="T116"/>
                <a:gd fmla="*/ 28 h 917" name="T117"/>
                <a:gd fmla="*/ 178 w 805" name="T118"/>
                <a:gd fmla="*/ 31 h 917" name="T119"/>
                <a:gd fmla="*/ 186 w 805" name="T120"/>
                <a:gd fmla="*/ 44 h 917"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w 805" name="T183"/>
                <a:gd fmla="*/ 0 h 917" name="T184"/>
                <a:gd fmla="*/ 805 w 805" name="T185"/>
                <a:gd fmla="*/ 917 h 917" name="T18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T186" l="T183" r="T185" t="T184"/>
              <a:pathLst>
                <a:path h="917" w="805">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tx1">
                  <a:lumMod val="85000"/>
                  <a:lumOff val="15000"/>
                </a:schemeClr>
              </a:solidFill>
              <a:prstDash val="solid"/>
              <a:round/>
            </a:ln>
          </p:spPr>
          <p:txBody>
            <a:bodyPr/>
            <a:lstStyle/>
            <a:p>
              <a:pPr eaLnBrk="1" fontAlgn="auto" hangingPunct="1">
                <a:buFont charset="0" panose="020b0604020202020204" pitchFamily="34" typeface="Arial"/>
                <a:buNone/>
                <a:defRPr/>
              </a:pPr>
              <a:endParaRPr altLang="en-US" lang="zh-CN" noProof="1" sz="2400">
                <a:solidFill>
                  <a:prstClr val="black"/>
                </a:solidFill>
                <a:latin typeface="+mj-ea"/>
                <a:ea typeface="+mj-ea"/>
              </a:endParaRPr>
            </a:p>
          </p:txBody>
        </p:sp>
        <p:sp>
          <p:nvSpPr>
            <p:cNvPr id="79" name="Freeform 117"/>
            <p:cNvSpPr/>
            <p:nvPr/>
          </p:nvSpPr>
          <p:spPr bwMode="gray">
            <a:xfrm>
              <a:off x="3436" y="2904"/>
              <a:ext cx="356" cy="491"/>
            </a:xfrm>
            <a:custGeom>
              <a:gdLst>
                <a:gd fmla="*/ 20 w 711" name="T0"/>
                <a:gd fmla="*/ 44 h 982" name="T1"/>
                <a:gd fmla="*/ 7 w 711" name="T2"/>
                <a:gd fmla="*/ 55 h 982" name="T3"/>
                <a:gd fmla="*/ 16 w 711" name="T4"/>
                <a:gd fmla="*/ 68 h 982" name="T5"/>
                <a:gd fmla="*/ 21 w 711" name="T6"/>
                <a:gd fmla="*/ 86 h 982" name="T7"/>
                <a:gd fmla="*/ 14 w 711" name="T8"/>
                <a:gd fmla="*/ 98 h 982" name="T9"/>
                <a:gd fmla="*/ 6 w 711" name="T10"/>
                <a:gd fmla="*/ 104 h 982" name="T11"/>
                <a:gd fmla="*/ 0 w 711" name="T12"/>
                <a:gd fmla="*/ 122 h 982" name="T13"/>
                <a:gd fmla="*/ 13 w 711" name="T14"/>
                <a:gd fmla="*/ 135 h 982" name="T15"/>
                <a:gd fmla="*/ 16 w 711" name="T16"/>
                <a:gd fmla="*/ 156 h 982" name="T17"/>
                <a:gd fmla="*/ 26 w 711" name="T18"/>
                <a:gd fmla="*/ 163 h 982" name="T19"/>
                <a:gd fmla="*/ 30 w 711" name="T20"/>
                <a:gd fmla="*/ 179 h 982" name="T21"/>
                <a:gd fmla="*/ 23 w 711" name="T22"/>
                <a:gd fmla="*/ 196 h 982" name="T23"/>
                <a:gd fmla="*/ 24 w 711" name="T24"/>
                <a:gd fmla="*/ 210 h 982" name="T25"/>
                <a:gd fmla="*/ 32 w 711" name="T26"/>
                <a:gd fmla="*/ 215 h 982" name="T27"/>
                <a:gd fmla="*/ 50 w 711" name="T28"/>
                <a:gd fmla="*/ 209 h 982" name="T29"/>
                <a:gd fmla="*/ 56 w 711" name="T30"/>
                <a:gd fmla="*/ 215 h 982" name="T31"/>
                <a:gd fmla="*/ 47 w 711" name="T32"/>
                <a:gd fmla="*/ 232 h 982" name="T33"/>
                <a:gd fmla="*/ 39 w 711" name="T34"/>
                <a:gd fmla="*/ 241 h 982" name="T35"/>
                <a:gd fmla="*/ 46 w 711" name="T36"/>
                <a:gd fmla="*/ 246 h 982" name="T37"/>
                <a:gd fmla="*/ 82 w 711" name="T38"/>
                <a:gd fmla="*/ 231 h 982" name="T39"/>
                <a:gd fmla="*/ 96 w 711" name="T40"/>
                <a:gd fmla="*/ 238 h 982" name="T41"/>
                <a:gd fmla="*/ 101 w 711" name="T42"/>
                <a:gd fmla="*/ 222 h 982" name="T43"/>
                <a:gd fmla="*/ 100 w 711" name="T44"/>
                <a:gd fmla="*/ 209 h 982" name="T45"/>
                <a:gd fmla="*/ 107 w 711" name="T46"/>
                <a:gd fmla="*/ 182 h 982" name="T47"/>
                <a:gd fmla="*/ 115 w 711" name="T48"/>
                <a:gd fmla="*/ 170 h 982" name="T49"/>
                <a:gd fmla="*/ 115 w 711" name="T50"/>
                <a:gd fmla="*/ 157 h 982" name="T51"/>
                <a:gd fmla="*/ 119 w 711" name="T52"/>
                <a:gd fmla="*/ 151 h 982" name="T53"/>
                <a:gd fmla="*/ 116 w 711" name="T54"/>
                <a:gd fmla="*/ 143 h 982" name="T55"/>
                <a:gd fmla="*/ 117 w 711" name="T56"/>
                <a:gd fmla="*/ 130 h 982" name="T57"/>
                <a:gd fmla="*/ 132 w 711" name="T58"/>
                <a:gd fmla="*/ 124 h 982" name="T59"/>
                <a:gd fmla="*/ 134 w 711" name="T60"/>
                <a:gd fmla="*/ 106 h 982" name="T61"/>
                <a:gd fmla="*/ 135 w 711" name="T62"/>
                <a:gd fmla="*/ 92 h 982" name="T63"/>
                <a:gd fmla="*/ 143 w 711" name="T64"/>
                <a:gd fmla="*/ 87 h 982" name="T65"/>
                <a:gd fmla="*/ 151 w 711" name="T66"/>
                <a:gd fmla="*/ 87 h 982" name="T67"/>
                <a:gd fmla="*/ 164 w 711" name="T68"/>
                <a:gd fmla="*/ 80 h 982" name="T69"/>
                <a:gd fmla="*/ 175 w 711" name="T70"/>
                <a:gd fmla="*/ 75 h 982" name="T71"/>
                <a:gd fmla="*/ 175 w 711" name="T72"/>
                <a:gd fmla="*/ 64 h 982" name="T73"/>
                <a:gd fmla="*/ 178 w 711" name="T74"/>
                <a:gd fmla="*/ 63 h 982" name="T75"/>
                <a:gd fmla="*/ 175 w 711" name="T76"/>
                <a:gd fmla="*/ 49 h 982" name="T77"/>
                <a:gd fmla="*/ 155 w 711" name="T78"/>
                <a:gd fmla="*/ 34 h 982" name="T79"/>
                <a:gd fmla="*/ 160 w 711" name="T80"/>
                <a:gd fmla="*/ 19 h 982" name="T81"/>
                <a:gd fmla="*/ 153 w 711" name="T82"/>
                <a:gd fmla="*/ 15 h 982" name="T83"/>
                <a:gd fmla="*/ 134 w 711" name="T84"/>
                <a:gd fmla="*/ 14 h 982" name="T85"/>
                <a:gd fmla="*/ 127 w 711" name="T86"/>
                <a:gd fmla="*/ 5 h 982" name="T87"/>
                <a:gd fmla="*/ 112 w 711" name="T88"/>
                <a:gd fmla="*/ 21 h 982" name="T89"/>
                <a:gd fmla="*/ 102 w 711" name="T90"/>
                <a:gd fmla="*/ 17 h 982" name="T91"/>
                <a:gd fmla="*/ 110 w 711" name="T92"/>
                <a:gd fmla="*/ 7 h 982" name="T93"/>
                <a:gd fmla="*/ 105 w 711" name="T94"/>
                <a:gd fmla="*/ 0 h 982" name="T95"/>
                <a:gd fmla="*/ 96 w 711" name="T96"/>
                <a:gd fmla="*/ 4 h 982" name="T97"/>
                <a:gd fmla="*/ 87 w 711" name="T98"/>
                <a:gd fmla="*/ 15 h 982" name="T99"/>
                <a:gd fmla="*/ 83 w 711" name="T100"/>
                <a:gd fmla="*/ 14 h 982" name="T101"/>
                <a:gd fmla="*/ 76 w 711" name="T102"/>
                <a:gd fmla="*/ 21 h 982" name="T103"/>
                <a:gd fmla="*/ 63 w 711" name="T104"/>
                <a:gd fmla="*/ 15 h 982" name="T105"/>
                <a:gd fmla="*/ 54 w 711" name="T106"/>
                <a:gd fmla="*/ 25 h 982" name="T107"/>
                <a:gd fmla="*/ 46 w 711" name="T108"/>
                <a:gd fmla="*/ 27 h 982" name="T109"/>
                <a:gd fmla="*/ 35 w 711" name="T110"/>
                <a:gd fmla="*/ 40 h 982" name="T111"/>
                <a:gd fmla="*/ 20 w 711" name="T112"/>
                <a:gd fmla="*/ 44 h 982"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711" name="T171"/>
                <a:gd fmla="*/ 0 h 982" name="T172"/>
                <a:gd fmla="*/ 711 w 711" name="T173"/>
                <a:gd fmla="*/ 982 h 982"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982" w="711">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tx1">
                  <a:lumMod val="85000"/>
                  <a:lumOff val="15000"/>
                </a:schemeClr>
              </a:solidFill>
              <a:prstDash val="solid"/>
              <a:round/>
            </a:ln>
          </p:spPr>
          <p:txBody>
            <a:bodyPr/>
            <a:lstStyle/>
            <a:p>
              <a:pPr eaLnBrk="1" fontAlgn="auto" hangingPunct="1">
                <a:buFont charset="0" panose="020b0604020202020204" pitchFamily="34" typeface="Arial"/>
                <a:buNone/>
                <a:defRPr/>
              </a:pPr>
              <a:endParaRPr altLang="en-US" lang="zh-CN" noProof="1" sz="2400">
                <a:solidFill>
                  <a:prstClr val="black"/>
                </a:solidFill>
                <a:latin typeface="+mj-ea"/>
                <a:ea typeface="+mj-ea"/>
              </a:endParaRPr>
            </a:p>
          </p:txBody>
        </p:sp>
        <p:sp>
          <p:nvSpPr>
            <p:cNvPr id="80" name="Freeform 118"/>
            <p:cNvSpPr/>
            <p:nvPr/>
          </p:nvSpPr>
          <p:spPr bwMode="gray">
            <a:xfrm>
              <a:off x="3436" y="2904"/>
              <a:ext cx="356" cy="491"/>
            </a:xfrm>
            <a:custGeom>
              <a:gdLst>
                <a:gd fmla="*/ 20 w 711" name="T0"/>
                <a:gd fmla="*/ 44 h 982" name="T1"/>
                <a:gd fmla="*/ 7 w 711" name="T2"/>
                <a:gd fmla="*/ 55 h 982" name="T3"/>
                <a:gd fmla="*/ 16 w 711" name="T4"/>
                <a:gd fmla="*/ 68 h 982" name="T5"/>
                <a:gd fmla="*/ 21 w 711" name="T6"/>
                <a:gd fmla="*/ 86 h 982" name="T7"/>
                <a:gd fmla="*/ 14 w 711" name="T8"/>
                <a:gd fmla="*/ 98 h 982" name="T9"/>
                <a:gd fmla="*/ 6 w 711" name="T10"/>
                <a:gd fmla="*/ 104 h 982" name="T11"/>
                <a:gd fmla="*/ 0 w 711" name="T12"/>
                <a:gd fmla="*/ 122 h 982" name="T13"/>
                <a:gd fmla="*/ 13 w 711" name="T14"/>
                <a:gd fmla="*/ 135 h 982" name="T15"/>
                <a:gd fmla="*/ 16 w 711" name="T16"/>
                <a:gd fmla="*/ 156 h 982" name="T17"/>
                <a:gd fmla="*/ 26 w 711" name="T18"/>
                <a:gd fmla="*/ 163 h 982" name="T19"/>
                <a:gd fmla="*/ 30 w 711" name="T20"/>
                <a:gd fmla="*/ 179 h 982" name="T21"/>
                <a:gd fmla="*/ 23 w 711" name="T22"/>
                <a:gd fmla="*/ 196 h 982" name="T23"/>
                <a:gd fmla="*/ 24 w 711" name="T24"/>
                <a:gd fmla="*/ 210 h 982" name="T25"/>
                <a:gd fmla="*/ 32 w 711" name="T26"/>
                <a:gd fmla="*/ 215 h 982" name="T27"/>
                <a:gd fmla="*/ 50 w 711" name="T28"/>
                <a:gd fmla="*/ 209 h 982" name="T29"/>
                <a:gd fmla="*/ 56 w 711" name="T30"/>
                <a:gd fmla="*/ 215 h 982" name="T31"/>
                <a:gd fmla="*/ 47 w 711" name="T32"/>
                <a:gd fmla="*/ 232 h 982" name="T33"/>
                <a:gd fmla="*/ 39 w 711" name="T34"/>
                <a:gd fmla="*/ 241 h 982" name="T35"/>
                <a:gd fmla="*/ 46 w 711" name="T36"/>
                <a:gd fmla="*/ 246 h 982" name="T37"/>
                <a:gd fmla="*/ 82 w 711" name="T38"/>
                <a:gd fmla="*/ 231 h 982" name="T39"/>
                <a:gd fmla="*/ 96 w 711" name="T40"/>
                <a:gd fmla="*/ 238 h 982" name="T41"/>
                <a:gd fmla="*/ 101 w 711" name="T42"/>
                <a:gd fmla="*/ 222 h 982" name="T43"/>
                <a:gd fmla="*/ 100 w 711" name="T44"/>
                <a:gd fmla="*/ 209 h 982" name="T45"/>
                <a:gd fmla="*/ 107 w 711" name="T46"/>
                <a:gd fmla="*/ 182 h 982" name="T47"/>
                <a:gd fmla="*/ 115 w 711" name="T48"/>
                <a:gd fmla="*/ 170 h 982" name="T49"/>
                <a:gd fmla="*/ 115 w 711" name="T50"/>
                <a:gd fmla="*/ 157 h 982" name="T51"/>
                <a:gd fmla="*/ 119 w 711" name="T52"/>
                <a:gd fmla="*/ 151 h 982" name="T53"/>
                <a:gd fmla="*/ 116 w 711" name="T54"/>
                <a:gd fmla="*/ 143 h 982" name="T55"/>
                <a:gd fmla="*/ 117 w 711" name="T56"/>
                <a:gd fmla="*/ 130 h 982" name="T57"/>
                <a:gd fmla="*/ 132 w 711" name="T58"/>
                <a:gd fmla="*/ 124 h 982" name="T59"/>
                <a:gd fmla="*/ 134 w 711" name="T60"/>
                <a:gd fmla="*/ 106 h 982" name="T61"/>
                <a:gd fmla="*/ 135 w 711" name="T62"/>
                <a:gd fmla="*/ 92 h 982" name="T63"/>
                <a:gd fmla="*/ 143 w 711" name="T64"/>
                <a:gd fmla="*/ 87 h 982" name="T65"/>
                <a:gd fmla="*/ 151 w 711" name="T66"/>
                <a:gd fmla="*/ 87 h 982" name="T67"/>
                <a:gd fmla="*/ 164 w 711" name="T68"/>
                <a:gd fmla="*/ 80 h 982" name="T69"/>
                <a:gd fmla="*/ 175 w 711" name="T70"/>
                <a:gd fmla="*/ 75 h 982" name="T71"/>
                <a:gd fmla="*/ 175 w 711" name="T72"/>
                <a:gd fmla="*/ 64 h 982" name="T73"/>
                <a:gd fmla="*/ 178 w 711" name="T74"/>
                <a:gd fmla="*/ 63 h 982" name="T75"/>
                <a:gd fmla="*/ 175 w 711" name="T76"/>
                <a:gd fmla="*/ 49 h 982" name="T77"/>
                <a:gd fmla="*/ 155 w 711" name="T78"/>
                <a:gd fmla="*/ 34 h 982" name="T79"/>
                <a:gd fmla="*/ 160 w 711" name="T80"/>
                <a:gd fmla="*/ 19 h 982" name="T81"/>
                <a:gd fmla="*/ 153 w 711" name="T82"/>
                <a:gd fmla="*/ 15 h 982" name="T83"/>
                <a:gd fmla="*/ 134 w 711" name="T84"/>
                <a:gd fmla="*/ 14 h 982" name="T85"/>
                <a:gd fmla="*/ 127 w 711" name="T86"/>
                <a:gd fmla="*/ 5 h 982" name="T87"/>
                <a:gd fmla="*/ 112 w 711" name="T88"/>
                <a:gd fmla="*/ 21 h 982" name="T89"/>
                <a:gd fmla="*/ 102 w 711" name="T90"/>
                <a:gd fmla="*/ 17 h 982" name="T91"/>
                <a:gd fmla="*/ 110 w 711" name="T92"/>
                <a:gd fmla="*/ 7 h 982" name="T93"/>
                <a:gd fmla="*/ 105 w 711" name="T94"/>
                <a:gd fmla="*/ 0 h 982" name="T95"/>
                <a:gd fmla="*/ 96 w 711" name="T96"/>
                <a:gd fmla="*/ 4 h 982" name="T97"/>
                <a:gd fmla="*/ 87 w 711" name="T98"/>
                <a:gd fmla="*/ 15 h 982" name="T99"/>
                <a:gd fmla="*/ 83 w 711" name="T100"/>
                <a:gd fmla="*/ 14 h 982" name="T101"/>
                <a:gd fmla="*/ 76 w 711" name="T102"/>
                <a:gd fmla="*/ 21 h 982" name="T103"/>
                <a:gd fmla="*/ 63 w 711" name="T104"/>
                <a:gd fmla="*/ 15 h 982" name="T105"/>
                <a:gd fmla="*/ 54 w 711" name="T106"/>
                <a:gd fmla="*/ 25 h 982" name="T107"/>
                <a:gd fmla="*/ 46 w 711" name="T108"/>
                <a:gd fmla="*/ 27 h 982" name="T109"/>
                <a:gd fmla="*/ 35 w 711" name="T110"/>
                <a:gd fmla="*/ 40 h 982" name="T111"/>
                <a:gd fmla="*/ 20 w 711" name="T112"/>
                <a:gd fmla="*/ 44 h 982"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711" name="T171"/>
                <a:gd fmla="*/ 0 h 982" name="T172"/>
                <a:gd fmla="*/ 711 w 711" name="T173"/>
                <a:gd fmla="*/ 982 h 982"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982" w="711">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tx1">
                  <a:lumMod val="85000"/>
                  <a:lumOff val="15000"/>
                </a:schemeClr>
              </a:solidFill>
              <a:prstDash val="solid"/>
              <a:round/>
            </a:ln>
          </p:spPr>
          <p:txBody>
            <a:bodyPr/>
            <a:lstStyle/>
            <a:p>
              <a:pPr eaLnBrk="1" fontAlgn="auto" hangingPunct="1">
                <a:buFont charset="0" panose="020b0604020202020204" pitchFamily="34" typeface="Arial"/>
                <a:buNone/>
                <a:defRPr/>
              </a:pPr>
              <a:endParaRPr altLang="en-US" lang="zh-CN" noProof="1" sz="2400">
                <a:solidFill>
                  <a:prstClr val="black"/>
                </a:solidFill>
                <a:latin typeface="+mj-ea"/>
                <a:ea typeface="+mj-ea"/>
              </a:endParaRPr>
            </a:p>
          </p:txBody>
        </p:sp>
        <p:sp>
          <p:nvSpPr>
            <p:cNvPr id="81" name="Freeform 119"/>
            <p:cNvSpPr/>
            <p:nvPr/>
          </p:nvSpPr>
          <p:spPr bwMode="gray">
            <a:xfrm>
              <a:off x="3477" y="2497"/>
              <a:ext cx="361" cy="447"/>
            </a:xfrm>
            <a:custGeom>
              <a:gdLst>
                <a:gd fmla="*/ 19 w 722" name="T0"/>
                <a:gd fmla="*/ 148 h 894" name="T1"/>
                <a:gd fmla="*/ 23 w 722" name="T2"/>
                <a:gd fmla="*/ 155 h 894" name="T3"/>
                <a:gd fmla="*/ 34 w 722" name="T4"/>
                <a:gd fmla="*/ 163 h 894" name="T5"/>
                <a:gd fmla="*/ 42 w 722" name="T6"/>
                <a:gd fmla="*/ 163 h 894" name="T7"/>
                <a:gd fmla="*/ 50 w 722" name="T8"/>
                <a:gd fmla="*/ 168 h 894" name="T9"/>
                <a:gd fmla="*/ 50 w 722" name="T10"/>
                <a:gd fmla="*/ 192 h 894" name="T11"/>
                <a:gd fmla="*/ 58 w 722" name="T12"/>
                <a:gd fmla="*/ 202 h 894" name="T13"/>
                <a:gd fmla="*/ 62 w 722" name="T14"/>
                <a:gd fmla="*/ 217 h 894" name="T15"/>
                <a:gd fmla="*/ 67 w 722" name="T16"/>
                <a:gd fmla="*/ 218 h 894" name="T17"/>
                <a:gd fmla="*/ 76 w 722" name="T18"/>
                <a:gd fmla="*/ 207 h 894" name="T19"/>
                <a:gd fmla="*/ 85 w 722" name="T20"/>
                <a:gd fmla="*/ 204 h 894" name="T21"/>
                <a:gd fmla="*/ 90 w 722" name="T22"/>
                <a:gd fmla="*/ 211 h 894" name="T23"/>
                <a:gd fmla="*/ 82 w 722" name="T24"/>
                <a:gd fmla="*/ 220 h 894" name="T25"/>
                <a:gd fmla="*/ 91 w 722" name="T26"/>
                <a:gd fmla="*/ 224 h 894" name="T27"/>
                <a:gd fmla="*/ 106 w 722" name="T28"/>
                <a:gd fmla="*/ 209 h 894" name="T29"/>
                <a:gd fmla="*/ 113 w 722" name="T30"/>
                <a:gd fmla="*/ 217 h 894" name="T31"/>
                <a:gd fmla="*/ 133 w 722" name="T32"/>
                <a:gd fmla="*/ 218 h 894" name="T33"/>
                <a:gd fmla="*/ 140 w 722" name="T34"/>
                <a:gd fmla="*/ 222 h 894" name="T35"/>
                <a:gd fmla="*/ 154 w 722" name="T36"/>
                <a:gd fmla="*/ 207 h 894" name="T37"/>
                <a:gd fmla="*/ 162 w 722" name="T38"/>
                <a:gd fmla="*/ 188 h 894" name="T39"/>
                <a:gd fmla="*/ 169 w 722" name="T40"/>
                <a:gd fmla="*/ 178 h 894" name="T41"/>
                <a:gd fmla="*/ 176 w 722" name="T42"/>
                <a:gd fmla="*/ 175 h 894" name="T43"/>
                <a:gd fmla="*/ 171 w 722" name="T44"/>
                <a:gd fmla="*/ 164 h 894" name="T45"/>
                <a:gd fmla="*/ 181 w 722" name="T46"/>
                <a:gd fmla="*/ 151 h 894" name="T47"/>
                <a:gd fmla="*/ 180 w 722" name="T48"/>
                <a:gd fmla="*/ 141 h 894" name="T49"/>
                <a:gd fmla="*/ 173 w 722" name="T50"/>
                <a:gd fmla="*/ 142 h 894" name="T51"/>
                <a:gd fmla="*/ 162 w 722" name="T52"/>
                <a:gd fmla="*/ 138 h 894" name="T53"/>
                <a:gd fmla="*/ 150 w 722" name="T54"/>
                <a:gd fmla="*/ 142 h 894" name="T55"/>
                <a:gd fmla="*/ 147 w 722" name="T56"/>
                <a:gd fmla="*/ 127 h 894" name="T57"/>
                <a:gd fmla="*/ 134 w 722" name="T58"/>
                <a:gd fmla="*/ 120 h 894" name="T59"/>
                <a:gd fmla="*/ 131 w 722" name="T60"/>
                <a:gd fmla="*/ 108 h 894" name="T61"/>
                <a:gd fmla="*/ 138 w 722" name="T62"/>
                <a:gd fmla="*/ 97 h 894" name="T63"/>
                <a:gd fmla="*/ 124 w 722" name="T64"/>
                <a:gd fmla="*/ 83 h 894" name="T65"/>
                <a:gd fmla="*/ 108 w 722" name="T66"/>
                <a:gd fmla="*/ 63 h 894" name="T67"/>
                <a:gd fmla="*/ 109 w 722" name="T68"/>
                <a:gd fmla="*/ 47 h 894" name="T69"/>
                <a:gd fmla="*/ 101 w 722" name="T70"/>
                <a:gd fmla="*/ 42 h 894" name="T71"/>
                <a:gd fmla="*/ 93 w 722" name="T72"/>
                <a:gd fmla="*/ 44 h 894" name="T73"/>
                <a:gd fmla="*/ 90 w 722" name="T74"/>
                <a:gd fmla="*/ 35 h 894" name="T75"/>
                <a:gd fmla="*/ 73 w 722" name="T76"/>
                <a:gd fmla="*/ 34 h 894" name="T77"/>
                <a:gd fmla="*/ 77 w 722" name="T78"/>
                <a:gd fmla="*/ 12 h 894" name="T79"/>
                <a:gd fmla="*/ 69 w 722" name="T80"/>
                <a:gd fmla="*/ 15 h 894" name="T81"/>
                <a:gd fmla="*/ 53 w 722" name="T82"/>
                <a:gd fmla="*/ 0 h 894" name="T83"/>
                <a:gd fmla="*/ 45 w 722" name="T84"/>
                <a:gd fmla="*/ 4 h 894" name="T85"/>
                <a:gd fmla="*/ 40 w 722" name="T86"/>
                <a:gd fmla="*/ 16 h 894" name="T87"/>
                <a:gd fmla="*/ 35 w 722" name="T88"/>
                <a:gd fmla="*/ 17 h 894" name="T89"/>
                <a:gd fmla="*/ 38 w 722" name="T90"/>
                <a:gd fmla="*/ 26 h 894" name="T91"/>
                <a:gd fmla="*/ 51 w 722" name="T92"/>
                <a:gd fmla="*/ 30 h 894" name="T93"/>
                <a:gd fmla="*/ 55 w 722" name="T94"/>
                <a:gd fmla="*/ 46 h 894" name="T95"/>
                <a:gd fmla="*/ 42 w 722" name="T96"/>
                <a:gd fmla="*/ 54 h 894" name="T97"/>
                <a:gd fmla="*/ 28 w 722" name="T98"/>
                <a:gd fmla="*/ 42 h 894" name="T99"/>
                <a:gd fmla="*/ 17 w 722" name="T100"/>
                <a:gd fmla="*/ 49 h 894" name="T101"/>
                <a:gd fmla="*/ 22 w 722" name="T102"/>
                <a:gd fmla="*/ 62 h 894" name="T103"/>
                <a:gd fmla="*/ 12 w 722" name="T104"/>
                <a:gd fmla="*/ 71 h 894" name="T105"/>
                <a:gd fmla="*/ 13 w 722" name="T106"/>
                <a:gd fmla="*/ 84 h 894" name="T107"/>
                <a:gd fmla="*/ 0 w 722" name="T108"/>
                <a:gd fmla="*/ 88 h 894" name="T109"/>
                <a:gd fmla="*/ 11 w 722" name="T110"/>
                <a:gd fmla="*/ 96 h 894" name="T111"/>
                <a:gd fmla="*/ 24 w 722" name="T112"/>
                <a:gd fmla="*/ 112 h 894" name="T113"/>
                <a:gd fmla="*/ 40 w 722" name="T114"/>
                <a:gd fmla="*/ 103 h 894" name="T115"/>
                <a:gd fmla="*/ 44 w 722" name="T116"/>
                <a:gd fmla="*/ 118 h 894" name="T117"/>
                <a:gd fmla="*/ 43 w 722" name="T118"/>
                <a:gd fmla="*/ 134 h 894" name="T119"/>
                <a:gd fmla="*/ 24 w 722" name="T120"/>
                <a:gd fmla="*/ 144 h 894" name="T121"/>
                <a:gd fmla="*/ 19 w 722" name="T122"/>
                <a:gd fmla="*/ 148 h 894"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722" name="T186"/>
                <a:gd fmla="*/ 0 h 894" name="T187"/>
                <a:gd fmla="*/ 722 w 722" name="T188"/>
                <a:gd fmla="*/ 894 h 894"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894" w="722">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tx1">
                  <a:lumMod val="85000"/>
                  <a:lumOff val="15000"/>
                </a:schemeClr>
              </a:solidFill>
              <a:prstDash val="solid"/>
              <a:round/>
            </a:ln>
          </p:spPr>
          <p:txBody>
            <a:bodyPr/>
            <a:lstStyle/>
            <a:p>
              <a:pPr eaLnBrk="1" fontAlgn="auto" hangingPunct="1">
                <a:buFont charset="0" panose="020b0604020202020204" pitchFamily="34" typeface="Arial"/>
                <a:buNone/>
                <a:defRPr/>
              </a:pPr>
              <a:endParaRPr altLang="en-US" lang="zh-CN" noProof="1" sz="2400">
                <a:solidFill>
                  <a:prstClr val="black"/>
                </a:solidFill>
                <a:latin typeface="+mj-ea"/>
                <a:ea typeface="+mj-ea"/>
              </a:endParaRPr>
            </a:p>
          </p:txBody>
        </p:sp>
        <p:sp>
          <p:nvSpPr>
            <p:cNvPr id="82" name="Freeform 120"/>
            <p:cNvSpPr/>
            <p:nvPr/>
          </p:nvSpPr>
          <p:spPr bwMode="gray">
            <a:xfrm>
              <a:off x="3477" y="2497"/>
              <a:ext cx="361" cy="447"/>
            </a:xfrm>
            <a:custGeom>
              <a:gdLst>
                <a:gd fmla="*/ 19 w 722" name="T0"/>
                <a:gd fmla="*/ 148 h 894" name="T1"/>
                <a:gd fmla="*/ 23 w 722" name="T2"/>
                <a:gd fmla="*/ 155 h 894" name="T3"/>
                <a:gd fmla="*/ 34 w 722" name="T4"/>
                <a:gd fmla="*/ 163 h 894" name="T5"/>
                <a:gd fmla="*/ 42 w 722" name="T6"/>
                <a:gd fmla="*/ 163 h 894" name="T7"/>
                <a:gd fmla="*/ 50 w 722" name="T8"/>
                <a:gd fmla="*/ 168 h 894" name="T9"/>
                <a:gd fmla="*/ 50 w 722" name="T10"/>
                <a:gd fmla="*/ 192 h 894" name="T11"/>
                <a:gd fmla="*/ 58 w 722" name="T12"/>
                <a:gd fmla="*/ 202 h 894" name="T13"/>
                <a:gd fmla="*/ 62 w 722" name="T14"/>
                <a:gd fmla="*/ 217 h 894" name="T15"/>
                <a:gd fmla="*/ 67 w 722" name="T16"/>
                <a:gd fmla="*/ 218 h 894" name="T17"/>
                <a:gd fmla="*/ 76 w 722" name="T18"/>
                <a:gd fmla="*/ 207 h 894" name="T19"/>
                <a:gd fmla="*/ 85 w 722" name="T20"/>
                <a:gd fmla="*/ 204 h 894" name="T21"/>
                <a:gd fmla="*/ 90 w 722" name="T22"/>
                <a:gd fmla="*/ 211 h 894" name="T23"/>
                <a:gd fmla="*/ 82 w 722" name="T24"/>
                <a:gd fmla="*/ 220 h 894" name="T25"/>
                <a:gd fmla="*/ 91 w 722" name="T26"/>
                <a:gd fmla="*/ 224 h 894" name="T27"/>
                <a:gd fmla="*/ 106 w 722" name="T28"/>
                <a:gd fmla="*/ 209 h 894" name="T29"/>
                <a:gd fmla="*/ 113 w 722" name="T30"/>
                <a:gd fmla="*/ 217 h 894" name="T31"/>
                <a:gd fmla="*/ 133 w 722" name="T32"/>
                <a:gd fmla="*/ 218 h 894" name="T33"/>
                <a:gd fmla="*/ 140 w 722" name="T34"/>
                <a:gd fmla="*/ 222 h 894" name="T35"/>
                <a:gd fmla="*/ 154 w 722" name="T36"/>
                <a:gd fmla="*/ 207 h 894" name="T37"/>
                <a:gd fmla="*/ 162 w 722" name="T38"/>
                <a:gd fmla="*/ 188 h 894" name="T39"/>
                <a:gd fmla="*/ 169 w 722" name="T40"/>
                <a:gd fmla="*/ 178 h 894" name="T41"/>
                <a:gd fmla="*/ 176 w 722" name="T42"/>
                <a:gd fmla="*/ 175 h 894" name="T43"/>
                <a:gd fmla="*/ 171 w 722" name="T44"/>
                <a:gd fmla="*/ 164 h 894" name="T45"/>
                <a:gd fmla="*/ 181 w 722" name="T46"/>
                <a:gd fmla="*/ 151 h 894" name="T47"/>
                <a:gd fmla="*/ 180 w 722" name="T48"/>
                <a:gd fmla="*/ 141 h 894" name="T49"/>
                <a:gd fmla="*/ 173 w 722" name="T50"/>
                <a:gd fmla="*/ 142 h 894" name="T51"/>
                <a:gd fmla="*/ 162 w 722" name="T52"/>
                <a:gd fmla="*/ 138 h 894" name="T53"/>
                <a:gd fmla="*/ 150 w 722" name="T54"/>
                <a:gd fmla="*/ 142 h 894" name="T55"/>
                <a:gd fmla="*/ 147 w 722" name="T56"/>
                <a:gd fmla="*/ 127 h 894" name="T57"/>
                <a:gd fmla="*/ 134 w 722" name="T58"/>
                <a:gd fmla="*/ 120 h 894" name="T59"/>
                <a:gd fmla="*/ 131 w 722" name="T60"/>
                <a:gd fmla="*/ 108 h 894" name="T61"/>
                <a:gd fmla="*/ 138 w 722" name="T62"/>
                <a:gd fmla="*/ 97 h 894" name="T63"/>
                <a:gd fmla="*/ 124 w 722" name="T64"/>
                <a:gd fmla="*/ 83 h 894" name="T65"/>
                <a:gd fmla="*/ 108 w 722" name="T66"/>
                <a:gd fmla="*/ 63 h 894" name="T67"/>
                <a:gd fmla="*/ 109 w 722" name="T68"/>
                <a:gd fmla="*/ 47 h 894" name="T69"/>
                <a:gd fmla="*/ 101 w 722" name="T70"/>
                <a:gd fmla="*/ 42 h 894" name="T71"/>
                <a:gd fmla="*/ 93 w 722" name="T72"/>
                <a:gd fmla="*/ 44 h 894" name="T73"/>
                <a:gd fmla="*/ 90 w 722" name="T74"/>
                <a:gd fmla="*/ 35 h 894" name="T75"/>
                <a:gd fmla="*/ 73 w 722" name="T76"/>
                <a:gd fmla="*/ 34 h 894" name="T77"/>
                <a:gd fmla="*/ 77 w 722" name="T78"/>
                <a:gd fmla="*/ 12 h 894" name="T79"/>
                <a:gd fmla="*/ 69 w 722" name="T80"/>
                <a:gd fmla="*/ 15 h 894" name="T81"/>
                <a:gd fmla="*/ 53 w 722" name="T82"/>
                <a:gd fmla="*/ 0 h 894" name="T83"/>
                <a:gd fmla="*/ 45 w 722" name="T84"/>
                <a:gd fmla="*/ 4 h 894" name="T85"/>
                <a:gd fmla="*/ 40 w 722" name="T86"/>
                <a:gd fmla="*/ 16 h 894" name="T87"/>
                <a:gd fmla="*/ 35 w 722" name="T88"/>
                <a:gd fmla="*/ 17 h 894" name="T89"/>
                <a:gd fmla="*/ 38 w 722" name="T90"/>
                <a:gd fmla="*/ 26 h 894" name="T91"/>
                <a:gd fmla="*/ 51 w 722" name="T92"/>
                <a:gd fmla="*/ 30 h 894" name="T93"/>
                <a:gd fmla="*/ 55 w 722" name="T94"/>
                <a:gd fmla="*/ 46 h 894" name="T95"/>
                <a:gd fmla="*/ 42 w 722" name="T96"/>
                <a:gd fmla="*/ 54 h 894" name="T97"/>
                <a:gd fmla="*/ 28 w 722" name="T98"/>
                <a:gd fmla="*/ 42 h 894" name="T99"/>
                <a:gd fmla="*/ 17 w 722" name="T100"/>
                <a:gd fmla="*/ 49 h 894" name="T101"/>
                <a:gd fmla="*/ 22 w 722" name="T102"/>
                <a:gd fmla="*/ 62 h 894" name="T103"/>
                <a:gd fmla="*/ 12 w 722" name="T104"/>
                <a:gd fmla="*/ 71 h 894" name="T105"/>
                <a:gd fmla="*/ 13 w 722" name="T106"/>
                <a:gd fmla="*/ 84 h 894" name="T107"/>
                <a:gd fmla="*/ 0 w 722" name="T108"/>
                <a:gd fmla="*/ 88 h 894" name="T109"/>
                <a:gd fmla="*/ 11 w 722" name="T110"/>
                <a:gd fmla="*/ 96 h 894" name="T111"/>
                <a:gd fmla="*/ 24 w 722" name="T112"/>
                <a:gd fmla="*/ 112 h 894" name="T113"/>
                <a:gd fmla="*/ 40 w 722" name="T114"/>
                <a:gd fmla="*/ 103 h 894" name="T115"/>
                <a:gd fmla="*/ 44 w 722" name="T116"/>
                <a:gd fmla="*/ 118 h 894" name="T117"/>
                <a:gd fmla="*/ 43 w 722" name="T118"/>
                <a:gd fmla="*/ 134 h 894" name="T119"/>
                <a:gd fmla="*/ 24 w 722" name="T120"/>
                <a:gd fmla="*/ 144 h 894" name="T121"/>
                <a:gd fmla="*/ 19 w 722" name="T122"/>
                <a:gd fmla="*/ 148 h 894"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722" name="T186"/>
                <a:gd fmla="*/ 0 h 894" name="T187"/>
                <a:gd fmla="*/ 722 w 722" name="T188"/>
                <a:gd fmla="*/ 894 h 894"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894" w="722">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tx1">
                  <a:lumMod val="85000"/>
                  <a:lumOff val="15000"/>
                </a:schemeClr>
              </a:solidFill>
              <a:prstDash val="solid"/>
              <a:round/>
            </a:ln>
          </p:spPr>
          <p:txBody>
            <a:bodyPr/>
            <a:lstStyle/>
            <a:p>
              <a:pPr eaLnBrk="1" fontAlgn="auto" hangingPunct="1">
                <a:buFont charset="0" panose="020b0604020202020204" pitchFamily="34" typeface="Arial"/>
                <a:buNone/>
                <a:defRPr/>
              </a:pPr>
              <a:endParaRPr altLang="en-US" lang="zh-CN" noProof="1" sz="2400">
                <a:solidFill>
                  <a:prstClr val="black"/>
                </a:solidFill>
                <a:latin typeface="+mj-ea"/>
                <a:ea typeface="+mj-ea"/>
              </a:endParaRPr>
            </a:p>
          </p:txBody>
        </p:sp>
        <p:sp>
          <p:nvSpPr>
            <p:cNvPr id="83" name="Freeform 121"/>
            <p:cNvSpPr/>
            <p:nvPr/>
          </p:nvSpPr>
          <p:spPr bwMode="gray">
            <a:xfrm>
              <a:off x="3034" y="2686"/>
              <a:ext cx="568" cy="356"/>
            </a:xfrm>
            <a:custGeom>
              <a:gdLst>
                <a:gd fmla="*/ 40 w 1136" name="T0"/>
                <a:gd fmla="*/ 51 h 713" name="T1"/>
                <a:gd fmla="*/ 52 w 1136" name="T2"/>
                <a:gd fmla="*/ 64 h 713" name="T3"/>
                <a:gd fmla="*/ 58 w 1136" name="T4"/>
                <a:gd fmla="*/ 104 h 713" name="T5"/>
                <a:gd fmla="*/ 35 w 1136" name="T6"/>
                <a:gd fmla="*/ 118 h 713" name="T7"/>
                <a:gd fmla="*/ 0 w 1136" name="T8"/>
                <a:gd fmla="*/ 129 h 713" name="T9"/>
                <a:gd fmla="*/ 20 w 1136" name="T10"/>
                <a:gd fmla="*/ 167 h 713" name="T11"/>
                <a:gd fmla="*/ 40 w 1136" name="T12"/>
                <a:gd fmla="*/ 162 h 713" name="T13"/>
                <a:gd fmla="*/ 80 w 1136" name="T14"/>
                <a:gd fmla="*/ 153 h 713" name="T15"/>
                <a:gd fmla="*/ 76 w 1136" name="T16"/>
                <a:gd fmla="*/ 136 h 713" name="T17"/>
                <a:gd fmla="*/ 115 w 1136" name="T18"/>
                <a:gd fmla="*/ 138 h 713" name="T19"/>
                <a:gd fmla="*/ 147 w 1136" name="T20"/>
                <a:gd fmla="*/ 149 h 713" name="T21"/>
                <a:gd fmla="*/ 170 w 1136" name="T22"/>
                <a:gd fmla="*/ 142 h 713" name="T23"/>
                <a:gd fmla="*/ 189 w 1136" name="T24"/>
                <a:gd fmla="*/ 138 h 713" name="T25"/>
                <a:gd fmla="*/ 196 w 1136" name="T26"/>
                <a:gd fmla="*/ 160 h 713" name="T27"/>
                <a:gd fmla="*/ 221 w 1136" name="T28"/>
                <a:gd fmla="*/ 152 h 713" name="T29"/>
                <a:gd fmla="*/ 247 w 1136" name="T30"/>
                <a:gd fmla="*/ 135 h 713" name="T31"/>
                <a:gd fmla="*/ 264 w 1136" name="T32"/>
                <a:gd fmla="*/ 124 h 713" name="T33"/>
                <a:gd fmla="*/ 284 w 1136" name="T34"/>
                <a:gd fmla="*/ 122 h 713" name="T35"/>
                <a:gd fmla="*/ 272 w 1136" name="T36"/>
                <a:gd fmla="*/ 97 h 713" name="T37"/>
                <a:gd fmla="*/ 263 w 1136" name="T38"/>
                <a:gd fmla="*/ 68 h 713" name="T39"/>
                <a:gd fmla="*/ 245 w 1136" name="T40"/>
                <a:gd fmla="*/ 60 h 713" name="T41"/>
                <a:gd fmla="*/ 225 w 1136" name="T42"/>
                <a:gd fmla="*/ 59 h 713" name="T43"/>
                <a:gd fmla="*/ 196 w 1136" name="T44"/>
                <a:gd fmla="*/ 50 h 713" name="T45"/>
                <a:gd fmla="*/ 186 w 1136" name="T46"/>
                <a:gd fmla="*/ 24 h 713" name="T47"/>
                <a:gd fmla="*/ 157 w 1136" name="T48"/>
                <a:gd fmla="*/ 26 h 713" name="T49"/>
                <a:gd fmla="*/ 107 w 1136" name="T50"/>
                <a:gd fmla="*/ 21 h 713" name="T51"/>
                <a:gd fmla="*/ 71 w 1136" name="T52"/>
                <a:gd fmla="*/ 6 h 713" name="T53"/>
                <a:gd fmla="*/ 50 w 1136" name="T54"/>
                <a:gd fmla="*/ 4 h 713" name="T55"/>
                <a:gd fmla="*/ 43 w 1136" name="T56"/>
                <a:gd fmla="*/ 2 h 713" name="T57"/>
                <a:gd fmla="*/ 35 w 1136" name="T58"/>
                <a:gd fmla="*/ 1 h 713" name="T59"/>
                <a:gd fmla="*/ 34 w 1136" name="T60"/>
                <a:gd fmla="*/ 2 h 713" name="T61"/>
                <a:gd fmla="*/ 31 w 1136" name="T62"/>
                <a:gd fmla="*/ 7 h 713" name="T63"/>
                <a:gd fmla="*/ 29 w 1136" name="T64"/>
                <a:gd fmla="*/ 9 h 713" name="T65"/>
                <a:gd fmla="*/ 54 w 1136" name="T66"/>
                <a:gd fmla="*/ 24 h 713" name="T67"/>
                <a:gd fmla="*/ 33 w 1136" name="T68"/>
                <a:gd fmla="*/ 42 h 713"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1136" name="T105"/>
                <a:gd fmla="*/ 0 h 713" name="T106"/>
                <a:gd fmla="*/ 1136 w 1136" name="T107"/>
                <a:gd fmla="*/ 713 h 713"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713" w="1136">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tx1">
                  <a:lumMod val="85000"/>
                  <a:lumOff val="15000"/>
                </a:schemeClr>
              </a:solidFill>
              <a:prstDash val="solid"/>
              <a:round/>
            </a:ln>
          </p:spPr>
          <p:txBody>
            <a:bodyPr/>
            <a:lstStyle/>
            <a:p>
              <a:pPr eaLnBrk="1" fontAlgn="auto" hangingPunct="1">
                <a:buFont charset="0" panose="020b0604020202020204" pitchFamily="34" typeface="Arial"/>
                <a:buNone/>
                <a:defRPr/>
              </a:pPr>
              <a:endParaRPr altLang="en-US" lang="zh-CN" noProof="1" sz="2400">
                <a:solidFill>
                  <a:prstClr val="black"/>
                </a:solidFill>
                <a:latin typeface="+mj-ea"/>
                <a:ea typeface="+mj-ea"/>
              </a:endParaRPr>
            </a:p>
          </p:txBody>
        </p:sp>
        <p:sp>
          <p:nvSpPr>
            <p:cNvPr id="84" name="Freeform 122"/>
            <p:cNvSpPr/>
            <p:nvPr/>
          </p:nvSpPr>
          <p:spPr bwMode="gray">
            <a:xfrm>
              <a:off x="3034" y="2686"/>
              <a:ext cx="568" cy="356"/>
            </a:xfrm>
            <a:custGeom>
              <a:gdLst>
                <a:gd fmla="*/ 40 w 1136" name="T0"/>
                <a:gd fmla="*/ 51 h 713" name="T1"/>
                <a:gd fmla="*/ 52 w 1136" name="T2"/>
                <a:gd fmla="*/ 64 h 713" name="T3"/>
                <a:gd fmla="*/ 58 w 1136" name="T4"/>
                <a:gd fmla="*/ 104 h 713" name="T5"/>
                <a:gd fmla="*/ 35 w 1136" name="T6"/>
                <a:gd fmla="*/ 118 h 713" name="T7"/>
                <a:gd fmla="*/ 0 w 1136" name="T8"/>
                <a:gd fmla="*/ 129 h 713" name="T9"/>
                <a:gd fmla="*/ 20 w 1136" name="T10"/>
                <a:gd fmla="*/ 167 h 713" name="T11"/>
                <a:gd fmla="*/ 40 w 1136" name="T12"/>
                <a:gd fmla="*/ 162 h 713" name="T13"/>
                <a:gd fmla="*/ 80 w 1136" name="T14"/>
                <a:gd fmla="*/ 153 h 713" name="T15"/>
                <a:gd fmla="*/ 76 w 1136" name="T16"/>
                <a:gd fmla="*/ 136 h 713" name="T17"/>
                <a:gd fmla="*/ 115 w 1136" name="T18"/>
                <a:gd fmla="*/ 138 h 713" name="T19"/>
                <a:gd fmla="*/ 147 w 1136" name="T20"/>
                <a:gd fmla="*/ 149 h 713" name="T21"/>
                <a:gd fmla="*/ 170 w 1136" name="T22"/>
                <a:gd fmla="*/ 142 h 713" name="T23"/>
                <a:gd fmla="*/ 189 w 1136" name="T24"/>
                <a:gd fmla="*/ 138 h 713" name="T25"/>
                <a:gd fmla="*/ 196 w 1136" name="T26"/>
                <a:gd fmla="*/ 160 h 713" name="T27"/>
                <a:gd fmla="*/ 221 w 1136" name="T28"/>
                <a:gd fmla="*/ 152 h 713" name="T29"/>
                <a:gd fmla="*/ 247 w 1136" name="T30"/>
                <a:gd fmla="*/ 135 h 713" name="T31"/>
                <a:gd fmla="*/ 264 w 1136" name="T32"/>
                <a:gd fmla="*/ 124 h 713" name="T33"/>
                <a:gd fmla="*/ 284 w 1136" name="T34"/>
                <a:gd fmla="*/ 122 h 713" name="T35"/>
                <a:gd fmla="*/ 272 w 1136" name="T36"/>
                <a:gd fmla="*/ 97 h 713" name="T37"/>
                <a:gd fmla="*/ 263 w 1136" name="T38"/>
                <a:gd fmla="*/ 68 h 713" name="T39"/>
                <a:gd fmla="*/ 245 w 1136" name="T40"/>
                <a:gd fmla="*/ 60 h 713" name="T41"/>
                <a:gd fmla="*/ 225 w 1136" name="T42"/>
                <a:gd fmla="*/ 59 h 713" name="T43"/>
                <a:gd fmla="*/ 196 w 1136" name="T44"/>
                <a:gd fmla="*/ 50 h 713" name="T45"/>
                <a:gd fmla="*/ 186 w 1136" name="T46"/>
                <a:gd fmla="*/ 24 h 713" name="T47"/>
                <a:gd fmla="*/ 157 w 1136" name="T48"/>
                <a:gd fmla="*/ 26 h 713" name="T49"/>
                <a:gd fmla="*/ 107 w 1136" name="T50"/>
                <a:gd fmla="*/ 21 h 713" name="T51"/>
                <a:gd fmla="*/ 71 w 1136" name="T52"/>
                <a:gd fmla="*/ 6 h 713" name="T53"/>
                <a:gd fmla="*/ 50 w 1136" name="T54"/>
                <a:gd fmla="*/ 4 h 713" name="T55"/>
                <a:gd fmla="*/ 43 w 1136" name="T56"/>
                <a:gd fmla="*/ 2 h 713" name="T57"/>
                <a:gd fmla="*/ 35 w 1136" name="T58"/>
                <a:gd fmla="*/ 1 h 713" name="T59"/>
                <a:gd fmla="*/ 34 w 1136" name="T60"/>
                <a:gd fmla="*/ 2 h 713" name="T61"/>
                <a:gd fmla="*/ 31 w 1136" name="T62"/>
                <a:gd fmla="*/ 7 h 713" name="T63"/>
                <a:gd fmla="*/ 29 w 1136" name="T64"/>
                <a:gd fmla="*/ 9 h 713" name="T65"/>
                <a:gd fmla="*/ 54 w 1136" name="T66"/>
                <a:gd fmla="*/ 24 h 713" name="T67"/>
                <a:gd fmla="*/ 33 w 1136" name="T68"/>
                <a:gd fmla="*/ 42 h 713"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1136" name="T105"/>
                <a:gd fmla="*/ 0 h 713" name="T106"/>
                <a:gd fmla="*/ 1136 w 1136" name="T107"/>
                <a:gd fmla="*/ 713 h 713"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713" w="1136">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tx1">
                  <a:lumMod val="85000"/>
                  <a:lumOff val="15000"/>
                </a:schemeClr>
              </a:solidFill>
              <a:prstDash val="solid"/>
              <a:round/>
            </a:ln>
          </p:spPr>
          <p:txBody>
            <a:bodyPr/>
            <a:lstStyle/>
            <a:p>
              <a:pPr eaLnBrk="1" fontAlgn="auto" hangingPunct="1">
                <a:buFont charset="0" panose="020b0604020202020204" pitchFamily="34" typeface="Arial"/>
                <a:buNone/>
                <a:defRPr/>
              </a:pPr>
              <a:endParaRPr altLang="en-US" lang="zh-CN" noProof="1" sz="2400">
                <a:solidFill>
                  <a:prstClr val="black"/>
                </a:solidFill>
                <a:latin typeface="+mj-ea"/>
                <a:ea typeface="+mj-ea"/>
              </a:endParaRPr>
            </a:p>
          </p:txBody>
        </p:sp>
        <p:sp>
          <p:nvSpPr>
            <p:cNvPr id="85" name="Freeform 123"/>
            <p:cNvSpPr/>
            <p:nvPr/>
          </p:nvSpPr>
          <p:spPr bwMode="gray">
            <a:xfrm>
              <a:off x="3140" y="2406"/>
              <a:ext cx="448" cy="398"/>
            </a:xfrm>
            <a:custGeom>
              <a:gdLst>
                <a:gd fmla="*/ 0 w 896" name="T0"/>
                <a:gd fmla="*/ 84 h 797" name="T1"/>
                <a:gd fmla="*/ 7 w 896" name="T2"/>
                <a:gd fmla="*/ 100 h 797" name="T3"/>
                <a:gd fmla="*/ 17 w 896" name="T4"/>
                <a:gd fmla="*/ 115 h 797" name="T5"/>
                <a:gd fmla="*/ 30 w 896" name="T6"/>
                <a:gd fmla="*/ 127 h 797" name="T7"/>
                <a:gd fmla="*/ 29 w 896" name="T8"/>
                <a:gd fmla="*/ 140 h 797" name="T9"/>
                <a:gd fmla="*/ 53 w 896" name="T10"/>
                <a:gd fmla="*/ 162 h 797" name="T11"/>
                <a:gd fmla="*/ 76 w 896" name="T12"/>
                <a:gd fmla="*/ 171 h 797" name="T13"/>
                <a:gd fmla="*/ 104 w 896" name="T14"/>
                <a:gd fmla="*/ 166 h 797" name="T15"/>
                <a:gd fmla="*/ 116 w 896" name="T16"/>
                <a:gd fmla="*/ 171 h 797" name="T17"/>
                <a:gd fmla="*/ 133 w 896" name="T18"/>
                <a:gd fmla="*/ 164 h 797" name="T19"/>
                <a:gd fmla="*/ 134 w 896" name="T20"/>
                <a:gd fmla="*/ 180 h 797" name="T21"/>
                <a:gd fmla="*/ 143 w 896" name="T22"/>
                <a:gd fmla="*/ 191 h 797" name="T23"/>
                <a:gd fmla="*/ 156 w 896" name="T24"/>
                <a:gd fmla="*/ 187 h 797" name="T25"/>
                <a:gd fmla="*/ 173 w 896" name="T26"/>
                <a:gd fmla="*/ 199 h 797" name="T27"/>
                <a:gd fmla="*/ 188 w 896" name="T28"/>
                <a:gd fmla="*/ 194 h 797" name="T29"/>
                <a:gd fmla="*/ 193 w 896" name="T30"/>
                <a:gd fmla="*/ 189 h 797" name="T31"/>
                <a:gd fmla="*/ 212 w 896" name="T32"/>
                <a:gd fmla="*/ 179 h 797" name="T33"/>
                <a:gd fmla="*/ 213 w 896" name="T34"/>
                <a:gd fmla="*/ 163 h 797" name="T35"/>
                <a:gd fmla="*/ 208 w 896" name="T36"/>
                <a:gd fmla="*/ 148 h 797" name="T37"/>
                <a:gd fmla="*/ 194 w 896" name="T38"/>
                <a:gd fmla="*/ 157 h 797" name="T39"/>
                <a:gd fmla="*/ 180 w 896" name="T40"/>
                <a:gd fmla="*/ 141 h 797" name="T41"/>
                <a:gd fmla="*/ 170 w 896" name="T42"/>
                <a:gd fmla="*/ 133 h 797" name="T43"/>
                <a:gd fmla="*/ 182 w 896" name="T44"/>
                <a:gd fmla="*/ 129 h 797" name="T45"/>
                <a:gd fmla="*/ 181 w 896" name="T46"/>
                <a:gd fmla="*/ 116 h 797" name="T47"/>
                <a:gd fmla="*/ 190 w 896" name="T48"/>
                <a:gd fmla="*/ 108 h 797" name="T49"/>
                <a:gd fmla="*/ 186 w 896" name="T50"/>
                <a:gd fmla="*/ 94 h 797" name="T51"/>
                <a:gd fmla="*/ 197 w 896" name="T52"/>
                <a:gd fmla="*/ 87 h 797" name="T53"/>
                <a:gd fmla="*/ 211 w 896" name="T54"/>
                <a:gd fmla="*/ 99 h 797" name="T55"/>
                <a:gd fmla="*/ 224 w 896" name="T56"/>
                <a:gd fmla="*/ 91 h 797" name="T57"/>
                <a:gd fmla="*/ 219 w 896" name="T58"/>
                <a:gd fmla="*/ 75 h 797" name="T59"/>
                <a:gd fmla="*/ 206 w 896" name="T60"/>
                <a:gd fmla="*/ 71 h 797" name="T61"/>
                <a:gd fmla="*/ 203 w 896" name="T62"/>
                <a:gd fmla="*/ 62 h 797" name="T63"/>
                <a:gd fmla="*/ 182 w 896" name="T64"/>
                <a:gd fmla="*/ 66 h 797" name="T65"/>
                <a:gd fmla="*/ 169 w 896" name="T66"/>
                <a:gd fmla="*/ 53 h 797" name="T67"/>
                <a:gd fmla="*/ 157 w 896" name="T68"/>
                <a:gd fmla="*/ 53 h 797" name="T69"/>
                <a:gd fmla="*/ 156 w 896" name="T70"/>
                <a:gd fmla="*/ 41 h 797" name="T71"/>
                <a:gd fmla="*/ 173 w 896" name="T72"/>
                <a:gd fmla="*/ 20 h 797" name="T73"/>
                <a:gd fmla="*/ 171 w 896" name="T74"/>
                <a:gd fmla="*/ 3 h 797" name="T75"/>
                <a:gd fmla="*/ 153 w 896" name="T76"/>
                <a:gd fmla="*/ 6 h 797" name="T77"/>
                <a:gd fmla="*/ 112 w 896" name="T78"/>
                <a:gd fmla="*/ 0 h 797" name="T79"/>
                <a:gd fmla="*/ 110 w 896" name="T80"/>
                <a:gd fmla="*/ 32 h 797" name="T81"/>
                <a:gd fmla="*/ 89 w 896" name="T82"/>
                <a:gd fmla="*/ 49 h 797" name="T83"/>
                <a:gd fmla="*/ 72 w 896" name="T84"/>
                <a:gd fmla="*/ 52 h 797" name="T85"/>
                <a:gd fmla="*/ 42 w 896" name="T86"/>
                <a:gd fmla="*/ 71 h 797" name="T87"/>
                <a:gd fmla="*/ 25 w 896" name="T88"/>
                <a:gd fmla="*/ 79 h 797" name="T89"/>
                <a:gd fmla="*/ 0 w 896" name="T90"/>
                <a:gd fmla="*/ 84 h 797"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896" name="T138"/>
                <a:gd fmla="*/ 0 h 797" name="T139"/>
                <a:gd fmla="*/ 896 w 896" name="T140"/>
                <a:gd fmla="*/ 797 h 797"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797" w="896">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tx1">
                  <a:lumMod val="85000"/>
                  <a:lumOff val="15000"/>
                </a:schemeClr>
              </a:solidFill>
              <a:prstDash val="solid"/>
              <a:round/>
            </a:ln>
          </p:spPr>
          <p:txBody>
            <a:bodyPr/>
            <a:lstStyle/>
            <a:p>
              <a:pPr eaLnBrk="1" fontAlgn="auto" hangingPunct="1">
                <a:buFont charset="0" panose="020b0604020202020204" pitchFamily="34" typeface="Arial"/>
                <a:buNone/>
                <a:defRPr/>
              </a:pPr>
              <a:endParaRPr altLang="en-US" lang="zh-CN" noProof="1" sz="2400">
                <a:solidFill>
                  <a:prstClr val="black"/>
                </a:solidFill>
                <a:latin typeface="+mj-ea"/>
                <a:ea typeface="+mj-ea"/>
              </a:endParaRPr>
            </a:p>
          </p:txBody>
        </p:sp>
        <p:sp>
          <p:nvSpPr>
            <p:cNvPr id="86" name="Freeform 124"/>
            <p:cNvSpPr/>
            <p:nvPr/>
          </p:nvSpPr>
          <p:spPr bwMode="gray">
            <a:xfrm>
              <a:off x="3140" y="2406"/>
              <a:ext cx="448" cy="398"/>
            </a:xfrm>
            <a:custGeom>
              <a:gdLst>
                <a:gd fmla="*/ 0 w 896" name="T0"/>
                <a:gd fmla="*/ 84 h 797" name="T1"/>
                <a:gd fmla="*/ 7 w 896" name="T2"/>
                <a:gd fmla="*/ 100 h 797" name="T3"/>
                <a:gd fmla="*/ 17 w 896" name="T4"/>
                <a:gd fmla="*/ 115 h 797" name="T5"/>
                <a:gd fmla="*/ 30 w 896" name="T6"/>
                <a:gd fmla="*/ 127 h 797" name="T7"/>
                <a:gd fmla="*/ 29 w 896" name="T8"/>
                <a:gd fmla="*/ 140 h 797" name="T9"/>
                <a:gd fmla="*/ 53 w 896" name="T10"/>
                <a:gd fmla="*/ 162 h 797" name="T11"/>
                <a:gd fmla="*/ 76 w 896" name="T12"/>
                <a:gd fmla="*/ 171 h 797" name="T13"/>
                <a:gd fmla="*/ 104 w 896" name="T14"/>
                <a:gd fmla="*/ 166 h 797" name="T15"/>
                <a:gd fmla="*/ 116 w 896" name="T16"/>
                <a:gd fmla="*/ 171 h 797" name="T17"/>
                <a:gd fmla="*/ 133 w 896" name="T18"/>
                <a:gd fmla="*/ 164 h 797" name="T19"/>
                <a:gd fmla="*/ 134 w 896" name="T20"/>
                <a:gd fmla="*/ 180 h 797" name="T21"/>
                <a:gd fmla="*/ 143 w 896" name="T22"/>
                <a:gd fmla="*/ 191 h 797" name="T23"/>
                <a:gd fmla="*/ 156 w 896" name="T24"/>
                <a:gd fmla="*/ 187 h 797" name="T25"/>
                <a:gd fmla="*/ 173 w 896" name="T26"/>
                <a:gd fmla="*/ 199 h 797" name="T27"/>
                <a:gd fmla="*/ 188 w 896" name="T28"/>
                <a:gd fmla="*/ 194 h 797" name="T29"/>
                <a:gd fmla="*/ 193 w 896" name="T30"/>
                <a:gd fmla="*/ 189 h 797" name="T31"/>
                <a:gd fmla="*/ 212 w 896" name="T32"/>
                <a:gd fmla="*/ 179 h 797" name="T33"/>
                <a:gd fmla="*/ 213 w 896" name="T34"/>
                <a:gd fmla="*/ 163 h 797" name="T35"/>
                <a:gd fmla="*/ 208 w 896" name="T36"/>
                <a:gd fmla="*/ 148 h 797" name="T37"/>
                <a:gd fmla="*/ 194 w 896" name="T38"/>
                <a:gd fmla="*/ 157 h 797" name="T39"/>
                <a:gd fmla="*/ 180 w 896" name="T40"/>
                <a:gd fmla="*/ 141 h 797" name="T41"/>
                <a:gd fmla="*/ 170 w 896" name="T42"/>
                <a:gd fmla="*/ 133 h 797" name="T43"/>
                <a:gd fmla="*/ 182 w 896" name="T44"/>
                <a:gd fmla="*/ 129 h 797" name="T45"/>
                <a:gd fmla="*/ 181 w 896" name="T46"/>
                <a:gd fmla="*/ 116 h 797" name="T47"/>
                <a:gd fmla="*/ 190 w 896" name="T48"/>
                <a:gd fmla="*/ 108 h 797" name="T49"/>
                <a:gd fmla="*/ 186 w 896" name="T50"/>
                <a:gd fmla="*/ 94 h 797" name="T51"/>
                <a:gd fmla="*/ 197 w 896" name="T52"/>
                <a:gd fmla="*/ 87 h 797" name="T53"/>
                <a:gd fmla="*/ 211 w 896" name="T54"/>
                <a:gd fmla="*/ 99 h 797" name="T55"/>
                <a:gd fmla="*/ 224 w 896" name="T56"/>
                <a:gd fmla="*/ 91 h 797" name="T57"/>
                <a:gd fmla="*/ 219 w 896" name="T58"/>
                <a:gd fmla="*/ 75 h 797" name="T59"/>
                <a:gd fmla="*/ 206 w 896" name="T60"/>
                <a:gd fmla="*/ 71 h 797" name="T61"/>
                <a:gd fmla="*/ 203 w 896" name="T62"/>
                <a:gd fmla="*/ 62 h 797" name="T63"/>
                <a:gd fmla="*/ 182 w 896" name="T64"/>
                <a:gd fmla="*/ 66 h 797" name="T65"/>
                <a:gd fmla="*/ 169 w 896" name="T66"/>
                <a:gd fmla="*/ 53 h 797" name="T67"/>
                <a:gd fmla="*/ 157 w 896" name="T68"/>
                <a:gd fmla="*/ 53 h 797" name="T69"/>
                <a:gd fmla="*/ 156 w 896" name="T70"/>
                <a:gd fmla="*/ 41 h 797" name="T71"/>
                <a:gd fmla="*/ 173 w 896" name="T72"/>
                <a:gd fmla="*/ 20 h 797" name="T73"/>
                <a:gd fmla="*/ 171 w 896" name="T74"/>
                <a:gd fmla="*/ 3 h 797" name="T75"/>
                <a:gd fmla="*/ 153 w 896" name="T76"/>
                <a:gd fmla="*/ 6 h 797" name="T77"/>
                <a:gd fmla="*/ 112 w 896" name="T78"/>
                <a:gd fmla="*/ 0 h 797" name="T79"/>
                <a:gd fmla="*/ 110 w 896" name="T80"/>
                <a:gd fmla="*/ 32 h 797" name="T81"/>
                <a:gd fmla="*/ 89 w 896" name="T82"/>
                <a:gd fmla="*/ 49 h 797" name="T83"/>
                <a:gd fmla="*/ 72 w 896" name="T84"/>
                <a:gd fmla="*/ 52 h 797" name="T85"/>
                <a:gd fmla="*/ 42 w 896" name="T86"/>
                <a:gd fmla="*/ 71 h 797" name="T87"/>
                <a:gd fmla="*/ 25 w 896" name="T88"/>
                <a:gd fmla="*/ 79 h 797" name="T89"/>
                <a:gd fmla="*/ 0 w 896" name="T90"/>
                <a:gd fmla="*/ 84 h 797"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896" name="T138"/>
                <a:gd fmla="*/ 0 h 797" name="T139"/>
                <a:gd fmla="*/ 896 w 896" name="T140"/>
                <a:gd fmla="*/ 797 h 797"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797" w="896">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tx1">
                  <a:lumMod val="85000"/>
                  <a:lumOff val="15000"/>
                </a:schemeClr>
              </a:solidFill>
              <a:prstDash val="solid"/>
              <a:round/>
            </a:ln>
          </p:spPr>
          <p:txBody>
            <a:bodyPr/>
            <a:lstStyle/>
            <a:p>
              <a:pPr eaLnBrk="1" fontAlgn="auto" hangingPunct="1">
                <a:buFont charset="0" panose="020b0604020202020204" pitchFamily="34" typeface="Arial"/>
                <a:buNone/>
                <a:defRPr/>
              </a:pPr>
              <a:endParaRPr altLang="en-US" lang="zh-CN" noProof="1" sz="2400">
                <a:solidFill>
                  <a:prstClr val="black"/>
                </a:solidFill>
                <a:latin typeface="+mj-ea"/>
                <a:ea typeface="+mj-ea"/>
              </a:endParaRPr>
            </a:p>
          </p:txBody>
        </p:sp>
        <p:sp>
          <p:nvSpPr>
            <p:cNvPr id="89" name="Freeform 125"/>
            <p:cNvSpPr/>
            <p:nvPr/>
          </p:nvSpPr>
          <p:spPr bwMode="gray">
            <a:xfrm>
              <a:off x="3128" y="2050"/>
              <a:ext cx="251" cy="526"/>
            </a:xfrm>
            <a:custGeom>
              <a:gdLst>
                <a:gd fmla="*/ 7 w 502" name="T0"/>
                <a:gd fmla="*/ 236 h 1051" name="T1"/>
                <a:gd fmla="*/ 6 w 502" name="T2"/>
                <a:gd fmla="*/ 263 h 1051" name="T3"/>
                <a:gd fmla="*/ 30 w 502" name="T4"/>
                <a:gd fmla="*/ 257 h 1051" name="T5"/>
                <a:gd fmla="*/ 48 w 502" name="T6"/>
                <a:gd fmla="*/ 250 h 1051" name="T7"/>
                <a:gd fmla="*/ 78 w 502" name="T8"/>
                <a:gd fmla="*/ 230 h 1051" name="T9"/>
                <a:gd fmla="*/ 94 w 502" name="T10"/>
                <a:gd fmla="*/ 228 h 1051" name="T11"/>
                <a:gd fmla="*/ 115 w 502" name="T12"/>
                <a:gd fmla="*/ 210 h 1051" name="T13"/>
                <a:gd fmla="*/ 117 w 502" name="T14"/>
                <a:gd fmla="*/ 178 h 1051" name="T15"/>
                <a:gd fmla="*/ 108 w 502" name="T16"/>
                <a:gd fmla="*/ 169 h 1051" name="T17"/>
                <a:gd fmla="*/ 109 w 502" name="T18"/>
                <a:gd fmla="*/ 159 h 1051" name="T19"/>
                <a:gd fmla="*/ 115 w 502" name="T20"/>
                <a:gd fmla="*/ 150 h 1051" name="T21"/>
                <a:gd fmla="*/ 114 w 502" name="T22"/>
                <a:gd fmla="*/ 142 h 1051" name="T23"/>
                <a:gd fmla="*/ 121 w 502" name="T24"/>
                <a:gd fmla="*/ 126 h 1051" name="T25"/>
                <a:gd fmla="*/ 118 w 502" name="T26"/>
                <a:gd fmla="*/ 109 h 1051" name="T27"/>
                <a:gd fmla="*/ 99 w 502" name="T28"/>
                <a:gd fmla="*/ 99 h 1051" name="T29"/>
                <a:gd fmla="*/ 100 w 502" name="T30"/>
                <a:gd fmla="*/ 81 h 1051" name="T31"/>
                <a:gd fmla="*/ 108 w 502" name="T32"/>
                <a:gd fmla="*/ 74 h 1051" name="T33"/>
                <a:gd fmla="*/ 109 w 502" name="T34"/>
                <a:gd fmla="*/ 64 h 1051" name="T35"/>
                <a:gd fmla="*/ 119 w 502" name="T36"/>
                <a:gd fmla="*/ 60 h 1051" name="T37"/>
                <a:gd fmla="*/ 126 w 502" name="T38"/>
                <a:gd fmla="*/ 43 h 1051" name="T39"/>
                <a:gd fmla="*/ 119 w 502" name="T40"/>
                <a:gd fmla="*/ 31 h 1051" name="T41"/>
                <a:gd fmla="*/ 110 w 502" name="T42"/>
                <a:gd fmla="*/ 26 h 1051" name="T43"/>
                <a:gd fmla="*/ 111 w 502" name="T44"/>
                <a:gd fmla="*/ 16 h 1051" name="T45"/>
                <a:gd fmla="*/ 121 w 502" name="T46"/>
                <a:gd fmla="*/ 11 h 1051" name="T47"/>
                <a:gd fmla="*/ 114 w 502" name="T48"/>
                <a:gd fmla="*/ 0 h 1051" name="T49"/>
                <a:gd fmla="*/ 87 w 502" name="T50"/>
                <a:gd fmla="*/ 11 h 1051" name="T51"/>
                <a:gd fmla="*/ 72 w 502" name="T52"/>
                <a:gd fmla="*/ 11 h 1051" name="T53"/>
                <a:gd fmla="*/ 50 w 502" name="T54"/>
                <a:gd fmla="*/ 19 h 1051" name="T55"/>
                <a:gd fmla="*/ 38 w 502" name="T56"/>
                <a:gd fmla="*/ 49 h 1051" name="T57"/>
                <a:gd fmla="*/ 19 w 502" name="T58"/>
                <a:gd fmla="*/ 56 h 1051" name="T59"/>
                <a:gd fmla="*/ 19 w 502" name="T60"/>
                <a:gd fmla="*/ 73 h 1051" name="T61"/>
                <a:gd fmla="*/ 12 w 502" name="T62"/>
                <a:gd fmla="*/ 104 h 1051" name="T63"/>
                <a:gd fmla="*/ 0 w 502" name="T64"/>
                <a:gd fmla="*/ 117 h 1051" name="T65"/>
                <a:gd fmla="*/ 13 w 502" name="T66"/>
                <a:gd fmla="*/ 139 h 1051" name="T67"/>
                <a:gd fmla="*/ 4 w 502" name="T68"/>
                <a:gd fmla="*/ 164 h 1051" name="T69"/>
                <a:gd fmla="*/ 9 w 502" name="T70"/>
                <a:gd fmla="*/ 198 h 1051" name="T71"/>
                <a:gd fmla="*/ 15 w 502" name="T72"/>
                <a:gd fmla="*/ 220 h 1051" name="T73"/>
                <a:gd fmla="*/ 7 w 502" name="T74"/>
                <a:gd fmla="*/ 236 h 1051"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502" name="T114"/>
                <a:gd fmla="*/ 0 h 1051" name="T115"/>
                <a:gd fmla="*/ 502 w 502" name="T116"/>
                <a:gd fmla="*/ 1051 h 1051"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1051" w="502">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tx1">
                  <a:lumMod val="85000"/>
                  <a:lumOff val="15000"/>
                </a:schemeClr>
              </a:solidFill>
              <a:prstDash val="solid"/>
              <a:round/>
            </a:ln>
          </p:spPr>
          <p:txBody>
            <a:bodyPr/>
            <a:lstStyle/>
            <a:p>
              <a:pPr eaLnBrk="1" fontAlgn="auto" hangingPunct="1">
                <a:buFont charset="0" panose="020b0604020202020204" pitchFamily="34" typeface="Arial"/>
                <a:buNone/>
                <a:defRPr/>
              </a:pPr>
              <a:endParaRPr altLang="en-US" lang="zh-CN" noProof="1" sz="2400">
                <a:solidFill>
                  <a:prstClr val="black"/>
                </a:solidFill>
                <a:latin typeface="+mj-ea"/>
                <a:ea typeface="+mj-ea"/>
              </a:endParaRPr>
            </a:p>
          </p:txBody>
        </p:sp>
        <p:sp>
          <p:nvSpPr>
            <p:cNvPr id="90" name="Freeform 126"/>
            <p:cNvSpPr/>
            <p:nvPr/>
          </p:nvSpPr>
          <p:spPr bwMode="gray">
            <a:xfrm>
              <a:off x="3128" y="2050"/>
              <a:ext cx="251" cy="526"/>
            </a:xfrm>
            <a:custGeom>
              <a:gdLst>
                <a:gd fmla="*/ 7 w 502" name="T0"/>
                <a:gd fmla="*/ 236 h 1051" name="T1"/>
                <a:gd fmla="*/ 6 w 502" name="T2"/>
                <a:gd fmla="*/ 263 h 1051" name="T3"/>
                <a:gd fmla="*/ 30 w 502" name="T4"/>
                <a:gd fmla="*/ 257 h 1051" name="T5"/>
                <a:gd fmla="*/ 48 w 502" name="T6"/>
                <a:gd fmla="*/ 250 h 1051" name="T7"/>
                <a:gd fmla="*/ 78 w 502" name="T8"/>
                <a:gd fmla="*/ 230 h 1051" name="T9"/>
                <a:gd fmla="*/ 94 w 502" name="T10"/>
                <a:gd fmla="*/ 228 h 1051" name="T11"/>
                <a:gd fmla="*/ 115 w 502" name="T12"/>
                <a:gd fmla="*/ 210 h 1051" name="T13"/>
                <a:gd fmla="*/ 117 w 502" name="T14"/>
                <a:gd fmla="*/ 178 h 1051" name="T15"/>
                <a:gd fmla="*/ 108 w 502" name="T16"/>
                <a:gd fmla="*/ 169 h 1051" name="T17"/>
                <a:gd fmla="*/ 109 w 502" name="T18"/>
                <a:gd fmla="*/ 159 h 1051" name="T19"/>
                <a:gd fmla="*/ 115 w 502" name="T20"/>
                <a:gd fmla="*/ 150 h 1051" name="T21"/>
                <a:gd fmla="*/ 114 w 502" name="T22"/>
                <a:gd fmla="*/ 142 h 1051" name="T23"/>
                <a:gd fmla="*/ 121 w 502" name="T24"/>
                <a:gd fmla="*/ 126 h 1051" name="T25"/>
                <a:gd fmla="*/ 118 w 502" name="T26"/>
                <a:gd fmla="*/ 109 h 1051" name="T27"/>
                <a:gd fmla="*/ 99 w 502" name="T28"/>
                <a:gd fmla="*/ 99 h 1051" name="T29"/>
                <a:gd fmla="*/ 100 w 502" name="T30"/>
                <a:gd fmla="*/ 81 h 1051" name="T31"/>
                <a:gd fmla="*/ 108 w 502" name="T32"/>
                <a:gd fmla="*/ 74 h 1051" name="T33"/>
                <a:gd fmla="*/ 109 w 502" name="T34"/>
                <a:gd fmla="*/ 64 h 1051" name="T35"/>
                <a:gd fmla="*/ 119 w 502" name="T36"/>
                <a:gd fmla="*/ 60 h 1051" name="T37"/>
                <a:gd fmla="*/ 126 w 502" name="T38"/>
                <a:gd fmla="*/ 43 h 1051" name="T39"/>
                <a:gd fmla="*/ 119 w 502" name="T40"/>
                <a:gd fmla="*/ 31 h 1051" name="T41"/>
                <a:gd fmla="*/ 110 w 502" name="T42"/>
                <a:gd fmla="*/ 26 h 1051" name="T43"/>
                <a:gd fmla="*/ 111 w 502" name="T44"/>
                <a:gd fmla="*/ 16 h 1051" name="T45"/>
                <a:gd fmla="*/ 121 w 502" name="T46"/>
                <a:gd fmla="*/ 11 h 1051" name="T47"/>
                <a:gd fmla="*/ 114 w 502" name="T48"/>
                <a:gd fmla="*/ 0 h 1051" name="T49"/>
                <a:gd fmla="*/ 87 w 502" name="T50"/>
                <a:gd fmla="*/ 11 h 1051" name="T51"/>
                <a:gd fmla="*/ 72 w 502" name="T52"/>
                <a:gd fmla="*/ 11 h 1051" name="T53"/>
                <a:gd fmla="*/ 50 w 502" name="T54"/>
                <a:gd fmla="*/ 19 h 1051" name="T55"/>
                <a:gd fmla="*/ 38 w 502" name="T56"/>
                <a:gd fmla="*/ 49 h 1051" name="T57"/>
                <a:gd fmla="*/ 19 w 502" name="T58"/>
                <a:gd fmla="*/ 56 h 1051" name="T59"/>
                <a:gd fmla="*/ 19 w 502" name="T60"/>
                <a:gd fmla="*/ 73 h 1051" name="T61"/>
                <a:gd fmla="*/ 12 w 502" name="T62"/>
                <a:gd fmla="*/ 104 h 1051" name="T63"/>
                <a:gd fmla="*/ 0 w 502" name="T64"/>
                <a:gd fmla="*/ 117 h 1051" name="T65"/>
                <a:gd fmla="*/ 13 w 502" name="T66"/>
                <a:gd fmla="*/ 139 h 1051" name="T67"/>
                <a:gd fmla="*/ 4 w 502" name="T68"/>
                <a:gd fmla="*/ 164 h 1051" name="T69"/>
                <a:gd fmla="*/ 9 w 502" name="T70"/>
                <a:gd fmla="*/ 198 h 1051" name="T71"/>
                <a:gd fmla="*/ 15 w 502" name="T72"/>
                <a:gd fmla="*/ 220 h 1051" name="T73"/>
                <a:gd fmla="*/ 7 w 502" name="T74"/>
                <a:gd fmla="*/ 236 h 1051"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502" name="T114"/>
                <a:gd fmla="*/ 0 h 1051" name="T115"/>
                <a:gd fmla="*/ 502 w 502" name="T116"/>
                <a:gd fmla="*/ 1051 h 1051"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1051" w="502">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solidFill>
              <a:schemeClr val="bg1">
                <a:lumMod val="65000"/>
              </a:schemeClr>
            </a:solidFill>
            <a:ln w="6350">
              <a:solidFill>
                <a:schemeClr val="tx1">
                  <a:lumMod val="85000"/>
                  <a:lumOff val="15000"/>
                </a:schemeClr>
              </a:solidFill>
              <a:prstDash val="solid"/>
              <a:round/>
            </a:ln>
          </p:spPr>
          <p:txBody>
            <a:bodyPr/>
            <a:lstStyle/>
            <a:p>
              <a:pPr eaLnBrk="1" fontAlgn="auto" hangingPunct="1">
                <a:buFont charset="0" panose="020b0604020202020204" pitchFamily="34" typeface="Arial"/>
                <a:buNone/>
                <a:defRPr/>
              </a:pPr>
              <a:endParaRPr altLang="en-US" lang="zh-CN" noProof="1" sz="2400">
                <a:solidFill>
                  <a:prstClr val="black"/>
                </a:solidFill>
                <a:latin typeface="+mj-ea"/>
                <a:ea typeface="+mj-ea"/>
              </a:endParaRPr>
            </a:p>
          </p:txBody>
        </p:sp>
        <p:sp>
          <p:nvSpPr>
            <p:cNvPr id="91" name="Freeform 127"/>
            <p:cNvSpPr/>
            <p:nvPr/>
          </p:nvSpPr>
          <p:spPr bwMode="gray">
            <a:xfrm>
              <a:off x="2736" y="2154"/>
              <a:ext cx="464" cy="664"/>
            </a:xfrm>
            <a:custGeom>
              <a:gdLst>
                <a:gd fmla="*/ 2 w 929" name="T0"/>
                <a:gd fmla="*/ 106 h 1329" name="T1"/>
                <a:gd fmla="*/ 21 w 929" name="T2"/>
                <a:gd fmla="*/ 126 h 1329" name="T3"/>
                <a:gd fmla="*/ 31 w 929" name="T4"/>
                <a:gd fmla="*/ 148 h 1329" name="T5"/>
                <a:gd fmla="*/ 26 w 929" name="T6"/>
                <a:gd fmla="*/ 170 h 1329" name="T7"/>
                <a:gd fmla="*/ 43 w 929" name="T8"/>
                <a:gd fmla="*/ 183 h 1329" name="T9"/>
                <a:gd fmla="*/ 68 w 929" name="T10"/>
                <a:gd fmla="*/ 187 h 1329" name="T11"/>
                <a:gd fmla="*/ 79 w 929" name="T12"/>
                <a:gd fmla="*/ 172 h 1329" name="T13"/>
                <a:gd fmla="*/ 78 w 929" name="T14"/>
                <a:gd fmla="*/ 153 h 1329" name="T15"/>
                <a:gd fmla="*/ 72 w 929" name="T16"/>
                <a:gd fmla="*/ 108 h 1329" name="T17"/>
                <a:gd fmla="*/ 92 w 929" name="T18"/>
                <a:gd fmla="*/ 113 h 1329" name="T19"/>
                <a:gd fmla="*/ 109 w 929" name="T20"/>
                <a:gd fmla="*/ 126 h 1329" name="T21"/>
                <a:gd fmla="*/ 143 w 929" name="T22"/>
                <a:gd fmla="*/ 150 h 1329" name="T23"/>
                <a:gd fmla="*/ 140 w 929" name="T24"/>
                <a:gd fmla="*/ 174 h 1329" name="T25"/>
                <a:gd fmla="*/ 112 w 929" name="T26"/>
                <a:gd fmla="*/ 189 h 1329" name="T27"/>
                <a:gd fmla="*/ 99 w 929" name="T28"/>
                <a:gd fmla="*/ 204 h 1329" name="T29"/>
                <a:gd fmla="*/ 71 w 929" name="T30"/>
                <a:gd fmla="*/ 199 h 1329" name="T31"/>
                <a:gd fmla="*/ 65 w 929" name="T32"/>
                <a:gd fmla="*/ 222 h 1329" name="T33"/>
                <a:gd fmla="*/ 70 w 929" name="T34"/>
                <a:gd fmla="*/ 249 h 1329" name="T35"/>
                <a:gd fmla="*/ 48 w 929" name="T36"/>
                <a:gd fmla="*/ 267 h 1329" name="T37"/>
                <a:gd fmla="*/ 53 w 929" name="T38"/>
                <a:gd fmla="*/ 285 h 1329" name="T39"/>
                <a:gd fmla="*/ 63 w 929" name="T40"/>
                <a:gd fmla="*/ 304 h 1329" name="T41"/>
                <a:gd fmla="*/ 110 w 929" name="T42"/>
                <a:gd fmla="*/ 308 h 1329" name="T43"/>
                <a:gd fmla="*/ 142 w 929" name="T44"/>
                <a:gd fmla="*/ 313 h 1329" name="T45"/>
                <a:gd fmla="*/ 172 w 929" name="T46"/>
                <a:gd fmla="*/ 324 h 1329" name="T47"/>
                <a:gd fmla="*/ 188 w 929" name="T48"/>
                <a:gd fmla="*/ 330 h 1329" name="T49"/>
                <a:gd fmla="*/ 181 w 929" name="T50"/>
                <a:gd fmla="*/ 308 h 1329" name="T51"/>
                <a:gd fmla="*/ 202 w 929" name="T52"/>
                <a:gd fmla="*/ 290 h 1329" name="T53"/>
                <a:gd fmla="*/ 178 w 929" name="T54"/>
                <a:gd fmla="*/ 276 h 1329" name="T55"/>
                <a:gd fmla="*/ 200 w 929" name="T56"/>
                <a:gd fmla="*/ 270 h 1329" name="T57"/>
                <a:gd fmla="*/ 231 w 929" name="T58"/>
                <a:gd fmla="*/ 266 h 1329" name="T59"/>
                <a:gd fmla="*/ 218 w 929" name="T60"/>
                <a:gd fmla="*/ 241 h 1329" name="T61"/>
                <a:gd fmla="*/ 202 w 929" name="T62"/>
                <a:gd fmla="*/ 211 h 1329" name="T63"/>
                <a:gd fmla="*/ 210 w 929" name="T64"/>
                <a:gd fmla="*/ 167 h 1329" name="T65"/>
                <a:gd fmla="*/ 200 w 929" name="T66"/>
                <a:gd fmla="*/ 112 h 1329" name="T67"/>
                <a:gd fmla="*/ 196 w 929" name="T68"/>
                <a:gd fmla="*/ 65 h 1329" name="T69"/>
                <a:gd fmla="*/ 214 w 929" name="T70"/>
                <a:gd fmla="*/ 21 h 1329" name="T71"/>
                <a:gd fmla="*/ 206 w 929" name="T72"/>
                <a:gd fmla="*/ 0 h 1329" name="T73"/>
                <a:gd fmla="*/ 182 w 929" name="T74"/>
                <a:gd fmla="*/ 10 h 1329" name="T75"/>
                <a:gd fmla="*/ 164 w 929" name="T76"/>
                <a:gd fmla="*/ 44 h 1329" name="T77"/>
                <a:gd fmla="*/ 129 w 929" name="T78"/>
                <a:gd fmla="*/ 87 h 1329" name="T79"/>
                <a:gd fmla="*/ 99 w 929" name="T80"/>
                <a:gd fmla="*/ 84 h 1329" name="T81"/>
                <a:gd fmla="*/ 74 w 929" name="T82"/>
                <a:gd fmla="*/ 70 h 1329" name="T83"/>
                <a:gd fmla="*/ 72 w 929" name="T84"/>
                <a:gd fmla="*/ 42 h 1329" name="T85"/>
                <a:gd fmla="*/ 68 w 929" name="T86"/>
                <a:gd fmla="*/ 18 h 1329" name="T87"/>
                <a:gd fmla="*/ 43 w 929" name="T88"/>
                <a:gd fmla="*/ 42 h 1329" name="T89"/>
                <a:gd fmla="*/ 26 w 929" name="T90"/>
                <a:gd fmla="*/ 90 h 1329"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929" name="T138"/>
                <a:gd fmla="*/ 0 h 1329" name="T139"/>
                <a:gd fmla="*/ 929 w 929" name="T140"/>
                <a:gd fmla="*/ 1329 h 1329"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1329" w="9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tx1">
                  <a:lumMod val="85000"/>
                  <a:lumOff val="15000"/>
                </a:schemeClr>
              </a:solidFill>
              <a:prstDash val="solid"/>
              <a:round/>
            </a:ln>
          </p:spPr>
          <p:txBody>
            <a:bodyPr/>
            <a:lstStyle/>
            <a:p>
              <a:pPr eaLnBrk="1" fontAlgn="auto" hangingPunct="1">
                <a:buFont charset="0" panose="020b0604020202020204" pitchFamily="34" typeface="Arial"/>
                <a:buNone/>
                <a:defRPr/>
              </a:pPr>
              <a:endParaRPr altLang="en-US" lang="zh-CN" noProof="1" sz="2400">
                <a:solidFill>
                  <a:prstClr val="black"/>
                </a:solidFill>
                <a:latin typeface="+mj-ea"/>
                <a:ea typeface="+mj-ea"/>
              </a:endParaRPr>
            </a:p>
          </p:txBody>
        </p:sp>
        <p:sp>
          <p:nvSpPr>
            <p:cNvPr id="92" name="Freeform 128"/>
            <p:cNvSpPr/>
            <p:nvPr/>
          </p:nvSpPr>
          <p:spPr bwMode="gray">
            <a:xfrm>
              <a:off x="3987" y="3238"/>
              <a:ext cx="121" cy="305"/>
            </a:xfrm>
            <a:custGeom>
              <a:gdLst>
                <a:gd fmla="*/ 43 w 242" name="T0"/>
                <a:gd fmla="*/ 1 h 610" name="T1"/>
                <a:gd fmla="*/ 39 w 242" name="T2"/>
                <a:gd fmla="*/ 6 h 610" name="T3"/>
                <a:gd fmla="*/ 33 w 242" name="T4"/>
                <a:gd fmla="*/ 11 h 610" name="T5"/>
                <a:gd fmla="*/ 28 w 242" name="T6"/>
                <a:gd fmla="*/ 16 h 610" name="T7"/>
                <a:gd fmla="*/ 22 w 242" name="T8"/>
                <a:gd fmla="*/ 24 h 610" name="T9"/>
                <a:gd fmla="*/ 19 w 242" name="T10"/>
                <a:gd fmla="*/ 30 h 610" name="T11"/>
                <a:gd fmla="*/ 16 w 242" name="T12"/>
                <a:gd fmla="*/ 37 h 610" name="T13"/>
                <a:gd fmla="*/ 11 w 242" name="T14"/>
                <a:gd fmla="*/ 47 h 610" name="T15"/>
                <a:gd fmla="*/ 5 w 242" name="T16"/>
                <a:gd fmla="*/ 58 h 610" name="T17"/>
                <a:gd fmla="*/ 1 w 242" name="T18"/>
                <a:gd fmla="*/ 67 h 610" name="T19"/>
                <a:gd fmla="*/ 1 w 242" name="T20"/>
                <a:gd fmla="*/ 77 h 610" name="T21"/>
                <a:gd fmla="*/ 4 w 242" name="T22"/>
                <a:gd fmla="*/ 88 h 610" name="T23"/>
                <a:gd fmla="*/ 5 w 242" name="T24"/>
                <a:gd fmla="*/ 99 h 610" name="T25"/>
                <a:gd fmla="*/ 3 w 242" name="T26"/>
                <a:gd fmla="*/ 108 h 610" name="T27"/>
                <a:gd fmla="*/ 6 w 242" name="T28"/>
                <a:gd fmla="*/ 114 h 610" name="T29"/>
                <a:gd fmla="*/ 15 w 242" name="T30"/>
                <a:gd fmla="*/ 119 h 610" name="T31"/>
                <a:gd fmla="*/ 22 w 242" name="T32"/>
                <a:gd fmla="*/ 129 h 610" name="T33"/>
                <a:gd fmla="*/ 28 w 242" name="T34"/>
                <a:gd fmla="*/ 135 h 610" name="T35"/>
                <a:gd fmla="*/ 33 w 242" name="T36"/>
                <a:gd fmla="*/ 139 h 610" name="T37"/>
                <a:gd fmla="*/ 35 w 242" name="T38"/>
                <a:gd fmla="*/ 146 h 610" name="T39"/>
                <a:gd fmla="*/ 37 w 242" name="T40"/>
                <a:gd fmla="*/ 152 h 610" name="T41"/>
                <a:gd fmla="*/ 41 w 242" name="T42"/>
                <a:gd fmla="*/ 152 h 610" name="T43"/>
                <a:gd fmla="*/ 42 w 242" name="T44"/>
                <a:gd fmla="*/ 146 h 610" name="T45"/>
                <a:gd fmla="*/ 42 w 242" name="T46"/>
                <a:gd fmla="*/ 135 h 610" name="T47"/>
                <a:gd fmla="*/ 45 w 242" name="T48"/>
                <a:gd fmla="*/ 123 h 610" name="T49"/>
                <a:gd fmla="*/ 51 w 242" name="T50"/>
                <a:gd fmla="*/ 114 h 610" name="T51"/>
                <a:gd fmla="*/ 55 w 242" name="T52"/>
                <a:gd fmla="*/ 103 h 610" name="T53"/>
                <a:gd fmla="*/ 57 w 242" name="T54"/>
                <a:gd fmla="*/ 86 h 610" name="T55"/>
                <a:gd fmla="*/ 58 w 242" name="T56"/>
                <a:gd fmla="*/ 66 h 610" name="T57"/>
                <a:gd fmla="*/ 58 w 242" name="T58"/>
                <a:gd fmla="*/ 51 h 610" name="T59"/>
                <a:gd fmla="*/ 60 w 242" name="T60"/>
                <a:gd fmla="*/ 39 h 610" name="T61"/>
                <a:gd fmla="*/ 60 w 242" name="T62"/>
                <a:gd fmla="*/ 28 h 610" name="T63"/>
                <a:gd fmla="*/ 56 w 242" name="T64"/>
                <a:gd fmla="*/ 19 h 610" name="T65"/>
                <a:gd fmla="*/ 52 w 242" name="T66"/>
                <a:gd fmla="*/ 10 h 610" name="T67"/>
                <a:gd fmla="*/ 47 w 242" name="T68"/>
                <a:gd fmla="*/ 2 h 610" name="T69"/>
                <a:gd fmla="*/ 44 w 242" name="T70"/>
                <a:gd fmla="*/ 0 h 610"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242" name="T108"/>
                <a:gd fmla="*/ 0 h 610" name="T109"/>
                <a:gd fmla="*/ 242 w 242" name="T110"/>
                <a:gd fmla="*/ 610 h 610"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610" w="241">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tx1">
                  <a:lumMod val="85000"/>
                  <a:lumOff val="15000"/>
                </a:schemeClr>
              </a:solidFill>
              <a:prstDash val="solid"/>
              <a:round/>
            </a:ln>
          </p:spPr>
          <p:txBody>
            <a:bodyPr/>
            <a:lstStyle/>
            <a:p>
              <a:pPr eaLnBrk="1" fontAlgn="auto" hangingPunct="1">
                <a:buFont charset="0" panose="020b0604020202020204" pitchFamily="34" typeface="Arial"/>
                <a:buNone/>
                <a:defRPr/>
              </a:pPr>
              <a:endParaRPr altLang="en-US" lang="zh-CN" noProof="1" sz="2400">
                <a:solidFill>
                  <a:prstClr val="black"/>
                </a:solidFill>
                <a:latin typeface="+mj-ea"/>
                <a:ea typeface="+mj-ea"/>
              </a:endParaRPr>
            </a:p>
          </p:txBody>
        </p:sp>
      </p:grpSp>
      <p:cxnSp>
        <p:nvCxnSpPr>
          <p:cNvPr id="93" name="直接连接符 92"/>
          <p:cNvCxnSpPr/>
          <p:nvPr/>
        </p:nvCxnSpPr>
        <p:spPr>
          <a:xfrm>
            <a:off x="5286375" y="3248025"/>
            <a:ext cx="336550" cy="3302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5622925" y="3578225"/>
            <a:ext cx="1641475" cy="11113"/>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4391025" y="3883025"/>
            <a:ext cx="336550" cy="3317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V="1">
            <a:off x="4727575" y="4203700"/>
            <a:ext cx="2536825" cy="11113"/>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5140325" y="4837113"/>
            <a:ext cx="420688" cy="27305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5561013" y="4837113"/>
            <a:ext cx="1703387"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4321175" y="5472113"/>
            <a:ext cx="336550" cy="3302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4657725" y="5802313"/>
            <a:ext cx="260667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1" name="矩形 100"/>
          <p:cNvSpPr/>
          <p:nvPr/>
        </p:nvSpPr>
        <p:spPr>
          <a:xfrm>
            <a:off x="5895975" y="3235324"/>
            <a:ext cx="1358349" cy="345228"/>
          </a:xfrm>
          <a:prstGeom prst="rect">
            <a:avLst/>
          </a:prstGeom>
        </p:spPr>
        <p:txBody>
          <a:bodyPr bIns="60981" lIns="121962" rIns="121962" tIns="60981" wrap="none">
            <a:spAutoFit/>
          </a:bodyPr>
          <a:lstStyle/>
          <a:p>
            <a:pPr eaLnBrk="1" fontAlgn="auto" hangingPunct="1">
              <a:buFont charset="0" panose="020b0604020202020204" pitchFamily="34" typeface="Arial"/>
              <a:buNone/>
              <a:defRPr/>
            </a:pPr>
            <a:r>
              <a:rPr altLang="en-US" lang="zh-CN" noProof="1" sz="1465">
                <a:solidFill>
                  <a:prstClr val="black"/>
                </a:solidFill>
                <a:latin typeface="+mj-ea"/>
                <a:ea typeface="+mj-ea"/>
              </a:rPr>
              <a:t>点击添加文本</a:t>
            </a:r>
          </a:p>
        </p:txBody>
      </p:sp>
      <p:sp>
        <p:nvSpPr>
          <p:cNvPr id="102" name="矩形 101"/>
          <p:cNvSpPr/>
          <p:nvPr/>
        </p:nvSpPr>
        <p:spPr>
          <a:xfrm>
            <a:off x="5895975" y="3856038"/>
            <a:ext cx="1358349" cy="345228"/>
          </a:xfrm>
          <a:prstGeom prst="rect">
            <a:avLst/>
          </a:prstGeom>
        </p:spPr>
        <p:txBody>
          <a:bodyPr bIns="60981" lIns="121962" rIns="121962" tIns="60981" wrap="none">
            <a:spAutoFit/>
          </a:bodyPr>
          <a:lstStyle/>
          <a:p>
            <a:pPr eaLnBrk="1" fontAlgn="auto" hangingPunct="1">
              <a:buFont charset="0" panose="020b0604020202020204" pitchFamily="34" typeface="Arial"/>
              <a:buNone/>
              <a:defRPr/>
            </a:pPr>
            <a:r>
              <a:rPr altLang="en-US" lang="zh-CN" noProof="1" sz="1465">
                <a:solidFill>
                  <a:prstClr val="black"/>
                </a:solidFill>
                <a:latin typeface="+mj-ea"/>
                <a:ea typeface="+mj-ea"/>
              </a:rPr>
              <a:t>点击添加文本</a:t>
            </a:r>
          </a:p>
        </p:txBody>
      </p:sp>
      <p:sp>
        <p:nvSpPr>
          <p:cNvPr id="103" name="矩形 102"/>
          <p:cNvSpPr/>
          <p:nvPr/>
        </p:nvSpPr>
        <p:spPr>
          <a:xfrm>
            <a:off x="5895975" y="4492625"/>
            <a:ext cx="1358349" cy="345228"/>
          </a:xfrm>
          <a:prstGeom prst="rect">
            <a:avLst/>
          </a:prstGeom>
        </p:spPr>
        <p:txBody>
          <a:bodyPr bIns="60981" lIns="121962" rIns="121962" tIns="60981" wrap="none">
            <a:spAutoFit/>
          </a:bodyPr>
          <a:lstStyle/>
          <a:p>
            <a:pPr eaLnBrk="1" fontAlgn="auto" hangingPunct="1">
              <a:buFont charset="0" panose="020b0604020202020204" pitchFamily="34" typeface="Arial"/>
              <a:buNone/>
              <a:defRPr/>
            </a:pPr>
            <a:r>
              <a:rPr altLang="en-US" lang="zh-CN" noProof="1" sz="1465">
                <a:solidFill>
                  <a:prstClr val="black"/>
                </a:solidFill>
                <a:latin typeface="+mj-ea"/>
                <a:ea typeface="+mj-ea"/>
              </a:rPr>
              <a:t>点击添加文本</a:t>
            </a:r>
          </a:p>
        </p:txBody>
      </p:sp>
      <p:sp>
        <p:nvSpPr>
          <p:cNvPr id="104" name="矩形 103"/>
          <p:cNvSpPr/>
          <p:nvPr/>
        </p:nvSpPr>
        <p:spPr>
          <a:xfrm>
            <a:off x="5895975" y="5451475"/>
            <a:ext cx="1358349" cy="345228"/>
          </a:xfrm>
          <a:prstGeom prst="rect">
            <a:avLst/>
          </a:prstGeom>
        </p:spPr>
        <p:txBody>
          <a:bodyPr bIns="60981" lIns="121962" rIns="121962" tIns="60981" wrap="none">
            <a:spAutoFit/>
          </a:bodyPr>
          <a:lstStyle/>
          <a:p>
            <a:pPr eaLnBrk="1" fontAlgn="auto" hangingPunct="1">
              <a:buFont charset="0" panose="020b0604020202020204" pitchFamily="34" typeface="Arial"/>
              <a:buNone/>
              <a:defRPr/>
            </a:pPr>
            <a:r>
              <a:rPr altLang="en-US" lang="zh-CN" noProof="1" sz="1465">
                <a:solidFill>
                  <a:prstClr val="black"/>
                </a:solidFill>
                <a:latin typeface="+mj-ea"/>
                <a:ea typeface="+mj-ea"/>
              </a:rPr>
              <a:t>点击添加文本</a:t>
            </a:r>
          </a:p>
        </p:txBody>
      </p:sp>
      <p:sp>
        <p:nvSpPr>
          <p:cNvPr id="105" name="TextBox 81"/>
          <p:cNvSpPr txBox="1"/>
          <p:nvPr/>
        </p:nvSpPr>
        <p:spPr>
          <a:xfrm>
            <a:off x="8116889" y="2660650"/>
            <a:ext cx="2971800" cy="2237884"/>
          </a:xfrm>
          <a:prstGeom prst="rect">
            <a:avLst/>
          </a:prstGeom>
          <a:noFill/>
        </p:spPr>
        <p:txBody>
          <a:bodyPr bIns="60981" lIns="121962" rIns="121962" tIns="60981">
            <a:spAutoFit/>
          </a:bodyPr>
          <a:lstStyle/>
          <a:p>
            <a:pPr eaLnBrk="1" fontAlgn="auto" hangingPunct="1">
              <a:lnSpc>
                <a:spcPct val="130000"/>
              </a:lnSpc>
              <a:buFont charset="0" panose="020b0604020202020204" pitchFamily="34" typeface="Arial"/>
              <a:buNone/>
              <a:defRPr/>
            </a:pPr>
            <a:r>
              <a:rPr altLang="en-US" lang="zh-CN" noProof="1" sz="1335">
                <a:solidFill>
                  <a:prstClr val="black">
                    <a:lumMod val="65000"/>
                    <a:lumOff val="35000"/>
                  </a:prstClr>
                </a:solidFill>
                <a:latin typeface="+mj-ea"/>
                <a:ea typeface="+mj-ea"/>
              </a:rPr>
              <a:t>      您的内容打在这里，或者通过复制您的文本后，在此框中选择粘贴，并选择只保留文字。您的内容打在这里，或者通过复制您的文本后，在此框中选择粘贴，并选择只保留文字。</a:t>
            </a:r>
          </a:p>
          <a:p>
            <a:pPr eaLnBrk="1" fontAlgn="auto" hangingPunct="1">
              <a:lnSpc>
                <a:spcPct val="130000"/>
              </a:lnSpc>
              <a:buFont charset="0" panose="020b0604020202020204" pitchFamily="34" typeface="Arial"/>
              <a:buNone/>
              <a:defRPr/>
            </a:pPr>
            <a:r>
              <a:rPr altLang="en-US" lang="zh-CN" noProof="1" sz="1335">
                <a:solidFill>
                  <a:prstClr val="black">
                    <a:lumMod val="65000"/>
                    <a:lumOff val="35000"/>
                  </a:prstClr>
                </a:solidFill>
                <a:latin typeface="+mj-ea"/>
                <a:ea typeface="+mj-ea"/>
              </a:rPr>
              <a:t>      您的内容打在这里，或者通过复制您的文本后，在此框中选择粘贴，并选择只保留文字。</a:t>
            </a:r>
          </a:p>
        </p:txBody>
      </p:sp>
      <p:sp>
        <p:nvSpPr>
          <p:cNvPr id="106" name="圆角矩形 105"/>
          <p:cNvSpPr/>
          <p:nvPr/>
        </p:nvSpPr>
        <p:spPr>
          <a:xfrm>
            <a:off x="7977188" y="2162175"/>
            <a:ext cx="3263900" cy="3965575"/>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solidFill>
                <a:prstClr val="white"/>
              </a:solidFill>
              <a:latin typeface="+mj-ea"/>
              <a:ea typeface="+mj-ea"/>
            </a:endParaRPr>
          </a:p>
        </p:txBody>
      </p:sp>
      <p:grpSp>
        <p:nvGrpSpPr>
          <p:cNvPr id="107" name="组合 106"/>
          <p:cNvGrpSpPr/>
          <p:nvPr/>
        </p:nvGrpSpPr>
        <p:grpSpPr>
          <a:xfrm>
            <a:off x="8655050" y="1903413"/>
            <a:ext cx="1808163" cy="576262"/>
            <a:chOff x="814328" y="3219334"/>
            <a:chExt cx="1356392" cy="432536"/>
          </a:xfrm>
        </p:grpSpPr>
        <p:grpSp>
          <p:nvGrpSpPr>
            <p:cNvPr id="108" name="组合 107"/>
            <p:cNvGrpSpPr/>
            <p:nvPr/>
          </p:nvGrpSpPr>
          <p:grpSpPr>
            <a:xfrm>
              <a:off x="814328" y="3219334"/>
              <a:ext cx="1356392" cy="432536"/>
              <a:chOff x="4304043" y="1286668"/>
              <a:chExt cx="3837944" cy="2757793"/>
            </a:xfrm>
            <a:effectLst>
              <a:outerShdw algn="tr" blurRad="381000" dir="8100000" dist="254000" rotWithShape="0">
                <a:prstClr val="black">
                  <a:alpha val="40000"/>
                </a:prstClr>
              </a:outerShdw>
            </a:effectLst>
          </p:grpSpPr>
          <p:sp>
            <p:nvSpPr>
              <p:cNvPr id="110" name="圆角矩形 10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solidFill>
                    <a:prstClr val="white"/>
                  </a:solidFill>
                  <a:latin typeface="+mj-ea"/>
                  <a:ea typeface="+mj-ea"/>
                </a:endParaRPr>
              </a:p>
            </p:txBody>
          </p:sp>
          <p:sp>
            <p:nvSpPr>
              <p:cNvPr id="111" name="圆角矩形 110"/>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solidFill>
                    <a:prstClr val="white"/>
                  </a:solidFill>
                  <a:latin typeface="+mj-ea"/>
                  <a:ea typeface="+mj-ea"/>
                </a:endParaRPr>
              </a:p>
            </p:txBody>
          </p:sp>
        </p:grpSp>
        <p:sp>
          <p:nvSpPr>
            <p:cNvPr id="109" name="TextBox 102"/>
            <p:cNvSpPr txBox="1"/>
            <p:nvPr/>
          </p:nvSpPr>
          <p:spPr>
            <a:xfrm>
              <a:off x="831000" y="3331341"/>
              <a:ext cx="1323048" cy="213337"/>
            </a:xfrm>
            <a:prstGeom prst="rect">
              <a:avLst/>
            </a:prstGeom>
            <a:noFill/>
          </p:spPr>
          <p:txBody>
            <a:bodyPr bIns="0" lIns="0" rIns="0" tIns="0">
              <a:spAutoFit/>
            </a:bodyPr>
            <a:lstStyle>
              <a:defPPr>
                <a:defRPr lang="zh-CN"/>
              </a:defPPr>
              <a:lvl1pPr algn="ctr">
                <a:defRPr b="1" sz="1400">
                  <a:solidFill>
                    <a:schemeClr val="bg1"/>
                  </a:solidFill>
                  <a:latin charset="-122" panose="020b0503020204020204" pitchFamily="34" typeface="微软雅黑"/>
                  <a:ea charset="-122" panose="020b0503020204020204" pitchFamily="34" typeface="微软雅黑"/>
                </a:defRPr>
              </a:lvl1pPr>
            </a:lstStyle>
            <a:p>
              <a:pPr eaLnBrk="1" fontAlgn="auto" hangingPunct="1">
                <a:buFont charset="0" panose="020b0604020202020204" pitchFamily="34" typeface="Arial"/>
                <a:buNone/>
                <a:defRPr/>
              </a:pPr>
              <a:r>
                <a:rPr altLang="en-US" lang="zh-CN" noProof="1" smtClean="0" sz="1865">
                  <a:solidFill>
                    <a:srgbClr val="080808"/>
                  </a:solidFill>
                  <a:latin typeface="+mj-ea"/>
                  <a:ea typeface="+mj-ea"/>
                </a:rPr>
                <a:t>标题内容</a:t>
              </a:r>
            </a:p>
          </p:txBody>
        </p:sp>
      </p:grpSp>
      <p:sp>
        <p:nvSpPr>
          <p:cNvPr id="87" name="Text Box 18"/>
          <p:cNvSpPr txBox="1">
            <a:spLocks noChangeArrowheads="1"/>
          </p:cNvSpPr>
          <p:nvPr/>
        </p:nvSpPr>
        <p:spPr bwMode="gray">
          <a:xfrm>
            <a:off x="3840163" y="488950"/>
            <a:ext cx="4511675" cy="5996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fontAlgn="auto">
              <a:buFont charset="0" panose="020b0604020202020204" pitchFamily="34" typeface="Arial"/>
              <a:buNone/>
              <a:defRPr/>
            </a:pPr>
            <a:r>
              <a:rPr altLang="en-US" lang="zh-CN" noProof="1" smtClean="0" sz="3335">
                <a:solidFill>
                  <a:srgbClr val="333333"/>
                </a:solidFill>
                <a:latin charset="-122" panose="020b0503020204020204" pitchFamily="34" typeface="微软雅黑"/>
                <a:ea charset="-122" panose="020b0503020204020204" pitchFamily="34" typeface="微软雅黑"/>
              </a:rPr>
              <a:t>点击添加标题文字内容</a:t>
            </a: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plit orient="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8000" fill="hold" id="5" nodeType="afterEffect" presetClass="entr" presetID="2" presetSubtype="8">
                                  <p:stCondLst>
                                    <p:cond delay="0"/>
                                  </p:stCondLst>
                                  <p:childTnLst>
                                    <p:set>
                                      <p:cBhvr>
                                        <p:cTn dur="1" fill="hold" id="6">
                                          <p:stCondLst>
                                            <p:cond delay="0"/>
                                          </p:stCondLst>
                                        </p:cTn>
                                        <p:tgtEl>
                                          <p:spTgt spid="28"/>
                                        </p:tgtEl>
                                        <p:attrNameLst>
                                          <p:attrName>style.visibility</p:attrName>
                                        </p:attrNameLst>
                                      </p:cBhvr>
                                      <p:to>
                                        <p:strVal val="visible"/>
                                      </p:to>
                                    </p:set>
                                    <p:anim calcmode="lin" valueType="num">
                                      <p:cBhvr>
                                        <p:cTn dur="1000" fill="hold" id="7"/>
                                        <p:tgtEl>
                                          <p:spTgt spid="28"/>
                                        </p:tgtEl>
                                        <p:attrNameLst>
                                          <p:attrName>ppt_x</p:attrName>
                                        </p:attrNameLst>
                                      </p:cBhvr>
                                      <p:tavLst>
                                        <p:tav tm="0">
                                          <p:val>
                                            <p:strVal val="0-#ppt_w/2"/>
                                          </p:val>
                                        </p:tav>
                                        <p:tav tm="100000">
                                          <p:val>
                                            <p:strVal val="#ppt_x"/>
                                          </p:val>
                                        </p:tav>
                                      </p:tavLst>
                                    </p:anim>
                                    <p:anim calcmode="lin" valueType="num">
                                      <p:cBhvr>
                                        <p:cTn dur="1000" fill="hold" id="8"/>
                                        <p:tgtEl>
                                          <p:spTgt spid="28"/>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000"/>
                            </p:stCondLst>
                            <p:childTnLst>
                              <p:par>
                                <p:cTn fill="hold" id="10" nodeType="afterEffect" presetClass="entr" presetID="10" presetSubtype="0">
                                  <p:stCondLst>
                                    <p:cond delay="0"/>
                                  </p:stCondLst>
                                  <p:childTnLst>
                                    <p:set>
                                      <p:cBhvr>
                                        <p:cTn dur="1" fill="hold" id="11">
                                          <p:stCondLst>
                                            <p:cond delay="0"/>
                                          </p:stCondLst>
                                        </p:cTn>
                                        <p:tgtEl>
                                          <p:spTgt spid="93"/>
                                        </p:tgtEl>
                                        <p:attrNameLst>
                                          <p:attrName>style.visibility</p:attrName>
                                        </p:attrNameLst>
                                      </p:cBhvr>
                                      <p:to>
                                        <p:strVal val="visible"/>
                                      </p:to>
                                    </p:set>
                                    <p:animEffect filter="fade" transition="in">
                                      <p:cBhvr>
                                        <p:cTn dur="500" id="12"/>
                                        <p:tgtEl>
                                          <p:spTgt spid="93"/>
                                        </p:tgtEl>
                                      </p:cBhvr>
                                    </p:animEffect>
                                  </p:childTnLst>
                                </p:cTn>
                              </p:par>
                              <p:par>
                                <p:cTn fill="hold" id="13" nodeType="withEffect" presetClass="entr" presetID="10" presetSubtype="0">
                                  <p:stCondLst>
                                    <p:cond delay="0"/>
                                  </p:stCondLst>
                                  <p:childTnLst>
                                    <p:set>
                                      <p:cBhvr>
                                        <p:cTn dur="1" fill="hold" id="14">
                                          <p:stCondLst>
                                            <p:cond delay="0"/>
                                          </p:stCondLst>
                                        </p:cTn>
                                        <p:tgtEl>
                                          <p:spTgt spid="94"/>
                                        </p:tgtEl>
                                        <p:attrNameLst>
                                          <p:attrName>style.visibility</p:attrName>
                                        </p:attrNameLst>
                                      </p:cBhvr>
                                      <p:to>
                                        <p:strVal val="visible"/>
                                      </p:to>
                                    </p:set>
                                    <p:animEffect filter="fade" transition="in">
                                      <p:cBhvr>
                                        <p:cTn dur="500" id="15"/>
                                        <p:tgtEl>
                                          <p:spTgt spid="94"/>
                                        </p:tgtEl>
                                      </p:cBhvr>
                                    </p:animEffect>
                                  </p:childTnLst>
                                </p:cTn>
                              </p:par>
                              <p:par>
                                <p:cTn fill="hold" id="16" nodeType="withEffect" presetClass="entr" presetID="10" presetSubtype="0">
                                  <p:stCondLst>
                                    <p:cond delay="0"/>
                                  </p:stCondLst>
                                  <p:childTnLst>
                                    <p:set>
                                      <p:cBhvr>
                                        <p:cTn dur="1" fill="hold" id="17">
                                          <p:stCondLst>
                                            <p:cond delay="0"/>
                                          </p:stCondLst>
                                        </p:cTn>
                                        <p:tgtEl>
                                          <p:spTgt spid="95"/>
                                        </p:tgtEl>
                                        <p:attrNameLst>
                                          <p:attrName>style.visibility</p:attrName>
                                        </p:attrNameLst>
                                      </p:cBhvr>
                                      <p:to>
                                        <p:strVal val="visible"/>
                                      </p:to>
                                    </p:set>
                                    <p:animEffect filter="fade" transition="in">
                                      <p:cBhvr>
                                        <p:cTn dur="500" id="18"/>
                                        <p:tgtEl>
                                          <p:spTgt spid="95"/>
                                        </p:tgtEl>
                                      </p:cBhvr>
                                    </p:animEffect>
                                  </p:childTnLst>
                                </p:cTn>
                              </p:par>
                              <p:par>
                                <p:cTn fill="hold" id="19" nodeType="withEffect" presetClass="entr" presetID="10" presetSubtype="0">
                                  <p:stCondLst>
                                    <p:cond delay="0"/>
                                  </p:stCondLst>
                                  <p:childTnLst>
                                    <p:set>
                                      <p:cBhvr>
                                        <p:cTn dur="1" fill="hold" id="20">
                                          <p:stCondLst>
                                            <p:cond delay="0"/>
                                          </p:stCondLst>
                                        </p:cTn>
                                        <p:tgtEl>
                                          <p:spTgt spid="96"/>
                                        </p:tgtEl>
                                        <p:attrNameLst>
                                          <p:attrName>style.visibility</p:attrName>
                                        </p:attrNameLst>
                                      </p:cBhvr>
                                      <p:to>
                                        <p:strVal val="visible"/>
                                      </p:to>
                                    </p:set>
                                    <p:animEffect filter="fade" transition="in">
                                      <p:cBhvr>
                                        <p:cTn dur="500" id="21"/>
                                        <p:tgtEl>
                                          <p:spTgt spid="96"/>
                                        </p:tgtEl>
                                      </p:cBhvr>
                                    </p:animEffect>
                                  </p:childTnLst>
                                </p:cTn>
                              </p:par>
                              <p:par>
                                <p:cTn fill="hold" id="22" nodeType="withEffect" presetClass="entr" presetID="10" presetSubtype="0">
                                  <p:stCondLst>
                                    <p:cond delay="0"/>
                                  </p:stCondLst>
                                  <p:childTnLst>
                                    <p:set>
                                      <p:cBhvr>
                                        <p:cTn dur="1" fill="hold" id="23">
                                          <p:stCondLst>
                                            <p:cond delay="0"/>
                                          </p:stCondLst>
                                        </p:cTn>
                                        <p:tgtEl>
                                          <p:spTgt spid="97"/>
                                        </p:tgtEl>
                                        <p:attrNameLst>
                                          <p:attrName>style.visibility</p:attrName>
                                        </p:attrNameLst>
                                      </p:cBhvr>
                                      <p:to>
                                        <p:strVal val="visible"/>
                                      </p:to>
                                    </p:set>
                                    <p:animEffect filter="fade" transition="in">
                                      <p:cBhvr>
                                        <p:cTn dur="500" id="24"/>
                                        <p:tgtEl>
                                          <p:spTgt spid="97"/>
                                        </p:tgtEl>
                                      </p:cBhvr>
                                    </p:animEffect>
                                  </p:childTnLst>
                                </p:cTn>
                              </p:par>
                              <p:par>
                                <p:cTn fill="hold" id="25" nodeType="withEffect" presetClass="entr" presetID="10" presetSubtype="0">
                                  <p:stCondLst>
                                    <p:cond delay="0"/>
                                  </p:stCondLst>
                                  <p:childTnLst>
                                    <p:set>
                                      <p:cBhvr>
                                        <p:cTn dur="1" fill="hold" id="26">
                                          <p:stCondLst>
                                            <p:cond delay="0"/>
                                          </p:stCondLst>
                                        </p:cTn>
                                        <p:tgtEl>
                                          <p:spTgt spid="98"/>
                                        </p:tgtEl>
                                        <p:attrNameLst>
                                          <p:attrName>style.visibility</p:attrName>
                                        </p:attrNameLst>
                                      </p:cBhvr>
                                      <p:to>
                                        <p:strVal val="visible"/>
                                      </p:to>
                                    </p:set>
                                    <p:animEffect filter="fade" transition="in">
                                      <p:cBhvr>
                                        <p:cTn dur="500" id="27"/>
                                        <p:tgtEl>
                                          <p:spTgt spid="98"/>
                                        </p:tgtEl>
                                      </p:cBhvr>
                                    </p:animEffect>
                                  </p:childTnLst>
                                </p:cTn>
                              </p:par>
                              <p:par>
                                <p:cTn fill="hold" id="28" nodeType="withEffect" presetClass="entr" presetID="10" presetSubtype="0">
                                  <p:stCondLst>
                                    <p:cond delay="0"/>
                                  </p:stCondLst>
                                  <p:childTnLst>
                                    <p:set>
                                      <p:cBhvr>
                                        <p:cTn dur="1" fill="hold" id="29">
                                          <p:stCondLst>
                                            <p:cond delay="0"/>
                                          </p:stCondLst>
                                        </p:cTn>
                                        <p:tgtEl>
                                          <p:spTgt spid="99"/>
                                        </p:tgtEl>
                                        <p:attrNameLst>
                                          <p:attrName>style.visibility</p:attrName>
                                        </p:attrNameLst>
                                      </p:cBhvr>
                                      <p:to>
                                        <p:strVal val="visible"/>
                                      </p:to>
                                    </p:set>
                                    <p:animEffect filter="fade" transition="in">
                                      <p:cBhvr>
                                        <p:cTn dur="500" id="30"/>
                                        <p:tgtEl>
                                          <p:spTgt spid="99"/>
                                        </p:tgtEl>
                                      </p:cBhvr>
                                    </p:animEffect>
                                  </p:childTnLst>
                                </p:cTn>
                              </p:par>
                              <p:par>
                                <p:cTn fill="hold" id="31" nodeType="withEffect" presetClass="entr" presetID="10" presetSubtype="0">
                                  <p:stCondLst>
                                    <p:cond delay="0"/>
                                  </p:stCondLst>
                                  <p:childTnLst>
                                    <p:set>
                                      <p:cBhvr>
                                        <p:cTn dur="1" fill="hold" id="32">
                                          <p:stCondLst>
                                            <p:cond delay="0"/>
                                          </p:stCondLst>
                                        </p:cTn>
                                        <p:tgtEl>
                                          <p:spTgt spid="100"/>
                                        </p:tgtEl>
                                        <p:attrNameLst>
                                          <p:attrName>style.visibility</p:attrName>
                                        </p:attrNameLst>
                                      </p:cBhvr>
                                      <p:to>
                                        <p:strVal val="visible"/>
                                      </p:to>
                                    </p:set>
                                    <p:animEffect filter="fade" transition="in">
                                      <p:cBhvr>
                                        <p:cTn dur="500" id="33"/>
                                        <p:tgtEl>
                                          <p:spTgt spid="100"/>
                                        </p:tgtEl>
                                      </p:cBhvr>
                                    </p:animEffect>
                                  </p:childTnLst>
                                </p:cTn>
                              </p:par>
                              <p:par>
                                <p:cTn fill="hold" grpId="0" id="34" nodeType="withEffect" presetClass="entr" presetID="10" presetSubtype="0">
                                  <p:stCondLst>
                                    <p:cond delay="0"/>
                                  </p:stCondLst>
                                  <p:childTnLst>
                                    <p:set>
                                      <p:cBhvr>
                                        <p:cTn dur="1" fill="hold" id="35">
                                          <p:stCondLst>
                                            <p:cond delay="0"/>
                                          </p:stCondLst>
                                        </p:cTn>
                                        <p:tgtEl>
                                          <p:spTgt spid="104"/>
                                        </p:tgtEl>
                                        <p:attrNameLst>
                                          <p:attrName>style.visibility</p:attrName>
                                        </p:attrNameLst>
                                      </p:cBhvr>
                                      <p:to>
                                        <p:strVal val="visible"/>
                                      </p:to>
                                    </p:set>
                                    <p:animEffect filter="fade" transition="in">
                                      <p:cBhvr>
                                        <p:cTn dur="500" id="36"/>
                                        <p:tgtEl>
                                          <p:spTgt spid="104"/>
                                        </p:tgtEl>
                                      </p:cBhvr>
                                    </p:animEffect>
                                  </p:childTnLst>
                                </p:cTn>
                              </p:par>
                              <p:par>
                                <p:cTn fill="hold" grpId="0" id="37" nodeType="withEffect" presetClass="entr" presetID="10" presetSubtype="0">
                                  <p:stCondLst>
                                    <p:cond delay="0"/>
                                  </p:stCondLst>
                                  <p:childTnLst>
                                    <p:set>
                                      <p:cBhvr>
                                        <p:cTn dur="1" fill="hold" id="38">
                                          <p:stCondLst>
                                            <p:cond delay="0"/>
                                          </p:stCondLst>
                                        </p:cTn>
                                        <p:tgtEl>
                                          <p:spTgt spid="103"/>
                                        </p:tgtEl>
                                        <p:attrNameLst>
                                          <p:attrName>style.visibility</p:attrName>
                                        </p:attrNameLst>
                                      </p:cBhvr>
                                      <p:to>
                                        <p:strVal val="visible"/>
                                      </p:to>
                                    </p:set>
                                    <p:animEffect filter="fade" transition="in">
                                      <p:cBhvr>
                                        <p:cTn dur="500" id="39"/>
                                        <p:tgtEl>
                                          <p:spTgt spid="103"/>
                                        </p:tgtEl>
                                      </p:cBhvr>
                                    </p:animEffect>
                                  </p:childTnLst>
                                </p:cTn>
                              </p:par>
                              <p:par>
                                <p:cTn fill="hold" grpId="0" id="40" nodeType="withEffect" presetClass="entr" presetID="10" presetSubtype="0">
                                  <p:stCondLst>
                                    <p:cond delay="0"/>
                                  </p:stCondLst>
                                  <p:childTnLst>
                                    <p:set>
                                      <p:cBhvr>
                                        <p:cTn dur="1" fill="hold" id="41">
                                          <p:stCondLst>
                                            <p:cond delay="0"/>
                                          </p:stCondLst>
                                        </p:cTn>
                                        <p:tgtEl>
                                          <p:spTgt spid="102"/>
                                        </p:tgtEl>
                                        <p:attrNameLst>
                                          <p:attrName>style.visibility</p:attrName>
                                        </p:attrNameLst>
                                      </p:cBhvr>
                                      <p:to>
                                        <p:strVal val="visible"/>
                                      </p:to>
                                    </p:set>
                                    <p:animEffect filter="fade" transition="in">
                                      <p:cBhvr>
                                        <p:cTn dur="500" id="42"/>
                                        <p:tgtEl>
                                          <p:spTgt spid="102"/>
                                        </p:tgtEl>
                                      </p:cBhvr>
                                    </p:animEffect>
                                  </p:childTnLst>
                                </p:cTn>
                              </p:par>
                              <p:par>
                                <p:cTn fill="hold" grpId="0" id="43" nodeType="withEffect" presetClass="entr" presetID="10" presetSubtype="0">
                                  <p:stCondLst>
                                    <p:cond delay="0"/>
                                  </p:stCondLst>
                                  <p:childTnLst>
                                    <p:set>
                                      <p:cBhvr>
                                        <p:cTn dur="1" fill="hold" id="44">
                                          <p:stCondLst>
                                            <p:cond delay="0"/>
                                          </p:stCondLst>
                                        </p:cTn>
                                        <p:tgtEl>
                                          <p:spTgt spid="101"/>
                                        </p:tgtEl>
                                        <p:attrNameLst>
                                          <p:attrName>style.visibility</p:attrName>
                                        </p:attrNameLst>
                                      </p:cBhvr>
                                      <p:to>
                                        <p:strVal val="visible"/>
                                      </p:to>
                                    </p:set>
                                    <p:animEffect filter="fade" transition="in">
                                      <p:cBhvr>
                                        <p:cTn dur="500" id="45"/>
                                        <p:tgtEl>
                                          <p:spTgt spid="101"/>
                                        </p:tgtEl>
                                      </p:cBhvr>
                                    </p:animEffect>
                                  </p:childTnLst>
                                </p:cTn>
                              </p:par>
                            </p:childTnLst>
                          </p:cTn>
                        </p:par>
                        <p:par>
                          <p:cTn fill="hold" id="46" nodeType="afterGroup">
                            <p:stCondLst>
                              <p:cond delay="1500"/>
                            </p:stCondLst>
                            <p:childTnLst>
                              <p:par>
                                <p:cTn fill="hold" id="47" nodeType="afterEffect" presetClass="entr" presetID="53" presetSubtype="0">
                                  <p:stCondLst>
                                    <p:cond delay="0"/>
                                  </p:stCondLst>
                                  <p:childTnLst>
                                    <p:set>
                                      <p:cBhvr>
                                        <p:cTn dur="1" fill="hold" id="48">
                                          <p:stCondLst>
                                            <p:cond delay="0"/>
                                          </p:stCondLst>
                                        </p:cTn>
                                        <p:tgtEl>
                                          <p:spTgt spid="107"/>
                                        </p:tgtEl>
                                        <p:attrNameLst>
                                          <p:attrName>style.visibility</p:attrName>
                                        </p:attrNameLst>
                                      </p:cBhvr>
                                      <p:to>
                                        <p:strVal val="visible"/>
                                      </p:to>
                                    </p:set>
                                    <p:anim calcmode="lin" valueType="num">
                                      <p:cBhvr>
                                        <p:cTn dur="500" fill="hold" id="49"/>
                                        <p:tgtEl>
                                          <p:spTgt spid="107"/>
                                        </p:tgtEl>
                                        <p:attrNameLst>
                                          <p:attrName>ppt_w</p:attrName>
                                        </p:attrNameLst>
                                      </p:cBhvr>
                                      <p:tavLst>
                                        <p:tav tm="0">
                                          <p:val>
                                            <p:fltVal val="0"/>
                                          </p:val>
                                        </p:tav>
                                        <p:tav tm="100000">
                                          <p:val>
                                            <p:strVal val="#ppt_w"/>
                                          </p:val>
                                        </p:tav>
                                      </p:tavLst>
                                    </p:anim>
                                    <p:anim calcmode="lin" valueType="num">
                                      <p:cBhvr>
                                        <p:cTn dur="500" fill="hold" id="50"/>
                                        <p:tgtEl>
                                          <p:spTgt spid="107"/>
                                        </p:tgtEl>
                                        <p:attrNameLst>
                                          <p:attrName>ppt_h</p:attrName>
                                        </p:attrNameLst>
                                      </p:cBhvr>
                                      <p:tavLst>
                                        <p:tav tm="0">
                                          <p:val>
                                            <p:fltVal val="0"/>
                                          </p:val>
                                        </p:tav>
                                        <p:tav tm="100000">
                                          <p:val>
                                            <p:strVal val="#ppt_h"/>
                                          </p:val>
                                        </p:tav>
                                      </p:tavLst>
                                    </p:anim>
                                    <p:animEffect filter="fade" transition="in">
                                      <p:cBhvr>
                                        <p:cTn dur="500" id="51"/>
                                        <p:tgtEl>
                                          <p:spTgt spid="107"/>
                                        </p:tgtEl>
                                      </p:cBhvr>
                                    </p:animEffect>
                                  </p:childTnLst>
                                </p:cTn>
                              </p:par>
                            </p:childTnLst>
                          </p:cTn>
                        </p:par>
                        <p:par>
                          <p:cTn fill="hold" id="52" nodeType="afterGroup">
                            <p:stCondLst>
                              <p:cond delay="2000"/>
                            </p:stCondLst>
                            <p:childTnLst>
                              <p:par>
                                <p:cTn fill="hold" grpId="0" id="53" nodeType="afterEffect" presetClass="entr" presetID="22" presetSubtype="8">
                                  <p:stCondLst>
                                    <p:cond delay="0"/>
                                  </p:stCondLst>
                                  <p:iterate type="lt">
                                    <p:tmPct val="30000"/>
                                  </p:iterate>
                                  <p:childTnLst>
                                    <p:set>
                                      <p:cBhvr>
                                        <p:cTn dur="1" fill="hold" id="54">
                                          <p:stCondLst>
                                            <p:cond delay="0"/>
                                          </p:stCondLst>
                                        </p:cTn>
                                        <p:tgtEl>
                                          <p:spTgt spid="105"/>
                                        </p:tgtEl>
                                        <p:attrNameLst>
                                          <p:attrName>style.visibility</p:attrName>
                                        </p:attrNameLst>
                                      </p:cBhvr>
                                      <p:to>
                                        <p:strVal val="visible"/>
                                      </p:to>
                                    </p:set>
                                    <p:animEffect filter="wipe(left)" transition="in">
                                      <p:cBhvr>
                                        <p:cTn dur="50" id="55"/>
                                        <p:tgtEl>
                                          <p:spTgt spid="105"/>
                                        </p:tgtEl>
                                      </p:cBhvr>
                                    </p:animEffect>
                                  </p:childTnLst>
                                </p:cTn>
                              </p:par>
                              <p:par>
                                <p:cTn fill="hold" grpId="1" id="56" nodeType="withEffect" presetClass="emph" presetID="36" presetSubtype="0">
                                  <p:stCondLst>
                                    <p:cond delay="0"/>
                                  </p:stCondLst>
                                  <p:iterate type="lt">
                                    <p:tmPct val="30000"/>
                                  </p:iterate>
                                  <p:childTnLst>
                                    <p:animScale>
                                      <p:cBhvr>
                                        <p:cTn autoRev="1" dur="25" fill="hold" id="57">
                                          <p:stCondLst>
                                            <p:cond delay="0"/>
                                          </p:stCondLst>
                                        </p:cTn>
                                        <p:tgtEl>
                                          <p:spTgt spid="105"/>
                                        </p:tgtEl>
                                      </p:cBhvr>
                                      <p:to x="80000" y="100000"/>
                                    </p:animScale>
                                    <p:anim by="(#ppt_w*0.10)" calcmode="lin" valueType="num">
                                      <p:cBhvr>
                                        <p:cTn autoRev="1" dur="25" fill="hold" id="58">
                                          <p:stCondLst>
                                            <p:cond delay="0"/>
                                          </p:stCondLst>
                                        </p:cTn>
                                        <p:tgtEl>
                                          <p:spTgt spid="105"/>
                                        </p:tgtEl>
                                        <p:attrNameLst>
                                          <p:attrName>ppt_x</p:attrName>
                                        </p:attrNameLst>
                                      </p:cBhvr>
                                    </p:anim>
                                    <p:anim by="(-#ppt_w*0.10)" calcmode="lin" valueType="num">
                                      <p:cBhvr>
                                        <p:cTn autoRev="1" dur="25" fill="hold" id="59">
                                          <p:stCondLst>
                                            <p:cond delay="0"/>
                                          </p:stCondLst>
                                        </p:cTn>
                                        <p:tgtEl>
                                          <p:spTgt spid="105"/>
                                        </p:tgtEl>
                                        <p:attrNameLst>
                                          <p:attrName>ppt_y</p:attrName>
                                        </p:attrNameLst>
                                      </p:cBhvr>
                                    </p:anim>
                                    <p:animRot by="-480000">
                                      <p:cBhvr>
                                        <p:cTn autoRev="1" dur="25" fill="hold" id="60">
                                          <p:stCondLst>
                                            <p:cond delay="0"/>
                                          </p:stCondLst>
                                        </p:cTn>
                                        <p:tgtEl>
                                          <p:spTgt spid="105"/>
                                        </p:tgtEl>
                                        <p:attrNameLst>
                                          <p:attrName>r</p:attrName>
                                        </p:attrNameLst>
                                      </p:cBhvr>
                                    </p:animRot>
                                  </p:childTnLst>
                                </p:cTn>
                              </p:par>
                              <p:par>
                                <p:cTn fill="hold" grpId="0" id="61" nodeType="withEffect" presetClass="entr" presetID="21" presetSubtype="1">
                                  <p:stCondLst>
                                    <p:cond delay="0"/>
                                  </p:stCondLst>
                                  <p:childTnLst>
                                    <p:set>
                                      <p:cBhvr>
                                        <p:cTn dur="1" fill="hold" id="62">
                                          <p:stCondLst>
                                            <p:cond delay="0"/>
                                          </p:stCondLst>
                                        </p:cTn>
                                        <p:tgtEl>
                                          <p:spTgt spid="106"/>
                                        </p:tgtEl>
                                        <p:attrNameLst>
                                          <p:attrName>style.visibility</p:attrName>
                                        </p:attrNameLst>
                                      </p:cBhvr>
                                      <p:to>
                                        <p:strVal val="visible"/>
                                      </p:to>
                                    </p:set>
                                    <p:animEffect filter="wheel(1)" transition="in">
                                      <p:cBhvr>
                                        <p:cTn dur="1000" id="63"/>
                                        <p:tgtEl>
                                          <p:spTgt spid="10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1"/>
      <p:bldP grpId="0" spid="102"/>
      <p:bldP grpId="0" spid="103"/>
      <p:bldP grpId="0" spid="104"/>
      <p:bldP grpId="0" spid="105"/>
      <p:bldP grpId="1" spid="105"/>
      <p:bldP grpId="0" spid="106"/>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4"/>
          <a:stretch>
            <a:fillRect/>
          </a:stretch>
        </a:blipFill>
        <a:effectLst/>
      </p:bgPr>
    </p:bg>
    <p:spTree>
      <p:nvGrpSpPr>
        <p:cNvPr id="1" name=""/>
        <p:cNvGrpSpPr/>
        <p:nvPr/>
      </p:nvGrpSpPr>
      <p:grpSpPr>
        <a:xfrm>
          <a:off x="0" y="0"/>
          <a:ext cx="0" cy="0"/>
        </a:xfrm>
      </p:grpSpPr>
      <p:sp>
        <p:nvSpPr>
          <p:cNvPr id="87" name="Text Box 18"/>
          <p:cNvSpPr txBox="1">
            <a:spLocks noChangeArrowheads="1"/>
          </p:cNvSpPr>
          <p:nvPr/>
        </p:nvSpPr>
        <p:spPr bwMode="gray">
          <a:xfrm>
            <a:off x="3840163" y="488950"/>
            <a:ext cx="4511675" cy="5996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fontAlgn="auto">
              <a:buFont charset="0" panose="020b0604020202020204" pitchFamily="34" typeface="Arial"/>
              <a:buNone/>
              <a:defRPr/>
            </a:pPr>
            <a:r>
              <a:rPr altLang="en-US" lang="zh-CN" noProof="1" smtClean="0" sz="3335">
                <a:solidFill>
                  <a:srgbClr val="333333"/>
                </a:solidFill>
                <a:latin charset="-122" panose="020b0503020204020204" pitchFamily="34" typeface="微软雅黑"/>
                <a:ea charset="-122" panose="020b0503020204020204" pitchFamily="34" typeface="微软雅黑"/>
              </a:rPr>
              <a:t>点击添加标题文字内容</a:t>
            </a: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空心弧 3"/>
          <p:cNvSpPr/>
          <p:nvPr/>
        </p:nvSpPr>
        <p:spPr>
          <a:xfrm rot="5400000">
            <a:off x="514350" y="1876425"/>
            <a:ext cx="4191000" cy="3898900"/>
          </a:xfrm>
          <a:prstGeom prst="blockArc">
            <a:avLst>
              <a:gd fmla="val 10897210" name="adj1"/>
              <a:gd fmla="val 6953" name="adj2"/>
              <a:gd fmla="val 1246" name="adj3"/>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tIns="60954"/>
          <a:lstStyle/>
          <a:p>
            <a:pPr algn="ctr" defTabSz="913765" eaLnBrk="1" fontAlgn="auto" hangingPunct="1">
              <a:spcBef>
                <a:spcPct val="0"/>
              </a:spcBef>
              <a:spcAft>
                <a:spcPct val="0"/>
              </a:spcAft>
              <a:buFont charset="0" panose="020b0604020202020204" pitchFamily="34" typeface="Arial"/>
              <a:buNone/>
              <a:defRPr/>
            </a:pPr>
            <a:endParaRPr altLang="en-US" lang="zh-CN" noProof="1" sz="3320">
              <a:solidFill>
                <a:prstClr val="black"/>
              </a:solidFill>
              <a:latin typeface="+mj-ea"/>
              <a:ea typeface="+mj-ea"/>
              <a:cs charset="0" panose="020b0604020202020204" pitchFamily="34" typeface="Arial"/>
            </a:endParaRPr>
          </a:p>
        </p:txBody>
      </p:sp>
      <p:cxnSp>
        <p:nvCxnSpPr>
          <p:cNvPr id="5" name="直接连接符 4"/>
          <p:cNvCxnSpPr/>
          <p:nvPr/>
        </p:nvCxnSpPr>
        <p:spPr bwMode="auto">
          <a:xfrm>
            <a:off x="3422650" y="1989138"/>
            <a:ext cx="192246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bwMode="auto">
          <a:xfrm>
            <a:off x="3489325" y="5710238"/>
            <a:ext cx="1919288"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bwMode="auto">
          <a:xfrm>
            <a:off x="4584700" y="3251200"/>
            <a:ext cx="1779588"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endCxn id="34" idx="2"/>
          </p:cNvCxnSpPr>
          <p:nvPr/>
        </p:nvCxnSpPr>
        <p:spPr bwMode="auto">
          <a:xfrm>
            <a:off x="4392613" y="4564063"/>
            <a:ext cx="1920875"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9" name="矩形 8"/>
          <p:cNvSpPr>
            <a:spLocks noChangeArrowheads="1"/>
          </p:cNvSpPr>
          <p:nvPr/>
        </p:nvSpPr>
        <p:spPr bwMode="auto">
          <a:xfrm>
            <a:off x="6615112" y="1516063"/>
            <a:ext cx="1259816" cy="4267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54" lIns="121908" rIns="121908" tIns="60954" wrap="none">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en-US" lang="zh-CN" sz="2000">
                <a:solidFill>
                  <a:schemeClr val="accent1"/>
                </a:solidFill>
                <a:latin charset="-122" panose="02010600030101010101" pitchFamily="2" typeface="宋体"/>
              </a:rPr>
              <a:t>标题内容</a:t>
            </a:r>
          </a:p>
        </p:txBody>
      </p:sp>
      <p:sp>
        <p:nvSpPr>
          <p:cNvPr id="10" name="矩形 47"/>
          <p:cNvSpPr>
            <a:spLocks noChangeArrowheads="1"/>
          </p:cNvSpPr>
          <p:nvPr/>
        </p:nvSpPr>
        <p:spPr bwMode="auto">
          <a:xfrm>
            <a:off x="6575426" y="1825625"/>
            <a:ext cx="4057650" cy="732270"/>
          </a:xfrm>
          <a:prstGeom prst="rect">
            <a:avLst/>
          </a:prstGeom>
          <a:noFill/>
          <a:ln>
            <a:noFill/>
          </a:ln>
        </p:spPr>
        <p:txBody>
          <a:bodyPr bIns="60954" lIns="121908" rIns="121908" tIns="60954">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eaLnBrk="1" fontAlgn="auto" hangingPunct="1">
              <a:lnSpc>
                <a:spcPct val="150000"/>
              </a:lnSpc>
              <a:buFont charset="0" panose="020b0604020202020204" pitchFamily="34" typeface="Arial"/>
              <a:buNone/>
              <a:defRPr/>
            </a:pPr>
            <a:r>
              <a:rPr altLang="en-US" lang="zh-CN" noProof="1" sz="1335">
                <a:solidFill>
                  <a:prstClr val="black"/>
                </a:solidFill>
                <a:latin typeface="+mj-ea"/>
                <a:ea typeface="+mj-ea"/>
              </a:rPr>
              <a:t>点击输入简要文字内容，文字内容需概括精炼，不用多余的文字修饰，言简意赅的说明该项内容。</a:t>
            </a:r>
          </a:p>
        </p:txBody>
      </p:sp>
      <p:grpSp>
        <p:nvGrpSpPr>
          <p:cNvPr id="11" name="组合 10"/>
          <p:cNvGrpSpPr/>
          <p:nvPr/>
        </p:nvGrpSpPr>
        <p:grpSpPr>
          <a:xfrm>
            <a:off x="800100" y="2316163"/>
            <a:ext cx="3013075" cy="3013075"/>
            <a:chOff x="1103084" y="2155824"/>
            <a:chExt cx="3176815" cy="3176815"/>
          </a:xfrm>
        </p:grpSpPr>
        <p:sp>
          <p:nvSpPr>
            <p:cNvPr id="12" name="椭圆 11"/>
            <p:cNvSpPr/>
            <p:nvPr/>
          </p:nvSpPr>
          <p:spPr>
            <a:xfrm>
              <a:off x="1103084" y="2155824"/>
              <a:ext cx="3176815" cy="3176815"/>
            </a:xfrm>
            <a:prstGeom prst="ellipse">
              <a:avLst/>
            </a:prstGeom>
            <a:solidFill>
              <a:srgbClr val="CCD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eaLnBrk="1" fontAlgn="auto" hangingPunct="1">
                <a:spcBef>
                  <a:spcPct val="0"/>
                </a:spcBef>
                <a:spcAft>
                  <a:spcPct val="0"/>
                </a:spcAft>
                <a:buFont charset="0" panose="020b0604020202020204" pitchFamily="34" typeface="Arial"/>
                <a:buNone/>
                <a:defRPr/>
              </a:pPr>
              <a:endParaRPr altLang="en-US" lang="zh-CN" noProof="1" sz="2400">
                <a:solidFill>
                  <a:prstClr val="white"/>
                </a:solidFill>
                <a:latin typeface="+mj-ea"/>
                <a:ea typeface="+mj-ea"/>
                <a:cs charset="0" panose="020b0604020202020204" pitchFamily="34" typeface="Arial"/>
              </a:endParaRPr>
            </a:p>
          </p:txBody>
        </p:sp>
        <p:sp>
          <p:nvSpPr>
            <p:cNvPr id="13" name="椭圆 12"/>
            <p:cNvSpPr/>
            <p:nvPr/>
          </p:nvSpPr>
          <p:spPr>
            <a:xfrm>
              <a:off x="1281790" y="2334530"/>
              <a:ext cx="2819403" cy="2819403"/>
            </a:xfrm>
            <a:prstGeom prst="ellipse">
              <a:avLst/>
            </a:prstGeom>
            <a:blipFill dpi="0" rotWithShape="1">
              <a:blip r:embed="rId3"/>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eaLnBrk="1" fontAlgn="auto" hangingPunct="1">
                <a:spcBef>
                  <a:spcPct val="0"/>
                </a:spcBef>
                <a:spcAft>
                  <a:spcPct val="0"/>
                </a:spcAft>
                <a:buFont charset="0" panose="020b0604020202020204" pitchFamily="34" typeface="Arial"/>
                <a:buNone/>
                <a:defRPr/>
              </a:pPr>
              <a:endParaRPr altLang="en-US" lang="zh-CN" noProof="1" sz="2400">
                <a:solidFill>
                  <a:prstClr val="white"/>
                </a:solidFill>
                <a:latin typeface="+mj-ea"/>
                <a:ea typeface="+mj-ea"/>
                <a:cs charset="0" panose="020b0604020202020204" pitchFamily="34" typeface="Arial"/>
              </a:endParaRPr>
            </a:p>
          </p:txBody>
        </p:sp>
      </p:grpSp>
      <p:sp>
        <p:nvSpPr>
          <p:cNvPr id="14" name="椭圆 13"/>
          <p:cNvSpPr/>
          <p:nvPr/>
        </p:nvSpPr>
        <p:spPr>
          <a:xfrm>
            <a:off x="3119438" y="1700213"/>
            <a:ext cx="498475" cy="498475"/>
          </a:xfrm>
          <a:prstGeom prst="ellipse">
            <a:avLst/>
          </a:prstGeom>
          <a:solidFill>
            <a:schemeClr val="accent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r>
              <a:rPr altLang="zh-CN" lang="en-US" noProof="1" sz="2400">
                <a:solidFill>
                  <a:prstClr val="white"/>
                </a:solidFill>
                <a:latin typeface="+mj-ea"/>
                <a:ea typeface="+mj-ea"/>
              </a:rPr>
              <a:t>1</a:t>
            </a:r>
          </a:p>
        </p:txBody>
      </p:sp>
      <p:sp>
        <p:nvSpPr>
          <p:cNvPr id="15" name="椭圆 14"/>
          <p:cNvSpPr/>
          <p:nvPr/>
        </p:nvSpPr>
        <p:spPr>
          <a:xfrm>
            <a:off x="4175125" y="2981325"/>
            <a:ext cx="498475" cy="498475"/>
          </a:xfrm>
          <a:prstGeom prst="ellipse">
            <a:avLst/>
          </a:prstGeom>
          <a:solidFill>
            <a:schemeClr val="accent2"/>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r>
              <a:rPr altLang="zh-CN" lang="en-US" noProof="1" sz="2400">
                <a:solidFill>
                  <a:prstClr val="white"/>
                </a:solidFill>
                <a:latin typeface="+mj-ea"/>
                <a:ea typeface="+mj-ea"/>
              </a:rPr>
              <a:t>2</a:t>
            </a:r>
          </a:p>
        </p:txBody>
      </p:sp>
      <p:sp>
        <p:nvSpPr>
          <p:cNvPr id="16" name="椭圆 15"/>
          <p:cNvSpPr/>
          <p:nvPr/>
        </p:nvSpPr>
        <p:spPr>
          <a:xfrm>
            <a:off x="4148138" y="4292600"/>
            <a:ext cx="496887" cy="496888"/>
          </a:xfrm>
          <a:prstGeom prst="ellipse">
            <a:avLst/>
          </a:prstGeom>
          <a:solidFill>
            <a:schemeClr val="accent3"/>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r>
              <a:rPr altLang="zh-CN" lang="en-US" noProof="1" sz="2400">
                <a:solidFill>
                  <a:prstClr val="white"/>
                </a:solidFill>
                <a:latin typeface="+mj-ea"/>
                <a:ea typeface="+mj-ea"/>
              </a:rPr>
              <a:t>3</a:t>
            </a:r>
          </a:p>
        </p:txBody>
      </p:sp>
      <p:sp>
        <p:nvSpPr>
          <p:cNvPr id="17" name="椭圆 16"/>
          <p:cNvSpPr/>
          <p:nvPr/>
        </p:nvSpPr>
        <p:spPr>
          <a:xfrm>
            <a:off x="3119438" y="5426075"/>
            <a:ext cx="498475" cy="496888"/>
          </a:xfrm>
          <a:prstGeom prst="ellipse">
            <a:avLst/>
          </a:prstGeom>
          <a:solidFill>
            <a:schemeClr val="accent4"/>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r>
              <a:rPr altLang="zh-CN" lang="en-US" noProof="1" sz="2400">
                <a:solidFill>
                  <a:prstClr val="white"/>
                </a:solidFill>
                <a:latin typeface="+mj-ea"/>
                <a:ea typeface="+mj-ea"/>
              </a:rPr>
              <a:t>4</a:t>
            </a:r>
          </a:p>
        </p:txBody>
      </p:sp>
      <p:grpSp>
        <p:nvGrpSpPr>
          <p:cNvPr id="18" name="组合 17"/>
          <p:cNvGrpSpPr/>
          <p:nvPr/>
        </p:nvGrpSpPr>
        <p:grpSpPr>
          <a:xfrm>
            <a:off x="5319713" y="1419225"/>
            <a:ext cx="1144587" cy="1146175"/>
            <a:chOff x="3989630" y="984316"/>
            <a:chExt cx="858956" cy="858956"/>
          </a:xfrm>
        </p:grpSpPr>
        <p:grpSp>
          <p:nvGrpSpPr>
            <p:cNvPr id="19" name="组合 18"/>
            <p:cNvGrpSpPr/>
            <p:nvPr/>
          </p:nvGrpSpPr>
          <p:grpSpPr>
            <a:xfrm>
              <a:off x="3989630" y="984316"/>
              <a:ext cx="858956" cy="858956"/>
              <a:chOff x="304800" y="673100"/>
              <a:chExt cx="4000500" cy="4000500"/>
            </a:xfrm>
            <a:effectLst>
              <a:outerShdw algn="tr" blurRad="444500" dir="8100000" dist="254000" rotWithShape="0">
                <a:prstClr val="black">
                  <a:alpha val="50000"/>
                </a:prstClr>
              </a:outerShdw>
            </a:effectLst>
          </p:grpSpPr>
          <p:sp>
            <p:nvSpPr>
              <p:cNvPr id="23" name="同心圆 22"/>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solidFill>
                    <a:prstClr val="black"/>
                  </a:solidFill>
                  <a:latin typeface="+mj-ea"/>
                  <a:ea typeface="+mj-ea"/>
                </a:endParaRPr>
              </a:p>
            </p:txBody>
          </p:sp>
          <p:sp>
            <p:nvSpPr>
              <p:cNvPr id="24" name="椭圆 23"/>
              <p:cNvSpPr/>
              <p:nvPr/>
            </p:nvSpPr>
            <p:spPr>
              <a:xfrm>
                <a:off x="392112" y="760412"/>
                <a:ext cx="3825876" cy="3825876"/>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solidFill>
                    <a:prstClr val="white"/>
                  </a:solidFill>
                  <a:latin typeface="+mj-ea"/>
                  <a:ea typeface="+mj-ea"/>
                </a:endParaRPr>
              </a:p>
            </p:txBody>
          </p:sp>
        </p:grpSp>
        <p:grpSp>
          <p:nvGrpSpPr>
            <p:cNvPr id="49185" name="组合 54"/>
            <p:cNvGrpSpPr>
              <a:grpSpLocks noChangeAspect="1"/>
            </p:cNvGrpSpPr>
            <p:nvPr/>
          </p:nvGrpSpPr>
          <p:grpSpPr>
            <a:xfrm>
              <a:off x="4230408" y="1145668"/>
              <a:ext cx="389996" cy="469766"/>
              <a:chOff x="3452849" y="2667439"/>
              <a:chExt cx="239345" cy="288607"/>
            </a:xfrm>
          </p:grpSpPr>
          <p:sp>
            <p:nvSpPr>
              <p:cNvPr id="21" name="Freeform 846"/>
              <p:cNvSpPr/>
              <p:nvPr/>
            </p:nvSpPr>
            <p:spPr bwMode="auto">
              <a:xfrm>
                <a:off x="3452771" y="2721800"/>
                <a:ext cx="239082" cy="233889"/>
              </a:xfrm>
              <a:custGeom>
                <a:gdLst>
                  <a:gd fmla="*/ 29 w 48" name="T0"/>
                  <a:gd fmla="*/ 0 h 47" name="T1"/>
                  <a:gd fmla="*/ 29 w 48" name="T2"/>
                  <a:gd fmla="*/ 7 h 47" name="T3"/>
                  <a:gd fmla="*/ 41 w 48" name="T4"/>
                  <a:gd fmla="*/ 23 h 47" name="T5"/>
                  <a:gd fmla="*/ 24 w 48" name="T6"/>
                  <a:gd fmla="*/ 41 h 47" name="T7"/>
                  <a:gd fmla="*/ 6 w 48" name="T8"/>
                  <a:gd fmla="*/ 23 h 47" name="T9"/>
                  <a:gd fmla="*/ 18 w 48" name="T10"/>
                  <a:gd fmla="*/ 7 h 47" name="T11"/>
                  <a:gd fmla="*/ 18 w 48" name="T12"/>
                  <a:gd fmla="*/ 0 h 47" name="T13"/>
                  <a:gd fmla="*/ 0 w 48" name="T14"/>
                  <a:gd fmla="*/ 23 h 47" name="T15"/>
                  <a:gd fmla="*/ 24 w 48" name="T16"/>
                  <a:gd fmla="*/ 47 h 47" name="T17"/>
                  <a:gd fmla="*/ 48 w 48" name="T18"/>
                  <a:gd fmla="*/ 23 h 47" name="T19"/>
                  <a:gd fmla="*/ 29 w 48" name="T20"/>
                  <a:gd fmla="*/ 0 h 4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7" w="48">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chemeClr val="accent1"/>
              </a:solidFill>
              <a:ln>
                <a:noFill/>
              </a:ln>
            </p:spPr>
            <p:txBody>
              <a:bodyPr bIns="81280" lIns="162560" rIns="162560" tIns="81280"/>
              <a:lstStyle/>
              <a:p>
                <a:pPr defTabSz="913765" eaLnBrk="1" fontAlgn="auto" hangingPunct="1">
                  <a:spcBef>
                    <a:spcPct val="0"/>
                  </a:spcBef>
                  <a:spcAft>
                    <a:spcPct val="0"/>
                  </a:spcAft>
                  <a:buFont charset="0" panose="020b0604020202020204" pitchFamily="34" typeface="Arial"/>
                  <a:buNone/>
                  <a:defRPr/>
                </a:pPr>
                <a:endParaRPr altLang="en-US" lang="zh-CN" noProof="1" sz="3320">
                  <a:solidFill>
                    <a:prstClr val="black"/>
                  </a:solidFill>
                  <a:latin typeface="+mj-ea"/>
                  <a:ea typeface="+mj-ea"/>
                  <a:cs charset="0" panose="020b0604020202020204" pitchFamily="34" typeface="Arial"/>
                </a:endParaRPr>
              </a:p>
            </p:txBody>
          </p:sp>
          <p:sp>
            <p:nvSpPr>
              <p:cNvPr id="22" name="Freeform 847"/>
              <p:cNvSpPr/>
              <p:nvPr/>
            </p:nvSpPr>
            <p:spPr bwMode="auto">
              <a:xfrm>
                <a:off x="3547088" y="2667713"/>
                <a:ext cx="44600" cy="138871"/>
              </a:xfrm>
              <a:custGeom>
                <a:gdLst>
                  <a:gd fmla="*/ 7 w 9" name="T0"/>
                  <a:gd fmla="*/ 0 h 28" name="T1"/>
                  <a:gd fmla="*/ 2 w 9" name="T2"/>
                  <a:gd fmla="*/ 0 h 28" name="T3"/>
                  <a:gd fmla="*/ 0 w 9" name="T4"/>
                  <a:gd fmla="*/ 2 h 28" name="T5"/>
                  <a:gd fmla="*/ 0 w 9" name="T6"/>
                  <a:gd fmla="*/ 10 h 28" name="T7"/>
                  <a:gd fmla="*/ 0 w 9" name="T8"/>
                  <a:gd fmla="*/ 16 h 28" name="T9"/>
                  <a:gd fmla="*/ 0 w 9" name="T10"/>
                  <a:gd fmla="*/ 26 h 28" name="T11"/>
                  <a:gd fmla="*/ 2 w 9" name="T12"/>
                  <a:gd fmla="*/ 28 h 28" name="T13"/>
                  <a:gd fmla="*/ 7 w 9" name="T14"/>
                  <a:gd fmla="*/ 28 h 28" name="T15"/>
                  <a:gd fmla="*/ 9 w 9" name="T16"/>
                  <a:gd fmla="*/ 26 h 28" name="T17"/>
                  <a:gd fmla="*/ 9 w 9" name="T18"/>
                  <a:gd fmla="*/ 16 h 28" name="T19"/>
                  <a:gd fmla="*/ 9 w 9" name="T20"/>
                  <a:gd fmla="*/ 10 h 28" name="T21"/>
                  <a:gd fmla="*/ 9 w 9" name="T22"/>
                  <a:gd fmla="*/ 2 h 28" name="T23"/>
                  <a:gd fmla="*/ 7 w 9" name="T24"/>
                  <a:gd fmla="*/ 0 h 2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8" w="9">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chemeClr val="accent1"/>
              </a:solidFill>
              <a:ln>
                <a:noFill/>
              </a:ln>
            </p:spPr>
            <p:txBody>
              <a:bodyPr bIns="81280" lIns="162560" rIns="162560" tIns="81280"/>
              <a:lstStyle/>
              <a:p>
                <a:pPr defTabSz="913765" eaLnBrk="1" fontAlgn="auto" hangingPunct="1">
                  <a:spcBef>
                    <a:spcPct val="0"/>
                  </a:spcBef>
                  <a:spcAft>
                    <a:spcPct val="0"/>
                  </a:spcAft>
                  <a:buFont charset="0" panose="020b0604020202020204" pitchFamily="34" typeface="Arial"/>
                  <a:buNone/>
                  <a:defRPr/>
                </a:pPr>
                <a:endParaRPr altLang="en-US" lang="zh-CN" noProof="1" sz="3320">
                  <a:solidFill>
                    <a:prstClr val="black"/>
                  </a:solidFill>
                  <a:latin typeface="+mj-ea"/>
                  <a:ea typeface="+mj-ea"/>
                  <a:cs charset="0" panose="020b0604020202020204" pitchFamily="34" typeface="Arial"/>
                </a:endParaRPr>
              </a:p>
            </p:txBody>
          </p:sp>
        </p:grpSp>
      </p:grpSp>
      <p:grpSp>
        <p:nvGrpSpPr>
          <p:cNvPr id="25" name="组合 24"/>
          <p:cNvGrpSpPr/>
          <p:nvPr/>
        </p:nvGrpSpPr>
        <p:grpSpPr>
          <a:xfrm>
            <a:off x="6246813" y="2597150"/>
            <a:ext cx="1144587" cy="1146175"/>
            <a:chOff x="4684712" y="1948340"/>
            <a:chExt cx="858956" cy="858956"/>
          </a:xfrm>
        </p:grpSpPr>
        <p:grpSp>
          <p:nvGrpSpPr>
            <p:cNvPr id="26" name="组合 25"/>
            <p:cNvGrpSpPr/>
            <p:nvPr/>
          </p:nvGrpSpPr>
          <p:grpSpPr>
            <a:xfrm>
              <a:off x="4684712" y="1948340"/>
              <a:ext cx="858956" cy="858956"/>
              <a:chOff x="304800" y="673100"/>
              <a:chExt cx="4000500" cy="4000500"/>
            </a:xfrm>
            <a:effectLst>
              <a:outerShdw algn="tr" blurRad="444500" dir="8100000" dist="254000" rotWithShape="0">
                <a:prstClr val="black">
                  <a:alpha val="50000"/>
                </a:prstClr>
              </a:outerShdw>
            </a:effectLst>
          </p:grpSpPr>
          <p:sp>
            <p:nvSpPr>
              <p:cNvPr id="28" name="同心圆 2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solidFill>
                    <a:prstClr val="black"/>
                  </a:solidFill>
                  <a:latin typeface="+mj-ea"/>
                  <a:ea typeface="+mj-ea"/>
                </a:endParaRPr>
              </a:p>
            </p:txBody>
          </p:sp>
          <p:sp>
            <p:nvSpPr>
              <p:cNvPr id="29" name="椭圆 2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solidFill>
                    <a:prstClr val="white"/>
                  </a:solidFill>
                  <a:latin typeface="+mj-ea"/>
                  <a:ea typeface="+mj-ea"/>
                </a:endParaRPr>
              </a:p>
            </p:txBody>
          </p:sp>
        </p:grpSp>
        <p:sp>
          <p:nvSpPr>
            <p:cNvPr id="27" name="Freeform 168"/>
            <p:cNvSpPr>
              <a:spLocks noChangeAspect="1" noEditPoints="1"/>
            </p:cNvSpPr>
            <p:nvPr/>
          </p:nvSpPr>
          <p:spPr bwMode="auto">
            <a:xfrm>
              <a:off x="4918215" y="2221969"/>
              <a:ext cx="425308" cy="365235"/>
            </a:xfrm>
            <a:custGeom>
              <a:gdLst>
                <a:gd fmla="*/ 4 w 94" name="T0"/>
                <a:gd fmla="*/ 19 h 81" name="T1"/>
                <a:gd fmla="*/ 46 w 94" name="T2"/>
                <a:gd fmla="*/ 19 h 81" name="T3"/>
                <a:gd fmla="*/ 50 w 94" name="T4"/>
                <a:gd fmla="*/ 16 h 81" name="T5"/>
                <a:gd fmla="*/ 73 w 94" name="T6"/>
                <a:gd fmla="*/ 0 h 81" name="T7"/>
                <a:gd fmla="*/ 73 w 94" name="T8"/>
                <a:gd fmla="*/ 33 h 81" name="T9"/>
                <a:gd fmla="*/ 73 w 94" name="T10"/>
                <a:gd fmla="*/ 66 h 81" name="T11"/>
                <a:gd fmla="*/ 50 w 94" name="T12"/>
                <a:gd fmla="*/ 49 h 81" name="T13"/>
                <a:gd fmla="*/ 46 w 94" name="T14"/>
                <a:gd fmla="*/ 47 h 81" name="T15"/>
                <a:gd fmla="*/ 33 w 94" name="T16"/>
                <a:gd fmla="*/ 47 h 81" name="T17"/>
                <a:gd fmla="*/ 40 w 94" name="T18"/>
                <a:gd fmla="*/ 70 h 81" name="T19"/>
                <a:gd fmla="*/ 45 w 94" name="T20"/>
                <a:gd fmla="*/ 70 h 81" name="T21"/>
                <a:gd fmla="*/ 45 w 94" name="T22"/>
                <a:gd fmla="*/ 81 h 81" name="T23"/>
                <a:gd fmla="*/ 43 w 94" name="T24"/>
                <a:gd fmla="*/ 81 h 81" name="T25"/>
                <a:gd fmla="*/ 21 w 94" name="T26"/>
                <a:gd fmla="*/ 81 h 81" name="T27"/>
                <a:gd fmla="*/ 11 w 94" name="T28"/>
                <a:gd fmla="*/ 47 h 81" name="T29"/>
                <a:gd fmla="*/ 4 w 94" name="T30"/>
                <a:gd fmla="*/ 47 h 81" name="T31"/>
                <a:gd fmla="*/ 4 w 94" name="T32"/>
                <a:gd fmla="*/ 19 h 81" name="T33"/>
                <a:gd fmla="*/ 87 w 94" name="T34"/>
                <a:gd fmla="*/ 23 h 81" name="T35"/>
                <a:gd fmla="*/ 94 w 94" name="T36"/>
                <a:gd fmla="*/ 33 h 81" name="T37"/>
                <a:gd fmla="*/ 87 w 94" name="T38"/>
                <a:gd fmla="*/ 43 h 81" name="T39"/>
                <a:gd fmla="*/ 87 w 94" name="T40"/>
                <a:gd fmla="*/ 66 h 81" name="T41"/>
                <a:gd fmla="*/ 78 w 94" name="T42"/>
                <a:gd fmla="*/ 66 h 81" name="T43"/>
                <a:gd fmla="*/ 78 w 94" name="T44"/>
                <a:gd fmla="*/ 0 h 81" name="T45"/>
                <a:gd fmla="*/ 87 w 94" name="T46"/>
                <a:gd fmla="*/ 0 h 81" name="T47"/>
                <a:gd fmla="*/ 87 w 94" name="T48"/>
                <a:gd fmla="*/ 23 h 81" name="T49"/>
                <a:gd fmla="*/ 46 w 94" name="T50"/>
                <a:gd fmla="*/ 49 h 81" name="T51"/>
                <a:gd fmla="*/ 37 w 94" name="T52"/>
                <a:gd fmla="*/ 49 h 81" name="T53"/>
                <a:gd fmla="*/ 40 w 94" name="T54"/>
                <a:gd fmla="*/ 61 h 81" name="T55"/>
                <a:gd fmla="*/ 43 w 94" name="T56"/>
                <a:gd fmla="*/ 61 h 81" name="T57"/>
                <a:gd fmla="*/ 43 w 94" name="T58"/>
                <a:gd fmla="*/ 57 h 81" name="T59"/>
                <a:gd fmla="*/ 46 w 94" name="T60"/>
                <a:gd fmla="*/ 49 h 8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81" w="94">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accent2"/>
            </a:solidFill>
            <a:ln>
              <a:noFill/>
            </a:ln>
          </p:spPr>
          <p:txBody>
            <a:bodyPr bIns="81280" lIns="162560" rIns="162560" tIns="81280"/>
            <a:lstStyle/>
            <a:p>
              <a:pPr defTabSz="913765" eaLnBrk="1" fontAlgn="auto" hangingPunct="1">
                <a:spcBef>
                  <a:spcPct val="0"/>
                </a:spcBef>
                <a:spcAft>
                  <a:spcPct val="0"/>
                </a:spcAft>
                <a:buFont charset="0" panose="020b0604020202020204" pitchFamily="34" typeface="Arial"/>
                <a:buNone/>
                <a:defRPr/>
              </a:pPr>
              <a:endParaRPr altLang="en-US" lang="zh-CN" noProof="1" sz="3320">
                <a:solidFill>
                  <a:prstClr val="black"/>
                </a:solidFill>
                <a:latin typeface="+mj-ea"/>
                <a:ea typeface="+mj-ea"/>
                <a:cs charset="0" panose="020b0604020202020204" pitchFamily="34" typeface="Arial"/>
              </a:endParaRPr>
            </a:p>
          </p:txBody>
        </p:sp>
      </p:grpSp>
      <p:grpSp>
        <p:nvGrpSpPr>
          <p:cNvPr id="30" name="组合 29"/>
          <p:cNvGrpSpPr/>
          <p:nvPr/>
        </p:nvGrpSpPr>
        <p:grpSpPr>
          <a:xfrm>
            <a:off x="6288088" y="3992563"/>
            <a:ext cx="1144587" cy="1144587"/>
            <a:chOff x="4716016" y="2993953"/>
            <a:chExt cx="858956" cy="858956"/>
          </a:xfrm>
        </p:grpSpPr>
        <p:grpSp>
          <p:nvGrpSpPr>
            <p:cNvPr id="31" name="组合 30"/>
            <p:cNvGrpSpPr/>
            <p:nvPr/>
          </p:nvGrpSpPr>
          <p:grpSpPr>
            <a:xfrm>
              <a:off x="4716016" y="2993953"/>
              <a:ext cx="858956" cy="858956"/>
              <a:chOff x="304800" y="673100"/>
              <a:chExt cx="4000500" cy="4000500"/>
            </a:xfrm>
            <a:effectLst>
              <a:outerShdw algn="tr" blurRad="444500" dir="8100000" dist="254000" rotWithShape="0">
                <a:prstClr val="black">
                  <a:alpha val="50000"/>
                </a:prstClr>
              </a:outerShdw>
            </a:effectLst>
          </p:grpSpPr>
          <p:sp>
            <p:nvSpPr>
              <p:cNvPr id="33" name="同心圆 32"/>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solidFill>
                    <a:prstClr val="black"/>
                  </a:solidFill>
                  <a:latin typeface="+mj-ea"/>
                  <a:ea typeface="+mj-ea"/>
                </a:endParaRPr>
              </a:p>
            </p:txBody>
          </p:sp>
          <p:sp>
            <p:nvSpPr>
              <p:cNvPr id="34" name="椭圆 3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solidFill>
                    <a:prstClr val="white"/>
                  </a:solidFill>
                  <a:latin typeface="+mj-ea"/>
                  <a:ea typeface="+mj-ea"/>
                </a:endParaRPr>
              </a:p>
            </p:txBody>
          </p:sp>
        </p:grpSp>
        <p:sp>
          <p:nvSpPr>
            <p:cNvPr id="32" name="Freeform 203"/>
            <p:cNvSpPr>
              <a:spLocks noChangeAspect="1" noEditPoints="1"/>
            </p:cNvSpPr>
            <p:nvPr/>
          </p:nvSpPr>
          <p:spPr bwMode="auto">
            <a:xfrm>
              <a:off x="4973346" y="3241752"/>
              <a:ext cx="370506" cy="357402"/>
            </a:xfrm>
            <a:custGeom>
              <a:gdLst>
                <a:gd fmla="*/ 88 w 218" name="T0"/>
                <a:gd fmla="*/ 43 h 209" name="T1"/>
                <a:gd fmla="*/ 36 w 218" name="T2"/>
                <a:gd fmla="*/ 43 h 209" name="T3"/>
                <a:gd fmla="*/ 26 w 218" name="T4"/>
                <a:gd fmla="*/ 57 h 209" name="T5"/>
                <a:gd fmla="*/ 36 w 218" name="T6"/>
                <a:gd fmla="*/ 71 h 209" name="T7"/>
                <a:gd fmla="*/ 88 w 218" name="T8"/>
                <a:gd fmla="*/ 71 h 209" name="T9"/>
                <a:gd fmla="*/ 88 w 218" name="T10"/>
                <a:gd fmla="*/ 43 h 209" name="T11"/>
                <a:gd fmla="*/ 88 w 218" name="T12"/>
                <a:gd fmla="*/ 43 h 209" name="T13"/>
                <a:gd fmla="*/ 126 w 218" name="T14"/>
                <a:gd fmla="*/ 71 h 209" name="T15"/>
                <a:gd fmla="*/ 187 w 218" name="T16"/>
                <a:gd fmla="*/ 71 h 209" name="T17"/>
                <a:gd fmla="*/ 194 w 218" name="T18"/>
                <a:gd fmla="*/ 71 h 209" name="T19"/>
                <a:gd fmla="*/ 197 w 218" name="T20"/>
                <a:gd fmla="*/ 76 h 209" name="T21"/>
                <a:gd fmla="*/ 213 w 218" name="T22"/>
                <a:gd fmla="*/ 102 h 209" name="T23"/>
                <a:gd fmla="*/ 218 w 218" name="T24"/>
                <a:gd fmla="*/ 109 h 209" name="T25"/>
                <a:gd fmla="*/ 213 w 218" name="T26"/>
                <a:gd fmla="*/ 114 h 209" name="T27"/>
                <a:gd fmla="*/ 197 w 218" name="T28"/>
                <a:gd fmla="*/ 140 h 209" name="T29"/>
                <a:gd fmla="*/ 194 w 218" name="T30"/>
                <a:gd fmla="*/ 147 h 209" name="T31"/>
                <a:gd fmla="*/ 187 w 218" name="T32"/>
                <a:gd fmla="*/ 147 h 209" name="T33"/>
                <a:gd fmla="*/ 126 w 218" name="T34"/>
                <a:gd fmla="*/ 147 h 209" name="T35"/>
                <a:gd fmla="*/ 126 w 218" name="T36"/>
                <a:gd fmla="*/ 180 h 209" name="T37"/>
                <a:gd fmla="*/ 180 w 218" name="T38"/>
                <a:gd fmla="*/ 180 h 209" name="T39"/>
                <a:gd fmla="*/ 180 w 218" name="T40"/>
                <a:gd fmla="*/ 209 h 209" name="T41"/>
                <a:gd fmla="*/ 40 w 218" name="T42"/>
                <a:gd fmla="*/ 209 h 209" name="T43"/>
                <a:gd fmla="*/ 40 w 218" name="T44"/>
                <a:gd fmla="*/ 180 h 209" name="T45"/>
                <a:gd fmla="*/ 90 w 218" name="T46"/>
                <a:gd fmla="*/ 180 h 209" name="T47"/>
                <a:gd fmla="*/ 90 w 218" name="T48"/>
                <a:gd fmla="*/ 95 h 209" name="T49"/>
                <a:gd fmla="*/ 29 w 218" name="T50"/>
                <a:gd fmla="*/ 95 h 209" name="T51"/>
                <a:gd fmla="*/ 22 w 218" name="T52"/>
                <a:gd fmla="*/ 95 h 209" name="T53"/>
                <a:gd fmla="*/ 19 w 218" name="T54"/>
                <a:gd fmla="*/ 88 h 209" name="T55"/>
                <a:gd fmla="*/ 3 w 218" name="T56"/>
                <a:gd fmla="*/ 62 h 209" name="T57"/>
                <a:gd fmla="*/ 0 w 218" name="T58"/>
                <a:gd fmla="*/ 57 h 209" name="T59"/>
                <a:gd fmla="*/ 3 w 218" name="T60"/>
                <a:gd fmla="*/ 50 h 209" name="T61"/>
                <a:gd fmla="*/ 19 w 218" name="T62"/>
                <a:gd fmla="*/ 24 h 209" name="T63"/>
                <a:gd fmla="*/ 22 w 218" name="T64"/>
                <a:gd fmla="*/ 19 h 209" name="T65"/>
                <a:gd fmla="*/ 29 w 218" name="T66"/>
                <a:gd fmla="*/ 19 h 209" name="T67"/>
                <a:gd fmla="*/ 90 w 218" name="T68"/>
                <a:gd fmla="*/ 19 h 209" name="T69"/>
                <a:gd fmla="*/ 90 w 218" name="T70"/>
                <a:gd fmla="*/ 15 h 209" name="T71"/>
                <a:gd fmla="*/ 109 w 218" name="T72"/>
                <a:gd fmla="*/ 0 h 209" name="T73"/>
                <a:gd fmla="*/ 126 w 218" name="T74"/>
                <a:gd fmla="*/ 15 h 209" name="T75"/>
                <a:gd fmla="*/ 126 w 218" name="T76"/>
                <a:gd fmla="*/ 71 h 209" name="T77"/>
                <a:gd fmla="*/ 126 w 218" name="T78"/>
                <a:gd fmla="*/ 71 h 209" name="T79"/>
                <a:gd fmla="*/ 182 w 218" name="T80"/>
                <a:gd fmla="*/ 93 h 209" name="T81"/>
                <a:gd fmla="*/ 128 w 218" name="T82"/>
                <a:gd fmla="*/ 93 h 209" name="T83"/>
                <a:gd fmla="*/ 128 w 218" name="T84"/>
                <a:gd fmla="*/ 123 h 209" name="T85"/>
                <a:gd fmla="*/ 182 w 218" name="T86"/>
                <a:gd fmla="*/ 123 h 209" name="T87"/>
                <a:gd fmla="*/ 192 w 218" name="T88"/>
                <a:gd fmla="*/ 109 h 209" name="T89"/>
                <a:gd fmla="*/ 182 w 218" name="T90"/>
                <a:gd fmla="*/ 93 h 209"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09" w="218">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accent3"/>
            </a:solidFill>
            <a:ln>
              <a:noFill/>
            </a:ln>
          </p:spPr>
          <p:txBody>
            <a:bodyPr bIns="81280" lIns="162560" rIns="162560" tIns="81280"/>
            <a:lstStyle/>
            <a:p>
              <a:pPr defTabSz="913765" eaLnBrk="1" fontAlgn="auto" hangingPunct="1">
                <a:spcBef>
                  <a:spcPct val="0"/>
                </a:spcBef>
                <a:spcAft>
                  <a:spcPct val="0"/>
                </a:spcAft>
                <a:buFont charset="0" panose="020b0604020202020204" pitchFamily="34" typeface="Arial"/>
                <a:buNone/>
                <a:defRPr/>
              </a:pPr>
              <a:endParaRPr altLang="en-US" lang="zh-CN" noProof="1" sz="3320">
                <a:solidFill>
                  <a:prstClr val="black"/>
                </a:solidFill>
                <a:latin typeface="+mj-ea"/>
                <a:ea typeface="+mj-ea"/>
                <a:cs charset="0" panose="020b0604020202020204" pitchFamily="34" typeface="Arial"/>
              </a:endParaRPr>
            </a:p>
          </p:txBody>
        </p:sp>
      </p:grpSp>
      <p:grpSp>
        <p:nvGrpSpPr>
          <p:cNvPr id="35" name="组合 34"/>
          <p:cNvGrpSpPr/>
          <p:nvPr/>
        </p:nvGrpSpPr>
        <p:grpSpPr>
          <a:xfrm>
            <a:off x="5329238" y="5153025"/>
            <a:ext cx="1144587" cy="1144588"/>
            <a:chOff x="3996846" y="3864636"/>
            <a:chExt cx="858956" cy="858956"/>
          </a:xfrm>
        </p:grpSpPr>
        <p:grpSp>
          <p:nvGrpSpPr>
            <p:cNvPr id="36" name="组合 35"/>
            <p:cNvGrpSpPr/>
            <p:nvPr/>
          </p:nvGrpSpPr>
          <p:grpSpPr>
            <a:xfrm>
              <a:off x="3996846" y="3864636"/>
              <a:ext cx="858956" cy="858956"/>
              <a:chOff x="304800" y="673100"/>
              <a:chExt cx="4000500" cy="4000500"/>
            </a:xfrm>
            <a:effectLst>
              <a:outerShdw algn="tr" blurRad="444500" dir="8100000" dist="254000" rotWithShape="0">
                <a:prstClr val="black">
                  <a:alpha val="50000"/>
                </a:prstClr>
              </a:outerShdw>
            </a:effectLst>
          </p:grpSpPr>
          <p:sp>
            <p:nvSpPr>
              <p:cNvPr id="38" name="同心圆 3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solidFill>
                    <a:prstClr val="black"/>
                  </a:solidFill>
                  <a:latin typeface="+mj-ea"/>
                  <a:ea typeface="+mj-ea"/>
                </a:endParaRPr>
              </a:p>
            </p:txBody>
          </p:sp>
          <p:sp>
            <p:nvSpPr>
              <p:cNvPr id="39" name="椭圆 3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solidFill>
                    <a:prstClr val="white"/>
                  </a:solidFill>
                  <a:latin typeface="+mj-ea"/>
                  <a:ea typeface="+mj-ea"/>
                </a:endParaRPr>
              </a:p>
            </p:txBody>
          </p:sp>
        </p:grpSp>
        <p:sp>
          <p:nvSpPr>
            <p:cNvPr id="37" name="Freeform 110"/>
            <p:cNvSpPr>
              <a:spLocks noChangeAspect="1" noEditPoints="1"/>
            </p:cNvSpPr>
            <p:nvPr/>
          </p:nvSpPr>
          <p:spPr bwMode="auto">
            <a:xfrm>
              <a:off x="4212478" y="4064781"/>
              <a:ext cx="424117" cy="376463"/>
            </a:xfrm>
            <a:custGeom>
              <a:gdLst>
                <a:gd fmla="*/ 55 w 100" name="T0"/>
                <a:gd fmla="*/ 4 h 88" name="T1"/>
                <a:gd fmla="*/ 76 w 100" name="T2"/>
                <a:gd fmla="*/ 41 h 88" name="T3"/>
                <a:gd fmla="*/ 76 w 100" name="T4"/>
                <a:gd fmla="*/ 41 h 88" name="T5"/>
                <a:gd fmla="*/ 98 w 100" name="T6"/>
                <a:gd fmla="*/ 79 h 88" name="T7"/>
                <a:gd fmla="*/ 96 w 100" name="T8"/>
                <a:gd fmla="*/ 87 h 88" name="T9"/>
                <a:gd fmla="*/ 92 w 100" name="T10"/>
                <a:gd fmla="*/ 88 h 88" name="T11"/>
                <a:gd fmla="*/ 92 w 100" name="T12"/>
                <a:gd fmla="*/ 88 h 88" name="T13"/>
                <a:gd fmla="*/ 49 w 100" name="T14"/>
                <a:gd fmla="*/ 88 h 88" name="T15"/>
                <a:gd fmla="*/ 7 w 100" name="T16"/>
                <a:gd fmla="*/ 88 h 88" name="T17"/>
                <a:gd fmla="*/ 0 w 100" name="T18"/>
                <a:gd fmla="*/ 82 h 88" name="T19"/>
                <a:gd fmla="*/ 1 w 100" name="T20"/>
                <a:gd fmla="*/ 78 h 88" name="T21"/>
                <a:gd fmla="*/ 23 w 100" name="T22"/>
                <a:gd fmla="*/ 41 h 88" name="T23"/>
                <a:gd fmla="*/ 23 w 100" name="T24"/>
                <a:gd fmla="*/ 41 h 88" name="T25"/>
                <a:gd fmla="*/ 44 w 100" name="T26"/>
                <a:gd fmla="*/ 4 h 88" name="T27"/>
                <a:gd fmla="*/ 53 w 100" name="T28"/>
                <a:gd fmla="*/ 2 h 88" name="T29"/>
                <a:gd fmla="*/ 55 w 100" name="T30"/>
                <a:gd fmla="*/ 4 h 88" name="T31"/>
                <a:gd fmla="*/ 44 w 100" name="T32"/>
                <a:gd fmla="*/ 34 h 88" name="T33"/>
                <a:gd fmla="*/ 44 w 100" name="T34"/>
                <a:gd fmla="*/ 37 h 88" name="T35"/>
                <a:gd fmla="*/ 46 w 100" name="T36"/>
                <a:gd fmla="*/ 62 h 88" name="T37"/>
                <a:gd fmla="*/ 52 w 100" name="T38"/>
                <a:gd fmla="*/ 62 h 88" name="T39"/>
                <a:gd fmla="*/ 54 w 100" name="T40"/>
                <a:gd fmla="*/ 37 h 88" name="T41"/>
                <a:gd fmla="*/ 54 w 100" name="T42"/>
                <a:gd fmla="*/ 34 h 88" name="T43"/>
                <a:gd fmla="*/ 44 w 100" name="T44"/>
                <a:gd fmla="*/ 34 h 88" name="T45"/>
                <a:gd fmla="*/ 49 w 100" name="T46"/>
                <a:gd fmla="*/ 72 h 88" name="T47"/>
                <a:gd fmla="*/ 53 w 100" name="T48"/>
                <a:gd fmla="*/ 69 h 88" name="T49"/>
                <a:gd fmla="*/ 49 w 100" name="T50"/>
                <a:gd fmla="*/ 65 h 88" name="T51"/>
                <a:gd fmla="*/ 45 w 100" name="T52"/>
                <a:gd fmla="*/ 69 h 88" name="T53"/>
                <a:gd fmla="*/ 49 w 100" name="T54"/>
                <a:gd fmla="*/ 72 h 88" name="T55"/>
                <a:gd fmla="*/ 65 w 100" name="T56"/>
                <a:gd fmla="*/ 48 h 88" name="T57"/>
                <a:gd fmla="*/ 49 w 100" name="T58"/>
                <a:gd fmla="*/ 20 h 88" name="T59"/>
                <a:gd fmla="*/ 34 w 100" name="T60"/>
                <a:gd fmla="*/ 47 h 88" name="T61"/>
                <a:gd fmla="*/ 33 w 100" name="T62"/>
                <a:gd fmla="*/ 48 h 88" name="T63"/>
                <a:gd fmla="*/ 17 w 100" name="T64"/>
                <a:gd fmla="*/ 75 h 88" name="T65"/>
                <a:gd fmla="*/ 49 w 100" name="T66"/>
                <a:gd fmla="*/ 75 h 88" name="T67"/>
                <a:gd fmla="*/ 81 w 100" name="T68"/>
                <a:gd fmla="*/ 75 h 88" name="T69"/>
                <a:gd fmla="*/ 65 w 100" name="T70"/>
                <a:gd fmla="*/ 48 h 88" name="T71"/>
                <a:gd fmla="*/ 65 w 100" name="T72"/>
                <a:gd fmla="*/ 48 h 88"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88" w="100">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accent4"/>
            </a:solidFill>
            <a:ln>
              <a:noFill/>
            </a:ln>
          </p:spPr>
          <p:txBody>
            <a:bodyPr bIns="81280" lIns="162560" rIns="162560" tIns="81280"/>
            <a:lstStyle/>
            <a:p>
              <a:pPr defTabSz="913765" eaLnBrk="1" fontAlgn="auto" hangingPunct="1">
                <a:spcBef>
                  <a:spcPct val="0"/>
                </a:spcBef>
                <a:spcAft>
                  <a:spcPct val="0"/>
                </a:spcAft>
                <a:buFont charset="0" panose="020b0604020202020204" pitchFamily="34" typeface="Arial"/>
                <a:buNone/>
                <a:defRPr/>
              </a:pPr>
              <a:endParaRPr altLang="en-US" lang="zh-CN" noProof="1" sz="3320">
                <a:solidFill>
                  <a:prstClr val="black"/>
                </a:solidFill>
                <a:latin typeface="+mj-ea"/>
                <a:ea typeface="+mj-ea"/>
                <a:cs charset="0" panose="020b0604020202020204" pitchFamily="34" typeface="Arial"/>
              </a:endParaRPr>
            </a:p>
          </p:txBody>
        </p:sp>
      </p:grpSp>
      <p:sp>
        <p:nvSpPr>
          <p:cNvPr id="40" name="矩形 39"/>
          <p:cNvSpPr>
            <a:spLocks noChangeArrowheads="1"/>
          </p:cNvSpPr>
          <p:nvPr/>
        </p:nvSpPr>
        <p:spPr bwMode="auto">
          <a:xfrm>
            <a:off x="7478712" y="2662238"/>
            <a:ext cx="1259816" cy="4267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54" lIns="121908" rIns="121908" tIns="60954" wrap="none">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en-US" lang="zh-CN" sz="2000">
                <a:solidFill>
                  <a:schemeClr val="accent2"/>
                </a:solidFill>
                <a:latin charset="-122" panose="02010600030101010101" pitchFamily="2" typeface="宋体"/>
              </a:rPr>
              <a:t>标题内容</a:t>
            </a:r>
          </a:p>
        </p:txBody>
      </p:sp>
      <p:sp>
        <p:nvSpPr>
          <p:cNvPr id="41" name="矩形 47"/>
          <p:cNvSpPr>
            <a:spLocks noChangeArrowheads="1"/>
          </p:cNvSpPr>
          <p:nvPr/>
        </p:nvSpPr>
        <p:spPr bwMode="auto">
          <a:xfrm>
            <a:off x="7440612" y="2973388"/>
            <a:ext cx="4057650" cy="732270"/>
          </a:xfrm>
          <a:prstGeom prst="rect">
            <a:avLst/>
          </a:prstGeom>
          <a:noFill/>
          <a:ln>
            <a:noFill/>
          </a:ln>
        </p:spPr>
        <p:txBody>
          <a:bodyPr bIns="60954" lIns="121908" rIns="121908" tIns="60954">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eaLnBrk="1" fontAlgn="auto" hangingPunct="1">
              <a:lnSpc>
                <a:spcPct val="150000"/>
              </a:lnSpc>
              <a:buFont charset="0" panose="020b0604020202020204" pitchFamily="34" typeface="Arial"/>
              <a:buNone/>
              <a:defRPr/>
            </a:pPr>
            <a:r>
              <a:rPr altLang="en-US" lang="zh-CN" noProof="1" sz="1335">
                <a:solidFill>
                  <a:prstClr val="black"/>
                </a:solidFill>
                <a:latin typeface="+mj-ea"/>
                <a:ea typeface="+mj-ea"/>
              </a:rPr>
              <a:t>点击输入简要文字内容，文字内容需概括精炼，不用多余的文字修饰，言简意赅的说明该项内容。</a:t>
            </a:r>
          </a:p>
        </p:txBody>
      </p:sp>
      <p:sp>
        <p:nvSpPr>
          <p:cNvPr id="42" name="矩形 41"/>
          <p:cNvSpPr/>
          <p:nvPr/>
        </p:nvSpPr>
        <p:spPr>
          <a:xfrm>
            <a:off x="7578726" y="4037012"/>
            <a:ext cx="1259816" cy="426708"/>
          </a:xfrm>
          <a:prstGeom prst="rect">
            <a:avLst/>
          </a:prstGeom>
        </p:spPr>
        <p:txBody>
          <a:bodyPr bIns="60954" lIns="121908" rIns="121908" tIns="60954" wrap="none">
            <a:spAutoFit/>
          </a:bodyPr>
          <a:lstStyle/>
          <a:p>
            <a:pPr eaLnBrk="1" fontAlgn="auto" hangingPunct="1">
              <a:buFont charset="0" panose="020b0604020202020204" pitchFamily="34" typeface="Arial"/>
              <a:buNone/>
              <a:defRPr/>
            </a:pPr>
            <a:r>
              <a:rPr altLang="en-US" lang="zh-CN" noProof="1" sz="2000">
                <a:solidFill>
                  <a:schemeClr val="accent3"/>
                </a:solidFill>
                <a:latin typeface="+mj-ea"/>
                <a:ea typeface="+mj-ea"/>
              </a:rPr>
              <a:t>标题内容</a:t>
            </a:r>
          </a:p>
        </p:txBody>
      </p:sp>
      <p:sp>
        <p:nvSpPr>
          <p:cNvPr id="43" name="矩形 47"/>
          <p:cNvSpPr>
            <a:spLocks noChangeArrowheads="1"/>
          </p:cNvSpPr>
          <p:nvPr/>
        </p:nvSpPr>
        <p:spPr bwMode="auto">
          <a:xfrm>
            <a:off x="7539038" y="4348162"/>
            <a:ext cx="4057650" cy="732270"/>
          </a:xfrm>
          <a:prstGeom prst="rect">
            <a:avLst/>
          </a:prstGeom>
          <a:noFill/>
          <a:ln>
            <a:noFill/>
          </a:ln>
        </p:spPr>
        <p:txBody>
          <a:bodyPr bIns="60954" lIns="121908" rIns="121908" tIns="60954">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eaLnBrk="1" fontAlgn="auto" hangingPunct="1">
              <a:lnSpc>
                <a:spcPct val="150000"/>
              </a:lnSpc>
              <a:buFont charset="0" panose="020b0604020202020204" pitchFamily="34" typeface="Arial"/>
              <a:buNone/>
              <a:defRPr/>
            </a:pPr>
            <a:r>
              <a:rPr altLang="en-US" lang="zh-CN" noProof="1" sz="1335">
                <a:solidFill>
                  <a:prstClr val="black"/>
                </a:solidFill>
                <a:latin typeface="+mj-ea"/>
                <a:ea typeface="+mj-ea"/>
              </a:rPr>
              <a:t>点击输入简要文字内容，文字内容需概括精炼，不用多余的文字修饰，言简意赅的说明该项内容。</a:t>
            </a:r>
          </a:p>
        </p:txBody>
      </p:sp>
      <p:sp>
        <p:nvSpPr>
          <p:cNvPr id="44" name="矩形 43"/>
          <p:cNvSpPr/>
          <p:nvPr/>
        </p:nvSpPr>
        <p:spPr>
          <a:xfrm>
            <a:off x="6678612" y="5295900"/>
            <a:ext cx="1259816" cy="426708"/>
          </a:xfrm>
          <a:prstGeom prst="rect">
            <a:avLst/>
          </a:prstGeom>
        </p:spPr>
        <p:txBody>
          <a:bodyPr bIns="60954" lIns="121908" rIns="121908" tIns="60954" wrap="none">
            <a:spAutoFit/>
          </a:bodyPr>
          <a:lstStyle/>
          <a:p>
            <a:pPr eaLnBrk="1" fontAlgn="auto" hangingPunct="1">
              <a:buFont charset="0" panose="020b0604020202020204" pitchFamily="34" typeface="Arial"/>
              <a:buNone/>
              <a:defRPr/>
            </a:pPr>
            <a:r>
              <a:rPr altLang="en-US" lang="zh-CN" noProof="1" sz="2000">
                <a:solidFill>
                  <a:schemeClr val="accent4"/>
                </a:solidFill>
                <a:latin typeface="+mj-ea"/>
                <a:ea typeface="+mj-ea"/>
              </a:rPr>
              <a:t>标题内容</a:t>
            </a:r>
          </a:p>
        </p:txBody>
      </p:sp>
      <p:sp>
        <p:nvSpPr>
          <p:cNvPr id="45" name="矩形 47"/>
          <p:cNvSpPr>
            <a:spLocks noChangeArrowheads="1"/>
          </p:cNvSpPr>
          <p:nvPr/>
        </p:nvSpPr>
        <p:spPr bwMode="auto">
          <a:xfrm>
            <a:off x="6638926" y="5607050"/>
            <a:ext cx="4057650" cy="732270"/>
          </a:xfrm>
          <a:prstGeom prst="rect">
            <a:avLst/>
          </a:prstGeom>
          <a:noFill/>
          <a:ln>
            <a:noFill/>
          </a:ln>
        </p:spPr>
        <p:txBody>
          <a:bodyPr bIns="60954" lIns="121908" rIns="121908" tIns="60954">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eaLnBrk="1" fontAlgn="auto" hangingPunct="1">
              <a:lnSpc>
                <a:spcPct val="150000"/>
              </a:lnSpc>
              <a:buFont charset="0" panose="020b0604020202020204" pitchFamily="34" typeface="Arial"/>
              <a:buNone/>
              <a:defRPr/>
            </a:pPr>
            <a:r>
              <a:rPr altLang="en-US" lang="zh-CN" noProof="1" sz="1335">
                <a:solidFill>
                  <a:prstClr val="black"/>
                </a:solidFill>
                <a:latin typeface="+mj-ea"/>
                <a:ea typeface="+mj-ea"/>
              </a:rPr>
              <a:t>点击输入简要文字内容，文字内容需概括精炼，不用多余的文字修饰，言简意赅的说明该项内容。</a:t>
            </a:r>
          </a:p>
        </p:txBody>
      </p:sp>
    </p:spTree>
  </p:cSld>
  <p:clrMapOvr>
    <a:masterClrMapping/>
  </p:clrMapOvr>
  <p:transition spd="slow">
    <p:split orient="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250"/>
                                  </p:stCondLst>
                                  <p:childTnLst>
                                    <p:set>
                                      <p:cBhvr>
                                        <p:cTn dur="1" fill="hold" id="6">
                                          <p:stCondLst>
                                            <p:cond delay="0"/>
                                          </p:stCondLst>
                                        </p:cTn>
                                        <p:tgtEl>
                                          <p:spTgt spid="11"/>
                                        </p:tgtEl>
                                        <p:attrNameLst>
                                          <p:attrName>style.visibility</p:attrName>
                                        </p:attrNameLst>
                                      </p:cBhvr>
                                      <p:to>
                                        <p:strVal val="visible"/>
                                      </p:to>
                                    </p:set>
                                    <p:anim calcmode="lin" valueType="num">
                                      <p:cBhvr>
                                        <p:cTn dur="400" fill="hold" id="7"/>
                                        <p:tgtEl>
                                          <p:spTgt spid="11"/>
                                        </p:tgtEl>
                                        <p:attrNameLst>
                                          <p:attrName>ppt_w</p:attrName>
                                        </p:attrNameLst>
                                      </p:cBhvr>
                                      <p:tavLst>
                                        <p:tav tm="0">
                                          <p:val>
                                            <p:fltVal val="0"/>
                                          </p:val>
                                        </p:tav>
                                        <p:tav tm="100000">
                                          <p:val>
                                            <p:strVal val="#ppt_w"/>
                                          </p:val>
                                        </p:tav>
                                      </p:tavLst>
                                    </p:anim>
                                    <p:anim calcmode="lin" valueType="num">
                                      <p:cBhvr>
                                        <p:cTn dur="400" fill="hold" id="8"/>
                                        <p:tgtEl>
                                          <p:spTgt spid="11"/>
                                        </p:tgtEl>
                                        <p:attrNameLst>
                                          <p:attrName>ppt_h</p:attrName>
                                        </p:attrNameLst>
                                      </p:cBhvr>
                                      <p:tavLst>
                                        <p:tav tm="0">
                                          <p:val>
                                            <p:fltVal val="0"/>
                                          </p:val>
                                        </p:tav>
                                        <p:tav tm="100000">
                                          <p:val>
                                            <p:strVal val="#ppt_h"/>
                                          </p:val>
                                        </p:tav>
                                      </p:tavLst>
                                    </p:anim>
                                    <p:animEffect filter="fade" transition="in">
                                      <p:cBhvr>
                                        <p:cTn dur="400" id="9"/>
                                        <p:tgtEl>
                                          <p:spTgt spid="11"/>
                                        </p:tgtEl>
                                      </p:cBhvr>
                                    </p:animEffect>
                                  </p:childTnLst>
                                </p:cTn>
                              </p:par>
                            </p:childTnLst>
                          </p:cTn>
                        </p:par>
                        <p:par>
                          <p:cTn fill="hold" id="10" nodeType="afterGroup">
                            <p:stCondLst>
                              <p:cond delay="650"/>
                            </p:stCondLst>
                            <p:childTnLst>
                              <p:par>
                                <p:cTn fill="hold" id="11" nodeType="afterEffect" presetClass="entr" presetID="22" presetSubtype="1">
                                  <p:stCondLst>
                                    <p:cond delay="0"/>
                                  </p:stCondLst>
                                  <p:childTnLst>
                                    <p:set>
                                      <p:cBhvr>
                                        <p:cTn dur="1" fill="hold" id="12">
                                          <p:stCondLst>
                                            <p:cond delay="0"/>
                                          </p:stCondLst>
                                        </p:cTn>
                                        <p:tgtEl>
                                          <p:spTgt spid="4"/>
                                        </p:tgtEl>
                                        <p:attrNameLst>
                                          <p:attrName>style.visibility</p:attrName>
                                        </p:attrNameLst>
                                      </p:cBhvr>
                                      <p:to>
                                        <p:strVal val="visible"/>
                                      </p:to>
                                    </p:set>
                                    <p:animEffect filter="wipe(up)" transition="in">
                                      <p:cBhvr>
                                        <p:cTn dur="350" id="13"/>
                                        <p:tgtEl>
                                          <p:spTgt spid="4"/>
                                        </p:tgtEl>
                                      </p:cBhvr>
                                    </p:animEffect>
                                  </p:childTnLst>
                                </p:cTn>
                              </p:par>
                            </p:childTnLst>
                          </p:cTn>
                        </p:par>
                        <p:par>
                          <p:cTn fill="hold" id="14" nodeType="afterGroup">
                            <p:stCondLst>
                              <p:cond delay="1000"/>
                            </p:stCondLst>
                            <p:childTnLst>
                              <p:par>
                                <p:cTn fill="hold" grpId="0" id="15" nodeType="afterEffect" presetClass="entr" presetID="53" presetSubtype="0">
                                  <p:stCondLst>
                                    <p:cond delay="0"/>
                                  </p:stCondLst>
                                  <p:childTnLst>
                                    <p:set>
                                      <p:cBhvr>
                                        <p:cTn dur="1" fill="hold" id="16">
                                          <p:stCondLst>
                                            <p:cond delay="0"/>
                                          </p:stCondLst>
                                        </p:cTn>
                                        <p:tgtEl>
                                          <p:spTgt spid="14"/>
                                        </p:tgtEl>
                                        <p:attrNameLst>
                                          <p:attrName>style.visibility</p:attrName>
                                        </p:attrNameLst>
                                      </p:cBhvr>
                                      <p:to>
                                        <p:strVal val="visible"/>
                                      </p:to>
                                    </p:set>
                                    <p:anim calcmode="lin" valueType="num">
                                      <p:cBhvr>
                                        <p:cTn dur="500" fill="hold" id="17"/>
                                        <p:tgtEl>
                                          <p:spTgt spid="14"/>
                                        </p:tgtEl>
                                        <p:attrNameLst>
                                          <p:attrName>ppt_w</p:attrName>
                                        </p:attrNameLst>
                                      </p:cBhvr>
                                      <p:tavLst>
                                        <p:tav tm="0">
                                          <p:val>
                                            <p:fltVal val="0"/>
                                          </p:val>
                                        </p:tav>
                                        <p:tav tm="100000">
                                          <p:val>
                                            <p:strVal val="#ppt_w"/>
                                          </p:val>
                                        </p:tav>
                                      </p:tavLst>
                                    </p:anim>
                                    <p:anim calcmode="lin" valueType="num">
                                      <p:cBhvr>
                                        <p:cTn dur="500" fill="hold" id="18"/>
                                        <p:tgtEl>
                                          <p:spTgt spid="14"/>
                                        </p:tgtEl>
                                        <p:attrNameLst>
                                          <p:attrName>ppt_h</p:attrName>
                                        </p:attrNameLst>
                                      </p:cBhvr>
                                      <p:tavLst>
                                        <p:tav tm="0">
                                          <p:val>
                                            <p:fltVal val="0"/>
                                          </p:val>
                                        </p:tav>
                                        <p:tav tm="100000">
                                          <p:val>
                                            <p:strVal val="#ppt_h"/>
                                          </p:val>
                                        </p:tav>
                                      </p:tavLst>
                                    </p:anim>
                                    <p:animEffect filter="fade" transition="in">
                                      <p:cBhvr>
                                        <p:cTn dur="500" id="19"/>
                                        <p:tgtEl>
                                          <p:spTgt spid="14"/>
                                        </p:tgtEl>
                                      </p:cBhvr>
                                    </p:animEffect>
                                  </p:childTnLst>
                                </p:cTn>
                              </p:par>
                            </p:childTnLst>
                          </p:cTn>
                        </p:par>
                        <p:par>
                          <p:cTn fill="hold" id="20" nodeType="afterGroup">
                            <p:stCondLst>
                              <p:cond delay="1500"/>
                            </p:stCondLst>
                            <p:childTnLst>
                              <p:par>
                                <p:cTn fill="hold" id="21" nodeType="afterEffect" presetClass="entr" presetID="22" presetSubtype="8">
                                  <p:stCondLst>
                                    <p:cond delay="0"/>
                                  </p:stCondLst>
                                  <p:childTnLst>
                                    <p:set>
                                      <p:cBhvr>
                                        <p:cTn dur="1" fill="hold" id="22">
                                          <p:stCondLst>
                                            <p:cond delay="0"/>
                                          </p:stCondLst>
                                        </p:cTn>
                                        <p:tgtEl>
                                          <p:spTgt spid="5"/>
                                        </p:tgtEl>
                                        <p:attrNameLst>
                                          <p:attrName>style.visibility</p:attrName>
                                        </p:attrNameLst>
                                      </p:cBhvr>
                                      <p:to>
                                        <p:strVal val="visible"/>
                                      </p:to>
                                    </p:set>
                                    <p:animEffect filter="wipe(left)" transition="in">
                                      <p:cBhvr>
                                        <p:cTn dur="500" id="23"/>
                                        <p:tgtEl>
                                          <p:spTgt spid="5"/>
                                        </p:tgtEl>
                                      </p:cBhvr>
                                    </p:animEffect>
                                  </p:childTnLst>
                                </p:cTn>
                              </p:par>
                            </p:childTnLst>
                          </p:cTn>
                        </p:par>
                        <p:par>
                          <p:cTn fill="hold" id="24" nodeType="afterGroup">
                            <p:stCondLst>
                              <p:cond delay="2000"/>
                            </p:stCondLst>
                            <p:childTnLst>
                              <p:par>
                                <p:cTn fill="hold" id="25" nodeType="afterEffect" presetClass="entr" presetID="2" presetSubtype="2">
                                  <p:stCondLst>
                                    <p:cond delay="0"/>
                                  </p:stCondLst>
                                  <p:childTnLst>
                                    <p:set>
                                      <p:cBhvr>
                                        <p:cTn dur="1" fill="hold" id="26">
                                          <p:stCondLst>
                                            <p:cond delay="0"/>
                                          </p:stCondLst>
                                        </p:cTn>
                                        <p:tgtEl>
                                          <p:spTgt spid="18"/>
                                        </p:tgtEl>
                                        <p:attrNameLst>
                                          <p:attrName>style.visibility</p:attrName>
                                        </p:attrNameLst>
                                      </p:cBhvr>
                                      <p:to>
                                        <p:strVal val="visible"/>
                                      </p:to>
                                    </p:set>
                                    <p:anim calcmode="lin" valueType="num">
                                      <p:cBhvr>
                                        <p:cTn dur="500" fill="hold" id="27"/>
                                        <p:tgtEl>
                                          <p:spTgt spid="18"/>
                                        </p:tgtEl>
                                        <p:attrNameLst>
                                          <p:attrName>ppt_x</p:attrName>
                                        </p:attrNameLst>
                                      </p:cBhvr>
                                      <p:tavLst>
                                        <p:tav tm="0">
                                          <p:val>
                                            <p:strVal val="1+#ppt_w/2"/>
                                          </p:val>
                                        </p:tav>
                                        <p:tav tm="100000">
                                          <p:val>
                                            <p:strVal val="#ppt_x"/>
                                          </p:val>
                                        </p:tav>
                                      </p:tavLst>
                                    </p:anim>
                                    <p:anim calcmode="lin" valueType="num">
                                      <p:cBhvr>
                                        <p:cTn dur="500" fill="hold" id="28"/>
                                        <p:tgtEl>
                                          <p:spTgt spid="18"/>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2500"/>
                            </p:stCondLst>
                            <p:childTnLst>
                              <p:par>
                                <p:cTn fill="hold" grpId="0" id="30" nodeType="afterEffect" presetClass="entr" presetID="22" presetSubtype="8">
                                  <p:stCondLst>
                                    <p:cond delay="0"/>
                                  </p:stCondLst>
                                  <p:childTnLst>
                                    <p:set>
                                      <p:cBhvr>
                                        <p:cTn dur="1" fill="hold" id="31">
                                          <p:stCondLst>
                                            <p:cond delay="0"/>
                                          </p:stCondLst>
                                        </p:cTn>
                                        <p:tgtEl>
                                          <p:spTgt spid="9"/>
                                        </p:tgtEl>
                                        <p:attrNameLst>
                                          <p:attrName>style.visibility</p:attrName>
                                        </p:attrNameLst>
                                      </p:cBhvr>
                                      <p:to>
                                        <p:strVal val="visible"/>
                                      </p:to>
                                    </p:set>
                                    <p:animEffect filter="wipe(left)" transition="in">
                                      <p:cBhvr>
                                        <p:cTn dur="500" id="32"/>
                                        <p:tgtEl>
                                          <p:spTgt spid="9"/>
                                        </p:tgtEl>
                                      </p:cBhvr>
                                    </p:animEffect>
                                  </p:childTnLst>
                                </p:cTn>
                              </p:par>
                              <p:par>
                                <p:cTn fill="hold" grpId="0" id="33" nodeType="withEffect" presetClass="entr" presetID="22" presetSubtype="8">
                                  <p:stCondLst>
                                    <p:cond delay="0"/>
                                  </p:stCondLst>
                                  <p:childTnLst>
                                    <p:set>
                                      <p:cBhvr>
                                        <p:cTn dur="1" fill="hold" id="34">
                                          <p:stCondLst>
                                            <p:cond delay="0"/>
                                          </p:stCondLst>
                                        </p:cTn>
                                        <p:tgtEl>
                                          <p:spTgt spid="10"/>
                                        </p:tgtEl>
                                        <p:attrNameLst>
                                          <p:attrName>style.visibility</p:attrName>
                                        </p:attrNameLst>
                                      </p:cBhvr>
                                      <p:to>
                                        <p:strVal val="visible"/>
                                      </p:to>
                                    </p:set>
                                    <p:animEffect filter="wipe(left)" transition="in">
                                      <p:cBhvr>
                                        <p:cTn dur="500" id="35"/>
                                        <p:tgtEl>
                                          <p:spTgt spid="10"/>
                                        </p:tgtEl>
                                      </p:cBhvr>
                                    </p:animEffect>
                                  </p:childTnLst>
                                </p:cTn>
                              </p:par>
                              <p:par>
                                <p:cTn fill="hold" grpId="0" id="36" nodeType="withEffect" presetClass="entr" presetID="53" presetSubtype="0">
                                  <p:stCondLst>
                                    <p:cond delay="750"/>
                                  </p:stCondLst>
                                  <p:childTnLst>
                                    <p:set>
                                      <p:cBhvr>
                                        <p:cTn dur="1" fill="hold" id="37">
                                          <p:stCondLst>
                                            <p:cond delay="0"/>
                                          </p:stCondLst>
                                        </p:cTn>
                                        <p:tgtEl>
                                          <p:spTgt spid="15"/>
                                        </p:tgtEl>
                                        <p:attrNameLst>
                                          <p:attrName>style.visibility</p:attrName>
                                        </p:attrNameLst>
                                      </p:cBhvr>
                                      <p:to>
                                        <p:strVal val="visible"/>
                                      </p:to>
                                    </p:set>
                                    <p:anim calcmode="lin" valueType="num">
                                      <p:cBhvr>
                                        <p:cTn dur="500" fill="hold" id="38"/>
                                        <p:tgtEl>
                                          <p:spTgt spid="15"/>
                                        </p:tgtEl>
                                        <p:attrNameLst>
                                          <p:attrName>ppt_w</p:attrName>
                                        </p:attrNameLst>
                                      </p:cBhvr>
                                      <p:tavLst>
                                        <p:tav tm="0">
                                          <p:val>
                                            <p:fltVal val="0"/>
                                          </p:val>
                                        </p:tav>
                                        <p:tav tm="100000">
                                          <p:val>
                                            <p:strVal val="#ppt_w"/>
                                          </p:val>
                                        </p:tav>
                                      </p:tavLst>
                                    </p:anim>
                                    <p:anim calcmode="lin" valueType="num">
                                      <p:cBhvr>
                                        <p:cTn dur="500" fill="hold" id="39"/>
                                        <p:tgtEl>
                                          <p:spTgt spid="15"/>
                                        </p:tgtEl>
                                        <p:attrNameLst>
                                          <p:attrName>ppt_h</p:attrName>
                                        </p:attrNameLst>
                                      </p:cBhvr>
                                      <p:tavLst>
                                        <p:tav tm="0">
                                          <p:val>
                                            <p:fltVal val="0"/>
                                          </p:val>
                                        </p:tav>
                                        <p:tav tm="100000">
                                          <p:val>
                                            <p:strVal val="#ppt_h"/>
                                          </p:val>
                                        </p:tav>
                                      </p:tavLst>
                                    </p:anim>
                                    <p:animEffect filter="fade" transition="in">
                                      <p:cBhvr>
                                        <p:cTn dur="500" id="40"/>
                                        <p:tgtEl>
                                          <p:spTgt spid="15"/>
                                        </p:tgtEl>
                                      </p:cBhvr>
                                    </p:animEffect>
                                  </p:childTnLst>
                                </p:cTn>
                              </p:par>
                            </p:childTnLst>
                          </p:cTn>
                        </p:par>
                        <p:par>
                          <p:cTn fill="hold" id="41" nodeType="afterGroup">
                            <p:stCondLst>
                              <p:cond delay="3750"/>
                            </p:stCondLst>
                            <p:childTnLst>
                              <p:par>
                                <p:cTn fill="hold" id="42" nodeType="afterEffect" presetClass="entr" presetID="22" presetSubtype="8">
                                  <p:stCondLst>
                                    <p:cond delay="0"/>
                                  </p:stCondLst>
                                  <p:childTnLst>
                                    <p:set>
                                      <p:cBhvr>
                                        <p:cTn dur="1" fill="hold" id="43">
                                          <p:stCondLst>
                                            <p:cond delay="0"/>
                                          </p:stCondLst>
                                        </p:cTn>
                                        <p:tgtEl>
                                          <p:spTgt spid="7"/>
                                        </p:tgtEl>
                                        <p:attrNameLst>
                                          <p:attrName>style.visibility</p:attrName>
                                        </p:attrNameLst>
                                      </p:cBhvr>
                                      <p:to>
                                        <p:strVal val="visible"/>
                                      </p:to>
                                    </p:set>
                                    <p:animEffect filter="wipe(left)" transition="in">
                                      <p:cBhvr>
                                        <p:cTn dur="500" id="44"/>
                                        <p:tgtEl>
                                          <p:spTgt spid="7"/>
                                        </p:tgtEl>
                                      </p:cBhvr>
                                    </p:animEffect>
                                  </p:childTnLst>
                                </p:cTn>
                              </p:par>
                            </p:childTnLst>
                          </p:cTn>
                        </p:par>
                        <p:par>
                          <p:cTn fill="hold" id="45" nodeType="afterGroup">
                            <p:stCondLst>
                              <p:cond delay="4250"/>
                            </p:stCondLst>
                            <p:childTnLst>
                              <p:par>
                                <p:cTn fill="hold" id="46" nodeType="afterEffect" presetClass="entr" presetID="2" presetSubtype="2">
                                  <p:stCondLst>
                                    <p:cond delay="0"/>
                                  </p:stCondLst>
                                  <p:childTnLst>
                                    <p:set>
                                      <p:cBhvr>
                                        <p:cTn dur="1" fill="hold" id="47">
                                          <p:stCondLst>
                                            <p:cond delay="0"/>
                                          </p:stCondLst>
                                        </p:cTn>
                                        <p:tgtEl>
                                          <p:spTgt spid="25"/>
                                        </p:tgtEl>
                                        <p:attrNameLst>
                                          <p:attrName>style.visibility</p:attrName>
                                        </p:attrNameLst>
                                      </p:cBhvr>
                                      <p:to>
                                        <p:strVal val="visible"/>
                                      </p:to>
                                    </p:set>
                                    <p:anim calcmode="lin" valueType="num">
                                      <p:cBhvr>
                                        <p:cTn dur="500" fill="hold" id="48"/>
                                        <p:tgtEl>
                                          <p:spTgt spid="25"/>
                                        </p:tgtEl>
                                        <p:attrNameLst>
                                          <p:attrName>ppt_x</p:attrName>
                                        </p:attrNameLst>
                                      </p:cBhvr>
                                      <p:tavLst>
                                        <p:tav tm="0">
                                          <p:val>
                                            <p:strVal val="1+#ppt_w/2"/>
                                          </p:val>
                                        </p:tav>
                                        <p:tav tm="100000">
                                          <p:val>
                                            <p:strVal val="#ppt_x"/>
                                          </p:val>
                                        </p:tav>
                                      </p:tavLst>
                                    </p:anim>
                                    <p:anim calcmode="lin" valueType="num">
                                      <p:cBhvr>
                                        <p:cTn dur="500" fill="hold" id="49"/>
                                        <p:tgtEl>
                                          <p:spTgt spid="25"/>
                                        </p:tgtEl>
                                        <p:attrNameLst>
                                          <p:attrName>ppt_y</p:attrName>
                                        </p:attrNameLst>
                                      </p:cBhvr>
                                      <p:tavLst>
                                        <p:tav tm="0">
                                          <p:val>
                                            <p:strVal val="#ppt_y"/>
                                          </p:val>
                                        </p:tav>
                                        <p:tav tm="100000">
                                          <p:val>
                                            <p:strVal val="#ppt_y"/>
                                          </p:val>
                                        </p:tav>
                                      </p:tavLst>
                                    </p:anim>
                                  </p:childTnLst>
                                </p:cTn>
                              </p:par>
                            </p:childTnLst>
                          </p:cTn>
                        </p:par>
                        <p:par>
                          <p:cTn fill="hold" id="50" nodeType="afterGroup">
                            <p:stCondLst>
                              <p:cond delay="4750"/>
                            </p:stCondLst>
                            <p:childTnLst>
                              <p:par>
                                <p:cTn fill="hold" grpId="0" id="51" nodeType="afterEffect" presetClass="entr" presetID="22" presetSubtype="8">
                                  <p:stCondLst>
                                    <p:cond delay="0"/>
                                  </p:stCondLst>
                                  <p:childTnLst>
                                    <p:set>
                                      <p:cBhvr>
                                        <p:cTn dur="1" fill="hold" id="52">
                                          <p:stCondLst>
                                            <p:cond delay="0"/>
                                          </p:stCondLst>
                                        </p:cTn>
                                        <p:tgtEl>
                                          <p:spTgt spid="40"/>
                                        </p:tgtEl>
                                        <p:attrNameLst>
                                          <p:attrName>style.visibility</p:attrName>
                                        </p:attrNameLst>
                                      </p:cBhvr>
                                      <p:to>
                                        <p:strVal val="visible"/>
                                      </p:to>
                                    </p:set>
                                    <p:animEffect filter="wipe(left)" transition="in">
                                      <p:cBhvr>
                                        <p:cTn dur="500" id="53"/>
                                        <p:tgtEl>
                                          <p:spTgt spid="40"/>
                                        </p:tgtEl>
                                      </p:cBhvr>
                                    </p:animEffect>
                                  </p:childTnLst>
                                </p:cTn>
                              </p:par>
                              <p:par>
                                <p:cTn fill="hold" grpId="0" id="54" nodeType="withEffect" presetClass="entr" presetID="22" presetSubtype="8">
                                  <p:stCondLst>
                                    <p:cond delay="0"/>
                                  </p:stCondLst>
                                  <p:childTnLst>
                                    <p:set>
                                      <p:cBhvr>
                                        <p:cTn dur="1" fill="hold" id="55">
                                          <p:stCondLst>
                                            <p:cond delay="0"/>
                                          </p:stCondLst>
                                        </p:cTn>
                                        <p:tgtEl>
                                          <p:spTgt spid="41"/>
                                        </p:tgtEl>
                                        <p:attrNameLst>
                                          <p:attrName>style.visibility</p:attrName>
                                        </p:attrNameLst>
                                      </p:cBhvr>
                                      <p:to>
                                        <p:strVal val="visible"/>
                                      </p:to>
                                    </p:set>
                                    <p:animEffect filter="wipe(left)" transition="in">
                                      <p:cBhvr>
                                        <p:cTn dur="500" id="56"/>
                                        <p:tgtEl>
                                          <p:spTgt spid="41"/>
                                        </p:tgtEl>
                                      </p:cBhvr>
                                    </p:animEffect>
                                  </p:childTnLst>
                                </p:cTn>
                              </p:par>
                              <p:par>
                                <p:cTn fill="hold" grpId="0" id="57" nodeType="withEffect" presetClass="entr" presetID="53" presetSubtype="0">
                                  <p:stCondLst>
                                    <p:cond delay="750"/>
                                  </p:stCondLst>
                                  <p:childTnLst>
                                    <p:set>
                                      <p:cBhvr>
                                        <p:cTn dur="1" fill="hold" id="58">
                                          <p:stCondLst>
                                            <p:cond delay="0"/>
                                          </p:stCondLst>
                                        </p:cTn>
                                        <p:tgtEl>
                                          <p:spTgt spid="16"/>
                                        </p:tgtEl>
                                        <p:attrNameLst>
                                          <p:attrName>style.visibility</p:attrName>
                                        </p:attrNameLst>
                                      </p:cBhvr>
                                      <p:to>
                                        <p:strVal val="visible"/>
                                      </p:to>
                                    </p:set>
                                    <p:anim calcmode="lin" valueType="num">
                                      <p:cBhvr>
                                        <p:cTn dur="500" fill="hold" id="59"/>
                                        <p:tgtEl>
                                          <p:spTgt spid="16"/>
                                        </p:tgtEl>
                                        <p:attrNameLst>
                                          <p:attrName>ppt_w</p:attrName>
                                        </p:attrNameLst>
                                      </p:cBhvr>
                                      <p:tavLst>
                                        <p:tav tm="0">
                                          <p:val>
                                            <p:fltVal val="0"/>
                                          </p:val>
                                        </p:tav>
                                        <p:tav tm="100000">
                                          <p:val>
                                            <p:strVal val="#ppt_w"/>
                                          </p:val>
                                        </p:tav>
                                      </p:tavLst>
                                    </p:anim>
                                    <p:anim calcmode="lin" valueType="num">
                                      <p:cBhvr>
                                        <p:cTn dur="500" fill="hold" id="60"/>
                                        <p:tgtEl>
                                          <p:spTgt spid="16"/>
                                        </p:tgtEl>
                                        <p:attrNameLst>
                                          <p:attrName>ppt_h</p:attrName>
                                        </p:attrNameLst>
                                      </p:cBhvr>
                                      <p:tavLst>
                                        <p:tav tm="0">
                                          <p:val>
                                            <p:fltVal val="0"/>
                                          </p:val>
                                        </p:tav>
                                        <p:tav tm="100000">
                                          <p:val>
                                            <p:strVal val="#ppt_h"/>
                                          </p:val>
                                        </p:tav>
                                      </p:tavLst>
                                    </p:anim>
                                    <p:animEffect filter="fade" transition="in">
                                      <p:cBhvr>
                                        <p:cTn dur="500" id="61"/>
                                        <p:tgtEl>
                                          <p:spTgt spid="16"/>
                                        </p:tgtEl>
                                      </p:cBhvr>
                                    </p:animEffect>
                                  </p:childTnLst>
                                </p:cTn>
                              </p:par>
                            </p:childTnLst>
                          </p:cTn>
                        </p:par>
                        <p:par>
                          <p:cTn fill="hold" id="62" nodeType="afterGroup">
                            <p:stCondLst>
                              <p:cond delay="6000"/>
                            </p:stCondLst>
                            <p:childTnLst>
                              <p:par>
                                <p:cTn fill="hold" id="63" nodeType="afterEffect" presetClass="entr" presetID="22" presetSubtype="8">
                                  <p:stCondLst>
                                    <p:cond delay="0"/>
                                  </p:stCondLst>
                                  <p:childTnLst>
                                    <p:set>
                                      <p:cBhvr>
                                        <p:cTn dur="1" fill="hold" id="64">
                                          <p:stCondLst>
                                            <p:cond delay="0"/>
                                          </p:stCondLst>
                                        </p:cTn>
                                        <p:tgtEl>
                                          <p:spTgt spid="8"/>
                                        </p:tgtEl>
                                        <p:attrNameLst>
                                          <p:attrName>style.visibility</p:attrName>
                                        </p:attrNameLst>
                                      </p:cBhvr>
                                      <p:to>
                                        <p:strVal val="visible"/>
                                      </p:to>
                                    </p:set>
                                    <p:animEffect filter="wipe(left)" transition="in">
                                      <p:cBhvr>
                                        <p:cTn dur="500" id="65"/>
                                        <p:tgtEl>
                                          <p:spTgt spid="8"/>
                                        </p:tgtEl>
                                      </p:cBhvr>
                                    </p:animEffect>
                                  </p:childTnLst>
                                </p:cTn>
                              </p:par>
                            </p:childTnLst>
                          </p:cTn>
                        </p:par>
                        <p:par>
                          <p:cTn fill="hold" id="66" nodeType="afterGroup">
                            <p:stCondLst>
                              <p:cond delay="6500"/>
                            </p:stCondLst>
                            <p:childTnLst>
                              <p:par>
                                <p:cTn fill="hold" id="67" nodeType="afterEffect" presetClass="entr" presetID="2" presetSubtype="2">
                                  <p:stCondLst>
                                    <p:cond delay="0"/>
                                  </p:stCondLst>
                                  <p:childTnLst>
                                    <p:set>
                                      <p:cBhvr>
                                        <p:cTn dur="1" fill="hold" id="68">
                                          <p:stCondLst>
                                            <p:cond delay="0"/>
                                          </p:stCondLst>
                                        </p:cTn>
                                        <p:tgtEl>
                                          <p:spTgt spid="30"/>
                                        </p:tgtEl>
                                        <p:attrNameLst>
                                          <p:attrName>style.visibility</p:attrName>
                                        </p:attrNameLst>
                                      </p:cBhvr>
                                      <p:to>
                                        <p:strVal val="visible"/>
                                      </p:to>
                                    </p:set>
                                    <p:anim calcmode="lin" valueType="num">
                                      <p:cBhvr>
                                        <p:cTn dur="500" fill="hold" id="69"/>
                                        <p:tgtEl>
                                          <p:spTgt spid="30"/>
                                        </p:tgtEl>
                                        <p:attrNameLst>
                                          <p:attrName>ppt_x</p:attrName>
                                        </p:attrNameLst>
                                      </p:cBhvr>
                                      <p:tavLst>
                                        <p:tav tm="0">
                                          <p:val>
                                            <p:strVal val="1+#ppt_w/2"/>
                                          </p:val>
                                        </p:tav>
                                        <p:tav tm="100000">
                                          <p:val>
                                            <p:strVal val="#ppt_x"/>
                                          </p:val>
                                        </p:tav>
                                      </p:tavLst>
                                    </p:anim>
                                    <p:anim calcmode="lin" valueType="num">
                                      <p:cBhvr>
                                        <p:cTn dur="500" fill="hold" id="70"/>
                                        <p:tgtEl>
                                          <p:spTgt spid="30"/>
                                        </p:tgtEl>
                                        <p:attrNameLst>
                                          <p:attrName>ppt_y</p:attrName>
                                        </p:attrNameLst>
                                      </p:cBhvr>
                                      <p:tavLst>
                                        <p:tav tm="0">
                                          <p:val>
                                            <p:strVal val="#ppt_y"/>
                                          </p:val>
                                        </p:tav>
                                        <p:tav tm="100000">
                                          <p:val>
                                            <p:strVal val="#ppt_y"/>
                                          </p:val>
                                        </p:tav>
                                      </p:tavLst>
                                    </p:anim>
                                  </p:childTnLst>
                                </p:cTn>
                              </p:par>
                            </p:childTnLst>
                          </p:cTn>
                        </p:par>
                        <p:par>
                          <p:cTn fill="hold" id="71" nodeType="afterGroup">
                            <p:stCondLst>
                              <p:cond delay="7000"/>
                            </p:stCondLst>
                            <p:childTnLst>
                              <p:par>
                                <p:cTn fill="hold" grpId="0" id="72" nodeType="afterEffect" presetClass="entr" presetID="22" presetSubtype="8">
                                  <p:stCondLst>
                                    <p:cond delay="0"/>
                                  </p:stCondLst>
                                  <p:childTnLst>
                                    <p:set>
                                      <p:cBhvr>
                                        <p:cTn dur="1" fill="hold" id="73">
                                          <p:stCondLst>
                                            <p:cond delay="0"/>
                                          </p:stCondLst>
                                        </p:cTn>
                                        <p:tgtEl>
                                          <p:spTgt spid="42"/>
                                        </p:tgtEl>
                                        <p:attrNameLst>
                                          <p:attrName>style.visibility</p:attrName>
                                        </p:attrNameLst>
                                      </p:cBhvr>
                                      <p:to>
                                        <p:strVal val="visible"/>
                                      </p:to>
                                    </p:set>
                                    <p:animEffect filter="wipe(left)" transition="in">
                                      <p:cBhvr>
                                        <p:cTn dur="500" id="74"/>
                                        <p:tgtEl>
                                          <p:spTgt spid="42"/>
                                        </p:tgtEl>
                                      </p:cBhvr>
                                    </p:animEffect>
                                  </p:childTnLst>
                                </p:cTn>
                              </p:par>
                              <p:par>
                                <p:cTn fill="hold" grpId="0" id="75" nodeType="withEffect" presetClass="entr" presetID="22" presetSubtype="8">
                                  <p:stCondLst>
                                    <p:cond delay="0"/>
                                  </p:stCondLst>
                                  <p:childTnLst>
                                    <p:set>
                                      <p:cBhvr>
                                        <p:cTn dur="1" fill="hold" id="76">
                                          <p:stCondLst>
                                            <p:cond delay="0"/>
                                          </p:stCondLst>
                                        </p:cTn>
                                        <p:tgtEl>
                                          <p:spTgt spid="43"/>
                                        </p:tgtEl>
                                        <p:attrNameLst>
                                          <p:attrName>style.visibility</p:attrName>
                                        </p:attrNameLst>
                                      </p:cBhvr>
                                      <p:to>
                                        <p:strVal val="visible"/>
                                      </p:to>
                                    </p:set>
                                    <p:animEffect filter="wipe(left)" transition="in">
                                      <p:cBhvr>
                                        <p:cTn dur="500" id="77"/>
                                        <p:tgtEl>
                                          <p:spTgt spid="43"/>
                                        </p:tgtEl>
                                      </p:cBhvr>
                                    </p:animEffect>
                                  </p:childTnLst>
                                </p:cTn>
                              </p:par>
                              <p:par>
                                <p:cTn fill="hold" grpId="0" id="78" nodeType="withEffect" presetClass="entr" presetID="53" presetSubtype="0">
                                  <p:stCondLst>
                                    <p:cond delay="750"/>
                                  </p:stCondLst>
                                  <p:childTnLst>
                                    <p:set>
                                      <p:cBhvr>
                                        <p:cTn dur="1" fill="hold" id="79">
                                          <p:stCondLst>
                                            <p:cond delay="0"/>
                                          </p:stCondLst>
                                        </p:cTn>
                                        <p:tgtEl>
                                          <p:spTgt spid="17"/>
                                        </p:tgtEl>
                                        <p:attrNameLst>
                                          <p:attrName>style.visibility</p:attrName>
                                        </p:attrNameLst>
                                      </p:cBhvr>
                                      <p:to>
                                        <p:strVal val="visible"/>
                                      </p:to>
                                    </p:set>
                                    <p:anim calcmode="lin" valueType="num">
                                      <p:cBhvr>
                                        <p:cTn dur="500" fill="hold" id="80"/>
                                        <p:tgtEl>
                                          <p:spTgt spid="17"/>
                                        </p:tgtEl>
                                        <p:attrNameLst>
                                          <p:attrName>ppt_w</p:attrName>
                                        </p:attrNameLst>
                                      </p:cBhvr>
                                      <p:tavLst>
                                        <p:tav tm="0">
                                          <p:val>
                                            <p:fltVal val="0"/>
                                          </p:val>
                                        </p:tav>
                                        <p:tav tm="100000">
                                          <p:val>
                                            <p:strVal val="#ppt_w"/>
                                          </p:val>
                                        </p:tav>
                                      </p:tavLst>
                                    </p:anim>
                                    <p:anim calcmode="lin" valueType="num">
                                      <p:cBhvr>
                                        <p:cTn dur="500" fill="hold" id="81"/>
                                        <p:tgtEl>
                                          <p:spTgt spid="17"/>
                                        </p:tgtEl>
                                        <p:attrNameLst>
                                          <p:attrName>ppt_h</p:attrName>
                                        </p:attrNameLst>
                                      </p:cBhvr>
                                      <p:tavLst>
                                        <p:tav tm="0">
                                          <p:val>
                                            <p:fltVal val="0"/>
                                          </p:val>
                                        </p:tav>
                                        <p:tav tm="100000">
                                          <p:val>
                                            <p:strVal val="#ppt_h"/>
                                          </p:val>
                                        </p:tav>
                                      </p:tavLst>
                                    </p:anim>
                                    <p:animEffect filter="fade" transition="in">
                                      <p:cBhvr>
                                        <p:cTn dur="500" id="82"/>
                                        <p:tgtEl>
                                          <p:spTgt spid="17"/>
                                        </p:tgtEl>
                                      </p:cBhvr>
                                    </p:animEffect>
                                  </p:childTnLst>
                                </p:cTn>
                              </p:par>
                            </p:childTnLst>
                          </p:cTn>
                        </p:par>
                        <p:par>
                          <p:cTn fill="hold" id="83" nodeType="afterGroup">
                            <p:stCondLst>
                              <p:cond delay="8250"/>
                            </p:stCondLst>
                            <p:childTnLst>
                              <p:par>
                                <p:cTn fill="hold" id="84" nodeType="afterEffect" presetClass="entr" presetID="22" presetSubtype="8">
                                  <p:stCondLst>
                                    <p:cond delay="0"/>
                                  </p:stCondLst>
                                  <p:childTnLst>
                                    <p:set>
                                      <p:cBhvr>
                                        <p:cTn dur="1" fill="hold" id="85">
                                          <p:stCondLst>
                                            <p:cond delay="0"/>
                                          </p:stCondLst>
                                        </p:cTn>
                                        <p:tgtEl>
                                          <p:spTgt spid="6"/>
                                        </p:tgtEl>
                                        <p:attrNameLst>
                                          <p:attrName>style.visibility</p:attrName>
                                        </p:attrNameLst>
                                      </p:cBhvr>
                                      <p:to>
                                        <p:strVal val="visible"/>
                                      </p:to>
                                    </p:set>
                                    <p:animEffect filter="wipe(left)" transition="in">
                                      <p:cBhvr>
                                        <p:cTn dur="500" id="86"/>
                                        <p:tgtEl>
                                          <p:spTgt spid="6"/>
                                        </p:tgtEl>
                                      </p:cBhvr>
                                    </p:animEffect>
                                  </p:childTnLst>
                                </p:cTn>
                              </p:par>
                            </p:childTnLst>
                          </p:cTn>
                        </p:par>
                        <p:par>
                          <p:cTn fill="hold" id="87" nodeType="afterGroup">
                            <p:stCondLst>
                              <p:cond delay="8750"/>
                            </p:stCondLst>
                            <p:childTnLst>
                              <p:par>
                                <p:cTn fill="hold" id="88" nodeType="afterEffect" presetClass="entr" presetID="2" presetSubtype="2">
                                  <p:stCondLst>
                                    <p:cond delay="0"/>
                                  </p:stCondLst>
                                  <p:childTnLst>
                                    <p:set>
                                      <p:cBhvr>
                                        <p:cTn dur="1" fill="hold" id="89">
                                          <p:stCondLst>
                                            <p:cond delay="0"/>
                                          </p:stCondLst>
                                        </p:cTn>
                                        <p:tgtEl>
                                          <p:spTgt spid="35"/>
                                        </p:tgtEl>
                                        <p:attrNameLst>
                                          <p:attrName>style.visibility</p:attrName>
                                        </p:attrNameLst>
                                      </p:cBhvr>
                                      <p:to>
                                        <p:strVal val="visible"/>
                                      </p:to>
                                    </p:set>
                                    <p:anim calcmode="lin" valueType="num">
                                      <p:cBhvr>
                                        <p:cTn dur="500" fill="hold" id="90"/>
                                        <p:tgtEl>
                                          <p:spTgt spid="35"/>
                                        </p:tgtEl>
                                        <p:attrNameLst>
                                          <p:attrName>ppt_x</p:attrName>
                                        </p:attrNameLst>
                                      </p:cBhvr>
                                      <p:tavLst>
                                        <p:tav tm="0">
                                          <p:val>
                                            <p:strVal val="1+#ppt_w/2"/>
                                          </p:val>
                                        </p:tav>
                                        <p:tav tm="100000">
                                          <p:val>
                                            <p:strVal val="#ppt_x"/>
                                          </p:val>
                                        </p:tav>
                                      </p:tavLst>
                                    </p:anim>
                                    <p:anim calcmode="lin" valueType="num">
                                      <p:cBhvr>
                                        <p:cTn dur="500" fill="hold" id="91"/>
                                        <p:tgtEl>
                                          <p:spTgt spid="35"/>
                                        </p:tgtEl>
                                        <p:attrNameLst>
                                          <p:attrName>ppt_y</p:attrName>
                                        </p:attrNameLst>
                                      </p:cBhvr>
                                      <p:tavLst>
                                        <p:tav tm="0">
                                          <p:val>
                                            <p:strVal val="#ppt_y"/>
                                          </p:val>
                                        </p:tav>
                                        <p:tav tm="100000">
                                          <p:val>
                                            <p:strVal val="#ppt_y"/>
                                          </p:val>
                                        </p:tav>
                                      </p:tavLst>
                                    </p:anim>
                                  </p:childTnLst>
                                </p:cTn>
                              </p:par>
                            </p:childTnLst>
                          </p:cTn>
                        </p:par>
                        <p:par>
                          <p:cTn fill="hold" id="92" nodeType="afterGroup">
                            <p:stCondLst>
                              <p:cond delay="9250"/>
                            </p:stCondLst>
                            <p:childTnLst>
                              <p:par>
                                <p:cTn fill="hold" grpId="0" id="93" nodeType="afterEffect" presetClass="entr" presetID="22" presetSubtype="8">
                                  <p:stCondLst>
                                    <p:cond delay="0"/>
                                  </p:stCondLst>
                                  <p:childTnLst>
                                    <p:set>
                                      <p:cBhvr>
                                        <p:cTn dur="1" fill="hold" id="94">
                                          <p:stCondLst>
                                            <p:cond delay="0"/>
                                          </p:stCondLst>
                                        </p:cTn>
                                        <p:tgtEl>
                                          <p:spTgt spid="44"/>
                                        </p:tgtEl>
                                        <p:attrNameLst>
                                          <p:attrName>style.visibility</p:attrName>
                                        </p:attrNameLst>
                                      </p:cBhvr>
                                      <p:to>
                                        <p:strVal val="visible"/>
                                      </p:to>
                                    </p:set>
                                    <p:animEffect filter="wipe(left)" transition="in">
                                      <p:cBhvr>
                                        <p:cTn dur="500" id="95"/>
                                        <p:tgtEl>
                                          <p:spTgt spid="44"/>
                                        </p:tgtEl>
                                      </p:cBhvr>
                                    </p:animEffect>
                                  </p:childTnLst>
                                </p:cTn>
                              </p:par>
                              <p:par>
                                <p:cTn fill="hold" grpId="0" id="96" nodeType="withEffect" presetClass="entr" presetID="22" presetSubtype="8">
                                  <p:stCondLst>
                                    <p:cond delay="0"/>
                                  </p:stCondLst>
                                  <p:childTnLst>
                                    <p:set>
                                      <p:cBhvr>
                                        <p:cTn dur="1" fill="hold" id="97">
                                          <p:stCondLst>
                                            <p:cond delay="0"/>
                                          </p:stCondLst>
                                        </p:cTn>
                                        <p:tgtEl>
                                          <p:spTgt spid="45"/>
                                        </p:tgtEl>
                                        <p:attrNameLst>
                                          <p:attrName>style.visibility</p:attrName>
                                        </p:attrNameLst>
                                      </p:cBhvr>
                                      <p:to>
                                        <p:strVal val="visible"/>
                                      </p:to>
                                    </p:set>
                                    <p:animEffect filter="wipe(left)" transition="in">
                                      <p:cBhvr>
                                        <p:cTn dur="500" id="98"/>
                                        <p:tgtEl>
                                          <p:spTgt spid="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4"/>
      <p:bldP grpId="0" spid="15"/>
      <p:bldP grpId="0" spid="16"/>
      <p:bldP grpId="0" spid="17"/>
      <p:bldP grpId="0" spid="40"/>
      <p:bldP grpId="0" spid="41"/>
      <p:bldP grpId="0" spid="42"/>
      <p:bldP grpId="0" spid="43"/>
      <p:bldP grpId="0" spid="44"/>
      <p:bldP grpId="0" spid="45"/>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5"/>
          <a:stretch>
            <a:fillRect/>
          </a:stretch>
        </a:blipFill>
        <a:effectLst/>
      </p:bgPr>
    </p:bg>
    <p:spTree>
      <p:nvGrpSpPr>
        <p:cNvPr id="1" name=""/>
        <p:cNvGrpSpPr/>
        <p:nvPr/>
      </p:nvGrpSpPr>
      <p:grpSpPr>
        <a:xfrm>
          <a:off x="0" y="0"/>
          <a:ext cx="0" cy="0"/>
        </a:xfrm>
      </p:grpSpPr>
      <p:sp>
        <p:nvSpPr>
          <p:cNvPr id="87" name="Text Box 18"/>
          <p:cNvSpPr txBox="1">
            <a:spLocks noChangeArrowheads="1"/>
          </p:cNvSpPr>
          <p:nvPr/>
        </p:nvSpPr>
        <p:spPr bwMode="gray">
          <a:xfrm>
            <a:off x="3840163" y="488950"/>
            <a:ext cx="4511675" cy="5996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fontAlgn="auto">
              <a:buFont charset="0" panose="020b0604020202020204" pitchFamily="34" typeface="Arial"/>
              <a:buNone/>
              <a:defRPr/>
            </a:pPr>
            <a:r>
              <a:rPr altLang="en-US" lang="zh-CN" noProof="1" smtClean="0" sz="3335">
                <a:solidFill>
                  <a:srgbClr val="333333"/>
                </a:solidFill>
                <a:latin charset="-122" panose="020b0503020204020204" pitchFamily="34" typeface="微软雅黑"/>
                <a:ea charset="-122" panose="020b0503020204020204" pitchFamily="34" typeface="微软雅黑"/>
              </a:rPr>
              <a:t>点击添加标题文字内容</a:t>
            </a: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Freeform 7"/>
          <p:cNvSpPr/>
          <p:nvPr/>
        </p:nvSpPr>
        <p:spPr>
          <a:xfrm>
            <a:off x="0" y="2805113"/>
            <a:ext cx="8051800" cy="1635125"/>
          </a:xfrm>
          <a:custGeom>
            <a:gdLst>
              <a:gd fmla="*/ 0 w 6781800" name="connsiteX0"/>
              <a:gd fmla="*/ 299838 h 1215160" name="connsiteY0"/>
              <a:gd fmla="*/ 2705100 w 6781800" name="connsiteX1"/>
              <a:gd fmla="*/ 52188 h 1215160" name="connsiteY1"/>
              <a:gd fmla="*/ 5619750 w 6781800" name="connsiteX2"/>
              <a:gd fmla="*/ 1195188 h 1215160" name="connsiteY2"/>
              <a:gd fmla="*/ 6781800 w 6781800" name="connsiteX3"/>
              <a:gd fmla="*/ 757038 h 1215160" name="connsiteY3"/>
              <a:gd fmla="*/ 0 w 6038850" name="connsiteX0-1"/>
              <a:gd fmla="*/ 299838 h 1304686" name="connsiteY0-2"/>
              <a:gd fmla="*/ 2705100 w 6038850" name="connsiteX1-3"/>
              <a:gd fmla="*/ 52188 h 1304686" name="connsiteY1-4"/>
              <a:gd fmla="*/ 5619750 w 6038850" name="connsiteX2-5"/>
              <a:gd fmla="*/ 1195188 h 1304686" name="connsiteY2-6"/>
              <a:gd fmla="*/ 6038850 w 6038850" name="connsiteX3-7"/>
              <a:gd fmla="*/ 1176138 h 1304686" name="connsiteY3-8"/>
              <a:gd fmla="*/ 0 w 6038850" name="connsiteX0-9"/>
              <a:gd fmla="*/ 287550 h 1218694" name="connsiteY0-10"/>
              <a:gd fmla="*/ 2705100 w 6038850" name="connsiteX1-11"/>
              <a:gd fmla="*/ 39900 h 1218694" name="connsiteY1-12"/>
              <a:gd fmla="*/ 4832350 w 6038850" name="connsiteX2-13"/>
              <a:gd fmla="*/ 1005100 h 1218694" name="connsiteY2-14"/>
              <a:gd fmla="*/ 6038850 w 6038850" name="connsiteX3-15"/>
              <a:gd fmla="*/ 1163850 h 1218694" name="connsiteY3-16"/>
              <a:gd fmla="*/ 0 w 6038850" name="connsiteX0-17"/>
              <a:gd fmla="*/ 287550 h 1225494" name="connsiteY0-18"/>
              <a:gd fmla="*/ 2705100 w 6038850" name="connsiteX1-19"/>
              <a:gd fmla="*/ 39900 h 1225494" name="connsiteY1-20"/>
              <a:gd fmla="*/ 4832350 w 6038850" name="connsiteX2-21"/>
              <a:gd fmla="*/ 1005100 h 1225494" name="connsiteY2-22"/>
              <a:gd fmla="*/ 6038850 w 6038850" name="connsiteX3-23"/>
              <a:gd fmla="*/ 1163850 h 1225494" name="connsiteY3-24"/>
            </a:gdLst>
            <a:cxnLst>
              <a:cxn ang="0">
                <a:pos x="connsiteX0-1" y="connsiteY0-2"/>
              </a:cxn>
              <a:cxn ang="0">
                <a:pos x="connsiteX1-3" y="connsiteY1-4"/>
              </a:cxn>
              <a:cxn ang="0">
                <a:pos x="connsiteX2-5" y="connsiteY2-6"/>
              </a:cxn>
              <a:cxn ang="0">
                <a:pos x="connsiteX3-7" y="connsiteY3-8"/>
              </a:cxn>
            </a:cxnLst>
            <a:rect b="b" l="l" r="r" t="t"/>
            <a:pathLst>
              <a:path h="1225494" w="6038850">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cmpd="sng" w="12700">
            <a:solidFill>
              <a:schemeClr val="accent3">
                <a:lumMod val="50000"/>
              </a:schemeClr>
            </a:solidFill>
            <a:prstDash val="dash"/>
          </a:ln>
        </p:spPr>
        <p:style>
          <a:lnRef idx="1">
            <a:schemeClr val="dk1"/>
          </a:lnRef>
          <a:fillRef idx="0">
            <a:schemeClr val="dk1"/>
          </a:fillRef>
          <a:effectRef idx="0">
            <a:schemeClr val="dk1"/>
          </a:effectRef>
          <a:fontRef idx="minor">
            <a:schemeClr val="tx1"/>
          </a:fontRef>
        </p:style>
        <p:txBody>
          <a:bodyPr anchor="ctr"/>
          <a:lstStyle>
            <a:lvl1pPr>
              <a:defRPr>
                <a:solidFill>
                  <a:schemeClr val="tx1"/>
                </a:solidFill>
                <a:latin charset="0" panose="020f0502020204030204" pitchFamily="34" typeface="Calibri"/>
                <a:ea charset="-122" panose="02010600030101010101" pitchFamily="2" typeface="宋体"/>
              </a:defRPr>
            </a:lvl1pPr>
            <a:lvl2pPr>
              <a:defRPr>
                <a:solidFill>
                  <a:schemeClr val="tx1"/>
                </a:solidFill>
                <a:latin charset="0" panose="020f0502020204030204" pitchFamily="34" typeface="Calibri"/>
                <a:ea charset="-122" panose="02010600030101010101" pitchFamily="2" typeface="宋体"/>
              </a:defRPr>
            </a:lvl2pPr>
            <a:lvl3pPr>
              <a:defRPr>
                <a:solidFill>
                  <a:schemeClr val="tx1"/>
                </a:solidFill>
                <a:latin charset="0" panose="020f0502020204030204" pitchFamily="34" typeface="Calibri"/>
                <a:ea charset="-122" panose="02010600030101010101" pitchFamily="2" typeface="宋体"/>
              </a:defRPr>
            </a:lvl3pPr>
            <a:lvl4pPr>
              <a:defRPr>
                <a:solidFill>
                  <a:schemeClr val="tx1"/>
                </a:solidFill>
                <a:latin charset="0" panose="020f0502020204030204" pitchFamily="34" typeface="Calibri"/>
                <a:ea charset="-122" panose="02010600030101010101" pitchFamily="2" typeface="宋体"/>
              </a:defRPr>
            </a:lvl4pPr>
            <a:lvl5pPr>
              <a:defRPr>
                <a:solidFill>
                  <a:schemeClr val="tx1"/>
                </a:solidFill>
                <a:latin charset="0" panose="020f0502020204030204" pitchFamily="34" typeface="Calibri"/>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buFont charset="0" panose="020b0604020202020204" pitchFamily="34" typeface="Arial"/>
              <a:buNone/>
              <a:defRPr/>
            </a:pPr>
            <a:endParaRPr altLang="en-US" lang="en-US" smtClean="0" sz="2400"/>
          </a:p>
        </p:txBody>
      </p:sp>
      <p:grpSp>
        <p:nvGrpSpPr>
          <p:cNvPr id="5" name="组合 4"/>
          <p:cNvGrpSpPr/>
          <p:nvPr/>
        </p:nvGrpSpPr>
        <p:grpSpPr>
          <a:xfrm>
            <a:off x="8072581" y="3364959"/>
            <a:ext cx="1133095" cy="847308"/>
            <a:chOff x="6054436" y="2405136"/>
            <a:chExt cx="849821" cy="635481"/>
          </a:xfrm>
          <a:effectLst>
            <a:outerShdw algn="t" blurRad="50800" dir="5400000" dist="38100" rotWithShape="0">
              <a:prstClr val="black">
                <a:alpha val="40000"/>
              </a:prstClr>
            </a:outerShdw>
          </a:effectLst>
        </p:grpSpPr>
        <p:sp>
          <p:nvSpPr>
            <p:cNvPr id="6" name="Freeform 133"/>
            <p:cNvSpPr/>
            <p:nvPr/>
          </p:nvSpPr>
          <p:spPr bwMode="auto">
            <a:xfrm flipH="1" rot="2700000">
              <a:off x="6116557" y="2789035"/>
              <a:ext cx="189461" cy="313703"/>
            </a:xfrm>
            <a:custGeom>
              <a:gdLst>
                <a:gd fmla="*/ 7566 w 397" name="T0"/>
                <a:gd fmla="*/ 1009717 h 659" name="T1"/>
                <a:gd fmla="*/ 0 w 397" name="T2"/>
                <a:gd fmla="*/ 1009717 h 659" name="T3"/>
                <a:gd fmla="*/ 0 w 397" name="T4"/>
                <a:gd fmla="*/ 1009717 h 659" name="T5"/>
                <a:gd fmla="*/ 11348 w 397" name="T6"/>
                <a:gd fmla="*/ 1021020 h 659" name="T7"/>
                <a:gd fmla="*/ 15131 w 397" name="T8"/>
                <a:gd fmla="*/ 1062464 h 659" name="T9"/>
                <a:gd fmla="*/ 18914 w 397" name="T10"/>
                <a:gd fmla="*/ 1069999 h 659" name="T11"/>
                <a:gd fmla="*/ 181575 w 397" name="T12"/>
                <a:gd fmla="*/ 1574858 h 659" name="T13"/>
                <a:gd fmla="*/ 348019 w 397" name="T14"/>
                <a:gd fmla="*/ 1092605 h 659" name="T15"/>
                <a:gd fmla="*/ 650644 w 397" name="T16"/>
                <a:gd fmla="*/ 1661513 h 659" name="T17"/>
                <a:gd fmla="*/ 548508 w 397" name="T18"/>
                <a:gd fmla="*/ 2124928 h 659" name="T19"/>
                <a:gd fmla="*/ 760345 w 397" name="T20"/>
                <a:gd fmla="*/ 2482850 h 659" name="T21"/>
                <a:gd fmla="*/ 650644 w 397" name="T22"/>
                <a:gd fmla="*/ 2275632 h 659" name="T23"/>
                <a:gd fmla="*/ 688472 w 397" name="T24"/>
                <a:gd fmla="*/ 1989294 h 659" name="T25"/>
                <a:gd fmla="*/ 866264 w 397" name="T26"/>
                <a:gd fmla="*/ 1740632 h 659" name="T27"/>
                <a:gd fmla="*/ 1028925 w 397" name="T28"/>
                <a:gd fmla="*/ 1454295 h 659" name="T29"/>
                <a:gd fmla="*/ 1059187 w 397" name="T30"/>
                <a:gd fmla="*/ 1363872 h 659" name="T31"/>
                <a:gd fmla="*/ 1161323 w 397" name="T32"/>
                <a:gd fmla="*/ 1823520 h 659" name="T33"/>
                <a:gd fmla="*/ 1229414 w 397" name="T34"/>
                <a:gd fmla="*/ 1529647 h 659" name="T35"/>
                <a:gd fmla="*/ 1399640 w 397" name="T36"/>
                <a:gd fmla="*/ 745985 h 659" name="T37"/>
                <a:gd fmla="*/ 714951 w 397" name="T38"/>
                <a:gd fmla="*/ 0 h 659" name="T39"/>
                <a:gd fmla="*/ 11348 w 397" name="T40"/>
                <a:gd fmla="*/ 956971 h 659" name="T41"/>
                <a:gd fmla="*/ 7566 w 397" name="T42"/>
                <a:gd fmla="*/ 1009717 h 659"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659" w="397">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w="9525">
                  <a:solidFill>
                    <a:srgbClr val="000000"/>
                  </a:solidFill>
                  <a:round/>
                </a14:hiddenLine>
              </a:ext>
            </a:extLst>
          </p:spPr>
          <p:txBody>
            <a:bodyPr/>
            <a:lstStyle/>
            <a:p>
              <a:pPr eaLnBrk="1" fontAlgn="auto" hangingPunct="1">
                <a:buFont charset="0" panose="020b0604020202020204" pitchFamily="34" typeface="Arial"/>
                <a:buNone/>
                <a:defRPr/>
              </a:pPr>
              <a:endParaRPr lang="en-US" noProof="1" sz="2400">
                <a:latin typeface="+mj-ea"/>
                <a:ea typeface="+mj-ea"/>
              </a:endParaRPr>
            </a:p>
          </p:txBody>
        </p:sp>
        <p:sp>
          <p:nvSpPr>
            <p:cNvPr id="7" name="Freeform 134"/>
            <p:cNvSpPr/>
            <p:nvPr/>
          </p:nvSpPr>
          <p:spPr bwMode="auto">
            <a:xfrm flipH="1" rot="2700000">
              <a:off x="6176406" y="2803550"/>
              <a:ext cx="154413" cy="197568"/>
            </a:xfrm>
            <a:custGeom>
              <a:gdLst>
                <a:gd fmla="*/ 581760 w 324" name="T0"/>
                <a:gd fmla="*/ 0 h 415" name="T1"/>
                <a:gd fmla="*/ 1148410 w 324" name="T2"/>
                <a:gd fmla="*/ 648083 h 415" name="T3"/>
                <a:gd fmla="*/ 1152187 w 324" name="T4"/>
                <a:gd fmla="*/ 655619 h 415" name="T5"/>
                <a:gd fmla="*/ 1152187 w 324" name="T6"/>
                <a:gd fmla="*/ 663154 h 415" name="T7"/>
                <a:gd fmla="*/ 1042635 w 324" name="T8"/>
                <a:gd fmla="*/ 1273558 h 415" name="T9"/>
                <a:gd fmla="*/ 963304 w 324" name="T10"/>
                <a:gd fmla="*/ 983428 h 415" name="T11"/>
                <a:gd fmla="*/ 868863 w 324" name="T12"/>
                <a:gd fmla="*/ 1137913 h 415" name="T13"/>
                <a:gd fmla="*/ 642203 w 324" name="T14"/>
                <a:gd fmla="*/ 1552384 h 415" name="T15"/>
                <a:gd fmla="*/ 630870 w 324" name="T16"/>
                <a:gd fmla="*/ 1563688 h 415" name="T17"/>
                <a:gd fmla="*/ 630870 w 324" name="T18"/>
                <a:gd fmla="*/ 1541080 h 415" name="T19"/>
                <a:gd fmla="*/ 245548 w 324" name="T20"/>
                <a:gd fmla="*/ 859086 h 415" name="T21"/>
                <a:gd fmla="*/ 196439 w 324" name="T22"/>
                <a:gd fmla="*/ 862854 h 415" name="T23"/>
                <a:gd fmla="*/ 7555 w 324" name="T24"/>
                <a:gd fmla="*/ 964588 h 415" name="T25"/>
                <a:gd fmla="*/ 3778 w 324" name="T26"/>
                <a:gd fmla="*/ 945749 h 415" name="T27"/>
                <a:gd fmla="*/ 3778 w 324" name="T28"/>
                <a:gd fmla="*/ 938213 h 415" name="T29"/>
                <a:gd fmla="*/ 0 w 324" name="T30"/>
                <a:gd fmla="*/ 900534 h 415" name="T31"/>
                <a:gd fmla="*/ 0 w 324" name="T32"/>
                <a:gd fmla="*/ 889230 h 415" name="T33"/>
                <a:gd fmla="*/ 0 w 324" name="T34"/>
                <a:gd fmla="*/ 840247 h 415" name="T35"/>
                <a:gd fmla="*/ 581760 w 324" name="T36"/>
                <a:gd fmla="*/ 0 h 415"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415" w="324">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w="9525">
                  <a:solidFill>
                    <a:srgbClr val="000000"/>
                  </a:solidFill>
                  <a:round/>
                </a14:hiddenLine>
              </a:ext>
            </a:extLst>
          </p:spPr>
          <p:txBody>
            <a:bodyPr/>
            <a:lstStyle/>
            <a:p>
              <a:pPr eaLnBrk="1" fontAlgn="auto" hangingPunct="1">
                <a:buFont charset="0" panose="020b0604020202020204" pitchFamily="34" typeface="Arial"/>
                <a:buNone/>
                <a:defRPr/>
              </a:pPr>
              <a:endParaRPr lang="en-US" noProof="1" sz="2400">
                <a:latin typeface="+mj-ea"/>
                <a:ea typeface="+mj-ea"/>
              </a:endParaRPr>
            </a:p>
          </p:txBody>
        </p:sp>
        <p:sp>
          <p:nvSpPr>
            <p:cNvPr id="8" name="Freeform 135"/>
            <p:cNvSpPr/>
            <p:nvPr/>
          </p:nvSpPr>
          <p:spPr bwMode="auto">
            <a:xfrm flipH="1" rot="2700000">
              <a:off x="6216128" y="2815389"/>
              <a:ext cx="101140" cy="142811"/>
            </a:xfrm>
            <a:custGeom>
              <a:gdLst>
                <a:gd fmla="*/ 162607 w 212" name="T0"/>
                <a:gd fmla="*/ 535009 h 300" name="T1"/>
                <a:gd fmla="*/ 128573 w 212" name="T2"/>
                <a:gd fmla="*/ 535009 h 300" name="T3"/>
                <a:gd fmla="*/ 3782 w 212" name="T4"/>
                <a:gd fmla="*/ 599059 h 300" name="T5"/>
                <a:gd fmla="*/ 3782 w 212" name="T6"/>
                <a:gd fmla="*/ 587756 h 300" name="T7"/>
                <a:gd fmla="*/ 3782 w 212" name="T8"/>
                <a:gd fmla="*/ 583988 h 300" name="T9"/>
                <a:gd fmla="*/ 0 w 212" name="T10"/>
                <a:gd fmla="*/ 557615 h 300" name="T11"/>
                <a:gd fmla="*/ 0 w 212" name="T12"/>
                <a:gd fmla="*/ 550079 h 300" name="T13"/>
                <a:gd fmla="*/ 0 w 212" name="T14"/>
                <a:gd fmla="*/ 523706 h 300" name="T15"/>
                <a:gd fmla="*/ 381936 w 212" name="T16"/>
                <a:gd fmla="*/ 0 h 300" name="T17"/>
                <a:gd fmla="*/ 752528 w 212" name="T18"/>
                <a:gd fmla="*/ 403140 h 300" name="T19"/>
                <a:gd fmla="*/ 756309 w 212" name="T20"/>
                <a:gd fmla="*/ 406908 h 300" name="T21"/>
                <a:gd fmla="*/ 756309 w 212" name="T22"/>
                <a:gd fmla="*/ 410676 h 300" name="T23"/>
                <a:gd fmla="*/ 684460 w 212" name="T24"/>
                <a:gd fmla="*/ 791210 h 300" name="T25"/>
                <a:gd fmla="*/ 631518 w 212" name="T26"/>
                <a:gd fmla="*/ 610362 h 300" name="T27"/>
                <a:gd fmla="*/ 567232 w 212" name="T28"/>
                <a:gd fmla="*/ 704554 h 300" name="T29"/>
                <a:gd fmla="*/ 457567 w 212" name="T30"/>
                <a:gd fmla="*/ 1130300 h 300" name="T31"/>
                <a:gd fmla="*/ 162607 w 212" name="T32"/>
                <a:gd fmla="*/ 535009 h 300"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300" w="211">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w="9525">
                  <a:solidFill>
                    <a:srgbClr val="000000"/>
                  </a:solidFill>
                  <a:round/>
                </a14:hiddenLine>
              </a:ext>
            </a:extLst>
          </p:spPr>
          <p:txBody>
            <a:bodyPr/>
            <a:lstStyle/>
            <a:p>
              <a:pPr eaLnBrk="1" fontAlgn="auto" hangingPunct="1">
                <a:buFont charset="0" panose="020b0604020202020204" pitchFamily="34" typeface="Arial"/>
                <a:buNone/>
                <a:defRPr/>
              </a:pPr>
              <a:endParaRPr lang="en-US" noProof="1" sz="2400">
                <a:latin typeface="+mj-ea"/>
                <a:ea typeface="+mj-ea"/>
              </a:endParaRPr>
            </a:p>
          </p:txBody>
        </p:sp>
        <p:sp>
          <p:nvSpPr>
            <p:cNvPr id="9" name="Freeform 107"/>
            <p:cNvSpPr/>
            <p:nvPr/>
          </p:nvSpPr>
          <p:spPr bwMode="auto">
            <a:xfrm flipH="1" rot="2700000">
              <a:off x="6219230" y="2554544"/>
              <a:ext cx="183510" cy="293579"/>
            </a:xfrm>
            <a:custGeom>
              <a:gdLst>
                <a:gd fmla="*/ 587375 w 312" name="T0"/>
                <a:gd fmla="*/ 0 h 495" name="T1"/>
                <a:gd fmla="*/ 1174750 w 312" name="T2"/>
                <a:gd fmla="*/ 597631 h 495" name="T3"/>
                <a:gd fmla="*/ 1174750 w 312" name="T4"/>
                <a:gd fmla="*/ 612666 h 495" name="T5"/>
                <a:gd fmla="*/ 1174750 w 312" name="T6"/>
                <a:gd fmla="*/ 612666 h 495" name="T7"/>
                <a:gd fmla="*/ 798228 w 312" name="T8"/>
                <a:gd fmla="*/ 1804170 h 495" name="T9"/>
                <a:gd fmla="*/ 779401 w 312" name="T10"/>
                <a:gd fmla="*/ 1826722 h 495" name="T11"/>
                <a:gd fmla="*/ 779401 w 312" name="T12"/>
                <a:gd fmla="*/ 1826722 h 495" name="T13"/>
                <a:gd fmla="*/ 779401 w 312" name="T14"/>
                <a:gd fmla="*/ 1826722 h 495" name="T15"/>
                <a:gd fmla="*/ 692801 w 312" name="T16"/>
                <a:gd fmla="*/ 1860550 h 495" name="T17"/>
                <a:gd fmla="*/ 579845 w 312" name="T18"/>
                <a:gd fmla="*/ 1762824 h 495" name="T19"/>
                <a:gd fmla="*/ 587375 w 312" name="T20"/>
                <a:gd fmla="*/ 1740272 h 495" name="T21"/>
                <a:gd fmla="*/ 587375 w 312" name="T22"/>
                <a:gd fmla="*/ 1740272 h 495" name="T23"/>
                <a:gd fmla="*/ 621262 w 312" name="T24"/>
                <a:gd fmla="*/ 1559855 h 495" name="T25"/>
                <a:gd fmla="*/ 459357 w 312" name="T26"/>
                <a:gd fmla="*/ 1168952 h 495" name="T27"/>
                <a:gd fmla="*/ 459357 w 312" name="T28"/>
                <a:gd fmla="*/ 1165193 h 495" name="T29"/>
                <a:gd fmla="*/ 158139 w 312" name="T30"/>
                <a:gd fmla="*/ 992293 h 495" name="T31"/>
                <a:gd fmla="*/ 0 w 312" name="T32"/>
                <a:gd fmla="*/ 590114 h 495" name="T33"/>
                <a:gd fmla="*/ 587375 w 312" name="T34"/>
                <a:gd fmla="*/ 0 h 495"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5000 w 10000" name="connsiteX0"/>
                <a:gd fmla="*/ 0 h 10000" name="connsiteY0"/>
                <a:gd fmla="*/ 10000 w 10000" name="connsiteX1"/>
                <a:gd fmla="*/ 3212 h 10000" name="connsiteY1"/>
                <a:gd fmla="*/ 10000 w 10000" name="connsiteX2"/>
                <a:gd fmla="*/ 3293 h 10000" name="connsiteY2"/>
                <a:gd fmla="*/ 10000 w 10000" name="connsiteX3"/>
                <a:gd fmla="*/ 3293 h 10000" name="connsiteY3"/>
                <a:gd fmla="*/ 6795 w 10000" name="connsiteX4"/>
                <a:gd fmla="*/ 9697 h 10000" name="connsiteY4"/>
                <a:gd fmla="*/ 6635 w 10000" name="connsiteX5"/>
                <a:gd fmla="*/ 9818 h 10000" name="connsiteY5"/>
                <a:gd fmla="*/ 6635 w 10000" name="connsiteX6"/>
                <a:gd fmla="*/ 9818 h 10000" name="connsiteY6"/>
                <a:gd fmla="*/ 6635 w 10000" name="connsiteX7"/>
                <a:gd fmla="*/ 9818 h 10000" name="connsiteY7"/>
                <a:gd fmla="*/ 5897 w 10000" name="connsiteX8"/>
                <a:gd fmla="*/ 10000 h 10000" name="connsiteY8"/>
                <a:gd fmla="*/ 4936 w 10000" name="connsiteX9"/>
                <a:gd fmla="*/ 9475 h 10000" name="connsiteY9"/>
                <a:gd fmla="*/ 5000 w 10000" name="connsiteX10"/>
                <a:gd fmla="*/ 9354 h 10000" name="connsiteY10"/>
                <a:gd fmla="*/ 5288 w 10000" name="connsiteX11"/>
                <a:gd fmla="*/ 8384 h 10000" name="connsiteY11"/>
                <a:gd fmla="*/ 3910 w 10000" name="connsiteX12"/>
                <a:gd fmla="*/ 6283 h 10000" name="connsiteY12"/>
                <a:gd fmla="*/ 3910 w 10000" name="connsiteX13"/>
                <a:gd fmla="*/ 6263 h 10000" name="connsiteY13"/>
                <a:gd fmla="*/ 1346 w 10000" name="connsiteX14"/>
                <a:gd fmla="*/ 5333 h 10000" name="connsiteY14"/>
                <a:gd fmla="*/ 0 w 10000" name="connsiteX15"/>
                <a:gd fmla="*/ 3172 h 10000" name="connsiteY15"/>
                <a:gd fmla="*/ 5000 w 10000" name="connsiteX16"/>
                <a:gd fmla="*/ 0 h 10000" name="connsiteY16"/>
                <a:gd fmla="*/ 5000 w 10000" name="connsiteX0-1"/>
                <a:gd fmla="*/ 0 h 10000" name="connsiteY0-2"/>
                <a:gd fmla="*/ 10000 w 10000" name="connsiteX1-3"/>
                <a:gd fmla="*/ 3212 h 10000" name="connsiteY1-4"/>
                <a:gd fmla="*/ 10000 w 10000" name="connsiteX2-5"/>
                <a:gd fmla="*/ 3293 h 10000" name="connsiteY2-6"/>
                <a:gd fmla="*/ 10000 w 10000" name="connsiteX3-7"/>
                <a:gd fmla="*/ 3293 h 10000" name="connsiteY3-8"/>
                <a:gd fmla="*/ 6795 w 10000" name="connsiteX4-9"/>
                <a:gd fmla="*/ 9697 h 10000" name="connsiteY4-10"/>
                <a:gd fmla="*/ 6635 w 10000" name="connsiteX5-11"/>
                <a:gd fmla="*/ 9818 h 10000" name="connsiteY5-12"/>
                <a:gd fmla="*/ 6635 w 10000" name="connsiteX6-13"/>
                <a:gd fmla="*/ 9818 h 10000" name="connsiteY6-14"/>
                <a:gd fmla="*/ 6635 w 10000" name="connsiteX7-15"/>
                <a:gd fmla="*/ 9818 h 10000" name="connsiteY7-16"/>
                <a:gd fmla="*/ 5897 w 10000" name="connsiteX8-17"/>
                <a:gd fmla="*/ 10000 h 10000" name="connsiteY8-18"/>
                <a:gd fmla="*/ 4936 w 10000" name="connsiteX9-19"/>
                <a:gd fmla="*/ 9475 h 10000" name="connsiteY9-20"/>
                <a:gd fmla="*/ 5288 w 10000" name="connsiteX10-21"/>
                <a:gd fmla="*/ 8384 h 10000" name="connsiteY10-22"/>
                <a:gd fmla="*/ 3910 w 10000" name="connsiteX11-23"/>
                <a:gd fmla="*/ 6283 h 10000" name="connsiteY11-24"/>
                <a:gd fmla="*/ 3910 w 10000" name="connsiteX12-25"/>
                <a:gd fmla="*/ 6263 h 10000" name="connsiteY12-26"/>
                <a:gd fmla="*/ 1346 w 10000" name="connsiteX13-27"/>
                <a:gd fmla="*/ 5333 h 10000" name="connsiteY13-28"/>
                <a:gd fmla="*/ 0 w 10000" name="connsiteX14-29"/>
                <a:gd fmla="*/ 3172 h 10000" name="connsiteY14-30"/>
                <a:gd fmla="*/ 5000 w 10000" name="connsiteX15-31"/>
                <a:gd fmla="*/ 0 h 10000" name="connsiteY15-32"/>
                <a:gd fmla="*/ 5000 w 10000" name="connsiteX0-33"/>
                <a:gd fmla="*/ 0 h 10086" name="connsiteY0-34"/>
                <a:gd fmla="*/ 10000 w 10000" name="connsiteX1-35"/>
                <a:gd fmla="*/ 3212 h 10086" name="connsiteY1-36"/>
                <a:gd fmla="*/ 10000 w 10000" name="connsiteX2-37"/>
                <a:gd fmla="*/ 3293 h 10086" name="connsiteY2-38"/>
                <a:gd fmla="*/ 10000 w 10000" name="connsiteX3-39"/>
                <a:gd fmla="*/ 3293 h 10086" name="connsiteY3-40"/>
                <a:gd fmla="*/ 6795 w 10000" name="connsiteX4-41"/>
                <a:gd fmla="*/ 9697 h 10086" name="connsiteY4-42"/>
                <a:gd fmla="*/ 6635 w 10000" name="connsiteX5-43"/>
                <a:gd fmla="*/ 9818 h 10086" name="connsiteY5-44"/>
                <a:gd fmla="*/ 6635 w 10000" name="connsiteX6-45"/>
                <a:gd fmla="*/ 9818 h 10086" name="connsiteY6-46"/>
                <a:gd fmla="*/ 6635 w 10000" name="connsiteX7-47"/>
                <a:gd fmla="*/ 9818 h 10086" name="connsiteY7-48"/>
                <a:gd fmla="*/ 5897 w 10000" name="connsiteX8-49"/>
                <a:gd fmla="*/ 10000 h 10086" name="connsiteY8-50"/>
                <a:gd fmla="*/ 5288 w 10000" name="connsiteX9-51"/>
                <a:gd fmla="*/ 8384 h 10086" name="connsiteY9-52"/>
                <a:gd fmla="*/ 3910 w 10000" name="connsiteX10-53"/>
                <a:gd fmla="*/ 6283 h 10086" name="connsiteY10-54"/>
                <a:gd fmla="*/ 3910 w 10000" name="connsiteX11-55"/>
                <a:gd fmla="*/ 6263 h 10086" name="connsiteY11-56"/>
                <a:gd fmla="*/ 1346 w 10000" name="connsiteX12-57"/>
                <a:gd fmla="*/ 5333 h 10086" name="connsiteY12-58"/>
                <a:gd fmla="*/ 0 w 10000" name="connsiteX13-59"/>
                <a:gd fmla="*/ 3172 h 10086" name="connsiteY13-60"/>
                <a:gd fmla="*/ 5000 w 10000" name="connsiteX14-61"/>
                <a:gd fmla="*/ 0 h 10086" name="connsiteY14-62"/>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b="b" l="l" r="r" t="t"/>
              <a:pathLst>
                <a:path h="10086" w="10000">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pPr eaLnBrk="1" fontAlgn="auto" hangingPunct="1">
                <a:buFont charset="0" panose="020b0604020202020204" pitchFamily="34" typeface="Arial"/>
                <a:buNone/>
                <a:defRPr/>
              </a:pPr>
              <a:endParaRPr lang="en-US" noProof="1" sz="2400">
                <a:latin typeface="+mj-ea"/>
                <a:ea typeface="+mj-ea"/>
              </a:endParaRPr>
            </a:p>
          </p:txBody>
        </p:sp>
        <p:sp>
          <p:nvSpPr>
            <p:cNvPr id="10" name="Freeform 107"/>
            <p:cNvSpPr/>
            <p:nvPr/>
          </p:nvSpPr>
          <p:spPr bwMode="auto">
            <a:xfrm rot="2700000">
              <a:off x="6369742" y="2705056"/>
              <a:ext cx="183510" cy="293579"/>
            </a:xfrm>
            <a:custGeom>
              <a:gdLst>
                <a:gd fmla="*/ 587375 w 312" name="T0"/>
                <a:gd fmla="*/ 0 h 495" name="T1"/>
                <a:gd fmla="*/ 1174750 w 312" name="T2"/>
                <a:gd fmla="*/ 597631 h 495" name="T3"/>
                <a:gd fmla="*/ 1174750 w 312" name="T4"/>
                <a:gd fmla="*/ 612666 h 495" name="T5"/>
                <a:gd fmla="*/ 1174750 w 312" name="T6"/>
                <a:gd fmla="*/ 612666 h 495" name="T7"/>
                <a:gd fmla="*/ 798228 w 312" name="T8"/>
                <a:gd fmla="*/ 1804170 h 495" name="T9"/>
                <a:gd fmla="*/ 779401 w 312" name="T10"/>
                <a:gd fmla="*/ 1826722 h 495" name="T11"/>
                <a:gd fmla="*/ 779401 w 312" name="T12"/>
                <a:gd fmla="*/ 1826722 h 495" name="T13"/>
                <a:gd fmla="*/ 779401 w 312" name="T14"/>
                <a:gd fmla="*/ 1826722 h 495" name="T15"/>
                <a:gd fmla="*/ 692801 w 312" name="T16"/>
                <a:gd fmla="*/ 1860550 h 495" name="T17"/>
                <a:gd fmla="*/ 579845 w 312" name="T18"/>
                <a:gd fmla="*/ 1762824 h 495" name="T19"/>
                <a:gd fmla="*/ 587375 w 312" name="T20"/>
                <a:gd fmla="*/ 1740272 h 495" name="T21"/>
                <a:gd fmla="*/ 587375 w 312" name="T22"/>
                <a:gd fmla="*/ 1740272 h 495" name="T23"/>
                <a:gd fmla="*/ 621262 w 312" name="T24"/>
                <a:gd fmla="*/ 1559855 h 495" name="T25"/>
                <a:gd fmla="*/ 459357 w 312" name="T26"/>
                <a:gd fmla="*/ 1168952 h 495" name="T27"/>
                <a:gd fmla="*/ 459357 w 312" name="T28"/>
                <a:gd fmla="*/ 1165193 h 495" name="T29"/>
                <a:gd fmla="*/ 158139 w 312" name="T30"/>
                <a:gd fmla="*/ 992293 h 495" name="T31"/>
                <a:gd fmla="*/ 0 w 312" name="T32"/>
                <a:gd fmla="*/ 590114 h 495" name="T33"/>
                <a:gd fmla="*/ 587375 w 312" name="T34"/>
                <a:gd fmla="*/ 0 h 495"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5000 w 10000" name="connsiteX0"/>
                <a:gd fmla="*/ 0 h 10000" name="connsiteY0"/>
                <a:gd fmla="*/ 10000 w 10000" name="connsiteX1"/>
                <a:gd fmla="*/ 3212 h 10000" name="connsiteY1"/>
                <a:gd fmla="*/ 10000 w 10000" name="connsiteX2"/>
                <a:gd fmla="*/ 3293 h 10000" name="connsiteY2"/>
                <a:gd fmla="*/ 10000 w 10000" name="connsiteX3"/>
                <a:gd fmla="*/ 3293 h 10000" name="connsiteY3"/>
                <a:gd fmla="*/ 6795 w 10000" name="connsiteX4"/>
                <a:gd fmla="*/ 9697 h 10000" name="connsiteY4"/>
                <a:gd fmla="*/ 6635 w 10000" name="connsiteX5"/>
                <a:gd fmla="*/ 9818 h 10000" name="connsiteY5"/>
                <a:gd fmla="*/ 6635 w 10000" name="connsiteX6"/>
                <a:gd fmla="*/ 9818 h 10000" name="connsiteY6"/>
                <a:gd fmla="*/ 6635 w 10000" name="connsiteX7"/>
                <a:gd fmla="*/ 9818 h 10000" name="connsiteY7"/>
                <a:gd fmla="*/ 5897 w 10000" name="connsiteX8"/>
                <a:gd fmla="*/ 10000 h 10000" name="connsiteY8"/>
                <a:gd fmla="*/ 4936 w 10000" name="connsiteX9"/>
                <a:gd fmla="*/ 9475 h 10000" name="connsiteY9"/>
                <a:gd fmla="*/ 5000 w 10000" name="connsiteX10"/>
                <a:gd fmla="*/ 9354 h 10000" name="connsiteY10"/>
                <a:gd fmla="*/ 5288 w 10000" name="connsiteX11"/>
                <a:gd fmla="*/ 8384 h 10000" name="connsiteY11"/>
                <a:gd fmla="*/ 3910 w 10000" name="connsiteX12"/>
                <a:gd fmla="*/ 6283 h 10000" name="connsiteY12"/>
                <a:gd fmla="*/ 3910 w 10000" name="connsiteX13"/>
                <a:gd fmla="*/ 6263 h 10000" name="connsiteY13"/>
                <a:gd fmla="*/ 1346 w 10000" name="connsiteX14"/>
                <a:gd fmla="*/ 5333 h 10000" name="connsiteY14"/>
                <a:gd fmla="*/ 0 w 10000" name="connsiteX15"/>
                <a:gd fmla="*/ 3172 h 10000" name="connsiteY15"/>
                <a:gd fmla="*/ 5000 w 10000" name="connsiteX16"/>
                <a:gd fmla="*/ 0 h 10000" name="connsiteY16"/>
                <a:gd fmla="*/ 5000 w 10000" name="connsiteX0-1"/>
                <a:gd fmla="*/ 0 h 10000" name="connsiteY0-2"/>
                <a:gd fmla="*/ 10000 w 10000" name="connsiteX1-3"/>
                <a:gd fmla="*/ 3212 h 10000" name="connsiteY1-4"/>
                <a:gd fmla="*/ 10000 w 10000" name="connsiteX2-5"/>
                <a:gd fmla="*/ 3293 h 10000" name="connsiteY2-6"/>
                <a:gd fmla="*/ 10000 w 10000" name="connsiteX3-7"/>
                <a:gd fmla="*/ 3293 h 10000" name="connsiteY3-8"/>
                <a:gd fmla="*/ 6795 w 10000" name="connsiteX4-9"/>
                <a:gd fmla="*/ 9697 h 10000" name="connsiteY4-10"/>
                <a:gd fmla="*/ 6635 w 10000" name="connsiteX5-11"/>
                <a:gd fmla="*/ 9818 h 10000" name="connsiteY5-12"/>
                <a:gd fmla="*/ 6635 w 10000" name="connsiteX6-13"/>
                <a:gd fmla="*/ 9818 h 10000" name="connsiteY6-14"/>
                <a:gd fmla="*/ 6635 w 10000" name="connsiteX7-15"/>
                <a:gd fmla="*/ 9818 h 10000" name="connsiteY7-16"/>
                <a:gd fmla="*/ 5897 w 10000" name="connsiteX8-17"/>
                <a:gd fmla="*/ 10000 h 10000" name="connsiteY8-18"/>
                <a:gd fmla="*/ 4936 w 10000" name="connsiteX9-19"/>
                <a:gd fmla="*/ 9475 h 10000" name="connsiteY9-20"/>
                <a:gd fmla="*/ 5288 w 10000" name="connsiteX10-21"/>
                <a:gd fmla="*/ 8384 h 10000" name="connsiteY10-22"/>
                <a:gd fmla="*/ 3910 w 10000" name="connsiteX11-23"/>
                <a:gd fmla="*/ 6283 h 10000" name="connsiteY11-24"/>
                <a:gd fmla="*/ 3910 w 10000" name="connsiteX12-25"/>
                <a:gd fmla="*/ 6263 h 10000" name="connsiteY12-26"/>
                <a:gd fmla="*/ 1346 w 10000" name="connsiteX13-27"/>
                <a:gd fmla="*/ 5333 h 10000" name="connsiteY13-28"/>
                <a:gd fmla="*/ 0 w 10000" name="connsiteX14-29"/>
                <a:gd fmla="*/ 3172 h 10000" name="connsiteY14-30"/>
                <a:gd fmla="*/ 5000 w 10000" name="connsiteX15-31"/>
                <a:gd fmla="*/ 0 h 10000" name="connsiteY15-32"/>
                <a:gd fmla="*/ 5000 w 10000" name="connsiteX0-33"/>
                <a:gd fmla="*/ 0 h 10086" name="connsiteY0-34"/>
                <a:gd fmla="*/ 10000 w 10000" name="connsiteX1-35"/>
                <a:gd fmla="*/ 3212 h 10086" name="connsiteY1-36"/>
                <a:gd fmla="*/ 10000 w 10000" name="connsiteX2-37"/>
                <a:gd fmla="*/ 3293 h 10086" name="connsiteY2-38"/>
                <a:gd fmla="*/ 10000 w 10000" name="connsiteX3-39"/>
                <a:gd fmla="*/ 3293 h 10086" name="connsiteY3-40"/>
                <a:gd fmla="*/ 6795 w 10000" name="connsiteX4-41"/>
                <a:gd fmla="*/ 9697 h 10086" name="connsiteY4-42"/>
                <a:gd fmla="*/ 6635 w 10000" name="connsiteX5-43"/>
                <a:gd fmla="*/ 9818 h 10086" name="connsiteY5-44"/>
                <a:gd fmla="*/ 6635 w 10000" name="connsiteX6-45"/>
                <a:gd fmla="*/ 9818 h 10086" name="connsiteY6-46"/>
                <a:gd fmla="*/ 6635 w 10000" name="connsiteX7-47"/>
                <a:gd fmla="*/ 9818 h 10086" name="connsiteY7-48"/>
                <a:gd fmla="*/ 5897 w 10000" name="connsiteX8-49"/>
                <a:gd fmla="*/ 10000 h 10086" name="connsiteY8-50"/>
                <a:gd fmla="*/ 5288 w 10000" name="connsiteX9-51"/>
                <a:gd fmla="*/ 8384 h 10086" name="connsiteY9-52"/>
                <a:gd fmla="*/ 3910 w 10000" name="connsiteX10-53"/>
                <a:gd fmla="*/ 6283 h 10086" name="connsiteY10-54"/>
                <a:gd fmla="*/ 3910 w 10000" name="connsiteX11-55"/>
                <a:gd fmla="*/ 6263 h 10086" name="connsiteY11-56"/>
                <a:gd fmla="*/ 1346 w 10000" name="connsiteX12-57"/>
                <a:gd fmla="*/ 5333 h 10086" name="connsiteY12-58"/>
                <a:gd fmla="*/ 0 w 10000" name="connsiteX13-59"/>
                <a:gd fmla="*/ 3172 h 10086" name="connsiteY13-60"/>
                <a:gd fmla="*/ 5000 w 10000" name="connsiteX14-61"/>
                <a:gd fmla="*/ 0 h 10086" name="connsiteY14-62"/>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b="b" l="l" r="r" t="t"/>
              <a:pathLst>
                <a:path h="10086" w="10000">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pPr eaLnBrk="1" fontAlgn="auto" hangingPunct="1">
                <a:buFont charset="0" panose="020b0604020202020204" pitchFamily="34" typeface="Arial"/>
                <a:buNone/>
                <a:defRPr/>
              </a:pPr>
              <a:endParaRPr lang="en-US" noProof="1" sz="2400">
                <a:latin typeface="+mj-ea"/>
                <a:ea typeface="+mj-ea"/>
              </a:endParaRPr>
            </a:p>
          </p:txBody>
        </p:sp>
        <p:sp>
          <p:nvSpPr>
            <p:cNvPr id="11" name="Freeform 108"/>
            <p:cNvSpPr/>
            <p:nvPr/>
          </p:nvSpPr>
          <p:spPr bwMode="auto">
            <a:xfrm rot="2700000">
              <a:off x="6407803" y="2259335"/>
              <a:ext cx="350653" cy="642255"/>
            </a:xfrm>
            <a:custGeom>
              <a:gdLst>
                <a:gd fmla="*/ 1122363 w 596" name="T0"/>
                <a:gd fmla="*/ 4105275 h 1092" name="T1"/>
                <a:gd fmla="*/ 598844 w 596" name="T2"/>
                <a:gd fmla="*/ 4105275 h 1092" name="T3"/>
                <a:gd fmla="*/ 79093 w 596" name="T4"/>
                <a:gd fmla="*/ 1928577 h 1092" name="T5"/>
                <a:gd fmla="*/ 1122363 w 596" name="T6"/>
                <a:gd fmla="*/ 0 h 1092" name="T7"/>
                <a:gd fmla="*/ 1126129 w 596" name="T8"/>
                <a:gd fmla="*/ 0 h 1092" name="T9"/>
                <a:gd fmla="*/ 2165632 w 596" name="T10"/>
                <a:gd fmla="*/ 1928577 h 1092" name="T11"/>
                <a:gd fmla="*/ 1645881 w 596" name="T12"/>
                <a:gd fmla="*/ 4105275 h 1092" name="T13"/>
                <a:gd fmla="*/ 1122363 w 596" name="T14"/>
                <a:gd fmla="*/ 4105275 h 1092"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1092" w="596">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chemeClr val="accent1"/>
            </a:solidFill>
            <a:ln>
              <a:noFill/>
            </a:ln>
          </p:spPr>
          <p:txBody>
            <a:bodyPr/>
            <a:lstStyle/>
            <a:p>
              <a:pPr eaLnBrk="1" fontAlgn="auto" hangingPunct="1">
                <a:buFont charset="0" panose="020b0604020202020204" pitchFamily="34" typeface="Arial"/>
                <a:buNone/>
                <a:defRPr/>
              </a:pPr>
              <a:endParaRPr lang="en-US" noProof="1" sz="2400">
                <a:latin typeface="+mj-ea"/>
                <a:ea typeface="+mj-ea"/>
              </a:endParaRPr>
            </a:p>
          </p:txBody>
        </p:sp>
        <p:sp>
          <p:nvSpPr>
            <p:cNvPr id="12" name="Oval 113"/>
            <p:cNvSpPr>
              <a:spLocks noChangeArrowheads="1"/>
            </p:cNvSpPr>
            <p:nvPr/>
          </p:nvSpPr>
          <p:spPr bwMode="auto">
            <a:xfrm rot="2700000">
              <a:off x="6568043" y="2481147"/>
              <a:ext cx="117123" cy="114085"/>
            </a:xfrm>
            <a:prstGeom prst="ellipse">
              <a:avLst/>
            </a:prstGeom>
            <a:solidFill>
              <a:schemeClr val="bg1">
                <a:alpha val="77000"/>
              </a:schemeClr>
            </a:solidFill>
            <a:ln>
              <a:noFill/>
            </a:ln>
          </p:spPr>
          <p:txBody>
            <a:bodyPr/>
            <a:lstStyle/>
            <a:p>
              <a:pPr eaLnBrk="1" fontAlgn="auto" hangingPunct="1">
                <a:buFont charset="0" panose="020b0604020202020204" pitchFamily="34" typeface="Arial"/>
                <a:buNone/>
                <a:defRPr/>
              </a:pPr>
              <a:endParaRPr lang="en-US" noProof="1" sz="2400">
                <a:latin typeface="+mj-ea"/>
                <a:ea typeface="+mj-ea"/>
              </a:endParaRPr>
            </a:p>
          </p:txBody>
        </p:sp>
        <p:sp>
          <p:nvSpPr>
            <p:cNvPr id="13" name="Oval 116"/>
            <p:cNvSpPr>
              <a:spLocks noChangeArrowheads="1"/>
            </p:cNvSpPr>
            <p:nvPr/>
          </p:nvSpPr>
          <p:spPr bwMode="auto">
            <a:xfrm rot="2700000">
              <a:off x="6500229" y="2593093"/>
              <a:ext cx="70303" cy="72640"/>
            </a:xfrm>
            <a:prstGeom prst="ellipse">
              <a:avLst/>
            </a:prstGeom>
            <a:solidFill>
              <a:schemeClr val="bg1">
                <a:alpha val="77000"/>
              </a:schemeClr>
            </a:solidFill>
            <a:ln>
              <a:noFill/>
            </a:ln>
          </p:spPr>
          <p:txBody>
            <a:bodyPr/>
            <a:lstStyle/>
            <a:p>
              <a:pPr eaLnBrk="1" fontAlgn="auto" hangingPunct="1">
                <a:buFont charset="0" panose="020b0604020202020204" pitchFamily="34" typeface="Arial"/>
                <a:buNone/>
                <a:defRPr/>
              </a:pPr>
              <a:endParaRPr lang="en-US" noProof="1" sz="2400">
                <a:latin typeface="+mj-ea"/>
                <a:ea typeface="+mj-ea"/>
              </a:endParaRPr>
            </a:p>
          </p:txBody>
        </p:sp>
        <p:sp>
          <p:nvSpPr>
            <p:cNvPr id="14" name="Oval 119"/>
            <p:cNvSpPr>
              <a:spLocks noChangeArrowheads="1"/>
            </p:cNvSpPr>
            <p:nvPr/>
          </p:nvSpPr>
          <p:spPr bwMode="auto">
            <a:xfrm rot="2700000">
              <a:off x="6447912" y="2674106"/>
              <a:ext cx="43239" cy="42313"/>
            </a:xfrm>
            <a:prstGeom prst="ellipse">
              <a:avLst/>
            </a:prstGeom>
            <a:solidFill>
              <a:schemeClr val="bg1">
                <a:alpha val="77000"/>
              </a:schemeClr>
            </a:solidFill>
            <a:ln>
              <a:noFill/>
            </a:ln>
          </p:spPr>
          <p:txBody>
            <a:bodyPr/>
            <a:lstStyle/>
            <a:p>
              <a:pPr eaLnBrk="1" fontAlgn="auto" hangingPunct="1">
                <a:buFont charset="0" panose="020b0604020202020204" pitchFamily="34" typeface="Arial"/>
                <a:buNone/>
                <a:defRPr/>
              </a:pPr>
              <a:endParaRPr lang="en-US" noProof="1" sz="2400">
                <a:latin typeface="+mj-ea"/>
                <a:ea typeface="+mj-ea"/>
              </a:endParaRPr>
            </a:p>
          </p:txBody>
        </p:sp>
        <p:sp>
          <p:nvSpPr>
            <p:cNvPr id="15" name="Rectangle 27"/>
            <p:cNvSpPr/>
            <p:nvPr/>
          </p:nvSpPr>
          <p:spPr>
            <a:xfrm rot="2700000">
              <a:off x="6301683" y="2797997"/>
              <a:ext cx="71523" cy="43830"/>
            </a:xfrm>
            <a:prstGeom prst="rect">
              <a:avLst/>
            </a:prstGeom>
            <a:solidFill>
              <a:srgbClr val="EB6949">
                <a:alpha val="73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buFont charset="0" panose="020b0604020202020204" pitchFamily="34" typeface="Arial"/>
                <a:buNone/>
                <a:defRPr/>
              </a:pPr>
              <a:endParaRPr lang="en-US" noProof="1" sz="2400">
                <a:latin typeface="+mj-ea"/>
                <a:ea typeface="+mj-ea"/>
              </a:endParaRPr>
            </a:p>
          </p:txBody>
        </p:sp>
      </p:grpSp>
      <p:grpSp>
        <p:nvGrpSpPr>
          <p:cNvPr id="16" name="组合 15"/>
          <p:cNvGrpSpPr/>
          <p:nvPr/>
        </p:nvGrpSpPr>
        <p:grpSpPr>
          <a:xfrm>
            <a:off x="3701944" y="2310659"/>
            <a:ext cx="1277515" cy="1277510"/>
            <a:chOff x="304800" y="673100"/>
            <a:chExt cx="4000500" cy="4000500"/>
          </a:xfrm>
          <a:effectLst>
            <a:outerShdw algn="tr" blurRad="444500" dir="8100000" dist="254000" rotWithShape="0">
              <a:prstClr val="black">
                <a:alpha val="50000"/>
              </a:prstClr>
            </a:outerShdw>
          </a:effectLst>
        </p:grpSpPr>
        <p:sp>
          <p:nvSpPr>
            <p:cNvPr id="17" name="同心圆 16"/>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a:lstStyle/>
            <a:p>
              <a:pPr algn="ctr" eaLnBrk="1" fontAlgn="auto" hangingPunct="1">
                <a:spcBef>
                  <a:spcPct val="0"/>
                </a:spcBef>
                <a:spcAft>
                  <a:spcPct val="0"/>
                </a:spcAft>
                <a:defRPr/>
              </a:pPr>
              <a:endParaRPr altLang="en-US" kern="0" lang="zh-CN" sz="2400">
                <a:solidFill>
                  <a:sysClr lastClr="000000" val="windowText"/>
                </a:solidFill>
                <a:latin typeface="+mj-ea"/>
                <a:ea typeface="+mj-ea"/>
              </a:endParaRPr>
            </a:p>
          </p:txBody>
        </p:sp>
        <p:sp>
          <p:nvSpPr>
            <p:cNvPr id="18" name="椭圆 17"/>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a:lstStyle/>
            <a:p>
              <a:pPr algn="ctr" eaLnBrk="1" fontAlgn="auto" hangingPunct="1">
                <a:spcBef>
                  <a:spcPct val="0"/>
                </a:spcBef>
                <a:spcAft>
                  <a:spcPct val="0"/>
                </a:spcAft>
                <a:defRPr/>
              </a:pPr>
              <a:endParaRPr altLang="en-US" kern="0" lang="zh-CN" sz="2400">
                <a:solidFill>
                  <a:sysClr lastClr="FFFFFF" val="window"/>
                </a:solidFill>
                <a:latin typeface="+mj-ea"/>
                <a:ea typeface="+mj-ea"/>
              </a:endParaRPr>
            </a:p>
          </p:txBody>
        </p:sp>
      </p:grpSp>
      <p:grpSp>
        <p:nvGrpSpPr>
          <p:cNvPr id="19" name="Group 30"/>
          <p:cNvGrpSpPr/>
          <p:nvPr/>
        </p:nvGrpSpPr>
        <p:grpSpPr>
          <a:xfrm>
            <a:off x="6401859" y="5112169"/>
            <a:ext cx="423138" cy="371106"/>
            <a:chOff x="3175" y="-1587"/>
            <a:chExt cx="490538" cy="430212"/>
          </a:xfrm>
          <a:solidFill>
            <a:schemeClr val="accent1"/>
          </a:solidFill>
        </p:grpSpPr>
        <p:sp>
          <p:nvSpPr>
            <p:cNvPr id="20" name="Freeform 175"/>
            <p:cNvSpPr>
              <a:spLocks noEditPoints="1"/>
            </p:cNvSpPr>
            <p:nvPr/>
          </p:nvSpPr>
          <p:spPr bwMode="auto">
            <a:xfrm>
              <a:off x="3175" y="-1587"/>
              <a:ext cx="490538" cy="430212"/>
            </a:xfrm>
            <a:custGeom>
              <a:gdLst>
                <a:gd fmla="*/ 128 w 128" name="T0"/>
                <a:gd fmla="*/ 66 h 112" name="T1"/>
                <a:gd fmla="*/ 112 w 128" name="T2"/>
                <a:gd fmla="*/ 6 h 112" name="T3"/>
                <a:gd fmla="*/ 104 w 128" name="T4"/>
                <a:gd fmla="*/ 0 h 112" name="T5"/>
                <a:gd fmla="*/ 64 w 128" name="T6"/>
                <a:gd fmla="*/ 0 h 112" name="T7"/>
                <a:gd fmla="*/ 24 w 128" name="T8"/>
                <a:gd fmla="*/ 0 h 112" name="T9"/>
                <a:gd fmla="*/ 16 w 128" name="T10"/>
                <a:gd fmla="*/ 6 h 112" name="T11"/>
                <a:gd fmla="*/ 0 w 128" name="T12"/>
                <a:gd fmla="*/ 66 h 112" name="T13"/>
                <a:gd fmla="*/ 0 w 128" name="T14"/>
                <a:gd fmla="*/ 68 h 112" name="T15"/>
                <a:gd fmla="*/ 0 w 128" name="T16"/>
                <a:gd fmla="*/ 96 h 112" name="T17"/>
                <a:gd fmla="*/ 16 w 128" name="T18"/>
                <a:gd fmla="*/ 112 h 112" name="T19"/>
                <a:gd fmla="*/ 112 w 128" name="T20"/>
                <a:gd fmla="*/ 112 h 112" name="T21"/>
                <a:gd fmla="*/ 128 w 128" name="T22"/>
                <a:gd fmla="*/ 96 h 112" name="T23"/>
                <a:gd fmla="*/ 128 w 128" name="T24"/>
                <a:gd fmla="*/ 68 h 112" name="T25"/>
                <a:gd fmla="*/ 128 w 128" name="T26"/>
                <a:gd fmla="*/ 66 h 112" name="T27"/>
                <a:gd fmla="*/ 120 w 128" name="T28"/>
                <a:gd fmla="*/ 96 h 112" name="T29"/>
                <a:gd fmla="*/ 112 w 128" name="T30"/>
                <a:gd fmla="*/ 104 h 112" name="T31"/>
                <a:gd fmla="*/ 16 w 128" name="T32"/>
                <a:gd fmla="*/ 104 h 112" name="T33"/>
                <a:gd fmla="*/ 8 w 128" name="T34"/>
                <a:gd fmla="*/ 96 h 112" name="T35"/>
                <a:gd fmla="*/ 8 w 128" name="T36"/>
                <a:gd fmla="*/ 68 h 112" name="T37"/>
                <a:gd fmla="*/ 24 w 128" name="T38"/>
                <a:gd fmla="*/ 8 h 112" name="T39"/>
                <a:gd fmla="*/ 104 w 128" name="T40"/>
                <a:gd fmla="*/ 8 h 112" name="T41"/>
                <a:gd fmla="*/ 120 w 128" name="T42"/>
                <a:gd fmla="*/ 68 h 112" name="T43"/>
                <a:gd fmla="*/ 120 w 128" name="T44"/>
                <a:gd fmla="*/ 96 h 112"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12" w="128">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spcBef>
                  <a:spcPct val="0"/>
                </a:spcBef>
                <a:spcAft>
                  <a:spcPct val="0"/>
                </a:spcAft>
                <a:buFont charset="0" panose="020b0604020202020204" pitchFamily="34" typeface="Arial"/>
                <a:buNone/>
                <a:defRPr/>
              </a:pPr>
              <a:endParaRPr lang="id-ID" noProof="1" sz="2400">
                <a:latin typeface="+mj-ea"/>
                <a:ea typeface="+mj-ea"/>
              </a:endParaRPr>
            </a:p>
          </p:txBody>
        </p:sp>
        <p:sp>
          <p:nvSpPr>
            <p:cNvPr id="21" name="Freeform 176"/>
            <p:cNvSpPr>
              <a:spLocks noEditPoints="1"/>
            </p:cNvSpPr>
            <p:nvPr/>
          </p:nvSpPr>
          <p:spPr bwMode="auto">
            <a:xfrm>
              <a:off x="60325" y="58738"/>
              <a:ext cx="374650" cy="277812"/>
            </a:xfrm>
            <a:custGeom>
              <a:gdLst>
                <a:gd fmla="*/ 80 w 98" name="T0"/>
                <a:gd fmla="*/ 0 h 72" name="T1"/>
                <a:gd fmla="*/ 18 w 98" name="T2"/>
                <a:gd fmla="*/ 0 h 72" name="T3"/>
                <a:gd fmla="*/ 14 w 98" name="T4"/>
                <a:gd fmla="*/ 3 h 72" name="T5"/>
                <a:gd fmla="*/ 0 w 98" name="T6"/>
                <a:gd fmla="*/ 51 h 72" name="T7"/>
                <a:gd fmla="*/ 1 w 98" name="T8"/>
                <a:gd fmla="*/ 54 h 72" name="T9"/>
                <a:gd fmla="*/ 4 w 98" name="T10"/>
                <a:gd fmla="*/ 56 h 72" name="T11"/>
                <a:gd fmla="*/ 16 w 98" name="T12"/>
                <a:gd fmla="*/ 56 h 72" name="T13"/>
                <a:gd fmla="*/ 20 w 98" name="T14"/>
                <a:gd fmla="*/ 56 h 72" name="T15"/>
                <a:gd fmla="*/ 23 w 98" name="T16"/>
                <a:gd fmla="*/ 56 h 72" name="T17"/>
                <a:gd fmla="*/ 28 w 98" name="T18"/>
                <a:gd fmla="*/ 68 h 72" name="T19"/>
                <a:gd fmla="*/ 35 w 98" name="T20"/>
                <a:gd fmla="*/ 72 h 72" name="T21"/>
                <a:gd fmla="*/ 63 w 98" name="T22"/>
                <a:gd fmla="*/ 72 h 72" name="T23"/>
                <a:gd fmla="*/ 70 w 98" name="T24"/>
                <a:gd fmla="*/ 68 h 72" name="T25"/>
                <a:gd fmla="*/ 75 w 98" name="T26"/>
                <a:gd fmla="*/ 56 h 72" name="T27"/>
                <a:gd fmla="*/ 78 w 98" name="T28"/>
                <a:gd fmla="*/ 56 h 72" name="T29"/>
                <a:gd fmla="*/ 82 w 98" name="T30"/>
                <a:gd fmla="*/ 56 h 72" name="T31"/>
                <a:gd fmla="*/ 94 w 98" name="T32"/>
                <a:gd fmla="*/ 56 h 72" name="T33"/>
                <a:gd fmla="*/ 97 w 98" name="T34"/>
                <a:gd fmla="*/ 54 h 72" name="T35"/>
                <a:gd fmla="*/ 98 w 98" name="T36"/>
                <a:gd fmla="*/ 51 h 72" name="T37"/>
                <a:gd fmla="*/ 84 w 98" name="T38"/>
                <a:gd fmla="*/ 3 h 72" name="T39"/>
                <a:gd fmla="*/ 80 w 98" name="T40"/>
                <a:gd fmla="*/ 0 h 72" name="T41"/>
                <a:gd fmla="*/ 82 w 98" name="T42"/>
                <a:gd fmla="*/ 48 h 72" name="T43"/>
                <a:gd fmla="*/ 75 w 98" name="T44"/>
                <a:gd fmla="*/ 48 h 72" name="T45"/>
                <a:gd fmla="*/ 68 w 98" name="T46"/>
                <a:gd fmla="*/ 52 h 72" name="T47"/>
                <a:gd fmla="*/ 63 w 98" name="T48"/>
                <a:gd fmla="*/ 64 h 72" name="T49"/>
                <a:gd fmla="*/ 35 w 98" name="T50"/>
                <a:gd fmla="*/ 64 h 72" name="T51"/>
                <a:gd fmla="*/ 30 w 98" name="T52"/>
                <a:gd fmla="*/ 52 h 72" name="T53"/>
                <a:gd fmla="*/ 23 w 98" name="T54"/>
                <a:gd fmla="*/ 48 h 72" name="T55"/>
                <a:gd fmla="*/ 16 w 98" name="T56"/>
                <a:gd fmla="*/ 48 h 72" name="T57"/>
                <a:gd fmla="*/ 6 w 98" name="T58"/>
                <a:gd fmla="*/ 48 h 72" name="T59"/>
                <a:gd fmla="*/ 18 w 98" name="T60"/>
                <a:gd fmla="*/ 4 h 72" name="T61"/>
                <a:gd fmla="*/ 80 w 98" name="T62"/>
                <a:gd fmla="*/ 4 h 72" name="T63"/>
                <a:gd fmla="*/ 92 w 98" name="T64"/>
                <a:gd fmla="*/ 48 h 72" name="T65"/>
                <a:gd fmla="*/ 82 w 98" name="T66"/>
                <a:gd fmla="*/ 48 h 7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72" w="98">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spcBef>
                  <a:spcPct val="0"/>
                </a:spcBef>
                <a:spcAft>
                  <a:spcPct val="0"/>
                </a:spcAft>
                <a:buFont charset="0" panose="020b0604020202020204" pitchFamily="34" typeface="Arial"/>
                <a:buNone/>
                <a:defRPr/>
              </a:pPr>
              <a:endParaRPr lang="id-ID" noProof="1" sz="2400">
                <a:latin typeface="+mj-ea"/>
                <a:ea typeface="+mj-ea"/>
              </a:endParaRPr>
            </a:p>
          </p:txBody>
        </p:sp>
      </p:grpSp>
      <p:sp>
        <p:nvSpPr>
          <p:cNvPr id="22" name="Freeform 50"/>
          <p:cNvSpPr>
            <a:spLocks noChangeArrowheads="1" noEditPoints="1"/>
          </p:cNvSpPr>
          <p:nvPr/>
        </p:nvSpPr>
        <p:spPr bwMode="auto">
          <a:xfrm>
            <a:off x="1408113" y="3859213"/>
            <a:ext cx="347662" cy="439737"/>
          </a:xfrm>
          <a:custGeom>
            <a:gdLst>
              <a:gd fmla="*/ 248140 w 262" name="T0"/>
              <a:gd fmla="*/ 179892 h 330" name="T1"/>
              <a:gd fmla="*/ 58386 w 262" name="T2"/>
              <a:gd fmla="*/ 179892 h 330" name="T3"/>
              <a:gd fmla="*/ 58386 w 262" name="T4"/>
              <a:gd fmla="*/ 207876 h 330" name="T5"/>
              <a:gd fmla="*/ 248140 w 262" name="T6"/>
              <a:gd fmla="*/ 207876 h 330" name="T7"/>
              <a:gd fmla="*/ 248140 w 262" name="T8"/>
              <a:gd fmla="*/ 179892 h 330" name="T9"/>
              <a:gd fmla="*/ 248140 w 262" name="T10"/>
              <a:gd fmla="*/ 126591 h 330" name="T11"/>
              <a:gd fmla="*/ 58386 w 262" name="T12"/>
              <a:gd fmla="*/ 126591 h 330" name="T13"/>
              <a:gd fmla="*/ 58386 w 262" name="T14"/>
              <a:gd fmla="*/ 153242 h 330" name="T15"/>
              <a:gd fmla="*/ 248140 w 262" name="T16"/>
              <a:gd fmla="*/ 153242 h 330" name="T17"/>
              <a:gd fmla="*/ 248140 w 262" name="T18"/>
              <a:gd fmla="*/ 126591 h 330" name="T19"/>
              <a:gd fmla="*/ 248140 w 262" name="T20"/>
              <a:gd fmla="*/ 71957 h 330" name="T21"/>
              <a:gd fmla="*/ 58386 w 262" name="T22"/>
              <a:gd fmla="*/ 71957 h 330" name="T23"/>
              <a:gd fmla="*/ 58386 w 262" name="T24"/>
              <a:gd fmla="*/ 99940 h 330" name="T25"/>
              <a:gd fmla="*/ 248140 w 262" name="T26"/>
              <a:gd fmla="*/ 99940 h 330" name="T27"/>
              <a:gd fmla="*/ 248140 w 262" name="T28"/>
              <a:gd fmla="*/ 71957 h 330" name="T29"/>
              <a:gd fmla="*/ 58386 w 262" name="T30"/>
              <a:gd fmla="*/ 261177 h 330" name="T31"/>
              <a:gd fmla="*/ 153927 w 262" name="T32"/>
              <a:gd fmla="*/ 261177 h 330" name="T33"/>
              <a:gd fmla="*/ 153927 w 262" name="T34"/>
              <a:gd fmla="*/ 234526 h 330" name="T35"/>
              <a:gd fmla="*/ 58386 w 262" name="T36"/>
              <a:gd fmla="*/ 234526 h 330" name="T37"/>
              <a:gd fmla="*/ 58386 w 262" name="T38"/>
              <a:gd fmla="*/ 261177 h 330" name="T39"/>
              <a:gd fmla="*/ 309180 w 262" name="T40"/>
              <a:gd fmla="*/ 38644 h 330" name="T41"/>
              <a:gd fmla="*/ 309180 w 262" name="T42"/>
              <a:gd fmla="*/ 0 h 330" name="T43"/>
              <a:gd fmla="*/ 0 w 262" name="T44"/>
              <a:gd fmla="*/ 0 h 330" name="T45"/>
              <a:gd fmla="*/ 0 w 262" name="T46"/>
              <a:gd fmla="*/ 401093 h 330" name="T47"/>
              <a:gd fmla="*/ 38482 w 262" name="T48"/>
              <a:gd fmla="*/ 401093 h 330" name="T49"/>
              <a:gd fmla="*/ 38482 w 262" name="T50"/>
              <a:gd fmla="*/ 439737 h 330" name="T51"/>
              <a:gd fmla="*/ 347662 w 262" name="T52"/>
              <a:gd fmla="*/ 439737 h 330" name="T53"/>
              <a:gd fmla="*/ 347662 w 262" name="T54"/>
              <a:gd fmla="*/ 38644 h 330" name="T55"/>
              <a:gd fmla="*/ 309180 w 262" name="T56"/>
              <a:gd fmla="*/ 38644 h 330" name="T57"/>
              <a:gd fmla="*/ 19904 w 262" name="T58"/>
              <a:gd fmla="*/ 381105 h 330" name="T59"/>
              <a:gd fmla="*/ 19904 w 262" name="T60"/>
              <a:gd fmla="*/ 21321 h 330" name="T61"/>
              <a:gd fmla="*/ 286622 w 262" name="T62"/>
              <a:gd fmla="*/ 21321 h 330" name="T63"/>
              <a:gd fmla="*/ 286622 w 262" name="T64"/>
              <a:gd fmla="*/ 287828 h 330" name="T65"/>
              <a:gd fmla="*/ 196389 w 262" name="T66"/>
              <a:gd fmla="*/ 287828 h 330" name="T67"/>
              <a:gd fmla="*/ 196389 w 262" name="T68"/>
              <a:gd fmla="*/ 381105 h 330" name="T69"/>
              <a:gd fmla="*/ 19904 w 262" name="T70"/>
              <a:gd fmla="*/ 381105 h 330" name="T71"/>
              <a:gd fmla="*/ 325104 w 262" name="T72"/>
              <a:gd fmla="*/ 419749 h 330" name="T73"/>
              <a:gd fmla="*/ 58386 w 262" name="T74"/>
              <a:gd fmla="*/ 419749 h 330" name="T75"/>
              <a:gd fmla="*/ 58386 w 262" name="T76"/>
              <a:gd fmla="*/ 401093 h 330" name="T77"/>
              <a:gd fmla="*/ 205678 w 262" name="T78"/>
              <a:gd fmla="*/ 401093 h 330" name="T79"/>
              <a:gd fmla="*/ 309180 w 262" name="T80"/>
              <a:gd fmla="*/ 299821 h 330" name="T81"/>
              <a:gd fmla="*/ 309180 w 262" name="T82"/>
              <a:gd fmla="*/ 59964 h 330" name="T83"/>
              <a:gd fmla="*/ 325104 w 262" name="T84"/>
              <a:gd fmla="*/ 59964 h 330" name="T85"/>
              <a:gd fmla="*/ 325104 w 262" name="T86"/>
              <a:gd fmla="*/ 419749 h 330"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330" w="262">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3" name="Freeform 48"/>
          <p:cNvSpPr>
            <a:spLocks noChangeArrowheads="1" noEditPoints="1"/>
          </p:cNvSpPr>
          <p:nvPr/>
        </p:nvSpPr>
        <p:spPr bwMode="auto">
          <a:xfrm>
            <a:off x="3978275" y="4298950"/>
            <a:ext cx="322263" cy="473075"/>
          </a:xfrm>
          <a:custGeom>
            <a:gdLst>
              <a:gd fmla="*/ 161132 w 152" name="T0"/>
              <a:gd fmla="*/ 66359 h 221" name="T1"/>
              <a:gd fmla="*/ 169612 w 152" name="T2"/>
              <a:gd fmla="*/ 57796 h 221" name="T3"/>
              <a:gd fmla="*/ 161132 w 152" name="T4"/>
              <a:gd fmla="*/ 49234 h 221" name="T5"/>
              <a:gd fmla="*/ 48763 w 152" name="T6"/>
              <a:gd fmla="*/ 162686 h 221" name="T7"/>
              <a:gd fmla="*/ 57244 w 152" name="T8"/>
              <a:gd fmla="*/ 171249 h 221" name="T9"/>
              <a:gd fmla="*/ 65725 w 152" name="T10"/>
              <a:gd fmla="*/ 162686 h 221" name="T11"/>
              <a:gd fmla="*/ 161132 w 152" name="T12"/>
              <a:gd fmla="*/ 66359 h 221" name="T13"/>
              <a:gd fmla="*/ 93287 w 152" name="T14"/>
              <a:gd fmla="*/ 410997 h 221" name="T15"/>
              <a:gd fmla="*/ 95407 w 152" name="T16"/>
              <a:gd fmla="*/ 434544 h 221" name="T17"/>
              <a:gd fmla="*/ 118728 w 152" name="T18"/>
              <a:gd fmla="*/ 447388 h 221" name="T19"/>
              <a:gd fmla="*/ 120849 w 152" name="T20"/>
              <a:gd fmla="*/ 462372 h 221" name="T21"/>
              <a:gd fmla="*/ 161132 w 152" name="T22"/>
              <a:gd fmla="*/ 473075 h 221" name="T23"/>
              <a:gd fmla="*/ 201414 w 152" name="T24"/>
              <a:gd fmla="*/ 462372 h 221" name="T25"/>
              <a:gd fmla="*/ 203535 w 152" name="T26"/>
              <a:gd fmla="*/ 447388 h 221" name="T27"/>
              <a:gd fmla="*/ 224736 w 152" name="T28"/>
              <a:gd fmla="*/ 434544 h 221" name="T29"/>
              <a:gd fmla="*/ 228976 w 152" name="T30"/>
              <a:gd fmla="*/ 410997 h 221" name="T31"/>
              <a:gd fmla="*/ 161132 w 152" name="T32"/>
              <a:gd fmla="*/ 421700 h 221" name="T33"/>
              <a:gd fmla="*/ 93287 w 152" name="T34"/>
              <a:gd fmla="*/ 410997 h 221" name="T35"/>
              <a:gd fmla="*/ 86926 w 152" name="T36"/>
              <a:gd fmla="*/ 363904 h 221" name="T37"/>
              <a:gd fmla="*/ 89046 w 152" name="T38"/>
              <a:gd fmla="*/ 389591 h 221" name="T39"/>
              <a:gd fmla="*/ 161132 w 152" name="T40"/>
              <a:gd fmla="*/ 402435 h 221" name="T41"/>
              <a:gd fmla="*/ 231096 w 152" name="T42"/>
              <a:gd fmla="*/ 389591 h 221" name="T43"/>
              <a:gd fmla="*/ 235337 w 152" name="T44"/>
              <a:gd fmla="*/ 363904 h 221" name="T45"/>
              <a:gd fmla="*/ 161132 w 152" name="T46"/>
              <a:gd fmla="*/ 378888 h 221" name="T47"/>
              <a:gd fmla="*/ 86926 w 152" name="T48"/>
              <a:gd fmla="*/ 363904 h 221" name="T49"/>
              <a:gd fmla="*/ 161132 w 152" name="T50"/>
              <a:gd fmla="*/ 0 h 221" name="T51"/>
              <a:gd fmla="*/ 0 w 152" name="T52"/>
              <a:gd fmla="*/ 162686 h 221" name="T53"/>
              <a:gd fmla="*/ 76325 w 152" name="T54"/>
              <a:gd fmla="*/ 301826 h 221" name="T55"/>
              <a:gd fmla="*/ 82686 w 152" name="T56"/>
              <a:gd fmla="*/ 342498 h 221" name="T57"/>
              <a:gd fmla="*/ 161132 w 152" name="T58"/>
              <a:gd fmla="*/ 359623 h 221" name="T59"/>
              <a:gd fmla="*/ 239577 w 152" name="T60"/>
              <a:gd fmla="*/ 342498 h 221" name="T61"/>
              <a:gd fmla="*/ 243817 w 152" name="T62"/>
              <a:gd fmla="*/ 301826 h 221" name="T63"/>
              <a:gd fmla="*/ 322263 w 152" name="T64"/>
              <a:gd fmla="*/ 162686 h 221" name="T65"/>
              <a:gd fmla="*/ 161132 w 152" name="T66"/>
              <a:gd fmla="*/ 0 h 221" name="T67"/>
              <a:gd fmla="*/ 220496 w 152" name="T68"/>
              <a:gd fmla="*/ 282561 h 221" name="T69"/>
              <a:gd fmla="*/ 216255 w 152" name="T70"/>
              <a:gd fmla="*/ 321092 h 221" name="T71"/>
              <a:gd fmla="*/ 161132 w 152" name="T72"/>
              <a:gd fmla="*/ 329654 h 221" name="T73"/>
              <a:gd fmla="*/ 106008 w 152" name="T74"/>
              <a:gd fmla="*/ 321092 h 221" name="T75"/>
              <a:gd fmla="*/ 101767 w 152" name="T76"/>
              <a:gd fmla="*/ 282561 h 221" name="T77"/>
              <a:gd fmla="*/ 27562 w 152" name="T78"/>
              <a:gd fmla="*/ 162686 h 221" name="T79"/>
              <a:gd fmla="*/ 161132 w 152" name="T80"/>
              <a:gd fmla="*/ 29969 h 221" name="T81"/>
              <a:gd fmla="*/ 294701 w 152" name="T82"/>
              <a:gd fmla="*/ 162686 h 221" name="T83"/>
              <a:gd fmla="*/ 220496 w 152" name="T84"/>
              <a:gd fmla="*/ 282561 h 221" name="T85"/>
              <a:gd fmla="*/ 197174 w 152" name="T86"/>
              <a:gd fmla="*/ 222624 h 221" name="T87"/>
              <a:gd fmla="*/ 161132 w 152" name="T88"/>
              <a:gd fmla="*/ 158405 h 221" name="T89"/>
              <a:gd fmla="*/ 125089 w 152" name="T90"/>
              <a:gd fmla="*/ 222624 h 221" name="T91"/>
              <a:gd fmla="*/ 110248 w 152" name="T92"/>
              <a:gd fmla="*/ 190514 h 221" name="T93"/>
              <a:gd fmla="*/ 86926 w 152" name="T94"/>
              <a:gd fmla="*/ 201217 h 221" name="T95"/>
              <a:gd fmla="*/ 122969 w 152" name="T96"/>
              <a:gd fmla="*/ 280420 h 221" name="T97"/>
              <a:gd fmla="*/ 161132 w 152" name="T98"/>
              <a:gd fmla="*/ 209780 h 221" name="T99"/>
              <a:gd fmla="*/ 199294 w 152" name="T100"/>
              <a:gd fmla="*/ 280420 h 221" name="T101"/>
              <a:gd fmla="*/ 235337 w 152" name="T102"/>
              <a:gd fmla="*/ 201217 h 221" name="T103"/>
              <a:gd fmla="*/ 212015 w 152" name="T104"/>
              <a:gd fmla="*/ 190514 h 221" name="T105"/>
              <a:gd fmla="*/ 197174 w 152" name="T106"/>
              <a:gd fmla="*/ 222624 h 221"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221" w="152">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nvGrpSpPr>
          <p:cNvPr id="24" name="Group 18"/>
          <p:cNvGrpSpPr/>
          <p:nvPr/>
        </p:nvGrpSpPr>
        <p:grpSpPr>
          <a:xfrm>
            <a:off x="9905380" y="4242858"/>
            <a:ext cx="416356" cy="416358"/>
            <a:chOff x="6350" y="4763"/>
            <a:chExt cx="492125" cy="492125"/>
          </a:xfrm>
          <a:solidFill>
            <a:schemeClr val="accent1"/>
          </a:solidFill>
        </p:grpSpPr>
        <p:sp>
          <p:nvSpPr>
            <p:cNvPr id="25" name="Freeform 156"/>
            <p:cNvSpPr>
              <a:spLocks noEditPoints="1"/>
            </p:cNvSpPr>
            <p:nvPr/>
          </p:nvSpPr>
          <p:spPr bwMode="auto">
            <a:xfrm>
              <a:off x="6350" y="4763"/>
              <a:ext cx="492125" cy="492125"/>
            </a:xfrm>
            <a:custGeom>
              <a:gdLst>
                <a:gd fmla="*/ 109 w 128" name="T0"/>
                <a:gd fmla="*/ 48 h 128" name="T1"/>
                <a:gd fmla="*/ 114 w 128" name="T2"/>
                <a:gd fmla="*/ 33 h 128" name="T3"/>
                <a:gd fmla="*/ 105 w 128" name="T4"/>
                <a:gd fmla="*/ 15 h 128" name="T5"/>
                <a:gd fmla="*/ 95 w 128" name="T6"/>
                <a:gd fmla="*/ 14 h 128" name="T7"/>
                <a:gd fmla="*/ 80 w 128" name="T8"/>
                <a:gd fmla="*/ 19 h 128" name="T9"/>
                <a:gd fmla="*/ 69 w 128" name="T10"/>
                <a:gd fmla="*/ 0 h 128" name="T11"/>
                <a:gd fmla="*/ 51 w 128" name="T12"/>
                <a:gd fmla="*/ 6 h 128" name="T13"/>
                <a:gd fmla="*/ 43 w 128" name="T14"/>
                <a:gd fmla="*/ 21 h 128" name="T15"/>
                <a:gd fmla="*/ 28 w 128" name="T16"/>
                <a:gd fmla="*/ 13 h 128" name="T17"/>
                <a:gd fmla="*/ 15 w 128" name="T18"/>
                <a:gd fmla="*/ 23 h 128" name="T19"/>
                <a:gd fmla="*/ 21 w 128" name="T20"/>
                <a:gd fmla="*/ 43 h 128" name="T21"/>
                <a:gd fmla="*/ 6 w 128" name="T22"/>
                <a:gd fmla="*/ 51 h 128" name="T23"/>
                <a:gd fmla="*/ 0 w 128" name="T24"/>
                <a:gd fmla="*/ 69 h 128" name="T25"/>
                <a:gd fmla="*/ 19 w 128" name="T26"/>
                <a:gd fmla="*/ 80 h 128" name="T27"/>
                <a:gd fmla="*/ 14 w 128" name="T28"/>
                <a:gd fmla="*/ 95 h 128" name="T29"/>
                <a:gd fmla="*/ 23 w 128" name="T30"/>
                <a:gd fmla="*/ 113 h 128" name="T31"/>
                <a:gd fmla="*/ 33 w 128" name="T32"/>
                <a:gd fmla="*/ 114 h 128" name="T33"/>
                <a:gd fmla="*/ 48 w 128" name="T34"/>
                <a:gd fmla="*/ 109 h 128" name="T35"/>
                <a:gd fmla="*/ 59 w 128" name="T36"/>
                <a:gd fmla="*/ 128 h 128" name="T37"/>
                <a:gd fmla="*/ 77 w 128" name="T38"/>
                <a:gd fmla="*/ 122 h 128" name="T39"/>
                <a:gd fmla="*/ 85 w 128" name="T40"/>
                <a:gd fmla="*/ 107 h 128" name="T41"/>
                <a:gd fmla="*/ 100 w 128" name="T42"/>
                <a:gd fmla="*/ 115 h 128" name="T43"/>
                <a:gd fmla="*/ 113 w 128" name="T44"/>
                <a:gd fmla="*/ 105 h 128" name="T45"/>
                <a:gd fmla="*/ 107 w 128" name="T46"/>
                <a:gd fmla="*/ 85 h 128" name="T47"/>
                <a:gd fmla="*/ 122 w 128" name="T48"/>
                <a:gd fmla="*/ 77 h 128" name="T49"/>
                <a:gd fmla="*/ 128 w 128" name="T50"/>
                <a:gd fmla="*/ 59 h 128" name="T51"/>
                <a:gd fmla="*/ 108 w 128" name="T52"/>
                <a:gd fmla="*/ 72 h 128" name="T53"/>
                <a:gd fmla="*/ 100 w 128" name="T54"/>
                <a:gd fmla="*/ 81 h 128" name="T55"/>
                <a:gd fmla="*/ 107 w 128" name="T56"/>
                <a:gd fmla="*/ 100 h 128" name="T57"/>
                <a:gd fmla="*/ 89 w 128" name="T58"/>
                <a:gd fmla="*/ 101 h 128" name="T59"/>
                <a:gd fmla="*/ 81 w 128" name="T60"/>
                <a:gd fmla="*/ 100 h 128" name="T61"/>
                <a:gd fmla="*/ 72 w 128" name="T62"/>
                <a:gd fmla="*/ 108 h 128" name="T63"/>
                <a:gd fmla="*/ 59 w 128" name="T64"/>
                <a:gd fmla="*/ 120 h 128" name="T65"/>
                <a:gd fmla="*/ 51 w 128" name="T66"/>
                <a:gd fmla="*/ 102 h 128" name="T67"/>
                <a:gd fmla="*/ 43 w 128" name="T68"/>
                <a:gd fmla="*/ 99 h 128" name="T69"/>
                <a:gd fmla="*/ 28 w 128" name="T70"/>
                <a:gd fmla="*/ 107 h 128" name="T71"/>
                <a:gd fmla="*/ 27 w 128" name="T72"/>
                <a:gd fmla="*/ 89 h 128" name="T73"/>
                <a:gd fmla="*/ 26 w 128" name="T74"/>
                <a:gd fmla="*/ 77 h 128" name="T75"/>
                <a:gd fmla="*/ 8 w 128" name="T76"/>
                <a:gd fmla="*/ 69 h 128" name="T77"/>
                <a:gd fmla="*/ 20 w 128" name="T78"/>
                <a:gd fmla="*/ 56 h 128" name="T79"/>
                <a:gd fmla="*/ 28 w 128" name="T80"/>
                <a:gd fmla="*/ 47 h 128" name="T81"/>
                <a:gd fmla="*/ 21 w 128" name="T82"/>
                <a:gd fmla="*/ 28 h 128" name="T83"/>
                <a:gd fmla="*/ 39 w 128" name="T84"/>
                <a:gd fmla="*/ 27 h 128" name="T85"/>
                <a:gd fmla="*/ 47 w 128" name="T86"/>
                <a:gd fmla="*/ 28 h 128" name="T87"/>
                <a:gd fmla="*/ 56 w 128" name="T88"/>
                <a:gd fmla="*/ 20 h 128" name="T89"/>
                <a:gd fmla="*/ 69 w 128" name="T90"/>
                <a:gd fmla="*/ 8 h 128" name="T91"/>
                <a:gd fmla="*/ 77 w 128" name="T92"/>
                <a:gd fmla="*/ 26 h 128" name="T93"/>
                <a:gd fmla="*/ 85 w 128" name="T94"/>
                <a:gd fmla="*/ 29 h 128" name="T95"/>
                <a:gd fmla="*/ 100 w 128" name="T96"/>
                <a:gd fmla="*/ 21 h 128" name="T97"/>
                <a:gd fmla="*/ 101 w 128" name="T98"/>
                <a:gd fmla="*/ 39 h 128" name="T99"/>
                <a:gd fmla="*/ 102 w 128" name="T100"/>
                <a:gd fmla="*/ 51 h 128" name="T101"/>
                <a:gd fmla="*/ 120 w 128" name="T102"/>
                <a:gd fmla="*/ 59 h 128" name="T103"/>
                <a:gd fmla="*/ 108 w 128" name="T104"/>
                <a:gd fmla="*/ 72 h 128"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28" w="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spcBef>
                  <a:spcPct val="0"/>
                </a:spcBef>
                <a:spcAft>
                  <a:spcPct val="0"/>
                </a:spcAft>
                <a:buFont charset="0" panose="020b0604020202020204" pitchFamily="34" typeface="Arial"/>
                <a:buNone/>
                <a:defRPr/>
              </a:pPr>
              <a:endParaRPr lang="id-ID" noProof="1" sz="2400">
                <a:latin typeface="+mj-ea"/>
                <a:ea typeface="+mj-ea"/>
                <a:cs typeface="Roboto condensed"/>
              </a:endParaRPr>
            </a:p>
          </p:txBody>
        </p:sp>
        <p:sp>
          <p:nvSpPr>
            <p:cNvPr id="26" name="Freeform 157"/>
            <p:cNvSpPr>
              <a:spLocks noEditPoints="1"/>
            </p:cNvSpPr>
            <p:nvPr/>
          </p:nvSpPr>
          <p:spPr bwMode="auto">
            <a:xfrm>
              <a:off x="146050" y="144463"/>
              <a:ext cx="214313" cy="214313"/>
            </a:xfrm>
            <a:custGeom>
              <a:gdLst>
                <a:gd fmla="*/ 28 w 56" name="T0"/>
                <a:gd fmla="*/ 0 h 56" name="T1"/>
                <a:gd fmla="*/ 0 w 56" name="T2"/>
                <a:gd fmla="*/ 28 h 56" name="T3"/>
                <a:gd fmla="*/ 28 w 56" name="T4"/>
                <a:gd fmla="*/ 56 h 56" name="T5"/>
                <a:gd fmla="*/ 56 w 56" name="T6"/>
                <a:gd fmla="*/ 28 h 56" name="T7"/>
                <a:gd fmla="*/ 28 w 56" name="T8"/>
                <a:gd fmla="*/ 0 h 56" name="T9"/>
                <a:gd fmla="*/ 28 w 56" name="T10"/>
                <a:gd fmla="*/ 53 h 56" name="T11"/>
                <a:gd fmla="*/ 4 w 56" name="T12"/>
                <a:gd fmla="*/ 28 h 56" name="T13"/>
                <a:gd fmla="*/ 28 w 56" name="T14"/>
                <a:gd fmla="*/ 4 h 56" name="T15"/>
                <a:gd fmla="*/ 53 w 56" name="T16"/>
                <a:gd fmla="*/ 28 h 56" name="T17"/>
                <a:gd fmla="*/ 28 w 56" name="T18"/>
                <a:gd fmla="*/ 53 h 5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6" w="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spcBef>
                  <a:spcPct val="0"/>
                </a:spcBef>
                <a:spcAft>
                  <a:spcPct val="0"/>
                </a:spcAft>
                <a:buFont charset="0" panose="020b0604020202020204" pitchFamily="34" typeface="Arial"/>
                <a:buNone/>
                <a:defRPr/>
              </a:pPr>
              <a:endParaRPr lang="id-ID" noProof="1" sz="2400">
                <a:latin typeface="+mj-ea"/>
                <a:ea typeface="+mj-ea"/>
                <a:cs typeface="Roboto condensed"/>
              </a:endParaRPr>
            </a:p>
          </p:txBody>
        </p:sp>
        <p:sp>
          <p:nvSpPr>
            <p:cNvPr id="27" name="Freeform 158"/>
            <p:cNvSpPr>
              <a:spLocks noEditPoints="1"/>
            </p:cNvSpPr>
            <p:nvPr/>
          </p:nvSpPr>
          <p:spPr bwMode="auto">
            <a:xfrm>
              <a:off x="192088" y="190501"/>
              <a:ext cx="122238" cy="122238"/>
            </a:xfrm>
            <a:custGeom>
              <a:gdLst>
                <a:gd fmla="*/ 16 w 32" name="T0"/>
                <a:gd fmla="*/ 0 h 32" name="T1"/>
                <a:gd fmla="*/ 0 w 32" name="T2"/>
                <a:gd fmla="*/ 16 h 32" name="T3"/>
                <a:gd fmla="*/ 16 w 32" name="T4"/>
                <a:gd fmla="*/ 32 h 32" name="T5"/>
                <a:gd fmla="*/ 32 w 32" name="T6"/>
                <a:gd fmla="*/ 16 h 32" name="T7"/>
                <a:gd fmla="*/ 16 w 32" name="T8"/>
                <a:gd fmla="*/ 0 h 32" name="T9"/>
                <a:gd fmla="*/ 16 w 32" name="T10"/>
                <a:gd fmla="*/ 28 h 32" name="T11"/>
                <a:gd fmla="*/ 4 w 32" name="T12"/>
                <a:gd fmla="*/ 16 h 32" name="T13"/>
                <a:gd fmla="*/ 16 w 32" name="T14"/>
                <a:gd fmla="*/ 4 h 32" name="T15"/>
                <a:gd fmla="*/ 28 w 32" name="T16"/>
                <a:gd fmla="*/ 16 h 32" name="T17"/>
                <a:gd fmla="*/ 16 w 32" name="T18"/>
                <a:gd fmla="*/ 28 h 3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2" w="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spcBef>
                  <a:spcPct val="0"/>
                </a:spcBef>
                <a:spcAft>
                  <a:spcPct val="0"/>
                </a:spcAft>
                <a:buFont charset="0" panose="020b0604020202020204" pitchFamily="34" typeface="Arial"/>
                <a:buNone/>
                <a:defRPr/>
              </a:pPr>
              <a:endParaRPr lang="id-ID" noProof="1" sz="2400">
                <a:latin typeface="+mj-ea"/>
                <a:ea typeface="+mj-ea"/>
                <a:cs typeface="Roboto condensed"/>
              </a:endParaRPr>
            </a:p>
          </p:txBody>
        </p:sp>
      </p:grpSp>
      <p:sp>
        <p:nvSpPr>
          <p:cNvPr id="28" name="TextBox 26"/>
          <p:cNvSpPr txBox="1"/>
          <p:nvPr/>
        </p:nvSpPr>
        <p:spPr>
          <a:xfrm>
            <a:off x="306388" y="4405312"/>
            <a:ext cx="2554287" cy="923568"/>
          </a:xfrm>
          <a:prstGeom prst="rect">
            <a:avLst/>
          </a:prstGeom>
          <a:noFill/>
        </p:spPr>
        <p:txBody>
          <a:bodyPr bIns="45732" lIns="91464" rIns="91464" tIns="45732">
            <a:spAutoFit/>
          </a:bodyPr>
          <a:lstStyle/>
          <a:p>
            <a:pPr eaLnBrk="1" fontAlgn="auto" hangingPunct="1">
              <a:lnSpc>
                <a:spcPct val="130000"/>
              </a:lnSpc>
              <a:spcBef>
                <a:spcPct val="0"/>
              </a:spcBef>
              <a:spcAft>
                <a:spcPct val="0"/>
              </a:spcAft>
              <a:defRPr/>
            </a:pPr>
            <a:r>
              <a:rPr altLang="en-US" kern="0" lang="zh-CN" sz="1400">
                <a:solidFill>
                  <a:schemeClr val="tx1">
                    <a:lumMod val="85000"/>
                    <a:lumOff val="15000"/>
                  </a:schemeClr>
                </a:solidFill>
                <a:latin typeface="+mj-ea"/>
                <a:ea typeface="+mj-ea"/>
              </a:rPr>
              <a:t>您的内容打在这里，或者通过复制您的文本后，在此框中选择粘贴</a:t>
            </a:r>
          </a:p>
        </p:txBody>
      </p:sp>
      <p:sp>
        <p:nvSpPr>
          <p:cNvPr id="29" name="TextBox 27"/>
          <p:cNvSpPr txBox="1"/>
          <p:nvPr/>
        </p:nvSpPr>
        <p:spPr>
          <a:xfrm>
            <a:off x="2827339" y="4878387"/>
            <a:ext cx="2554287" cy="923568"/>
          </a:xfrm>
          <a:prstGeom prst="rect">
            <a:avLst/>
          </a:prstGeom>
          <a:noFill/>
        </p:spPr>
        <p:txBody>
          <a:bodyPr bIns="45732" lIns="91464" rIns="91464" tIns="45732">
            <a:spAutoFit/>
          </a:bodyPr>
          <a:lstStyle/>
          <a:p>
            <a:pPr eaLnBrk="1" fontAlgn="auto" hangingPunct="1">
              <a:lnSpc>
                <a:spcPct val="130000"/>
              </a:lnSpc>
              <a:spcBef>
                <a:spcPct val="0"/>
              </a:spcBef>
              <a:spcAft>
                <a:spcPct val="0"/>
              </a:spcAft>
              <a:defRPr/>
            </a:pPr>
            <a:r>
              <a:rPr altLang="en-US" kern="0" lang="zh-CN" sz="1400">
                <a:solidFill>
                  <a:schemeClr val="tx1">
                    <a:lumMod val="85000"/>
                    <a:lumOff val="15000"/>
                  </a:schemeClr>
                </a:solidFill>
                <a:latin typeface="+mj-ea"/>
                <a:ea typeface="+mj-ea"/>
              </a:rPr>
              <a:t>您的内容打在这里，或者通过复制您的文本后，在此框中选择粘贴</a:t>
            </a:r>
          </a:p>
        </p:txBody>
      </p:sp>
      <p:sp>
        <p:nvSpPr>
          <p:cNvPr id="30" name="TextBox 28"/>
          <p:cNvSpPr txBox="1"/>
          <p:nvPr/>
        </p:nvSpPr>
        <p:spPr>
          <a:xfrm>
            <a:off x="5365749" y="5619750"/>
            <a:ext cx="2554288" cy="923568"/>
          </a:xfrm>
          <a:prstGeom prst="rect">
            <a:avLst/>
          </a:prstGeom>
          <a:noFill/>
        </p:spPr>
        <p:txBody>
          <a:bodyPr bIns="45732" lIns="91464" rIns="91464" tIns="45732">
            <a:spAutoFit/>
          </a:bodyPr>
          <a:lstStyle/>
          <a:p>
            <a:pPr eaLnBrk="1" fontAlgn="auto" hangingPunct="1">
              <a:lnSpc>
                <a:spcPct val="130000"/>
              </a:lnSpc>
              <a:spcBef>
                <a:spcPct val="0"/>
              </a:spcBef>
              <a:spcAft>
                <a:spcPct val="0"/>
              </a:spcAft>
              <a:defRPr/>
            </a:pPr>
            <a:r>
              <a:rPr altLang="en-US" kern="0" lang="zh-CN" sz="1400">
                <a:solidFill>
                  <a:schemeClr val="tx1">
                    <a:lumMod val="85000"/>
                    <a:lumOff val="15000"/>
                  </a:schemeClr>
                </a:solidFill>
                <a:latin typeface="+mj-ea"/>
                <a:ea typeface="+mj-ea"/>
              </a:rPr>
              <a:t>您的内容打在这里，或者通过复制您的文本后，在此框中选择粘贴</a:t>
            </a:r>
          </a:p>
        </p:txBody>
      </p:sp>
      <p:sp>
        <p:nvSpPr>
          <p:cNvPr id="31" name="TextBox 29"/>
          <p:cNvSpPr txBox="1"/>
          <p:nvPr/>
        </p:nvSpPr>
        <p:spPr>
          <a:xfrm>
            <a:off x="8918575" y="4852987"/>
            <a:ext cx="2554288" cy="923568"/>
          </a:xfrm>
          <a:prstGeom prst="rect">
            <a:avLst/>
          </a:prstGeom>
          <a:noFill/>
        </p:spPr>
        <p:txBody>
          <a:bodyPr bIns="45732" lIns="91464" rIns="91464" tIns="45732">
            <a:spAutoFit/>
          </a:bodyPr>
          <a:lstStyle/>
          <a:p>
            <a:pPr eaLnBrk="1" fontAlgn="auto" hangingPunct="1">
              <a:lnSpc>
                <a:spcPct val="130000"/>
              </a:lnSpc>
              <a:spcBef>
                <a:spcPct val="0"/>
              </a:spcBef>
              <a:spcAft>
                <a:spcPct val="0"/>
              </a:spcAft>
              <a:defRPr/>
            </a:pPr>
            <a:r>
              <a:rPr altLang="en-US" kern="0" lang="zh-CN" sz="1400">
                <a:solidFill>
                  <a:schemeClr val="tx1">
                    <a:lumMod val="85000"/>
                    <a:lumOff val="15000"/>
                  </a:schemeClr>
                </a:solidFill>
                <a:latin typeface="+mj-ea"/>
                <a:ea typeface="+mj-ea"/>
              </a:rPr>
              <a:t>您的内容打在这里，或者通过复制您的文本后，在此框中选择粘贴</a:t>
            </a:r>
          </a:p>
        </p:txBody>
      </p:sp>
      <p:grpSp>
        <p:nvGrpSpPr>
          <p:cNvPr id="32" name="组合 31"/>
          <p:cNvGrpSpPr/>
          <p:nvPr/>
        </p:nvGrpSpPr>
        <p:grpSpPr>
          <a:xfrm>
            <a:off x="6237143" y="3532896"/>
            <a:ext cx="1079115" cy="1079115"/>
            <a:chOff x="4677858" y="2649672"/>
            <a:chExt cx="809336" cy="809336"/>
          </a:xfrm>
          <a:solidFill>
            <a:schemeClr val="accent1"/>
          </a:solidFill>
        </p:grpSpPr>
        <p:sp>
          <p:nvSpPr>
            <p:cNvPr id="33" name="椭圆 32"/>
            <p:cNvSpPr/>
            <p:nvPr/>
          </p:nvSpPr>
          <p:spPr>
            <a:xfrm>
              <a:off x="4677858" y="2649672"/>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a:lstStyle/>
            <a:p>
              <a:pPr algn="ctr" eaLnBrk="1" fontAlgn="auto" hangingPunct="1">
                <a:spcBef>
                  <a:spcPct val="0"/>
                </a:spcBef>
                <a:spcAft>
                  <a:spcPct val="0"/>
                </a:spcAft>
                <a:defRPr/>
              </a:pPr>
              <a:endParaRPr altLang="en-US" kern="0" lang="zh-CN" sz="2400">
                <a:solidFill>
                  <a:sysClr lastClr="FFFFFF" val="window"/>
                </a:solidFill>
                <a:latin typeface="+mj-ea"/>
                <a:ea typeface="+mj-ea"/>
              </a:endParaRPr>
            </a:p>
          </p:txBody>
        </p:sp>
        <p:sp>
          <p:nvSpPr>
            <p:cNvPr id="34" name="椭圆 33"/>
            <p:cNvSpPr/>
            <p:nvPr/>
          </p:nvSpPr>
          <p:spPr>
            <a:xfrm>
              <a:off x="4719132" y="2696247"/>
              <a:ext cx="726788" cy="726784"/>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latin typeface="+mj-ea"/>
                <a:ea typeface="+mj-ea"/>
              </a:endParaRPr>
            </a:p>
          </p:txBody>
        </p:sp>
      </p:grpSp>
      <p:grpSp>
        <p:nvGrpSpPr>
          <p:cNvPr id="35" name="组合 34"/>
          <p:cNvGrpSpPr/>
          <p:nvPr/>
        </p:nvGrpSpPr>
        <p:grpSpPr>
          <a:xfrm>
            <a:off x="852344" y="2350943"/>
            <a:ext cx="1079115" cy="1079115"/>
            <a:chOff x="4677858" y="2649672"/>
            <a:chExt cx="809336" cy="809336"/>
          </a:xfrm>
          <a:solidFill>
            <a:schemeClr val="accent1"/>
          </a:solidFill>
        </p:grpSpPr>
        <p:sp>
          <p:nvSpPr>
            <p:cNvPr id="36" name="椭圆 35"/>
            <p:cNvSpPr/>
            <p:nvPr/>
          </p:nvSpPr>
          <p:spPr>
            <a:xfrm>
              <a:off x="4677858" y="2649672"/>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a:lstStyle/>
            <a:p>
              <a:pPr algn="ctr" eaLnBrk="1" fontAlgn="auto" hangingPunct="1">
                <a:spcBef>
                  <a:spcPct val="0"/>
                </a:spcBef>
                <a:spcAft>
                  <a:spcPct val="0"/>
                </a:spcAft>
                <a:defRPr/>
              </a:pPr>
              <a:endParaRPr altLang="en-US" kern="0" lang="zh-CN" sz="2400">
                <a:solidFill>
                  <a:sysClr lastClr="FFFFFF" val="window"/>
                </a:solidFill>
                <a:latin typeface="+mj-ea"/>
                <a:ea typeface="+mj-ea"/>
              </a:endParaRPr>
            </a:p>
          </p:txBody>
        </p:sp>
        <p:sp>
          <p:nvSpPr>
            <p:cNvPr id="37" name="椭圆 36"/>
            <p:cNvSpPr/>
            <p:nvPr/>
          </p:nvSpPr>
          <p:spPr>
            <a:xfrm>
              <a:off x="4719132" y="2696247"/>
              <a:ext cx="726788" cy="726784"/>
            </a:xfrm>
            <a:prstGeom prst="ellipse">
              <a:avLst/>
            </a:prstGeom>
            <a:solidFill>
              <a:schemeClr val="accent1"/>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latin typeface="+mj-ea"/>
                <a:ea typeface="+mj-ea"/>
              </a:endParaRPr>
            </a:p>
          </p:txBody>
        </p:sp>
      </p:grpSp>
      <p:pic>
        <p:nvPicPr>
          <p:cNvPr descr="C:\Users\Administrator\Desktop\微立体创业计划\001.png" id="38" name="Picture 2"/>
          <p:cNvPicPr>
            <a:picLocks noChangeArrowheads="1" noChangeAspect="1"/>
          </p:cNvPicPr>
          <p:nvPr/>
        </p:nvPicPr>
        <p:blipFill>
          <a:blip r:embed="rId3">
            <a:extLst>
              <a:ext uri="{28A0092B-C50C-407E-A947-70E740481C1C}">
                <a14:useLocalDpi val="0"/>
              </a:ext>
            </a:extLst>
          </a:blip>
          <a:stretch>
            <a:fillRect/>
          </a:stretch>
        </p:blipFill>
        <p:spPr bwMode="auto">
          <a:xfrm>
            <a:off x="8840788" y="1601788"/>
            <a:ext cx="2386012" cy="23860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C:\Users\Administrator\Desktop\微立体创业计划\002.png" id="39" name="Picture 3"/>
          <p:cNvPicPr>
            <a:picLocks noChangeArrowheads="1" noChangeAspect="1"/>
          </p:cNvPicPr>
          <p:nvPr/>
        </p:nvPicPr>
        <p:blipFill>
          <a:blip r:embed="rId4"/>
          <a:stretch>
            <a:fillRect/>
          </a:stretch>
        </p:blipFill>
        <p:spPr bwMode="auto">
          <a:xfrm>
            <a:off x="9002713" y="1277938"/>
            <a:ext cx="2705100" cy="2705100"/>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sp>
        <p:nvSpPr>
          <p:cNvPr id="40" name="矩形 39"/>
          <p:cNvSpPr>
            <a:spLocks noChangeArrowheads="1"/>
          </p:cNvSpPr>
          <p:nvPr/>
        </p:nvSpPr>
        <p:spPr bwMode="auto">
          <a:xfrm>
            <a:off x="9648825" y="2317750"/>
            <a:ext cx="1452563" cy="5303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6" lIns="91452" rIns="91452" tIns="45726">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lnSpc>
                <a:spcPct val="120000"/>
              </a:lnSpc>
            </a:pPr>
            <a:r>
              <a:rPr altLang="en-US" lang="zh-CN" sz="2400">
                <a:solidFill>
                  <a:srgbClr val="595959"/>
                </a:solidFill>
                <a:latin charset="-122" panose="02010600030101010101" pitchFamily="2" typeface="宋体"/>
              </a:rPr>
              <a:t>完成概述</a:t>
            </a:r>
          </a:p>
        </p:txBody>
      </p:sp>
    </p:spTree>
  </p:cSld>
  <p:clrMapOvr>
    <a:masterClrMapping/>
  </p:clrMapOvr>
  <p:transition spd="slow">
    <p:split orient="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500" id="7"/>
                                        <p:tgtEl>
                                          <p:spTgt spid="5"/>
                                        </p:tgtEl>
                                      </p:cBhvr>
                                    </p:animEffect>
                                  </p:childTnLst>
                                </p:cTn>
                              </p:par>
                              <p:par>
                                <p:cTn accel="50000" decel="50000" fill="hold" id="8" nodeType="withEffect" presetClass="path" presetID="0" presetSubtype="0">
                                  <p:stCondLst>
                                    <p:cond delay="0"/>
                                  </p:stCondLst>
                                  <p:childTnLst>
                                    <p:animMotion origin="layout" path="M -0.71129 -0.09537 C -0.71129 -0.09506 -0.56111 -0.16173 -0.47709 -0.14198 C -0.3724 -0.13272 -0.39549 -0.14753 -0.20712 0.02284 C -0.01875 0.19321 -0.04306 0.00463 3.05556E-06 8.64198E-07" pathEditMode="relative" ptsTypes="assa" rAng="0">
                                      <p:cBhvr>
                                        <p:cTn dur="2000" fill="hold" id="9"/>
                                        <p:tgtEl>
                                          <p:spTgt spid="5"/>
                                        </p:tgtEl>
                                        <p:attrNameLst>
                                          <p:attrName>ppt_x,ppt_y</p:attrName>
                                        </p:attrNameLst>
                                      </p:cBhvr>
                                      <p:rCtr x="35500" y="11100"/>
                                    </p:animMotion>
                                  </p:childTnLst>
                                </p:cTn>
                              </p:par>
                              <p:par>
                                <p:cTn fill="hold" id="10" nodeType="withEffect" presetClass="entr" presetID="22" presetSubtype="8">
                                  <p:stCondLst>
                                    <p:cond delay="0"/>
                                  </p:stCondLst>
                                  <p:childTnLst>
                                    <p:set>
                                      <p:cBhvr>
                                        <p:cTn dur="1" fill="hold" id="11">
                                          <p:stCondLst>
                                            <p:cond delay="0"/>
                                          </p:stCondLst>
                                        </p:cTn>
                                        <p:tgtEl>
                                          <p:spTgt spid="4"/>
                                        </p:tgtEl>
                                        <p:attrNameLst>
                                          <p:attrName>style.visibility</p:attrName>
                                        </p:attrNameLst>
                                      </p:cBhvr>
                                      <p:to>
                                        <p:strVal val="visible"/>
                                      </p:to>
                                    </p:set>
                                    <p:animEffect filter="wipe(left)" transition="in">
                                      <p:cBhvr>
                                        <p:cTn dur="2000" id="12"/>
                                        <p:tgtEl>
                                          <p:spTgt spid="4"/>
                                        </p:tgtEl>
                                      </p:cBhvr>
                                    </p:animEffect>
                                  </p:childTnLst>
                                </p:cTn>
                              </p:par>
                              <p:par>
                                <p:cTn fill="hold" id="13" nodeType="withEffect" presetClass="entr" presetID="53" presetSubtype="0">
                                  <p:stCondLst>
                                    <p:cond delay="1300"/>
                                  </p:stCondLst>
                                  <p:childTnLst>
                                    <p:set>
                                      <p:cBhvr>
                                        <p:cTn dur="1" fill="hold" id="14">
                                          <p:stCondLst>
                                            <p:cond delay="0"/>
                                          </p:stCondLst>
                                        </p:cTn>
                                        <p:tgtEl>
                                          <p:spTgt spid="38"/>
                                        </p:tgtEl>
                                        <p:attrNameLst>
                                          <p:attrName>style.visibility</p:attrName>
                                        </p:attrNameLst>
                                      </p:cBhvr>
                                      <p:to>
                                        <p:strVal val="visible"/>
                                      </p:to>
                                    </p:set>
                                    <p:anim calcmode="lin" valueType="num">
                                      <p:cBhvr>
                                        <p:cTn dur="500" fill="hold" id="15"/>
                                        <p:tgtEl>
                                          <p:spTgt spid="38"/>
                                        </p:tgtEl>
                                        <p:attrNameLst>
                                          <p:attrName>ppt_w</p:attrName>
                                        </p:attrNameLst>
                                      </p:cBhvr>
                                      <p:tavLst>
                                        <p:tav tm="0">
                                          <p:val>
                                            <p:fltVal val="0"/>
                                          </p:val>
                                        </p:tav>
                                        <p:tav tm="100000">
                                          <p:val>
                                            <p:strVal val="#ppt_w"/>
                                          </p:val>
                                        </p:tav>
                                      </p:tavLst>
                                    </p:anim>
                                    <p:anim calcmode="lin" valueType="num">
                                      <p:cBhvr>
                                        <p:cTn dur="500" fill="hold" id="16"/>
                                        <p:tgtEl>
                                          <p:spTgt spid="38"/>
                                        </p:tgtEl>
                                        <p:attrNameLst>
                                          <p:attrName>ppt_h</p:attrName>
                                        </p:attrNameLst>
                                      </p:cBhvr>
                                      <p:tavLst>
                                        <p:tav tm="0">
                                          <p:val>
                                            <p:fltVal val="0"/>
                                          </p:val>
                                        </p:tav>
                                        <p:tav tm="100000">
                                          <p:val>
                                            <p:strVal val="#ppt_h"/>
                                          </p:val>
                                        </p:tav>
                                      </p:tavLst>
                                    </p:anim>
                                    <p:animEffect filter="fade" transition="in">
                                      <p:cBhvr>
                                        <p:cTn dur="500" id="17"/>
                                        <p:tgtEl>
                                          <p:spTgt spid="38"/>
                                        </p:tgtEl>
                                      </p:cBhvr>
                                    </p:animEffect>
                                  </p:childTnLst>
                                </p:cTn>
                              </p:par>
                              <p:par>
                                <p:cTn fill="hold" id="18" nodeType="withEffect" presetClass="entr" presetID="42" presetSubtype="0">
                                  <p:stCondLst>
                                    <p:cond delay="1600"/>
                                  </p:stCondLst>
                                  <p:childTnLst>
                                    <p:set>
                                      <p:cBhvr>
                                        <p:cTn dur="1" fill="hold" id="19">
                                          <p:stCondLst>
                                            <p:cond delay="0"/>
                                          </p:stCondLst>
                                        </p:cTn>
                                        <p:tgtEl>
                                          <p:spTgt spid="39"/>
                                        </p:tgtEl>
                                        <p:attrNameLst>
                                          <p:attrName>style.visibility</p:attrName>
                                        </p:attrNameLst>
                                      </p:cBhvr>
                                      <p:to>
                                        <p:strVal val="visible"/>
                                      </p:to>
                                    </p:set>
                                    <p:animEffect filter="fade" transition="in">
                                      <p:cBhvr>
                                        <p:cTn dur="500" id="20"/>
                                        <p:tgtEl>
                                          <p:spTgt spid="39"/>
                                        </p:tgtEl>
                                      </p:cBhvr>
                                    </p:animEffect>
                                    <p:anim calcmode="lin" valueType="num">
                                      <p:cBhvr>
                                        <p:cTn dur="500" fill="hold" id="21"/>
                                        <p:tgtEl>
                                          <p:spTgt spid="39"/>
                                        </p:tgtEl>
                                        <p:attrNameLst>
                                          <p:attrName>ppt_x</p:attrName>
                                        </p:attrNameLst>
                                      </p:cBhvr>
                                      <p:tavLst>
                                        <p:tav tm="0">
                                          <p:val>
                                            <p:strVal val="#ppt_x"/>
                                          </p:val>
                                        </p:tav>
                                        <p:tav tm="100000">
                                          <p:val>
                                            <p:strVal val="#ppt_x"/>
                                          </p:val>
                                        </p:tav>
                                      </p:tavLst>
                                    </p:anim>
                                    <p:anim calcmode="lin" valueType="num">
                                      <p:cBhvr>
                                        <p:cTn dur="500" fill="hold" id="22"/>
                                        <p:tgtEl>
                                          <p:spTgt spid="39"/>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2100"/>
                            </p:stCondLst>
                            <p:childTnLst>
                              <p:par>
                                <p:cTn fill="hold" grpId="0" id="24" nodeType="afterEffect" presetClass="entr" presetID="16" presetSubtype="21">
                                  <p:stCondLst>
                                    <p:cond delay="0"/>
                                  </p:stCondLst>
                                  <p:childTnLst>
                                    <p:set>
                                      <p:cBhvr>
                                        <p:cTn dur="1" fill="hold" id="25">
                                          <p:stCondLst>
                                            <p:cond delay="0"/>
                                          </p:stCondLst>
                                        </p:cTn>
                                        <p:tgtEl>
                                          <p:spTgt spid="40"/>
                                        </p:tgtEl>
                                        <p:attrNameLst>
                                          <p:attrName>style.visibility</p:attrName>
                                        </p:attrNameLst>
                                      </p:cBhvr>
                                      <p:to>
                                        <p:strVal val="visible"/>
                                      </p:to>
                                    </p:set>
                                    <p:animEffect filter="barn(inVertical)" transition="in">
                                      <p:cBhvr>
                                        <p:cTn dur="500" id="26"/>
                                        <p:tgtEl>
                                          <p:spTgt spid="40"/>
                                        </p:tgtEl>
                                      </p:cBhvr>
                                    </p:animEffect>
                                  </p:childTnLst>
                                </p:cTn>
                              </p:par>
                            </p:childTnLst>
                          </p:cTn>
                        </p:par>
                        <p:par>
                          <p:cTn fill="hold" id="27" nodeType="afterGroup">
                            <p:stCondLst>
                              <p:cond delay="2600"/>
                            </p:stCondLst>
                            <p:childTnLst>
                              <p:par>
                                <p:cTn accel="52000" fill="hold" id="28" nodeType="afterEffect" presetClass="entr" presetID="2" presetSubtype="12">
                                  <p:stCondLst>
                                    <p:cond delay="0"/>
                                  </p:stCondLst>
                                  <p:childTnLst>
                                    <p:set>
                                      <p:cBhvr>
                                        <p:cTn dur="1" fill="hold" id="29">
                                          <p:stCondLst>
                                            <p:cond delay="0"/>
                                          </p:stCondLst>
                                        </p:cTn>
                                        <p:tgtEl>
                                          <p:spTgt spid="35"/>
                                        </p:tgtEl>
                                        <p:attrNameLst>
                                          <p:attrName>style.visibility</p:attrName>
                                        </p:attrNameLst>
                                      </p:cBhvr>
                                      <p:to>
                                        <p:strVal val="visible"/>
                                      </p:to>
                                    </p:set>
                                    <p:anim calcmode="lin" valueType="num">
                                      <p:cBhvr>
                                        <p:cTn dur="1200" fill="hold" id="30"/>
                                        <p:tgtEl>
                                          <p:spTgt spid="35"/>
                                        </p:tgtEl>
                                        <p:attrNameLst>
                                          <p:attrName>ppt_x</p:attrName>
                                        </p:attrNameLst>
                                      </p:cBhvr>
                                      <p:tavLst>
                                        <p:tav tm="0">
                                          <p:val>
                                            <p:strVal val="0-#ppt_w/2"/>
                                          </p:val>
                                        </p:tav>
                                        <p:tav tm="100000">
                                          <p:val>
                                            <p:strVal val="#ppt_x"/>
                                          </p:val>
                                        </p:tav>
                                      </p:tavLst>
                                    </p:anim>
                                    <p:anim calcmode="lin" valueType="num">
                                      <p:cBhvr>
                                        <p:cTn dur="1200" fill="hold" id="31"/>
                                        <p:tgtEl>
                                          <p:spTgt spid="35"/>
                                        </p:tgtEl>
                                        <p:attrNameLst>
                                          <p:attrName>ppt_y</p:attrName>
                                        </p:attrNameLst>
                                      </p:cBhvr>
                                      <p:tavLst>
                                        <p:tav tm="0">
                                          <p:val>
                                            <p:strVal val="1+#ppt_h/2"/>
                                          </p:val>
                                        </p:tav>
                                        <p:tav tm="100000">
                                          <p:val>
                                            <p:strVal val="#ppt_y"/>
                                          </p:val>
                                        </p:tav>
                                      </p:tavLst>
                                    </p:anim>
                                  </p:childTnLst>
                                </p:cTn>
                              </p:par>
                              <p:par>
                                <p:cTn accel="52000" fill="hold" id="32" nodeType="withEffect" presetClass="entr" presetID="2" presetSubtype="3">
                                  <p:stCondLst>
                                    <p:cond delay="400"/>
                                  </p:stCondLst>
                                  <p:childTnLst>
                                    <p:set>
                                      <p:cBhvr>
                                        <p:cTn dur="1" fill="hold" id="33">
                                          <p:stCondLst>
                                            <p:cond delay="0"/>
                                          </p:stCondLst>
                                        </p:cTn>
                                        <p:tgtEl>
                                          <p:spTgt spid="16"/>
                                        </p:tgtEl>
                                        <p:attrNameLst>
                                          <p:attrName>style.visibility</p:attrName>
                                        </p:attrNameLst>
                                      </p:cBhvr>
                                      <p:to>
                                        <p:strVal val="visible"/>
                                      </p:to>
                                    </p:set>
                                    <p:anim calcmode="lin" valueType="num">
                                      <p:cBhvr>
                                        <p:cTn dur="1200" fill="hold" id="34"/>
                                        <p:tgtEl>
                                          <p:spTgt spid="16"/>
                                        </p:tgtEl>
                                        <p:attrNameLst>
                                          <p:attrName>ppt_x</p:attrName>
                                        </p:attrNameLst>
                                      </p:cBhvr>
                                      <p:tavLst>
                                        <p:tav tm="0">
                                          <p:val>
                                            <p:strVal val="1+#ppt_w/2"/>
                                          </p:val>
                                        </p:tav>
                                        <p:tav tm="100000">
                                          <p:val>
                                            <p:strVal val="#ppt_x"/>
                                          </p:val>
                                        </p:tav>
                                      </p:tavLst>
                                    </p:anim>
                                    <p:anim calcmode="lin" valueType="num">
                                      <p:cBhvr>
                                        <p:cTn dur="1200" fill="hold" id="35"/>
                                        <p:tgtEl>
                                          <p:spTgt spid="16"/>
                                        </p:tgtEl>
                                        <p:attrNameLst>
                                          <p:attrName>ppt_y</p:attrName>
                                        </p:attrNameLst>
                                      </p:cBhvr>
                                      <p:tavLst>
                                        <p:tav tm="0">
                                          <p:val>
                                            <p:strVal val="0-#ppt_h/2"/>
                                          </p:val>
                                        </p:tav>
                                        <p:tav tm="100000">
                                          <p:val>
                                            <p:strVal val="#ppt_y"/>
                                          </p:val>
                                        </p:tav>
                                      </p:tavLst>
                                    </p:anim>
                                  </p:childTnLst>
                                </p:cTn>
                              </p:par>
                              <p:par>
                                <p:cTn accel="52000" fill="hold" id="36" nodeType="withEffect" presetClass="entr" presetID="2" presetSubtype="6">
                                  <p:stCondLst>
                                    <p:cond delay="900"/>
                                  </p:stCondLst>
                                  <p:childTnLst>
                                    <p:set>
                                      <p:cBhvr>
                                        <p:cTn dur="1" fill="hold" id="37">
                                          <p:stCondLst>
                                            <p:cond delay="0"/>
                                          </p:stCondLst>
                                        </p:cTn>
                                        <p:tgtEl>
                                          <p:spTgt spid="32"/>
                                        </p:tgtEl>
                                        <p:attrNameLst>
                                          <p:attrName>style.visibility</p:attrName>
                                        </p:attrNameLst>
                                      </p:cBhvr>
                                      <p:to>
                                        <p:strVal val="visible"/>
                                      </p:to>
                                    </p:set>
                                    <p:anim calcmode="lin" valueType="num">
                                      <p:cBhvr>
                                        <p:cTn dur="1200" fill="hold" id="38"/>
                                        <p:tgtEl>
                                          <p:spTgt spid="32"/>
                                        </p:tgtEl>
                                        <p:attrNameLst>
                                          <p:attrName>ppt_x</p:attrName>
                                        </p:attrNameLst>
                                      </p:cBhvr>
                                      <p:tavLst>
                                        <p:tav tm="0">
                                          <p:val>
                                            <p:strVal val="1+#ppt_w/2"/>
                                          </p:val>
                                        </p:tav>
                                        <p:tav tm="100000">
                                          <p:val>
                                            <p:strVal val="#ppt_x"/>
                                          </p:val>
                                        </p:tav>
                                      </p:tavLst>
                                    </p:anim>
                                    <p:anim calcmode="lin" valueType="num">
                                      <p:cBhvr>
                                        <p:cTn dur="1200" fill="hold" id="39"/>
                                        <p:tgtEl>
                                          <p:spTgt spid="32"/>
                                        </p:tgtEl>
                                        <p:attrNameLst>
                                          <p:attrName>ppt_y</p:attrName>
                                        </p:attrNameLst>
                                      </p:cBhvr>
                                      <p:tavLst>
                                        <p:tav tm="0">
                                          <p:val>
                                            <p:strVal val="1+#ppt_h/2"/>
                                          </p:val>
                                        </p:tav>
                                        <p:tav tm="100000">
                                          <p:val>
                                            <p:strVal val="#ppt_y"/>
                                          </p:val>
                                        </p:tav>
                                      </p:tavLst>
                                    </p:anim>
                                  </p:childTnLst>
                                </p:cTn>
                              </p:par>
                            </p:childTnLst>
                          </p:cTn>
                        </p:par>
                        <p:par>
                          <p:cTn fill="hold" id="40" nodeType="afterGroup">
                            <p:stCondLst>
                              <p:cond delay="4700"/>
                            </p:stCondLst>
                            <p:childTnLst>
                              <p:par>
                                <p:cTn fill="hold" grpId="0" id="41" nodeType="afterEffect" presetClass="entr" presetID="42" presetSubtype="0">
                                  <p:stCondLst>
                                    <p:cond delay="0"/>
                                  </p:stCondLst>
                                  <p:childTnLst>
                                    <p:set>
                                      <p:cBhvr>
                                        <p:cTn dur="1" fill="hold" id="42">
                                          <p:stCondLst>
                                            <p:cond delay="0"/>
                                          </p:stCondLst>
                                        </p:cTn>
                                        <p:tgtEl>
                                          <p:spTgt spid="22"/>
                                        </p:tgtEl>
                                        <p:attrNameLst>
                                          <p:attrName>style.visibility</p:attrName>
                                        </p:attrNameLst>
                                      </p:cBhvr>
                                      <p:to>
                                        <p:strVal val="visible"/>
                                      </p:to>
                                    </p:set>
                                    <p:animEffect filter="fade" transition="in">
                                      <p:cBhvr>
                                        <p:cTn dur="1000" id="43"/>
                                        <p:tgtEl>
                                          <p:spTgt spid="22"/>
                                        </p:tgtEl>
                                      </p:cBhvr>
                                    </p:animEffect>
                                    <p:anim calcmode="lin" valueType="num">
                                      <p:cBhvr>
                                        <p:cTn dur="1000" fill="hold" id="44"/>
                                        <p:tgtEl>
                                          <p:spTgt spid="22"/>
                                        </p:tgtEl>
                                        <p:attrNameLst>
                                          <p:attrName>ppt_x</p:attrName>
                                        </p:attrNameLst>
                                      </p:cBhvr>
                                      <p:tavLst>
                                        <p:tav tm="0">
                                          <p:val>
                                            <p:strVal val="#ppt_x"/>
                                          </p:val>
                                        </p:tav>
                                        <p:tav tm="100000">
                                          <p:val>
                                            <p:strVal val="#ppt_x"/>
                                          </p:val>
                                        </p:tav>
                                      </p:tavLst>
                                    </p:anim>
                                    <p:anim calcmode="lin" valueType="num">
                                      <p:cBhvr>
                                        <p:cTn dur="1000" fill="hold" id="45"/>
                                        <p:tgtEl>
                                          <p:spTgt spid="22"/>
                                        </p:tgtEl>
                                        <p:attrNameLst>
                                          <p:attrName>ppt_y</p:attrName>
                                        </p:attrNameLst>
                                      </p:cBhvr>
                                      <p:tavLst>
                                        <p:tav tm="0">
                                          <p:val>
                                            <p:strVal val="#ppt_y+.1"/>
                                          </p:val>
                                        </p:tav>
                                        <p:tav tm="100000">
                                          <p:val>
                                            <p:strVal val="#ppt_y"/>
                                          </p:val>
                                        </p:tav>
                                      </p:tavLst>
                                    </p:anim>
                                  </p:childTnLst>
                                </p:cTn>
                              </p:par>
                              <p:par>
                                <p:cTn fill="hold" grpId="0" id="46" nodeType="withEffect" presetClass="entr" presetID="42" presetSubtype="0">
                                  <p:stCondLst>
                                    <p:cond delay="0"/>
                                  </p:stCondLst>
                                  <p:childTnLst>
                                    <p:set>
                                      <p:cBhvr>
                                        <p:cTn dur="1" fill="hold" id="47">
                                          <p:stCondLst>
                                            <p:cond delay="0"/>
                                          </p:stCondLst>
                                        </p:cTn>
                                        <p:tgtEl>
                                          <p:spTgt spid="23"/>
                                        </p:tgtEl>
                                        <p:attrNameLst>
                                          <p:attrName>style.visibility</p:attrName>
                                        </p:attrNameLst>
                                      </p:cBhvr>
                                      <p:to>
                                        <p:strVal val="visible"/>
                                      </p:to>
                                    </p:set>
                                    <p:animEffect filter="fade" transition="in">
                                      <p:cBhvr>
                                        <p:cTn dur="1000" id="48"/>
                                        <p:tgtEl>
                                          <p:spTgt spid="23"/>
                                        </p:tgtEl>
                                      </p:cBhvr>
                                    </p:animEffect>
                                    <p:anim calcmode="lin" valueType="num">
                                      <p:cBhvr>
                                        <p:cTn dur="1000" fill="hold" id="49"/>
                                        <p:tgtEl>
                                          <p:spTgt spid="23"/>
                                        </p:tgtEl>
                                        <p:attrNameLst>
                                          <p:attrName>ppt_x</p:attrName>
                                        </p:attrNameLst>
                                      </p:cBhvr>
                                      <p:tavLst>
                                        <p:tav tm="0">
                                          <p:val>
                                            <p:strVal val="#ppt_x"/>
                                          </p:val>
                                        </p:tav>
                                        <p:tav tm="100000">
                                          <p:val>
                                            <p:strVal val="#ppt_x"/>
                                          </p:val>
                                        </p:tav>
                                      </p:tavLst>
                                    </p:anim>
                                    <p:anim calcmode="lin" valueType="num">
                                      <p:cBhvr>
                                        <p:cTn dur="1000" fill="hold" id="50"/>
                                        <p:tgtEl>
                                          <p:spTgt spid="23"/>
                                        </p:tgtEl>
                                        <p:attrNameLst>
                                          <p:attrName>ppt_y</p:attrName>
                                        </p:attrNameLst>
                                      </p:cBhvr>
                                      <p:tavLst>
                                        <p:tav tm="0">
                                          <p:val>
                                            <p:strVal val="#ppt_y+.1"/>
                                          </p:val>
                                        </p:tav>
                                        <p:tav tm="100000">
                                          <p:val>
                                            <p:strVal val="#ppt_y"/>
                                          </p:val>
                                        </p:tav>
                                      </p:tavLst>
                                    </p:anim>
                                  </p:childTnLst>
                                </p:cTn>
                              </p:par>
                              <p:par>
                                <p:cTn fill="hold" id="51" nodeType="withEffect" presetClass="entr" presetID="42" presetSubtype="0">
                                  <p:stCondLst>
                                    <p:cond delay="0"/>
                                  </p:stCondLst>
                                  <p:childTnLst>
                                    <p:set>
                                      <p:cBhvr>
                                        <p:cTn dur="1" fill="hold" id="52">
                                          <p:stCondLst>
                                            <p:cond delay="0"/>
                                          </p:stCondLst>
                                        </p:cTn>
                                        <p:tgtEl>
                                          <p:spTgt spid="19"/>
                                        </p:tgtEl>
                                        <p:attrNameLst>
                                          <p:attrName>style.visibility</p:attrName>
                                        </p:attrNameLst>
                                      </p:cBhvr>
                                      <p:to>
                                        <p:strVal val="visible"/>
                                      </p:to>
                                    </p:set>
                                    <p:animEffect filter="fade" transition="in">
                                      <p:cBhvr>
                                        <p:cTn dur="1000" id="53"/>
                                        <p:tgtEl>
                                          <p:spTgt spid="19"/>
                                        </p:tgtEl>
                                      </p:cBhvr>
                                    </p:animEffect>
                                    <p:anim calcmode="lin" valueType="num">
                                      <p:cBhvr>
                                        <p:cTn dur="1000" fill="hold" id="54"/>
                                        <p:tgtEl>
                                          <p:spTgt spid="19"/>
                                        </p:tgtEl>
                                        <p:attrNameLst>
                                          <p:attrName>ppt_x</p:attrName>
                                        </p:attrNameLst>
                                      </p:cBhvr>
                                      <p:tavLst>
                                        <p:tav tm="0">
                                          <p:val>
                                            <p:strVal val="#ppt_x"/>
                                          </p:val>
                                        </p:tav>
                                        <p:tav tm="100000">
                                          <p:val>
                                            <p:strVal val="#ppt_x"/>
                                          </p:val>
                                        </p:tav>
                                      </p:tavLst>
                                    </p:anim>
                                    <p:anim calcmode="lin" valueType="num">
                                      <p:cBhvr>
                                        <p:cTn dur="1000" fill="hold" id="55"/>
                                        <p:tgtEl>
                                          <p:spTgt spid="19"/>
                                        </p:tgtEl>
                                        <p:attrNameLst>
                                          <p:attrName>ppt_y</p:attrName>
                                        </p:attrNameLst>
                                      </p:cBhvr>
                                      <p:tavLst>
                                        <p:tav tm="0">
                                          <p:val>
                                            <p:strVal val="#ppt_y+.1"/>
                                          </p:val>
                                        </p:tav>
                                        <p:tav tm="100000">
                                          <p:val>
                                            <p:strVal val="#ppt_y"/>
                                          </p:val>
                                        </p:tav>
                                      </p:tavLst>
                                    </p:anim>
                                  </p:childTnLst>
                                </p:cTn>
                              </p:par>
                              <p:par>
                                <p:cTn fill="hold" id="56" nodeType="withEffect" presetClass="entr" presetID="42" presetSubtype="0">
                                  <p:stCondLst>
                                    <p:cond delay="0"/>
                                  </p:stCondLst>
                                  <p:childTnLst>
                                    <p:set>
                                      <p:cBhvr>
                                        <p:cTn dur="1" fill="hold" id="57">
                                          <p:stCondLst>
                                            <p:cond delay="0"/>
                                          </p:stCondLst>
                                        </p:cTn>
                                        <p:tgtEl>
                                          <p:spTgt spid="24"/>
                                        </p:tgtEl>
                                        <p:attrNameLst>
                                          <p:attrName>style.visibility</p:attrName>
                                        </p:attrNameLst>
                                      </p:cBhvr>
                                      <p:to>
                                        <p:strVal val="visible"/>
                                      </p:to>
                                    </p:set>
                                    <p:animEffect filter="fade" transition="in">
                                      <p:cBhvr>
                                        <p:cTn dur="1000" id="58"/>
                                        <p:tgtEl>
                                          <p:spTgt spid="24"/>
                                        </p:tgtEl>
                                      </p:cBhvr>
                                    </p:animEffect>
                                    <p:anim calcmode="lin" valueType="num">
                                      <p:cBhvr>
                                        <p:cTn dur="1000" fill="hold" id="59"/>
                                        <p:tgtEl>
                                          <p:spTgt spid="24"/>
                                        </p:tgtEl>
                                        <p:attrNameLst>
                                          <p:attrName>ppt_x</p:attrName>
                                        </p:attrNameLst>
                                      </p:cBhvr>
                                      <p:tavLst>
                                        <p:tav tm="0">
                                          <p:val>
                                            <p:strVal val="#ppt_x"/>
                                          </p:val>
                                        </p:tav>
                                        <p:tav tm="100000">
                                          <p:val>
                                            <p:strVal val="#ppt_x"/>
                                          </p:val>
                                        </p:tav>
                                      </p:tavLst>
                                    </p:anim>
                                    <p:anim calcmode="lin" valueType="num">
                                      <p:cBhvr>
                                        <p:cTn dur="1000" fill="hold" id="60"/>
                                        <p:tgtEl>
                                          <p:spTgt spid="24"/>
                                        </p:tgtEl>
                                        <p:attrNameLst>
                                          <p:attrName>ppt_y</p:attrName>
                                        </p:attrNameLst>
                                      </p:cBhvr>
                                      <p:tavLst>
                                        <p:tav tm="0">
                                          <p:val>
                                            <p:strVal val="#ppt_y+.1"/>
                                          </p:val>
                                        </p:tav>
                                        <p:tav tm="100000">
                                          <p:val>
                                            <p:strVal val="#ppt_y"/>
                                          </p:val>
                                        </p:tav>
                                      </p:tavLst>
                                    </p:anim>
                                  </p:childTnLst>
                                </p:cTn>
                              </p:par>
                            </p:childTnLst>
                          </p:cTn>
                        </p:par>
                        <p:par>
                          <p:cTn fill="hold" id="61" nodeType="afterGroup">
                            <p:stCondLst>
                              <p:cond delay="5700"/>
                            </p:stCondLst>
                            <p:childTnLst>
                              <p:par>
                                <p:cTn fill="hold" grpId="0" id="62" nodeType="afterEffect" presetClass="entr" presetID="14" presetSubtype="10">
                                  <p:stCondLst>
                                    <p:cond delay="0"/>
                                  </p:stCondLst>
                                  <p:childTnLst>
                                    <p:set>
                                      <p:cBhvr>
                                        <p:cTn dur="1" fill="hold" id="63">
                                          <p:stCondLst>
                                            <p:cond delay="0"/>
                                          </p:stCondLst>
                                        </p:cTn>
                                        <p:tgtEl>
                                          <p:spTgt spid="28"/>
                                        </p:tgtEl>
                                        <p:attrNameLst>
                                          <p:attrName>style.visibility</p:attrName>
                                        </p:attrNameLst>
                                      </p:cBhvr>
                                      <p:to>
                                        <p:strVal val="visible"/>
                                      </p:to>
                                    </p:set>
                                    <p:animEffect filter="randombar(horizontal)" transition="in">
                                      <p:cBhvr>
                                        <p:cTn dur="500" id="64"/>
                                        <p:tgtEl>
                                          <p:spTgt spid="28"/>
                                        </p:tgtEl>
                                      </p:cBhvr>
                                    </p:animEffect>
                                  </p:childTnLst>
                                </p:cTn>
                              </p:par>
                              <p:par>
                                <p:cTn fill="hold" grpId="0" id="65" nodeType="withEffect" presetClass="entr" presetID="14" presetSubtype="10">
                                  <p:stCondLst>
                                    <p:cond delay="0"/>
                                  </p:stCondLst>
                                  <p:childTnLst>
                                    <p:set>
                                      <p:cBhvr>
                                        <p:cTn dur="1" fill="hold" id="66">
                                          <p:stCondLst>
                                            <p:cond delay="0"/>
                                          </p:stCondLst>
                                        </p:cTn>
                                        <p:tgtEl>
                                          <p:spTgt spid="29"/>
                                        </p:tgtEl>
                                        <p:attrNameLst>
                                          <p:attrName>style.visibility</p:attrName>
                                        </p:attrNameLst>
                                      </p:cBhvr>
                                      <p:to>
                                        <p:strVal val="visible"/>
                                      </p:to>
                                    </p:set>
                                    <p:animEffect filter="randombar(horizontal)" transition="in">
                                      <p:cBhvr>
                                        <p:cTn dur="500" id="67"/>
                                        <p:tgtEl>
                                          <p:spTgt spid="29"/>
                                        </p:tgtEl>
                                      </p:cBhvr>
                                    </p:animEffect>
                                  </p:childTnLst>
                                </p:cTn>
                              </p:par>
                              <p:par>
                                <p:cTn fill="hold" grpId="0" id="68" nodeType="withEffect" presetClass="entr" presetID="14" presetSubtype="10">
                                  <p:stCondLst>
                                    <p:cond delay="0"/>
                                  </p:stCondLst>
                                  <p:childTnLst>
                                    <p:set>
                                      <p:cBhvr>
                                        <p:cTn dur="1" fill="hold" id="69">
                                          <p:stCondLst>
                                            <p:cond delay="0"/>
                                          </p:stCondLst>
                                        </p:cTn>
                                        <p:tgtEl>
                                          <p:spTgt spid="30"/>
                                        </p:tgtEl>
                                        <p:attrNameLst>
                                          <p:attrName>style.visibility</p:attrName>
                                        </p:attrNameLst>
                                      </p:cBhvr>
                                      <p:to>
                                        <p:strVal val="visible"/>
                                      </p:to>
                                    </p:set>
                                    <p:animEffect filter="randombar(horizontal)" transition="in">
                                      <p:cBhvr>
                                        <p:cTn dur="500" id="70"/>
                                        <p:tgtEl>
                                          <p:spTgt spid="30"/>
                                        </p:tgtEl>
                                      </p:cBhvr>
                                    </p:animEffect>
                                  </p:childTnLst>
                                </p:cTn>
                              </p:par>
                              <p:par>
                                <p:cTn fill="hold" grpId="0" id="71" nodeType="withEffect" presetClass="entr" presetID="14" presetSubtype="10">
                                  <p:stCondLst>
                                    <p:cond delay="0"/>
                                  </p:stCondLst>
                                  <p:childTnLst>
                                    <p:set>
                                      <p:cBhvr>
                                        <p:cTn dur="1" fill="hold" id="72">
                                          <p:stCondLst>
                                            <p:cond delay="0"/>
                                          </p:stCondLst>
                                        </p:cTn>
                                        <p:tgtEl>
                                          <p:spTgt spid="31"/>
                                        </p:tgtEl>
                                        <p:attrNameLst>
                                          <p:attrName>style.visibility</p:attrName>
                                        </p:attrNameLst>
                                      </p:cBhvr>
                                      <p:to>
                                        <p:strVal val="visible"/>
                                      </p:to>
                                    </p:set>
                                    <p:animEffect filter="randombar(horizontal)" transition="in">
                                      <p:cBhvr>
                                        <p:cTn dur="500" id="73"/>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P grpId="0" spid="28"/>
      <p:bldP grpId="0" spid="29"/>
      <p:bldP grpId="0" spid="30"/>
      <p:bldP grpId="0" spid="31"/>
      <p:bldP grpId="0" spid="40"/>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bg bwMode="auto">
      <p:bgPr>
        <a:blipFill dpi="0" rotWithShape="0">
          <a:blip r:embed="rId4"/>
          <a:stretch>
            <a:fillRect/>
          </a:stretch>
        </a:blipFill>
        <a:effectLst/>
      </p:bgPr>
    </p:bg>
    <p:spTree>
      <p:nvGrpSpPr>
        <p:cNvPr id="1" name=""/>
        <p:cNvGrpSpPr/>
        <p:nvPr/>
      </p:nvGrpSpPr>
      <p:grpSpPr>
        <a:xfrm>
          <a:off x="0" y="0"/>
          <a:ext cx="0" cy="0"/>
        </a:xfrm>
      </p:grpSpPr>
      <p:pic>
        <p:nvPicPr>
          <p:cNvPr descr="zz" id="16386" name="图片 1"/>
          <p:cNvPicPr>
            <a:picLocks noChangeArrowheads="1" noChangeAspect="1"/>
          </p:cNvPicPr>
          <p:nvPr/>
        </p:nvPicPr>
        <p:blipFill>
          <a:blip r:embed="rId3">
            <a:extLst>
              <a:ext uri="{28A0092B-C50C-407E-A947-70E740481C1C}">
                <a14:useLocalDpi val="0"/>
              </a:ext>
            </a:extLst>
          </a:blip>
          <a:stretch>
            <a:fillRect/>
          </a:stretch>
        </p:blipFill>
        <p:spPr bwMode="auto">
          <a:xfrm>
            <a:off x="-4306888" y="-104775"/>
            <a:ext cx="10479088" cy="6988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 name="TextBox 2"/>
          <p:cNvSpPr txBox="1"/>
          <p:nvPr/>
        </p:nvSpPr>
        <p:spPr>
          <a:xfrm>
            <a:off x="6203951" y="2805113"/>
            <a:ext cx="5005388" cy="2466141"/>
          </a:xfrm>
          <a:prstGeom prst="rect">
            <a:avLst/>
          </a:prstGeom>
          <a:noFill/>
        </p:spPr>
        <p:txBody>
          <a:bodyPr bIns="60924" lIns="121848" rIns="121848" tIns="60924">
            <a:spAutoFit/>
          </a:bodyPr>
          <a:lstStyle/>
          <a:p>
            <a:pPr eaLnBrk="1" fontAlgn="auto" hangingPunct="1">
              <a:lnSpc>
                <a:spcPct val="150000"/>
              </a:lnSpc>
              <a:buFont charset="0" panose="020b0604020202020204" pitchFamily="34" typeface="Arial"/>
              <a:buNone/>
              <a:defRPr/>
            </a:pPr>
            <a:r>
              <a:rPr altLang="en-US" lang="zh-CN" noProof="1" sz="1465">
                <a:latin charset="-122" panose="020b0503020204020204" pitchFamily="34" typeface="微软雅黑"/>
                <a:ea charset="-122" panose="020b0503020204020204" pitchFamily="34" typeface="微软雅黑"/>
                <a:sym charset="-122" panose="020b0503020204020204" pitchFamily="34" typeface="微软雅黑"/>
              </a:rPr>
              <a:t>        回顾这一年的工作，在取得成绩的同时，我们也找到了工作中的不足和问题，主要反映于xx及xxx的风格、定型还有待进一步探索，尤其是网上的公司产品库充分体现我们xxxxx和我们这个平台能为客户提供良好的商机和快捷方便的信息、导航的功能发挥。展望新的一年，我们将继续努力，力争各项工作更上一个新台阶。2016我们所向披靡，2017我们勇往直前！</a:t>
            </a:r>
          </a:p>
        </p:txBody>
      </p:sp>
      <p:grpSp>
        <p:nvGrpSpPr>
          <p:cNvPr id="6" name="组合 5"/>
          <p:cNvGrpSpPr/>
          <p:nvPr/>
        </p:nvGrpSpPr>
        <p:grpSpPr>
          <a:xfrm>
            <a:off x="7835900" y="989013"/>
            <a:ext cx="1741488" cy="1692275"/>
            <a:chOff x="4345444" y="2542859"/>
            <a:chExt cx="1810550" cy="1811205"/>
          </a:xfrm>
        </p:grpSpPr>
        <p:grpSp>
          <p:nvGrpSpPr>
            <p:cNvPr id="7" name="组合 6"/>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9" name="同心圆 8"/>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solidFill>
                    <a:schemeClr val="tx1"/>
                  </a:solidFill>
                </a:endParaRPr>
              </a:p>
            </p:txBody>
          </p:sp>
          <p:sp>
            <p:nvSpPr>
              <p:cNvPr id="10" name="椭圆 9"/>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p>
            </p:txBody>
          </p:sp>
        </p:grpSp>
        <p:sp>
          <p:nvSpPr>
            <p:cNvPr id="8" name="椭圆 7"/>
            <p:cNvSpPr/>
            <p:nvPr/>
          </p:nvSpPr>
          <p:spPr>
            <a:xfrm>
              <a:off x="4564955" y="2763738"/>
              <a:ext cx="1371528" cy="1369448"/>
            </a:xfrm>
            <a:prstGeom prst="ellipse">
              <a:avLst/>
            </a:prstGeom>
            <a:solidFill>
              <a:srgbClr val="7030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p>
          </p:txBody>
        </p:sp>
      </p:grpSp>
      <p:grpSp>
        <p:nvGrpSpPr>
          <p:cNvPr id="11" name="组合 10"/>
          <p:cNvGrpSpPr/>
          <p:nvPr/>
        </p:nvGrpSpPr>
        <p:grpSpPr>
          <a:xfrm>
            <a:off x="8201025" y="1455738"/>
            <a:ext cx="1287463" cy="777875"/>
            <a:chOff x="6369066" y="979195"/>
            <a:chExt cx="965907" cy="583683"/>
          </a:xfrm>
        </p:grpSpPr>
        <p:sp>
          <p:nvSpPr>
            <p:cNvPr id="16394" name="TextBox 11"/>
            <p:cNvSpPr txBox="1">
              <a:spLocks noChangeArrowheads="1"/>
            </p:cNvSpPr>
            <p:nvPr/>
          </p:nvSpPr>
          <p:spPr bwMode="auto">
            <a:xfrm>
              <a:off x="6369066" y="979195"/>
              <a:ext cx="950693" cy="3888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en-US" lang="zh-CN" sz="2800">
                  <a:solidFill>
                    <a:schemeClr val="bg1"/>
                  </a:solidFill>
                  <a:latin charset="-122" panose="020b0503020204020204" pitchFamily="34" typeface="微软雅黑"/>
                  <a:ea charset="-122" panose="020b0503020204020204" pitchFamily="34" typeface="微软雅黑"/>
                </a:rPr>
                <a:t>前 言</a:t>
              </a:r>
            </a:p>
          </p:txBody>
        </p:sp>
        <p:sp>
          <p:nvSpPr>
            <p:cNvPr id="16395" name="TextBox 12"/>
            <p:cNvSpPr txBox="1">
              <a:spLocks noChangeArrowheads="1"/>
            </p:cNvSpPr>
            <p:nvPr/>
          </p:nvSpPr>
          <p:spPr bwMode="auto">
            <a:xfrm>
              <a:off x="6369067" y="1347613"/>
              <a:ext cx="965907" cy="2058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z="1200">
                  <a:solidFill>
                    <a:schemeClr val="bg1"/>
                  </a:solidFill>
                  <a:latin charset="-122" panose="020b0503020204020204" pitchFamily="34" typeface="微软雅黑"/>
                  <a:ea charset="-122" panose="020b0503020204020204" pitchFamily="34" typeface="微软雅黑"/>
                </a:rPr>
                <a:t>FOREWORD</a:t>
              </a:r>
            </a:p>
          </p:txBody>
        </p:sp>
      </p:grpSp>
      <p:grpSp>
        <p:nvGrpSpPr>
          <p:cNvPr id="14" name="组合 13"/>
          <p:cNvGrpSpPr/>
          <p:nvPr/>
        </p:nvGrpSpPr>
        <p:grpSpPr>
          <a:xfrm>
            <a:off x="7369894" y="2100213"/>
            <a:ext cx="465928" cy="465928"/>
            <a:chOff x="304800" y="673100"/>
            <a:chExt cx="4000500" cy="4000500"/>
          </a:xfrm>
          <a:effectLst>
            <a:outerShdw algn="tr" blurRad="444500" dir="6840000" dist="254000" rotWithShape="0">
              <a:prstClr val="black">
                <a:alpha val="50000"/>
              </a:prstClr>
            </a:outerShdw>
          </a:effectLst>
        </p:grpSpPr>
        <p:sp>
          <p:nvSpPr>
            <p:cNvPr id="15" name="同心圆 14"/>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solidFill>
                  <a:srgbClr val="C00000"/>
                </a:solidFill>
                <a:ea charset="-122" panose="020b0503020204020204" pitchFamily="34" typeface="微软雅黑"/>
              </a:endParaRPr>
            </a:p>
          </p:txBody>
        </p:sp>
        <p:sp>
          <p:nvSpPr>
            <p:cNvPr id="16" name="椭圆 1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solidFill>
                  <a:srgbClr val="C00000"/>
                </a:solidFill>
                <a:ea charset="-122" panose="020b0503020204020204" pitchFamily="34" typeface="微软雅黑"/>
              </a:endParaRPr>
            </a:p>
          </p:txBody>
        </p:sp>
      </p:grpSp>
      <p:grpSp>
        <p:nvGrpSpPr>
          <p:cNvPr id="17" name="组合 16"/>
          <p:cNvGrpSpPr/>
          <p:nvPr/>
        </p:nvGrpSpPr>
        <p:grpSpPr>
          <a:xfrm>
            <a:off x="9484930" y="1096744"/>
            <a:ext cx="208389" cy="208389"/>
            <a:chOff x="304800" y="673100"/>
            <a:chExt cx="4000500" cy="4000500"/>
          </a:xfrm>
          <a:effectLst>
            <a:outerShdw algn="tr" blurRad="444500" dir="6840000" dist="254000" rotWithShape="0">
              <a:prstClr val="black">
                <a:alpha val="50000"/>
              </a:prstClr>
            </a:outerShdw>
          </a:effectLst>
        </p:grpSpPr>
        <p:sp>
          <p:nvSpPr>
            <p:cNvPr id="18" name="同心圆 1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solidFill>
                  <a:srgbClr val="C00000"/>
                </a:solidFill>
                <a:ea charset="-122" panose="020b0503020204020204" pitchFamily="34" typeface="微软雅黑"/>
              </a:endParaRPr>
            </a:p>
          </p:txBody>
        </p:sp>
        <p:sp>
          <p:nvSpPr>
            <p:cNvPr id="19" name="椭圆 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solidFill>
                  <a:srgbClr val="C00000"/>
                </a:solidFill>
                <a:ea charset="-122" panose="020b0503020204020204" pitchFamily="34" typeface="微软雅黑"/>
              </a:endParaRPr>
            </a:p>
          </p:txBody>
        </p:sp>
      </p:grpSp>
      <p:grpSp>
        <p:nvGrpSpPr>
          <p:cNvPr id="20" name="组合 19"/>
          <p:cNvGrpSpPr/>
          <p:nvPr/>
        </p:nvGrpSpPr>
        <p:grpSpPr>
          <a:xfrm>
            <a:off x="9693320" y="1316141"/>
            <a:ext cx="277920" cy="277920"/>
            <a:chOff x="304800" y="673100"/>
            <a:chExt cx="4000500" cy="4000500"/>
          </a:xfrm>
          <a:effectLst>
            <a:outerShdw algn="tr" blurRad="444500" dir="6840000" dist="254000" rotWithShape="0">
              <a:prstClr val="black">
                <a:alpha val="50000"/>
              </a:prstClr>
            </a:outerShdw>
          </a:effectLst>
        </p:grpSpPr>
        <p:sp>
          <p:nvSpPr>
            <p:cNvPr id="21" name="同心圆 2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solidFill>
                  <a:srgbClr val="C00000"/>
                </a:solidFill>
                <a:ea charset="-122" panose="020b0503020204020204" pitchFamily="34" typeface="微软雅黑"/>
              </a:endParaRPr>
            </a:p>
          </p:txBody>
        </p:sp>
        <p:sp>
          <p:nvSpPr>
            <p:cNvPr id="22" name="椭圆 2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solidFill>
                  <a:srgbClr val="C00000"/>
                </a:solidFill>
                <a:ea charset="-122" panose="020b0503020204020204" pitchFamily="34" typeface="微软雅黑"/>
              </a:endParaRPr>
            </a:p>
          </p:txBody>
        </p:sp>
      </p:grpSp>
      <p:sp>
        <p:nvSpPr>
          <p:cNvPr id="36" name="TextBox 35"/>
          <p:cNvSpPr txBox="1">
            <a:spLocks noChangeArrowheads="1"/>
          </p:cNvSpPr>
          <p:nvPr/>
        </p:nvSpPr>
        <p:spPr bwMode="auto">
          <a:xfrm>
            <a:off x="2205038" y="7889875"/>
            <a:ext cx="1077356" cy="447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0740" lIns="81478" rIns="81478" tIns="40740" wrap="none">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en-US" lang="zh-CN" sz="2400"/>
              <a:t>延迟符</a:t>
            </a:r>
          </a:p>
        </p:txBody>
      </p:sp>
    </p:spTree>
  </p:cSld>
  <p:clrMapOvr>
    <a:masterClrMapping/>
  </p:clrMapOvr>
  <p:transition spd="slow">
    <p:split orient="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35000" fill="hold" id="5" nodeType="withEffect" presetClass="entr" presetID="2" presetSubtype="3">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p:cTn dur="2000" fill="hold" id="7"/>
                                        <p:tgtEl>
                                          <p:spTgt spid="14"/>
                                        </p:tgtEl>
                                        <p:attrNameLst>
                                          <p:attrName>ppt_x</p:attrName>
                                        </p:attrNameLst>
                                      </p:cBhvr>
                                      <p:tavLst>
                                        <p:tav tm="0">
                                          <p:val>
                                            <p:strVal val="1+#ppt_w/2"/>
                                          </p:val>
                                        </p:tav>
                                        <p:tav tm="100000">
                                          <p:val>
                                            <p:strVal val="#ppt_x"/>
                                          </p:val>
                                        </p:tav>
                                      </p:tavLst>
                                    </p:anim>
                                    <p:anim calcmode="lin" valueType="num">
                                      <p:cBhvr>
                                        <p:cTn dur="2000" fill="hold" id="8"/>
                                        <p:tgtEl>
                                          <p:spTgt spid="14"/>
                                        </p:tgtEl>
                                        <p:attrNameLst>
                                          <p:attrName>ppt_y</p:attrName>
                                        </p:attrNameLst>
                                      </p:cBhvr>
                                      <p:tavLst>
                                        <p:tav tm="0">
                                          <p:val>
                                            <p:strVal val="0-#ppt_h/2"/>
                                          </p:val>
                                        </p:tav>
                                        <p:tav tm="100000">
                                          <p:val>
                                            <p:strVal val="#ppt_y"/>
                                          </p:val>
                                        </p:tav>
                                      </p:tavLst>
                                    </p:anim>
                                  </p:childTnLst>
                                </p:cTn>
                              </p:par>
                              <p:par>
                                <p:cTn accel="35000" fill="hold" id="9" nodeType="withEffect" presetClass="entr" presetID="2" presetSubtype="2">
                                  <p:stCondLst>
                                    <p:cond delay="0"/>
                                  </p:stCondLst>
                                  <p:childTnLst>
                                    <p:set>
                                      <p:cBhvr>
                                        <p:cTn dur="1" fill="hold" id="10">
                                          <p:stCondLst>
                                            <p:cond delay="0"/>
                                          </p:stCondLst>
                                        </p:cTn>
                                        <p:tgtEl>
                                          <p:spTgt spid="17"/>
                                        </p:tgtEl>
                                        <p:attrNameLst>
                                          <p:attrName>style.visibility</p:attrName>
                                        </p:attrNameLst>
                                      </p:cBhvr>
                                      <p:to>
                                        <p:strVal val="visible"/>
                                      </p:to>
                                    </p:set>
                                    <p:anim calcmode="lin" valueType="num">
                                      <p:cBhvr>
                                        <p:cTn dur="2000" fill="hold" id="11"/>
                                        <p:tgtEl>
                                          <p:spTgt spid="17"/>
                                        </p:tgtEl>
                                        <p:attrNameLst>
                                          <p:attrName>ppt_x</p:attrName>
                                        </p:attrNameLst>
                                      </p:cBhvr>
                                      <p:tavLst>
                                        <p:tav tm="0">
                                          <p:val>
                                            <p:strVal val="1+#ppt_w/2"/>
                                          </p:val>
                                        </p:tav>
                                        <p:tav tm="100000">
                                          <p:val>
                                            <p:strVal val="#ppt_x"/>
                                          </p:val>
                                        </p:tav>
                                      </p:tavLst>
                                    </p:anim>
                                    <p:anim calcmode="lin" valueType="num">
                                      <p:cBhvr>
                                        <p:cTn dur="2000" fill="hold" id="12"/>
                                        <p:tgtEl>
                                          <p:spTgt spid="17"/>
                                        </p:tgtEl>
                                        <p:attrNameLst>
                                          <p:attrName>ppt_y</p:attrName>
                                        </p:attrNameLst>
                                      </p:cBhvr>
                                      <p:tavLst>
                                        <p:tav tm="0">
                                          <p:val>
                                            <p:strVal val="#ppt_y"/>
                                          </p:val>
                                        </p:tav>
                                        <p:tav tm="100000">
                                          <p:val>
                                            <p:strVal val="#ppt_y"/>
                                          </p:val>
                                        </p:tav>
                                      </p:tavLst>
                                    </p:anim>
                                  </p:childTnLst>
                                </p:cTn>
                              </p:par>
                              <p:par>
                                <p:cTn accel="35000" fill="hold" id="13" nodeType="withEffect" presetClass="entr" presetID="2" presetSubtype="3">
                                  <p:stCondLst>
                                    <p:cond delay="0"/>
                                  </p:stCondLst>
                                  <p:childTnLst>
                                    <p:set>
                                      <p:cBhvr>
                                        <p:cTn dur="1" fill="hold" id="14">
                                          <p:stCondLst>
                                            <p:cond delay="0"/>
                                          </p:stCondLst>
                                        </p:cTn>
                                        <p:tgtEl>
                                          <p:spTgt spid="20"/>
                                        </p:tgtEl>
                                        <p:attrNameLst>
                                          <p:attrName>style.visibility</p:attrName>
                                        </p:attrNameLst>
                                      </p:cBhvr>
                                      <p:to>
                                        <p:strVal val="visible"/>
                                      </p:to>
                                    </p:set>
                                    <p:anim calcmode="lin" valueType="num">
                                      <p:cBhvr>
                                        <p:cTn dur="2000" fill="hold" id="15"/>
                                        <p:tgtEl>
                                          <p:spTgt spid="20"/>
                                        </p:tgtEl>
                                        <p:attrNameLst>
                                          <p:attrName>ppt_x</p:attrName>
                                        </p:attrNameLst>
                                      </p:cBhvr>
                                      <p:tavLst>
                                        <p:tav tm="0">
                                          <p:val>
                                            <p:strVal val="1+#ppt_w/2"/>
                                          </p:val>
                                        </p:tav>
                                        <p:tav tm="100000">
                                          <p:val>
                                            <p:strVal val="#ppt_x"/>
                                          </p:val>
                                        </p:tav>
                                      </p:tavLst>
                                    </p:anim>
                                    <p:anim calcmode="lin" valueType="num">
                                      <p:cBhvr>
                                        <p:cTn dur="2000" fill="hold" id="16"/>
                                        <p:tgtEl>
                                          <p:spTgt spid="20"/>
                                        </p:tgtEl>
                                        <p:attrNameLst>
                                          <p:attrName>ppt_y</p:attrName>
                                        </p:attrNameLst>
                                      </p:cBhvr>
                                      <p:tavLst>
                                        <p:tav tm="0">
                                          <p:val>
                                            <p:strVal val="0-#ppt_h/2"/>
                                          </p:val>
                                        </p:tav>
                                        <p:tav tm="100000">
                                          <p:val>
                                            <p:strVal val="#ppt_y"/>
                                          </p:val>
                                        </p:tav>
                                      </p:tavLst>
                                    </p:anim>
                                  </p:childTnLst>
                                </p:cTn>
                              </p:par>
                              <p:par>
                                <p:cTn accel="35000" fill="hold" id="17" nodeType="withEffect" presetClass="entr" presetID="2" presetSubtype="1">
                                  <p:stCondLst>
                                    <p:cond delay="0"/>
                                  </p:stCondLst>
                                  <p:childTnLst>
                                    <p:set>
                                      <p:cBhvr>
                                        <p:cTn dur="1" fill="hold" id="18">
                                          <p:stCondLst>
                                            <p:cond delay="0"/>
                                          </p:stCondLst>
                                        </p:cTn>
                                        <p:tgtEl>
                                          <p:spTgt spid="6"/>
                                        </p:tgtEl>
                                        <p:attrNameLst>
                                          <p:attrName>style.visibility</p:attrName>
                                        </p:attrNameLst>
                                      </p:cBhvr>
                                      <p:to>
                                        <p:strVal val="visible"/>
                                      </p:to>
                                    </p:set>
                                    <p:anim calcmode="lin" valueType="num">
                                      <p:cBhvr>
                                        <p:cTn dur="2000" fill="hold" id="19"/>
                                        <p:tgtEl>
                                          <p:spTgt spid="6"/>
                                        </p:tgtEl>
                                        <p:attrNameLst>
                                          <p:attrName>ppt_x</p:attrName>
                                        </p:attrNameLst>
                                      </p:cBhvr>
                                      <p:tavLst>
                                        <p:tav tm="0">
                                          <p:val>
                                            <p:strVal val="#ppt_x"/>
                                          </p:val>
                                        </p:tav>
                                        <p:tav tm="100000">
                                          <p:val>
                                            <p:strVal val="#ppt_x"/>
                                          </p:val>
                                        </p:tav>
                                      </p:tavLst>
                                    </p:anim>
                                    <p:anim calcmode="lin" valueType="num">
                                      <p:cBhvr>
                                        <p:cTn dur="2000" fill="hold" id="20"/>
                                        <p:tgtEl>
                                          <p:spTgt spid="6"/>
                                        </p:tgtEl>
                                        <p:attrNameLst>
                                          <p:attrName>ppt_y</p:attrName>
                                        </p:attrNameLst>
                                      </p:cBhvr>
                                      <p:tavLst>
                                        <p:tav tm="0">
                                          <p:val>
                                            <p:strVal val="0-#ppt_h/2"/>
                                          </p:val>
                                        </p:tav>
                                        <p:tav tm="100000">
                                          <p:val>
                                            <p:strVal val="#ppt_y"/>
                                          </p:val>
                                        </p:tav>
                                      </p:tavLst>
                                    </p:anim>
                                  </p:childTnLst>
                                </p:cTn>
                              </p:par>
                            </p:childTnLst>
                          </p:cTn>
                        </p:par>
                        <p:par>
                          <p:cTn fill="hold" id="21" nodeType="afterGroup">
                            <p:stCondLst>
                              <p:cond delay="2000"/>
                            </p:stCondLst>
                            <p:childTnLst>
                              <p:par>
                                <p:cTn fill="hold" id="22" nodeType="afterEffect" presetClass="entr" presetID="53" presetSubtype="0">
                                  <p:stCondLst>
                                    <p:cond delay="0"/>
                                  </p:stCondLst>
                                  <p:childTnLst>
                                    <p:set>
                                      <p:cBhvr>
                                        <p:cTn dur="1" fill="hold" id="23">
                                          <p:stCondLst>
                                            <p:cond delay="0"/>
                                          </p:stCondLst>
                                        </p:cTn>
                                        <p:tgtEl>
                                          <p:spTgt spid="11"/>
                                        </p:tgtEl>
                                        <p:attrNameLst>
                                          <p:attrName>style.visibility</p:attrName>
                                        </p:attrNameLst>
                                      </p:cBhvr>
                                      <p:to>
                                        <p:strVal val="visible"/>
                                      </p:to>
                                    </p:set>
                                    <p:anim calcmode="lin" valueType="num">
                                      <p:cBhvr>
                                        <p:cTn dur="500" fill="hold" id="24"/>
                                        <p:tgtEl>
                                          <p:spTgt spid="11"/>
                                        </p:tgtEl>
                                        <p:attrNameLst>
                                          <p:attrName>ppt_w</p:attrName>
                                        </p:attrNameLst>
                                      </p:cBhvr>
                                      <p:tavLst>
                                        <p:tav tm="0">
                                          <p:val>
                                            <p:fltVal val="0"/>
                                          </p:val>
                                        </p:tav>
                                        <p:tav tm="100000">
                                          <p:val>
                                            <p:strVal val="#ppt_w"/>
                                          </p:val>
                                        </p:tav>
                                      </p:tavLst>
                                    </p:anim>
                                    <p:anim calcmode="lin" valueType="num">
                                      <p:cBhvr>
                                        <p:cTn dur="500" fill="hold" id="25"/>
                                        <p:tgtEl>
                                          <p:spTgt spid="11"/>
                                        </p:tgtEl>
                                        <p:attrNameLst>
                                          <p:attrName>ppt_h</p:attrName>
                                        </p:attrNameLst>
                                      </p:cBhvr>
                                      <p:tavLst>
                                        <p:tav tm="0">
                                          <p:val>
                                            <p:fltVal val="0"/>
                                          </p:val>
                                        </p:tav>
                                        <p:tav tm="100000">
                                          <p:val>
                                            <p:strVal val="#ppt_h"/>
                                          </p:val>
                                        </p:tav>
                                      </p:tavLst>
                                    </p:anim>
                                    <p:animEffect filter="fade" transition="in">
                                      <p:cBhvr>
                                        <p:cTn dur="500" id="26"/>
                                        <p:tgtEl>
                                          <p:spTgt spid="11"/>
                                        </p:tgtEl>
                                      </p:cBhvr>
                                    </p:animEffect>
                                  </p:childTnLst>
                                </p:cTn>
                              </p:par>
                              <p:par>
                                <p:cTn fill="hold" grpId="0" id="27" nodeType="withEffect" presetClass="entr" presetID="22" presetSubtype="4">
                                  <p:stCondLst>
                                    <p:cond delay="0"/>
                                  </p:stCondLst>
                                  <p:iterate type="lt">
                                    <p:tmPct val="10000"/>
                                  </p:iterate>
                                  <p:childTnLst>
                                    <p:set>
                                      <p:cBhvr>
                                        <p:cTn dur="1" fill="hold" id="28">
                                          <p:stCondLst>
                                            <p:cond delay="0"/>
                                          </p:stCondLst>
                                        </p:cTn>
                                        <p:tgtEl>
                                          <p:spTgt spid="3"/>
                                        </p:tgtEl>
                                        <p:attrNameLst>
                                          <p:attrName>style.visibility</p:attrName>
                                        </p:attrNameLst>
                                      </p:cBhvr>
                                      <p:to>
                                        <p:strVal val="visible"/>
                                      </p:to>
                                    </p:set>
                                    <p:animEffect filter="wipe(down)" transition="in">
                                      <p:cBhvr>
                                        <p:cTn dur="500" id="29"/>
                                        <p:tgtEl>
                                          <p:spTgt spid="3"/>
                                        </p:tgtEl>
                                      </p:cBhvr>
                                    </p:animEffect>
                                  </p:childTnLst>
                                </p:cTn>
                              </p:par>
                            </p:childTnLst>
                          </p:cTn>
                        </p:par>
                        <p:par>
                          <p:cTn fill="hold" id="30" nodeType="afterGroup">
                            <p:stCondLst>
                              <p:cond delay="2500"/>
                            </p:stCondLst>
                            <p:childTnLst>
                              <p:par>
                                <p:cTn fill="hold" grpId="0" id="31" nodeType="afterEffect" presetClass="entr" presetID="10" presetSubtype="0">
                                  <p:stCondLst>
                                    <p:cond delay="0"/>
                                  </p:stCondLst>
                                  <p:childTnLst>
                                    <p:set>
                                      <p:cBhvr>
                                        <p:cTn dur="1" fill="hold" id="32">
                                          <p:stCondLst>
                                            <p:cond delay="0"/>
                                          </p:stCondLst>
                                        </p:cTn>
                                        <p:tgtEl>
                                          <p:spTgt spid="36"/>
                                        </p:tgtEl>
                                        <p:attrNameLst>
                                          <p:attrName>style.visibility</p:attrName>
                                        </p:attrNameLst>
                                      </p:cBhvr>
                                      <p:to>
                                        <p:strVal val="visible"/>
                                      </p:to>
                                    </p:set>
                                    <p:animEffect filter="fade" transition="in">
                                      <p:cBhvr>
                                        <p:cTn dur="500" id="33"/>
                                        <p:tgtEl>
                                          <p:spTgt spid="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36"/>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4"/>
          <a:stretch>
            <a:fillRect/>
          </a:stretch>
        </a:blipFill>
        <a:effectLst/>
      </p:bgPr>
    </p:bg>
    <p:spTree>
      <p:nvGrpSpPr>
        <p:cNvPr id="1" name=""/>
        <p:cNvGrpSpPr/>
        <p:nvPr/>
      </p:nvGrpSpPr>
      <p:grpSpPr>
        <a:xfrm>
          <a:off x="0" y="0"/>
          <a:ext cx="0" cy="0"/>
        </a:xfrm>
      </p:grpSpPr>
      <p:pic>
        <p:nvPicPr>
          <p:cNvPr descr="C:\Users\Administrator\Desktop\787637.png" id="29" name="Picture 3"/>
          <p:cNvPicPr>
            <a:picLocks noChangeArrowheads="1" noChangeAspect="1"/>
          </p:cNvPicPr>
          <p:nvPr/>
        </p:nvPicPr>
        <p:blipFill>
          <a:blip r:embed="rId3"/>
          <a:stretch>
            <a:fillRect/>
          </a:stretch>
        </p:blipFill>
        <p:spPr bwMode="auto">
          <a:xfrm>
            <a:off x="3846513" y="1195388"/>
            <a:ext cx="3876675" cy="5456237"/>
          </a:xfrm>
          <a:prstGeom prst="rect">
            <a:avLst/>
          </a:prstGeom>
          <a:noFill/>
          <a:effectLst>
            <a:outerShdw algn="t" blurRad="50800" dir="5400000" dist="38100" rotWithShape="0">
              <a:prstClr val="black">
                <a:alpha val="40000"/>
              </a:prstClr>
            </a:outerShdw>
          </a:effectLst>
          <a:extLst>
            <a:ext uri="{909E8E84-426E-40DD-AFC4-6F175D3DCCD1}">
              <a14:hiddenFill>
                <a:solidFill>
                  <a:srgbClr val="FFFFFF"/>
                </a:solidFill>
              </a14:hiddenFill>
            </a:ext>
          </a:extLst>
        </p:spPr>
      </p:pic>
      <p:grpSp>
        <p:nvGrpSpPr>
          <p:cNvPr id="30" name="组合 29"/>
          <p:cNvGrpSpPr/>
          <p:nvPr/>
        </p:nvGrpSpPr>
        <p:grpSpPr>
          <a:xfrm>
            <a:off x="5273675" y="5487988"/>
            <a:ext cx="1020763" cy="1019175"/>
            <a:chOff x="3832873" y="2297208"/>
            <a:chExt cx="1516550" cy="1516550"/>
          </a:xfrm>
        </p:grpSpPr>
        <p:grpSp>
          <p:nvGrpSpPr>
            <p:cNvPr id="31" name="组合 30"/>
            <p:cNvGrpSpPr/>
            <p:nvPr/>
          </p:nvGrpSpPr>
          <p:grpSpPr>
            <a:xfrm>
              <a:off x="3832873" y="2297208"/>
              <a:ext cx="1516550" cy="1516550"/>
              <a:chOff x="304800" y="673100"/>
              <a:chExt cx="4000500" cy="4000500"/>
            </a:xfrm>
            <a:effectLst>
              <a:outerShdw algn="tr" blurRad="444500" dir="8100000" dist="254000" rotWithShape="0">
                <a:prstClr val="black">
                  <a:alpha val="50000"/>
                </a:prstClr>
              </a:outerShdw>
            </a:effectLst>
          </p:grpSpPr>
          <p:sp>
            <p:nvSpPr>
              <p:cNvPr id="33" name="同心圆 32"/>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a:lstStyle/>
              <a:p>
                <a:pPr algn="ctr" eaLnBrk="1" fontAlgn="auto" hangingPunct="1">
                  <a:spcBef>
                    <a:spcPct val="0"/>
                  </a:spcBef>
                  <a:spcAft>
                    <a:spcPct val="0"/>
                  </a:spcAft>
                  <a:defRPr/>
                </a:pPr>
                <a:endParaRPr altLang="en-US" kern="0" lang="zh-CN" sz="2400">
                  <a:solidFill>
                    <a:sysClr lastClr="000000" val="windowText"/>
                  </a:solidFill>
                  <a:latin panose="020f0502020204030204" typeface="Calibri"/>
                </a:endParaRPr>
              </a:p>
            </p:txBody>
          </p:sp>
          <p:sp>
            <p:nvSpPr>
              <p:cNvPr id="34" name="椭圆 33"/>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a:lstStyle/>
              <a:p>
                <a:pPr algn="ctr" eaLnBrk="1" fontAlgn="auto" hangingPunct="1">
                  <a:spcBef>
                    <a:spcPct val="0"/>
                  </a:spcBef>
                  <a:spcAft>
                    <a:spcPct val="0"/>
                  </a:spcAft>
                  <a:defRPr/>
                </a:pPr>
                <a:endParaRPr altLang="en-US" kern="0" lang="zh-CN" sz="2400">
                  <a:solidFill>
                    <a:sysClr lastClr="FFFFFF" val="window"/>
                  </a:solidFill>
                  <a:latin panose="020f0502020204030204" typeface="Calibri"/>
                </a:endParaRPr>
              </a:p>
            </p:txBody>
          </p:sp>
        </p:grpSp>
        <p:sp>
          <p:nvSpPr>
            <p:cNvPr id="32" name="椭圆 31"/>
            <p:cNvSpPr/>
            <p:nvPr/>
          </p:nvSpPr>
          <p:spPr>
            <a:xfrm>
              <a:off x="3983164" y="2466913"/>
              <a:ext cx="1185736" cy="1185736"/>
            </a:xfrm>
            <a:prstGeom prst="ellipse">
              <a:avLst/>
            </a:prstGeom>
            <a:solidFill>
              <a:srgbClr val="9954CC"/>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p>
          </p:txBody>
        </p:sp>
      </p:grpSp>
      <p:grpSp>
        <p:nvGrpSpPr>
          <p:cNvPr id="35" name="组合 34"/>
          <p:cNvGrpSpPr/>
          <p:nvPr/>
        </p:nvGrpSpPr>
        <p:grpSpPr>
          <a:xfrm>
            <a:off x="4264025" y="4398963"/>
            <a:ext cx="1020763" cy="1020762"/>
            <a:chOff x="3832873" y="2297208"/>
            <a:chExt cx="1516550" cy="1516550"/>
          </a:xfrm>
        </p:grpSpPr>
        <p:grpSp>
          <p:nvGrpSpPr>
            <p:cNvPr id="36" name="组合 35"/>
            <p:cNvGrpSpPr/>
            <p:nvPr/>
          </p:nvGrpSpPr>
          <p:grpSpPr>
            <a:xfrm>
              <a:off x="3832873" y="2297208"/>
              <a:ext cx="1516550" cy="1516550"/>
              <a:chOff x="304800" y="673100"/>
              <a:chExt cx="4000500" cy="4000500"/>
            </a:xfrm>
            <a:effectLst>
              <a:outerShdw algn="tr" blurRad="444500" dir="8100000" dist="254000" rotWithShape="0">
                <a:prstClr val="black">
                  <a:alpha val="50000"/>
                </a:prstClr>
              </a:outerShdw>
            </a:effectLst>
          </p:grpSpPr>
          <p:sp>
            <p:nvSpPr>
              <p:cNvPr id="38" name="同心圆 37"/>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a:lstStyle/>
              <a:p>
                <a:pPr algn="ctr" eaLnBrk="1" fontAlgn="auto" hangingPunct="1">
                  <a:spcBef>
                    <a:spcPct val="0"/>
                  </a:spcBef>
                  <a:spcAft>
                    <a:spcPct val="0"/>
                  </a:spcAft>
                  <a:defRPr/>
                </a:pPr>
                <a:endParaRPr altLang="en-US" kern="0" lang="zh-CN" sz="2400">
                  <a:solidFill>
                    <a:sysClr lastClr="000000" val="windowText"/>
                  </a:solidFill>
                  <a:latin panose="020f0502020204030204" typeface="Calibri"/>
                </a:endParaRPr>
              </a:p>
            </p:txBody>
          </p:sp>
          <p:sp>
            <p:nvSpPr>
              <p:cNvPr id="39" name="椭圆 38"/>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a:lstStyle/>
              <a:p>
                <a:pPr algn="ctr" eaLnBrk="1" fontAlgn="auto" hangingPunct="1">
                  <a:spcBef>
                    <a:spcPct val="0"/>
                  </a:spcBef>
                  <a:spcAft>
                    <a:spcPct val="0"/>
                  </a:spcAft>
                  <a:defRPr/>
                </a:pPr>
                <a:endParaRPr altLang="en-US" kern="0" lang="zh-CN" sz="2400">
                  <a:solidFill>
                    <a:sysClr lastClr="FFFFFF" val="window"/>
                  </a:solidFill>
                  <a:latin panose="020f0502020204030204" typeface="Calibri"/>
                </a:endParaRPr>
              </a:p>
            </p:txBody>
          </p:sp>
        </p:grpSp>
        <p:sp>
          <p:nvSpPr>
            <p:cNvPr id="37" name="椭圆 36"/>
            <p:cNvSpPr/>
            <p:nvPr/>
          </p:nvSpPr>
          <p:spPr>
            <a:xfrm>
              <a:off x="3983164" y="2466913"/>
              <a:ext cx="1185736" cy="1185736"/>
            </a:xfrm>
            <a:prstGeom prst="ellipse">
              <a:avLst/>
            </a:prstGeom>
            <a:solidFill>
              <a:srgbClr val="7030A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p>
          </p:txBody>
        </p:sp>
      </p:grpSp>
      <p:grpSp>
        <p:nvGrpSpPr>
          <p:cNvPr id="40" name="组合 39"/>
          <p:cNvGrpSpPr/>
          <p:nvPr/>
        </p:nvGrpSpPr>
        <p:grpSpPr>
          <a:xfrm>
            <a:off x="6300788" y="3735388"/>
            <a:ext cx="1019175" cy="1019175"/>
            <a:chOff x="3832873" y="2297208"/>
            <a:chExt cx="1516550" cy="1516550"/>
          </a:xfrm>
        </p:grpSpPr>
        <p:grpSp>
          <p:nvGrpSpPr>
            <p:cNvPr id="41" name="组合 40"/>
            <p:cNvGrpSpPr/>
            <p:nvPr/>
          </p:nvGrpSpPr>
          <p:grpSpPr>
            <a:xfrm>
              <a:off x="3832873" y="2297208"/>
              <a:ext cx="1516550" cy="1516550"/>
              <a:chOff x="304800" y="673100"/>
              <a:chExt cx="4000500" cy="4000500"/>
            </a:xfrm>
            <a:effectLst>
              <a:outerShdw algn="tr" blurRad="444500" dir="8100000" dist="254000" rotWithShape="0">
                <a:prstClr val="black">
                  <a:alpha val="50000"/>
                </a:prstClr>
              </a:outerShdw>
            </a:effectLst>
          </p:grpSpPr>
          <p:sp>
            <p:nvSpPr>
              <p:cNvPr id="43" name="同心圆 42"/>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a:lstStyle/>
              <a:p>
                <a:pPr algn="ctr" eaLnBrk="1" fontAlgn="auto" hangingPunct="1">
                  <a:spcBef>
                    <a:spcPct val="0"/>
                  </a:spcBef>
                  <a:spcAft>
                    <a:spcPct val="0"/>
                  </a:spcAft>
                  <a:defRPr/>
                </a:pPr>
                <a:endParaRPr altLang="en-US" kern="0" lang="zh-CN" sz="2400">
                  <a:solidFill>
                    <a:sysClr lastClr="000000" val="windowText"/>
                  </a:solidFill>
                  <a:latin panose="020f0502020204030204" typeface="Calibri"/>
                </a:endParaRPr>
              </a:p>
            </p:txBody>
          </p:sp>
          <p:sp>
            <p:nvSpPr>
              <p:cNvPr id="44" name="椭圆 43"/>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a:lstStyle/>
              <a:p>
                <a:pPr algn="ctr" eaLnBrk="1" fontAlgn="auto" hangingPunct="1">
                  <a:spcBef>
                    <a:spcPct val="0"/>
                  </a:spcBef>
                  <a:spcAft>
                    <a:spcPct val="0"/>
                  </a:spcAft>
                  <a:defRPr/>
                </a:pPr>
                <a:endParaRPr altLang="en-US" kern="0" lang="zh-CN" sz="2400">
                  <a:solidFill>
                    <a:sysClr lastClr="FFFFFF" val="window"/>
                  </a:solidFill>
                  <a:latin panose="020f0502020204030204" typeface="Calibri"/>
                </a:endParaRPr>
              </a:p>
            </p:txBody>
          </p:sp>
        </p:grpSp>
        <p:sp>
          <p:nvSpPr>
            <p:cNvPr id="42" name="椭圆 41"/>
            <p:cNvSpPr/>
            <p:nvPr/>
          </p:nvSpPr>
          <p:spPr>
            <a:xfrm>
              <a:off x="3983164" y="2466913"/>
              <a:ext cx="1185736" cy="1185736"/>
            </a:xfrm>
            <a:prstGeom prst="ellipse">
              <a:avLst/>
            </a:prstGeom>
            <a:solidFill>
              <a:srgbClr val="9954CC"/>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p>
          </p:txBody>
        </p:sp>
      </p:grpSp>
      <p:grpSp>
        <p:nvGrpSpPr>
          <p:cNvPr id="45" name="组合 44"/>
          <p:cNvGrpSpPr/>
          <p:nvPr/>
        </p:nvGrpSpPr>
        <p:grpSpPr>
          <a:xfrm>
            <a:off x="4264025" y="3103563"/>
            <a:ext cx="1020763" cy="1020762"/>
            <a:chOff x="3832873" y="2297208"/>
            <a:chExt cx="1516550" cy="1516550"/>
          </a:xfrm>
        </p:grpSpPr>
        <p:grpSp>
          <p:nvGrpSpPr>
            <p:cNvPr id="46" name="组合 45"/>
            <p:cNvGrpSpPr/>
            <p:nvPr/>
          </p:nvGrpSpPr>
          <p:grpSpPr>
            <a:xfrm>
              <a:off x="3832873" y="2297208"/>
              <a:ext cx="1516550" cy="1516550"/>
              <a:chOff x="304800" y="673100"/>
              <a:chExt cx="4000500" cy="4000500"/>
            </a:xfrm>
            <a:effectLst>
              <a:outerShdw algn="tr" blurRad="444500" dir="8100000" dist="254000" rotWithShape="0">
                <a:prstClr val="black">
                  <a:alpha val="50000"/>
                </a:prstClr>
              </a:outerShdw>
            </a:effectLst>
          </p:grpSpPr>
          <p:sp>
            <p:nvSpPr>
              <p:cNvPr id="48" name="同心圆 47"/>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a:lstStyle/>
              <a:p>
                <a:pPr algn="ctr" eaLnBrk="1" fontAlgn="auto" hangingPunct="1">
                  <a:spcBef>
                    <a:spcPct val="0"/>
                  </a:spcBef>
                  <a:spcAft>
                    <a:spcPct val="0"/>
                  </a:spcAft>
                  <a:defRPr/>
                </a:pPr>
                <a:endParaRPr altLang="en-US" kern="0" lang="zh-CN" sz="2400">
                  <a:solidFill>
                    <a:sysClr lastClr="000000" val="windowText"/>
                  </a:solidFill>
                  <a:latin panose="020f0502020204030204" typeface="Calibri"/>
                </a:endParaRPr>
              </a:p>
            </p:txBody>
          </p:sp>
          <p:sp>
            <p:nvSpPr>
              <p:cNvPr id="49" name="椭圆 48"/>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a:lstStyle/>
              <a:p>
                <a:pPr algn="ctr" eaLnBrk="1" fontAlgn="auto" hangingPunct="1">
                  <a:spcBef>
                    <a:spcPct val="0"/>
                  </a:spcBef>
                  <a:spcAft>
                    <a:spcPct val="0"/>
                  </a:spcAft>
                  <a:defRPr/>
                </a:pPr>
                <a:endParaRPr altLang="en-US" kern="0" lang="zh-CN" sz="2400">
                  <a:solidFill>
                    <a:sysClr lastClr="FFFFFF" val="window"/>
                  </a:solidFill>
                  <a:latin panose="020f0502020204030204" typeface="Calibri"/>
                </a:endParaRPr>
              </a:p>
            </p:txBody>
          </p:sp>
        </p:grpSp>
        <p:sp>
          <p:nvSpPr>
            <p:cNvPr id="47" name="椭圆 46"/>
            <p:cNvSpPr/>
            <p:nvPr/>
          </p:nvSpPr>
          <p:spPr>
            <a:xfrm>
              <a:off x="3983164" y="2466913"/>
              <a:ext cx="1185736" cy="1185736"/>
            </a:xfrm>
            <a:prstGeom prst="ellipse">
              <a:avLst/>
            </a:prstGeom>
            <a:solidFill>
              <a:srgbClr val="7030A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p>
          </p:txBody>
        </p:sp>
      </p:grpSp>
      <p:grpSp>
        <p:nvGrpSpPr>
          <p:cNvPr id="50" name="组合 49"/>
          <p:cNvGrpSpPr/>
          <p:nvPr/>
        </p:nvGrpSpPr>
        <p:grpSpPr>
          <a:xfrm>
            <a:off x="6300788" y="2424113"/>
            <a:ext cx="1019175" cy="1019175"/>
            <a:chOff x="3832873" y="2297208"/>
            <a:chExt cx="1516550" cy="1516550"/>
          </a:xfrm>
        </p:grpSpPr>
        <p:grpSp>
          <p:nvGrpSpPr>
            <p:cNvPr id="51" name="组合 50"/>
            <p:cNvGrpSpPr/>
            <p:nvPr/>
          </p:nvGrpSpPr>
          <p:grpSpPr>
            <a:xfrm>
              <a:off x="3832873" y="2297208"/>
              <a:ext cx="1516550" cy="1516550"/>
              <a:chOff x="304800" y="673100"/>
              <a:chExt cx="4000500" cy="4000500"/>
            </a:xfrm>
            <a:effectLst>
              <a:outerShdw algn="tr" blurRad="444500" dir="8100000" dist="254000" rotWithShape="0">
                <a:prstClr val="black">
                  <a:alpha val="50000"/>
                </a:prstClr>
              </a:outerShdw>
            </a:effectLst>
          </p:grpSpPr>
          <p:sp>
            <p:nvSpPr>
              <p:cNvPr id="53" name="同心圆 52"/>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a:lstStyle/>
              <a:p>
                <a:pPr algn="ctr" eaLnBrk="1" fontAlgn="auto" hangingPunct="1">
                  <a:spcBef>
                    <a:spcPct val="0"/>
                  </a:spcBef>
                  <a:spcAft>
                    <a:spcPct val="0"/>
                  </a:spcAft>
                  <a:defRPr/>
                </a:pPr>
                <a:endParaRPr altLang="en-US" kern="0" lang="zh-CN" sz="2400">
                  <a:solidFill>
                    <a:sysClr lastClr="000000" val="windowText"/>
                  </a:solidFill>
                  <a:latin panose="020f0502020204030204" typeface="Calibri"/>
                </a:endParaRPr>
              </a:p>
            </p:txBody>
          </p:sp>
          <p:sp>
            <p:nvSpPr>
              <p:cNvPr id="54" name="椭圆 53"/>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a:lstStyle/>
              <a:p>
                <a:pPr algn="ctr" eaLnBrk="1" fontAlgn="auto" hangingPunct="1">
                  <a:spcBef>
                    <a:spcPct val="0"/>
                  </a:spcBef>
                  <a:spcAft>
                    <a:spcPct val="0"/>
                  </a:spcAft>
                  <a:defRPr/>
                </a:pPr>
                <a:endParaRPr altLang="en-US" kern="0" lang="zh-CN" sz="2400">
                  <a:solidFill>
                    <a:sysClr lastClr="FFFFFF" val="window"/>
                  </a:solidFill>
                  <a:latin panose="020f0502020204030204" typeface="Calibri"/>
                </a:endParaRPr>
              </a:p>
            </p:txBody>
          </p:sp>
        </p:grpSp>
        <p:sp>
          <p:nvSpPr>
            <p:cNvPr id="52" name="椭圆 51"/>
            <p:cNvSpPr/>
            <p:nvPr/>
          </p:nvSpPr>
          <p:spPr>
            <a:xfrm>
              <a:off x="3983164" y="2466913"/>
              <a:ext cx="1185736" cy="1185736"/>
            </a:xfrm>
            <a:prstGeom prst="ellipse">
              <a:avLst/>
            </a:prstGeom>
            <a:solidFill>
              <a:srgbClr val="9954CC"/>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p>
          </p:txBody>
        </p:sp>
      </p:grpSp>
      <p:grpSp>
        <p:nvGrpSpPr>
          <p:cNvPr id="55" name="组合 54"/>
          <p:cNvGrpSpPr/>
          <p:nvPr/>
        </p:nvGrpSpPr>
        <p:grpSpPr>
          <a:xfrm>
            <a:off x="5273675" y="1296988"/>
            <a:ext cx="1020763" cy="1019175"/>
            <a:chOff x="3832873" y="2297208"/>
            <a:chExt cx="1516550" cy="1516550"/>
          </a:xfrm>
        </p:grpSpPr>
        <p:grpSp>
          <p:nvGrpSpPr>
            <p:cNvPr id="56" name="组合 55"/>
            <p:cNvGrpSpPr/>
            <p:nvPr/>
          </p:nvGrpSpPr>
          <p:grpSpPr>
            <a:xfrm>
              <a:off x="3832873" y="2297208"/>
              <a:ext cx="1516550" cy="1516550"/>
              <a:chOff x="304800" y="673100"/>
              <a:chExt cx="4000500" cy="4000500"/>
            </a:xfrm>
            <a:effectLst>
              <a:outerShdw algn="tr" blurRad="444500" dir="8100000" dist="254000" rotWithShape="0">
                <a:prstClr val="black">
                  <a:alpha val="50000"/>
                </a:prstClr>
              </a:outerShdw>
            </a:effectLst>
          </p:grpSpPr>
          <p:sp>
            <p:nvSpPr>
              <p:cNvPr id="58" name="同心圆 57"/>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a:lstStyle/>
              <a:p>
                <a:pPr algn="ctr" eaLnBrk="1" fontAlgn="auto" hangingPunct="1">
                  <a:spcBef>
                    <a:spcPct val="0"/>
                  </a:spcBef>
                  <a:spcAft>
                    <a:spcPct val="0"/>
                  </a:spcAft>
                  <a:defRPr/>
                </a:pPr>
                <a:endParaRPr altLang="en-US" kern="0" lang="zh-CN" sz="2400">
                  <a:solidFill>
                    <a:sysClr lastClr="000000" val="windowText"/>
                  </a:solidFill>
                  <a:latin panose="020f0502020204030204" typeface="Calibri"/>
                </a:endParaRPr>
              </a:p>
            </p:txBody>
          </p:sp>
          <p:sp>
            <p:nvSpPr>
              <p:cNvPr id="59" name="椭圆 58"/>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a:lstStyle/>
              <a:p>
                <a:pPr algn="ctr" eaLnBrk="1" fontAlgn="auto" hangingPunct="1">
                  <a:spcBef>
                    <a:spcPct val="0"/>
                  </a:spcBef>
                  <a:spcAft>
                    <a:spcPct val="0"/>
                  </a:spcAft>
                  <a:defRPr/>
                </a:pPr>
                <a:endParaRPr altLang="en-US" kern="0" lang="zh-CN" sz="2400">
                  <a:solidFill>
                    <a:sysClr lastClr="FFFFFF" val="window"/>
                  </a:solidFill>
                  <a:latin panose="020f0502020204030204" typeface="Calibri"/>
                </a:endParaRPr>
              </a:p>
            </p:txBody>
          </p:sp>
        </p:grpSp>
        <p:sp>
          <p:nvSpPr>
            <p:cNvPr id="57" name="椭圆 56"/>
            <p:cNvSpPr/>
            <p:nvPr/>
          </p:nvSpPr>
          <p:spPr>
            <a:xfrm>
              <a:off x="3983164" y="2466913"/>
              <a:ext cx="1185736" cy="1185736"/>
            </a:xfrm>
            <a:prstGeom prst="ellipse">
              <a:avLst/>
            </a:prstGeom>
            <a:solidFill>
              <a:srgbClr val="7030A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p>
          </p:txBody>
        </p:sp>
      </p:grpSp>
      <p:grpSp>
        <p:nvGrpSpPr>
          <p:cNvPr id="60" name="Group 34"/>
          <p:cNvGrpSpPr/>
          <p:nvPr/>
        </p:nvGrpSpPr>
        <p:grpSpPr>
          <a:xfrm>
            <a:off x="5596132" y="1580123"/>
            <a:ext cx="399326" cy="324941"/>
            <a:chOff x="1550139" y="1314466"/>
            <a:chExt cx="509139" cy="414300"/>
          </a:xfrm>
          <a:solidFill>
            <a:schemeClr val="bg1"/>
          </a:solidFill>
        </p:grpSpPr>
        <p:sp>
          <p:nvSpPr>
            <p:cNvPr id="61" name="Freeform 5"/>
            <p:cNvSpPr>
              <a:spLocks noEditPoints="1"/>
            </p:cNvSpPr>
            <p:nvPr/>
          </p:nvSpPr>
          <p:spPr bwMode="auto">
            <a:xfrm>
              <a:off x="1550139" y="1314466"/>
              <a:ext cx="509139" cy="414300"/>
            </a:xfrm>
            <a:custGeom>
              <a:gdLst>
                <a:gd fmla="*/ 78 w 153" name="T0"/>
                <a:gd fmla="*/ 0 h 125" name="T1"/>
                <a:gd fmla="*/ 0 w 153" name="T2"/>
                <a:gd fmla="*/ 69 h 125" name="T3"/>
                <a:gd fmla="*/ 15 w 153" name="T4"/>
                <a:gd fmla="*/ 69 h 125" name="T5"/>
                <a:gd fmla="*/ 21 w 153" name="T6"/>
                <a:gd fmla="*/ 64 h 125" name="T7"/>
                <a:gd fmla="*/ 21 w 153" name="T8"/>
                <a:gd fmla="*/ 121 h 125" name="T9"/>
                <a:gd fmla="*/ 24 w 153" name="T10"/>
                <a:gd fmla="*/ 125 h 125" name="T11"/>
                <a:gd fmla="*/ 62 w 153" name="T12"/>
                <a:gd fmla="*/ 125 h 125" name="T13"/>
                <a:gd fmla="*/ 63 w 153" name="T14"/>
                <a:gd fmla="*/ 93 h 125" name="T15"/>
                <a:gd fmla="*/ 67 w 153" name="T16"/>
                <a:gd fmla="*/ 88 h 125" name="T17"/>
                <a:gd fmla="*/ 83 w 153" name="T18"/>
                <a:gd fmla="*/ 88 h 125" name="T19"/>
                <a:gd fmla="*/ 89 w 153" name="T20"/>
                <a:gd fmla="*/ 93 h 125" name="T21"/>
                <a:gd fmla="*/ 89 w 153" name="T22"/>
                <a:gd fmla="*/ 125 h 125" name="T23"/>
                <a:gd fmla="*/ 126 w 153" name="T24"/>
                <a:gd fmla="*/ 125 h 125" name="T25"/>
                <a:gd fmla="*/ 130 w 153" name="T26"/>
                <a:gd fmla="*/ 120 h 125" name="T27"/>
                <a:gd fmla="*/ 130 w 153" name="T28"/>
                <a:gd fmla="*/ 63 h 125" name="T29"/>
                <a:gd fmla="*/ 136 w 153" name="T30"/>
                <a:gd fmla="*/ 69 h 125" name="T31"/>
                <a:gd fmla="*/ 153 w 153" name="T32"/>
                <a:gd fmla="*/ 69 h 125" name="T33"/>
                <a:gd fmla="*/ 78 w 153" name="T34"/>
                <a:gd fmla="*/ 0 h 125" name="T35"/>
                <a:gd fmla="*/ 76 w 153" name="T36"/>
                <a:gd fmla="*/ 76 h 125" name="T37"/>
                <a:gd fmla="*/ 60 w 153" name="T38"/>
                <a:gd fmla="*/ 60 h 125" name="T39"/>
                <a:gd fmla="*/ 76 w 153" name="T40"/>
                <a:gd fmla="*/ 43 h 125" name="T41"/>
                <a:gd fmla="*/ 92 w 153" name="T42"/>
                <a:gd fmla="*/ 60 h 125" name="T43"/>
                <a:gd fmla="*/ 76 w 153" name="T44"/>
                <a:gd fmla="*/ 76 h 125"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25" w="153">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lang="en-US" noProof="1" sz="2400"/>
            </a:p>
          </p:txBody>
        </p:sp>
        <p:sp>
          <p:nvSpPr>
            <p:cNvPr id="62" name="Freeform 6"/>
            <p:cNvSpPr/>
            <p:nvPr/>
          </p:nvSpPr>
          <p:spPr bwMode="auto">
            <a:xfrm>
              <a:off x="1949464" y="1366877"/>
              <a:ext cx="49916" cy="102328"/>
            </a:xfrm>
            <a:custGeom>
              <a:gdLst>
                <a:gd fmla="*/ 20 w 20" name="T0"/>
                <a:gd fmla="*/ 41 h 41" name="T1"/>
                <a:gd fmla="*/ 20 w 20" name="T2"/>
                <a:gd fmla="*/ 0 h 41" name="T3"/>
                <a:gd fmla="*/ 0 w 20" name="T4"/>
                <a:gd fmla="*/ 0 h 41" name="T5"/>
                <a:gd fmla="*/ 0 w 20" name="T6"/>
                <a:gd fmla="*/ 24 h 41" name="T7"/>
                <a:gd fmla="*/ 20 w 20" name="T8"/>
                <a:gd fmla="*/ 41 h 41" name="T9"/>
              </a:gdLst>
              <a:cxnLst>
                <a:cxn ang="0">
                  <a:pos x="T0" y="T1"/>
                </a:cxn>
                <a:cxn ang="0">
                  <a:pos x="T2" y="T3"/>
                </a:cxn>
                <a:cxn ang="0">
                  <a:pos x="T4" y="T5"/>
                </a:cxn>
                <a:cxn ang="0">
                  <a:pos x="T6" y="T7"/>
                </a:cxn>
                <a:cxn ang="0">
                  <a:pos x="T8" y="T9"/>
                </a:cxn>
              </a:cxnLst>
              <a:rect b="b" l="0" r="r" t="0"/>
              <a:pathLst>
                <a:path h="41" w="20">
                  <a:moveTo>
                    <a:pt x="20" y="41"/>
                  </a:moveTo>
                  <a:lnTo>
                    <a:pt x="20" y="0"/>
                  </a:lnTo>
                  <a:lnTo>
                    <a:pt x="0" y="0"/>
                  </a:lnTo>
                  <a:lnTo>
                    <a:pt x="0" y="24"/>
                  </a:lnTo>
                  <a:lnTo>
                    <a:pt x="20" y="41"/>
                  </a:ln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lang="en-US" noProof="1" sz="2400"/>
            </a:p>
          </p:txBody>
        </p:sp>
        <p:sp>
          <p:nvSpPr>
            <p:cNvPr id="63" name="Oval 7"/>
            <p:cNvSpPr>
              <a:spLocks noChangeArrowheads="1"/>
            </p:cNvSpPr>
            <p:nvPr/>
          </p:nvSpPr>
          <p:spPr bwMode="auto">
            <a:xfrm>
              <a:off x="1777255" y="1484179"/>
              <a:ext cx="52412" cy="54907"/>
            </a:xfrm>
            <a:prstGeom prst="ellipse">
              <a:avLst/>
            </a:pr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lang="en-US" noProof="1" sz="2400"/>
            </a:p>
          </p:txBody>
        </p:sp>
      </p:grpSp>
      <p:sp>
        <p:nvSpPr>
          <p:cNvPr id="64" name="矩形 3"/>
          <p:cNvSpPr>
            <a:spLocks noChangeArrowheads="1"/>
          </p:cNvSpPr>
          <p:nvPr/>
        </p:nvSpPr>
        <p:spPr bwMode="auto">
          <a:xfrm>
            <a:off x="6486524" y="1608138"/>
            <a:ext cx="944884" cy="3962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2" lIns="91442" rIns="91442" tIns="45722" wrap="none">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en-US" lang="zh-CN" sz="2000">
                <a:solidFill>
                  <a:srgbClr val="7030A0"/>
                </a:solidFill>
                <a:latin charset="-122" panose="020b0503020204020204" pitchFamily="34" typeface="微软雅黑"/>
                <a:ea charset="-122" panose="020b0503020204020204" pitchFamily="34" typeface="微软雅黑"/>
                <a:sym charset="0" panose="020b0604020202020204" pitchFamily="34" typeface="Arial"/>
              </a:rPr>
              <a:t>阶段一</a:t>
            </a:r>
          </a:p>
        </p:txBody>
      </p:sp>
      <p:sp>
        <p:nvSpPr>
          <p:cNvPr id="65" name="文本框 13"/>
          <p:cNvSpPr txBox="1">
            <a:spLocks noChangeArrowheads="1"/>
          </p:cNvSpPr>
          <p:nvPr/>
        </p:nvSpPr>
        <p:spPr bwMode="auto">
          <a:xfrm>
            <a:off x="7621588" y="1411288"/>
            <a:ext cx="3251200" cy="7461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3881" lIns="87765" rIns="87765" tIns="43881">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lnSpc>
                <a:spcPct val="120000"/>
              </a:lnSpc>
            </a:pPr>
            <a:r>
              <a:rPr altLang="en-US" lang="zh-CN" sz="1200">
                <a:solidFill>
                  <a:srgbClr val="595959"/>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在此录入上述图表的综合描述说明，在此录入上述图表的综合描述说明，在此录入上述图表的综合描述说明。</a:t>
            </a:r>
          </a:p>
        </p:txBody>
      </p:sp>
      <p:sp>
        <p:nvSpPr>
          <p:cNvPr id="66" name="矩形 3"/>
          <p:cNvSpPr>
            <a:spLocks noChangeArrowheads="1"/>
          </p:cNvSpPr>
          <p:nvPr/>
        </p:nvSpPr>
        <p:spPr bwMode="auto">
          <a:xfrm>
            <a:off x="7629526" y="2414588"/>
            <a:ext cx="944884" cy="3962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2" lIns="91442" rIns="91442" tIns="45722" wrap="none">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en-US" lang="zh-CN" sz="2000">
                <a:solidFill>
                  <a:srgbClr val="7030A0"/>
                </a:solidFill>
                <a:latin charset="-122" panose="020b0503020204020204" pitchFamily="34" typeface="微软雅黑"/>
                <a:ea charset="-122" panose="020b0503020204020204" pitchFamily="34" typeface="微软雅黑"/>
                <a:sym charset="0" panose="020b0604020202020204" pitchFamily="34" typeface="Arial"/>
              </a:rPr>
              <a:t>阶段二</a:t>
            </a:r>
          </a:p>
        </p:txBody>
      </p:sp>
      <p:sp>
        <p:nvSpPr>
          <p:cNvPr id="67" name="文本框 13"/>
          <p:cNvSpPr txBox="1">
            <a:spLocks noChangeArrowheads="1"/>
          </p:cNvSpPr>
          <p:nvPr/>
        </p:nvSpPr>
        <p:spPr bwMode="auto">
          <a:xfrm>
            <a:off x="7621588" y="2820988"/>
            <a:ext cx="3251200" cy="7461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3881" lIns="87765" rIns="87765" tIns="43881">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lnSpc>
                <a:spcPct val="120000"/>
              </a:lnSpc>
            </a:pPr>
            <a:r>
              <a:rPr altLang="en-US" lang="zh-CN" sz="1200">
                <a:solidFill>
                  <a:srgbClr val="595959"/>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在此录入上述图表的综合描述说明，在此录入上述图表的综合描述说明，在此录入上述图表的综合描述说明。</a:t>
            </a:r>
          </a:p>
        </p:txBody>
      </p:sp>
      <p:sp>
        <p:nvSpPr>
          <p:cNvPr id="68" name="Freeform 20"/>
          <p:cNvSpPr>
            <a:spLocks noChangeArrowheads="1" noEditPoints="1"/>
          </p:cNvSpPr>
          <p:nvPr/>
        </p:nvSpPr>
        <p:spPr bwMode="auto">
          <a:xfrm>
            <a:off x="6600825" y="2787650"/>
            <a:ext cx="398463" cy="269875"/>
          </a:xfrm>
          <a:custGeom>
            <a:gdLst>
              <a:gd fmla="*/ 342627 w 157" name="T0"/>
              <a:gd fmla="*/ 116021 h 107" name="T1"/>
              <a:gd fmla="*/ 345165 w 157" name="T2"/>
              <a:gd fmla="*/ 93321 h 107" name="T3"/>
              <a:gd fmla="*/ 251260 w 157" name="T4"/>
              <a:gd fmla="*/ 0 h 107" name="T5"/>
              <a:gd fmla="*/ 185273 w 157" name="T6"/>
              <a:gd fmla="*/ 45400 h 107" name="T7"/>
              <a:gd fmla="*/ 114209 w 157" name="T8"/>
              <a:gd fmla="*/ 20178 h 107" name="T9"/>
              <a:gd fmla="*/ 48222 w 157" name="T10"/>
              <a:gd fmla="*/ 100888 h 107" name="T11"/>
              <a:gd fmla="*/ 50760 w 157" name="T12"/>
              <a:gd fmla="*/ 118543 h 107" name="T13"/>
              <a:gd fmla="*/ 0 w 157" name="T14"/>
              <a:gd fmla="*/ 191687 h 107" name="T15"/>
              <a:gd fmla="*/ 78677 w 157" name="T16"/>
              <a:gd fmla="*/ 269875 h 107" name="T17"/>
              <a:gd fmla="*/ 319786 w 157" name="T18"/>
              <a:gd fmla="*/ 269875 h 107" name="T19"/>
              <a:gd fmla="*/ 398463 w 157" name="T20"/>
              <a:gd fmla="*/ 191687 h 107" name="T21"/>
              <a:gd fmla="*/ 342627 w 157" name="T22"/>
              <a:gd fmla="*/ 116021 h 107" name="T23"/>
              <a:gd fmla="*/ 304558 w 157" name="T24"/>
              <a:gd fmla="*/ 252220 h 107" name="T25"/>
              <a:gd fmla="*/ 200500 w 157" name="T26"/>
              <a:gd fmla="*/ 252220 h 107" name="T27"/>
              <a:gd fmla="*/ 261412 w 157" name="T28"/>
              <a:gd fmla="*/ 189165 h 107" name="T29"/>
              <a:gd fmla="*/ 258874 w 157" name="T30"/>
              <a:gd fmla="*/ 181598 h 107" name="T31"/>
              <a:gd fmla="*/ 233494 w 157" name="T32"/>
              <a:gd fmla="*/ 181598 h 107" name="T33"/>
              <a:gd fmla="*/ 233494 w 157" name="T34"/>
              <a:gd fmla="*/ 171509 h 107" name="T35"/>
              <a:gd fmla="*/ 233494 w 157" name="T36"/>
              <a:gd fmla="*/ 93321 h 107" name="T37"/>
              <a:gd fmla="*/ 228418 w 157" name="T38"/>
              <a:gd fmla="*/ 90799 h 107" name="T39"/>
              <a:gd fmla="*/ 162431 w 157" name="T40"/>
              <a:gd fmla="*/ 90799 h 107" name="T41"/>
              <a:gd fmla="*/ 157355 w 157" name="T42"/>
              <a:gd fmla="*/ 95843 h 107" name="T43"/>
              <a:gd fmla="*/ 157355 w 157" name="T44"/>
              <a:gd fmla="*/ 171509 h 107" name="T45"/>
              <a:gd fmla="*/ 157355 w 157" name="T46"/>
              <a:gd fmla="*/ 184120 h 107" name="T47"/>
              <a:gd fmla="*/ 129437 w 157" name="T48"/>
              <a:gd fmla="*/ 184120 h 107" name="T49"/>
              <a:gd fmla="*/ 126899 w 157" name="T50"/>
              <a:gd fmla="*/ 191687 h 107" name="T51"/>
              <a:gd fmla="*/ 190349 w 157" name="T52"/>
              <a:gd fmla="*/ 252220 h 107" name="T53"/>
              <a:gd fmla="*/ 96443 w 157" name="T54"/>
              <a:gd fmla="*/ 252220 h 107" name="T55"/>
              <a:gd fmla="*/ 27918 w 157" name="T56"/>
              <a:gd fmla="*/ 186643 h 107" name="T57"/>
              <a:gd fmla="*/ 73601 w 157" name="T58"/>
              <a:gd fmla="*/ 126110 h 107" name="T59"/>
              <a:gd fmla="*/ 71063 w 157" name="T60"/>
              <a:gd fmla="*/ 110977 h 107" name="T61"/>
              <a:gd fmla="*/ 126899 w 157" name="T62"/>
              <a:gd fmla="*/ 42877 h 107" name="T63"/>
              <a:gd fmla="*/ 187811 w 157" name="T64"/>
              <a:gd fmla="*/ 73144 h 107" name="T65"/>
              <a:gd fmla="*/ 246184 w 157" name="T66"/>
              <a:gd fmla="*/ 27744 h 107" name="T67"/>
              <a:gd fmla="*/ 324862 w 157" name="T68"/>
              <a:gd fmla="*/ 105932 h 107" name="T69"/>
              <a:gd fmla="*/ 322324 w 157" name="T70"/>
              <a:gd fmla="*/ 126110 h 107" name="T71"/>
              <a:gd fmla="*/ 373083 w 157" name="T72"/>
              <a:gd fmla="*/ 186643 h 107" name="T73"/>
              <a:gd fmla="*/ 304558 w 157" name="T74"/>
              <a:gd fmla="*/ 252220 h 107"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107" w="15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9" name="矩形 3"/>
          <p:cNvSpPr>
            <a:spLocks noChangeArrowheads="1"/>
          </p:cNvSpPr>
          <p:nvPr/>
        </p:nvSpPr>
        <p:spPr bwMode="auto">
          <a:xfrm>
            <a:off x="2933700" y="2922588"/>
            <a:ext cx="944884" cy="3962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2" lIns="91442" rIns="91442" tIns="45722" wrap="none">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en-US" lang="zh-CN" sz="2000">
                <a:solidFill>
                  <a:srgbClr val="7030A0"/>
                </a:solidFill>
                <a:latin charset="-122" panose="020b0503020204020204" pitchFamily="34" typeface="微软雅黑"/>
                <a:ea charset="-122" panose="020b0503020204020204" pitchFamily="34" typeface="微软雅黑"/>
                <a:sym charset="0" panose="020b0604020202020204" pitchFamily="34" typeface="Arial"/>
              </a:rPr>
              <a:t>阶段三</a:t>
            </a:r>
          </a:p>
        </p:txBody>
      </p:sp>
      <p:sp>
        <p:nvSpPr>
          <p:cNvPr id="70" name="文本框 13"/>
          <p:cNvSpPr txBox="1">
            <a:spLocks noChangeArrowheads="1"/>
          </p:cNvSpPr>
          <p:nvPr/>
        </p:nvSpPr>
        <p:spPr bwMode="auto">
          <a:xfrm>
            <a:off x="915988" y="3314700"/>
            <a:ext cx="3111500" cy="7461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3881" lIns="87765" rIns="87765" tIns="43881">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r" eaLnBrk="1" hangingPunct="1">
              <a:lnSpc>
                <a:spcPct val="120000"/>
              </a:lnSpc>
            </a:pPr>
            <a:r>
              <a:rPr altLang="en-US" lang="zh-CN" sz="1200">
                <a:solidFill>
                  <a:srgbClr val="595959"/>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在此录入上述图表的综合描述说明，在此录入上述图表的综合描述说明，在此录入上述图表的综合描述说明。</a:t>
            </a:r>
          </a:p>
        </p:txBody>
      </p:sp>
      <p:grpSp>
        <p:nvGrpSpPr>
          <p:cNvPr id="71" name="Group 20"/>
          <p:cNvGrpSpPr/>
          <p:nvPr/>
        </p:nvGrpSpPr>
        <p:grpSpPr>
          <a:xfrm>
            <a:off x="4557956" y="3449720"/>
            <a:ext cx="412551" cy="285750"/>
            <a:chOff x="7416800" y="1122363"/>
            <a:chExt cx="366713" cy="254000"/>
          </a:xfrm>
          <a:solidFill>
            <a:schemeClr val="bg1"/>
          </a:solidFill>
        </p:grpSpPr>
        <p:sp>
          <p:nvSpPr>
            <p:cNvPr id="72" name="Freeform 48"/>
            <p:cNvSpPr>
              <a:spLocks noEditPoints="1"/>
            </p:cNvSpPr>
            <p:nvPr/>
          </p:nvSpPr>
          <p:spPr bwMode="auto">
            <a:xfrm>
              <a:off x="7416800" y="1122363"/>
              <a:ext cx="260350" cy="254000"/>
            </a:xfrm>
            <a:custGeom>
              <a:gdLst>
                <a:gd fmla="*/ 86 w 99" name="T0"/>
                <a:gd fmla="*/ 59 h 97" name="T1"/>
                <a:gd fmla="*/ 99 w 99" name="T2"/>
                <a:gd fmla="*/ 53 h 97" name="T3"/>
                <a:gd fmla="*/ 99 w 99" name="T4"/>
                <a:gd fmla="*/ 42 h 97" name="T5"/>
                <a:gd fmla="*/ 86 w 99" name="T6"/>
                <a:gd fmla="*/ 37 h 97" name="T7"/>
                <a:gd fmla="*/ 83 w 99" name="T8"/>
                <a:gd fmla="*/ 31 h 97" name="T9"/>
                <a:gd fmla="*/ 89 w 99" name="T10"/>
                <a:gd fmla="*/ 17 h 97" name="T11"/>
                <a:gd fmla="*/ 81 w 99" name="T12"/>
                <a:gd fmla="*/ 10 h 97" name="T13"/>
                <a:gd fmla="*/ 67 w 99" name="T14"/>
                <a:gd fmla="*/ 15 h 97" name="T15"/>
                <a:gd fmla="*/ 61 w 99" name="T16"/>
                <a:gd fmla="*/ 13 h 97" name="T17"/>
                <a:gd fmla="*/ 55 w 99" name="T18"/>
                <a:gd fmla="*/ 0 h 97" name="T19"/>
                <a:gd fmla="*/ 44 w 99" name="T20"/>
                <a:gd fmla="*/ 0 h 97" name="T21"/>
                <a:gd fmla="*/ 39 w 99" name="T22"/>
                <a:gd fmla="*/ 13 h 97" name="T23"/>
                <a:gd fmla="*/ 32 w 99" name="T24"/>
                <a:gd fmla="*/ 15 h 97" name="T25"/>
                <a:gd fmla="*/ 19 w 99" name="T26"/>
                <a:gd fmla="*/ 10 h 97" name="T27"/>
                <a:gd fmla="*/ 11 w 99" name="T28"/>
                <a:gd fmla="*/ 18 h 97" name="T29"/>
                <a:gd fmla="*/ 16 w 99" name="T30"/>
                <a:gd fmla="*/ 31 h 97" name="T31"/>
                <a:gd fmla="*/ 14 w 99" name="T32"/>
                <a:gd fmla="*/ 37 h 97" name="T33"/>
                <a:gd fmla="*/ 0 w 99" name="T34"/>
                <a:gd fmla="*/ 43 h 97" name="T35"/>
                <a:gd fmla="*/ 0 w 99" name="T36"/>
                <a:gd fmla="*/ 54 h 97" name="T37"/>
                <a:gd fmla="*/ 14 w 99" name="T38"/>
                <a:gd fmla="*/ 59 h 97" name="T39"/>
                <a:gd fmla="*/ 16 w 99" name="T40"/>
                <a:gd fmla="*/ 65 h 97" name="T41"/>
                <a:gd fmla="*/ 11 w 99" name="T42"/>
                <a:gd fmla="*/ 79 h 97" name="T43"/>
                <a:gd fmla="*/ 19 w 99" name="T44"/>
                <a:gd fmla="*/ 86 h 97" name="T45"/>
                <a:gd fmla="*/ 33 w 99" name="T46"/>
                <a:gd fmla="*/ 81 h 97" name="T47"/>
                <a:gd fmla="*/ 39 w 99" name="T48"/>
                <a:gd fmla="*/ 83 h 97" name="T49"/>
                <a:gd fmla="*/ 45 w 99" name="T50"/>
                <a:gd fmla="*/ 97 h 97" name="T51"/>
                <a:gd fmla="*/ 56 w 99" name="T52"/>
                <a:gd fmla="*/ 97 h 97" name="T53"/>
                <a:gd fmla="*/ 61 w 99" name="T54"/>
                <a:gd fmla="*/ 83 h 97" name="T55"/>
                <a:gd fmla="*/ 67 w 99" name="T56"/>
                <a:gd fmla="*/ 81 h 97" name="T57"/>
                <a:gd fmla="*/ 81 w 99" name="T58"/>
                <a:gd fmla="*/ 86 h 97" name="T59"/>
                <a:gd fmla="*/ 89 w 99" name="T60"/>
                <a:gd fmla="*/ 78 h 97" name="T61"/>
                <a:gd fmla="*/ 83 w 99" name="T62"/>
                <a:gd fmla="*/ 65 h 97" name="T63"/>
                <a:gd fmla="*/ 86 w 99" name="T64"/>
                <a:gd fmla="*/ 59 h 97" name="T65"/>
                <a:gd fmla="*/ 50 w 99" name="T66"/>
                <a:gd fmla="*/ 64 h 97" name="T67"/>
                <a:gd fmla="*/ 34 w 99" name="T68"/>
                <a:gd fmla="*/ 48 h 97" name="T69"/>
                <a:gd fmla="*/ 50 w 99" name="T70"/>
                <a:gd fmla="*/ 33 h 97" name="T71"/>
                <a:gd fmla="*/ 66 w 99" name="T72"/>
                <a:gd fmla="*/ 48 h 97" name="T73"/>
                <a:gd fmla="*/ 50 w 99" name="T74"/>
                <a:gd fmla="*/ 64 h 9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7" w="99">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lang="en-US" noProof="1" sz="2400"/>
            </a:p>
          </p:txBody>
        </p:sp>
        <p:sp>
          <p:nvSpPr>
            <p:cNvPr id="73" name="Freeform 49"/>
            <p:cNvSpPr>
              <a:spLocks noEditPoints="1"/>
            </p:cNvSpPr>
            <p:nvPr/>
          </p:nvSpPr>
          <p:spPr bwMode="auto">
            <a:xfrm>
              <a:off x="7661275" y="1247775"/>
              <a:ext cx="122238" cy="123825"/>
            </a:xfrm>
            <a:custGeom>
              <a:gdLst>
                <a:gd fmla="*/ 41 w 47" name="T0"/>
                <a:gd fmla="*/ 22 h 47" name="T1"/>
                <a:gd fmla="*/ 41 w 47" name="T2"/>
                <a:gd fmla="*/ 19 h 47" name="T3"/>
                <a:gd fmla="*/ 45 w 47" name="T4"/>
                <a:gd fmla="*/ 13 h 47" name="T5"/>
                <a:gd fmla="*/ 42 w 47" name="T6"/>
                <a:gd fmla="*/ 9 h 47" name="T7"/>
                <a:gd fmla="*/ 35 w 47" name="T8"/>
                <a:gd fmla="*/ 10 h 47" name="T9"/>
                <a:gd fmla="*/ 33 w 47" name="T10"/>
                <a:gd fmla="*/ 8 h 47" name="T11"/>
                <a:gd fmla="*/ 32 w 47" name="T12"/>
                <a:gd fmla="*/ 1 h 47" name="T13"/>
                <a:gd fmla="*/ 27 w 47" name="T14"/>
                <a:gd fmla="*/ 0 h 47" name="T15"/>
                <a:gd fmla="*/ 22 w 47" name="T16"/>
                <a:gd fmla="*/ 6 h 47" name="T17"/>
                <a:gd fmla="*/ 19 w 47" name="T18"/>
                <a:gd fmla="*/ 6 h 47" name="T19"/>
                <a:gd fmla="*/ 14 w 47" name="T20"/>
                <a:gd fmla="*/ 2 h 47" name="T21"/>
                <a:gd fmla="*/ 9 w 47" name="T22"/>
                <a:gd fmla="*/ 5 h 47" name="T23"/>
                <a:gd fmla="*/ 10 w 47" name="T24"/>
                <a:gd fmla="*/ 12 h 47" name="T25"/>
                <a:gd fmla="*/ 9 w 47" name="T26"/>
                <a:gd fmla="*/ 14 h 47" name="T27"/>
                <a:gd fmla="*/ 2 w 47" name="T28"/>
                <a:gd fmla="*/ 16 h 47" name="T29"/>
                <a:gd fmla="*/ 0 w 47" name="T30"/>
                <a:gd fmla="*/ 21 h 47" name="T31"/>
                <a:gd fmla="*/ 6 w 47" name="T32"/>
                <a:gd fmla="*/ 25 h 47" name="T33"/>
                <a:gd fmla="*/ 6 w 47" name="T34"/>
                <a:gd fmla="*/ 28 h 47" name="T35"/>
                <a:gd fmla="*/ 2 w 47" name="T36"/>
                <a:gd fmla="*/ 34 h 47" name="T37"/>
                <a:gd fmla="*/ 5 w 47" name="T38"/>
                <a:gd fmla="*/ 38 h 47" name="T39"/>
                <a:gd fmla="*/ 12 w 47" name="T40"/>
                <a:gd fmla="*/ 37 h 47" name="T41"/>
                <a:gd fmla="*/ 14 w 47" name="T42"/>
                <a:gd fmla="*/ 39 h 47" name="T43"/>
                <a:gd fmla="*/ 16 w 47" name="T44"/>
                <a:gd fmla="*/ 46 h 47" name="T45"/>
                <a:gd fmla="*/ 20 w 47" name="T46"/>
                <a:gd fmla="*/ 47 h 47" name="T47"/>
                <a:gd fmla="*/ 25 w 47" name="T48"/>
                <a:gd fmla="*/ 42 h 47" name="T49"/>
                <a:gd fmla="*/ 28 w 47" name="T50"/>
                <a:gd fmla="*/ 41 h 47" name="T51"/>
                <a:gd fmla="*/ 33 w 47" name="T52"/>
                <a:gd fmla="*/ 45 h 47" name="T53"/>
                <a:gd fmla="*/ 38 w 47" name="T54"/>
                <a:gd fmla="*/ 42 h 47" name="T55"/>
                <a:gd fmla="*/ 37 w 47" name="T56"/>
                <a:gd fmla="*/ 35 h 47" name="T57"/>
                <a:gd fmla="*/ 39 w 47" name="T58"/>
                <a:gd fmla="*/ 33 h 47" name="T59"/>
                <a:gd fmla="*/ 45 w 47" name="T60"/>
                <a:gd fmla="*/ 32 h 47" name="T61"/>
                <a:gd fmla="*/ 47 w 47" name="T62"/>
                <a:gd fmla="*/ 27 h 47" name="T63"/>
                <a:gd fmla="*/ 41 w 47" name="T64"/>
                <a:gd fmla="*/ 22 h 47" name="T65"/>
                <a:gd fmla="*/ 31 w 47" name="T66"/>
                <a:gd fmla="*/ 25 h 47" name="T67"/>
                <a:gd fmla="*/ 22 w 47" name="T68"/>
                <a:gd fmla="*/ 31 h 47" name="T69"/>
                <a:gd fmla="*/ 16 w 47" name="T70"/>
                <a:gd fmla="*/ 22 h 47" name="T71"/>
                <a:gd fmla="*/ 25 w 47" name="T72"/>
                <a:gd fmla="*/ 16 h 47" name="T73"/>
                <a:gd fmla="*/ 31 w 47" name="T74"/>
                <a:gd fmla="*/ 25 h 4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7" w="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lang="en-US" noProof="1" sz="2400"/>
            </a:p>
          </p:txBody>
        </p:sp>
      </p:grpSp>
      <p:sp>
        <p:nvSpPr>
          <p:cNvPr id="74" name="矩形 3"/>
          <p:cNvSpPr>
            <a:spLocks noChangeArrowheads="1"/>
          </p:cNvSpPr>
          <p:nvPr/>
        </p:nvSpPr>
        <p:spPr bwMode="auto">
          <a:xfrm>
            <a:off x="7621588" y="3735388"/>
            <a:ext cx="944884" cy="3962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2" lIns="91442" rIns="91442" tIns="45722" wrap="none">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en-US" lang="zh-CN" sz="2000">
                <a:solidFill>
                  <a:srgbClr val="7030A0"/>
                </a:solidFill>
                <a:latin charset="-122" panose="020b0503020204020204" pitchFamily="34" typeface="微软雅黑"/>
                <a:ea charset="-122" panose="020b0503020204020204" pitchFamily="34" typeface="微软雅黑"/>
                <a:sym charset="0" panose="020b0604020202020204" pitchFamily="34" typeface="Arial"/>
              </a:rPr>
              <a:t>阶段四</a:t>
            </a:r>
          </a:p>
        </p:txBody>
      </p:sp>
      <p:sp>
        <p:nvSpPr>
          <p:cNvPr id="75" name="文本框 13"/>
          <p:cNvSpPr txBox="1">
            <a:spLocks noChangeArrowheads="1"/>
          </p:cNvSpPr>
          <p:nvPr/>
        </p:nvSpPr>
        <p:spPr bwMode="auto">
          <a:xfrm>
            <a:off x="7621588" y="4124325"/>
            <a:ext cx="3251200" cy="7461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3881" lIns="87765" rIns="87765" tIns="43881">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lnSpc>
                <a:spcPct val="120000"/>
              </a:lnSpc>
            </a:pPr>
            <a:r>
              <a:rPr altLang="en-US" lang="zh-CN" sz="1200">
                <a:solidFill>
                  <a:srgbClr val="595959"/>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在此录入上述图表的综合描述说明，在此录入上述图表的综合描述说明，在此录入上述图表的综合描述说明。</a:t>
            </a:r>
          </a:p>
        </p:txBody>
      </p:sp>
      <p:grpSp>
        <p:nvGrpSpPr>
          <p:cNvPr id="76" name="组合 75"/>
          <p:cNvGrpSpPr/>
          <p:nvPr/>
        </p:nvGrpSpPr>
        <p:grpSpPr>
          <a:xfrm>
            <a:off x="6603001" y="3999687"/>
            <a:ext cx="422291" cy="403672"/>
            <a:chOff x="3294063" y="754063"/>
            <a:chExt cx="5600701" cy="5353051"/>
          </a:xfrm>
          <a:solidFill>
            <a:schemeClr val="bg1"/>
          </a:solidFill>
        </p:grpSpPr>
        <p:sp>
          <p:nvSpPr>
            <p:cNvPr id="77" name="Freeform 458"/>
            <p:cNvSpPr/>
            <p:nvPr/>
          </p:nvSpPr>
          <p:spPr bwMode="auto">
            <a:xfrm>
              <a:off x="8235951" y="3122613"/>
              <a:ext cx="658813" cy="307975"/>
            </a:xfrm>
            <a:custGeom>
              <a:gdLst>
                <a:gd fmla="*/ 135 w 175" name="T0"/>
                <a:gd fmla="*/ 0 h 82" name="T1"/>
                <a:gd fmla="*/ 175 w 175" name="T2"/>
                <a:gd fmla="*/ 41 h 82" name="T3"/>
                <a:gd fmla="*/ 135 w 175" name="T4"/>
                <a:gd fmla="*/ 82 h 82" name="T5"/>
                <a:gd fmla="*/ 41 w 175" name="T6"/>
                <a:gd fmla="*/ 82 h 82" name="T7"/>
                <a:gd fmla="*/ 0 w 175" name="T8"/>
                <a:gd fmla="*/ 41 h 82" name="T9"/>
                <a:gd fmla="*/ 12 w 175" name="T10"/>
                <a:gd fmla="*/ 12 h 82" name="T11"/>
                <a:gd fmla="*/ 41 w 175" name="T12"/>
                <a:gd fmla="*/ 0 h 82" name="T13"/>
                <a:gd fmla="*/ 135 w 175" name="T14"/>
                <a:gd fmla="*/ 0 h 8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2" w="175">
                  <a:moveTo>
                    <a:pt x="135" y="0"/>
                  </a:moveTo>
                  <a:cubicBezTo>
                    <a:pt x="157" y="0"/>
                    <a:pt x="175" y="19"/>
                    <a:pt x="175" y="41"/>
                  </a:cubicBezTo>
                  <a:cubicBezTo>
                    <a:pt x="175" y="64"/>
                    <a:pt x="157" y="82"/>
                    <a:pt x="135" y="82"/>
                  </a:cubicBezTo>
                  <a:cubicBezTo>
                    <a:pt x="41" y="82"/>
                    <a:pt x="41" y="82"/>
                    <a:pt x="41" y="82"/>
                  </a:cubicBezTo>
                  <a:cubicBezTo>
                    <a:pt x="19" y="82"/>
                    <a:pt x="0" y="64"/>
                    <a:pt x="0" y="41"/>
                  </a:cubicBezTo>
                  <a:cubicBezTo>
                    <a:pt x="0" y="30"/>
                    <a:pt x="5" y="20"/>
                    <a:pt x="12" y="12"/>
                  </a:cubicBezTo>
                  <a:cubicBezTo>
                    <a:pt x="20" y="5"/>
                    <a:pt x="30" y="0"/>
                    <a:pt x="41" y="0"/>
                  </a:cubicBezTo>
                  <a:lnTo>
                    <a:pt x="135" y="0"/>
                  </a:ln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defTabSz="684530" eaLnBrk="1" fontAlgn="auto" hangingPunct="1">
                <a:spcBef>
                  <a:spcPct val="0"/>
                </a:spcBef>
                <a:spcAft>
                  <a:spcPct val="0"/>
                </a:spcAft>
                <a:buFont charset="0" panose="020b0604020202020204" pitchFamily="34" typeface="Arial"/>
                <a:buNone/>
                <a:defRPr/>
              </a:pPr>
              <a:endParaRPr altLang="en-US" lang="zh-CN" noProof="1" sz="1865">
                <a:solidFill>
                  <a:prstClr val="black"/>
                </a:solidFill>
                <a:latin panose="020f0502020204030204" typeface="Calibri"/>
              </a:endParaRPr>
            </a:p>
          </p:txBody>
        </p:sp>
        <p:sp>
          <p:nvSpPr>
            <p:cNvPr id="78" name="Freeform 459"/>
            <p:cNvSpPr/>
            <p:nvPr/>
          </p:nvSpPr>
          <p:spPr bwMode="auto">
            <a:xfrm>
              <a:off x="7646988" y="1539876"/>
              <a:ext cx="571500" cy="587375"/>
            </a:xfrm>
            <a:custGeom>
              <a:gdLst>
                <a:gd fmla="*/ 136 w 152" name="T0"/>
                <a:gd fmla="*/ 16 h 156" name="T1"/>
                <a:gd fmla="*/ 136 w 152" name="T2"/>
                <a:gd fmla="*/ 74 h 156" name="T3"/>
                <a:gd fmla="*/ 70 w 152" name="T4"/>
                <a:gd fmla="*/ 140 h 156" name="T5"/>
                <a:gd fmla="*/ 12 w 152" name="T6"/>
                <a:gd fmla="*/ 140 h 156" name="T7"/>
                <a:gd fmla="*/ 0 w 152" name="T8"/>
                <a:gd fmla="*/ 111 h 156" name="T9"/>
                <a:gd fmla="*/ 12 w 152" name="T10"/>
                <a:gd fmla="*/ 82 h 156" name="T11"/>
                <a:gd fmla="*/ 78 w 152" name="T12"/>
                <a:gd fmla="*/ 16 h 156" name="T13"/>
                <a:gd fmla="*/ 136 w 152" name="T14"/>
                <a:gd fmla="*/ 16 h 1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6" w="152">
                  <a:moveTo>
                    <a:pt x="136" y="16"/>
                  </a:moveTo>
                  <a:cubicBezTo>
                    <a:pt x="152" y="32"/>
                    <a:pt x="152" y="58"/>
                    <a:pt x="136" y="74"/>
                  </a:cubicBezTo>
                  <a:cubicBezTo>
                    <a:pt x="70" y="140"/>
                    <a:pt x="70" y="140"/>
                    <a:pt x="70" y="140"/>
                  </a:cubicBezTo>
                  <a:cubicBezTo>
                    <a:pt x="54" y="156"/>
                    <a:pt x="28" y="156"/>
                    <a:pt x="12" y="140"/>
                  </a:cubicBezTo>
                  <a:cubicBezTo>
                    <a:pt x="4" y="132"/>
                    <a:pt x="0" y="121"/>
                    <a:pt x="0" y="111"/>
                  </a:cubicBezTo>
                  <a:cubicBezTo>
                    <a:pt x="0" y="100"/>
                    <a:pt x="4" y="90"/>
                    <a:pt x="12" y="82"/>
                  </a:cubicBezTo>
                  <a:cubicBezTo>
                    <a:pt x="78" y="16"/>
                    <a:pt x="78" y="16"/>
                    <a:pt x="78" y="16"/>
                  </a:cubicBezTo>
                  <a:cubicBezTo>
                    <a:pt x="94" y="0"/>
                    <a:pt x="120" y="0"/>
                    <a:pt x="136" y="16"/>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defTabSz="684530" eaLnBrk="1" fontAlgn="auto" hangingPunct="1">
                <a:spcBef>
                  <a:spcPct val="0"/>
                </a:spcBef>
                <a:spcAft>
                  <a:spcPct val="0"/>
                </a:spcAft>
                <a:buFont charset="0" panose="020b0604020202020204" pitchFamily="34" typeface="Arial"/>
                <a:buNone/>
                <a:defRPr/>
              </a:pPr>
              <a:endParaRPr altLang="en-US" lang="zh-CN" noProof="1" sz="1865">
                <a:solidFill>
                  <a:prstClr val="black"/>
                </a:solidFill>
                <a:latin panose="020f0502020204030204" typeface="Calibri"/>
              </a:endParaRPr>
            </a:p>
          </p:txBody>
        </p:sp>
        <p:sp>
          <p:nvSpPr>
            <p:cNvPr id="79" name="Freeform 460"/>
            <p:cNvSpPr>
              <a:spLocks noEditPoints="1"/>
            </p:cNvSpPr>
            <p:nvPr/>
          </p:nvSpPr>
          <p:spPr bwMode="auto">
            <a:xfrm>
              <a:off x="4170363" y="1525588"/>
              <a:ext cx="3863975" cy="3567113"/>
            </a:xfrm>
            <a:custGeom>
              <a:gdLst>
                <a:gd fmla="*/ 1028 w 1028" name="T0"/>
                <a:gd fmla="*/ 514 h 949" name="T1"/>
                <a:gd fmla="*/ 787 w 1028" name="T2"/>
                <a:gd fmla="*/ 949 h 949" name="T3"/>
                <a:gd fmla="*/ 241 w 1028" name="T4"/>
                <a:gd fmla="*/ 949 h 949" name="T5"/>
                <a:gd fmla="*/ 0 w 1028" name="T6"/>
                <a:gd fmla="*/ 514 h 949" name="T7"/>
                <a:gd fmla="*/ 514 w 1028" name="T8"/>
                <a:gd fmla="*/ 0 h 949" name="T9"/>
                <a:gd fmla="*/ 1028 w 1028" name="T10"/>
                <a:gd fmla="*/ 514 h 949" name="T11"/>
                <a:gd fmla="*/ 714 w 1028" name="T12"/>
                <a:gd fmla="*/ 345 h 949" name="T13"/>
                <a:gd fmla="*/ 714 w 1028" name="T14"/>
                <a:gd fmla="*/ 251 h 949" name="T15"/>
                <a:gd fmla="*/ 632 w 1028" name="T16"/>
                <a:gd fmla="*/ 187 h 949" name="T17"/>
                <a:gd fmla="*/ 563 w 1028" name="T18"/>
                <a:gd fmla="*/ 187 h 949" name="T19"/>
                <a:gd fmla="*/ 563 w 1028" name="T20"/>
                <a:gd fmla="*/ 153 h 949" name="T21"/>
                <a:gd fmla="*/ 466 w 1028" name="T22"/>
                <a:gd fmla="*/ 153 h 949" name="T23"/>
                <a:gd fmla="*/ 466 w 1028" name="T24"/>
                <a:gd fmla="*/ 187 h 949" name="T25"/>
                <a:gd fmla="*/ 397 w 1028" name="T26"/>
                <a:gd fmla="*/ 187 h 949" name="T27"/>
                <a:gd fmla="*/ 316 w 1028" name="T28"/>
                <a:gd fmla="*/ 251 h 949" name="T29"/>
                <a:gd fmla="*/ 316 w 1028" name="T30"/>
                <a:gd fmla="*/ 438 h 949" name="T31"/>
                <a:gd fmla="*/ 397 w 1028" name="T32"/>
                <a:gd fmla="*/ 503 h 949" name="T33"/>
                <a:gd fmla="*/ 466 w 1028" name="T34"/>
                <a:gd fmla="*/ 503 h 949" name="T35"/>
                <a:gd fmla="*/ 466 w 1028" name="T36"/>
                <a:gd fmla="*/ 701 h 949" name="T37"/>
                <a:gd fmla="*/ 440 w 1028" name="T38"/>
                <a:gd fmla="*/ 701 h 949" name="T39"/>
                <a:gd fmla="*/ 389 w 1028" name="T40"/>
                <a:gd fmla="*/ 661 h 949" name="T41"/>
                <a:gd fmla="*/ 389 w 1028" name="T42"/>
                <a:gd fmla="*/ 602 h 949" name="T43"/>
                <a:gd fmla="*/ 315 w 1028" name="T44"/>
                <a:gd fmla="*/ 602 h 949" name="T45"/>
                <a:gd fmla="*/ 315 w 1028" name="T46"/>
                <a:gd fmla="*/ 696 h 949" name="T47"/>
                <a:gd fmla="*/ 396 w 1028" name="T48"/>
                <a:gd fmla="*/ 760 h 949" name="T49"/>
                <a:gd fmla="*/ 466 w 1028" name="T50"/>
                <a:gd fmla="*/ 760 h 949" name="T51"/>
                <a:gd fmla="*/ 466 w 1028" name="T52"/>
                <a:gd fmla="*/ 796 h 949" name="T53"/>
                <a:gd fmla="*/ 563 w 1028" name="T54"/>
                <a:gd fmla="*/ 796 h 949" name="T55"/>
                <a:gd fmla="*/ 563 w 1028" name="T56"/>
                <a:gd fmla="*/ 760 h 949" name="T57"/>
                <a:gd fmla="*/ 632 w 1028" name="T58"/>
                <a:gd fmla="*/ 760 h 949" name="T59"/>
                <a:gd fmla="*/ 713 w 1028" name="T60"/>
                <a:gd fmla="*/ 696 h 949" name="T61"/>
                <a:gd fmla="*/ 713 w 1028" name="T62"/>
                <a:gd fmla="*/ 509 h 949" name="T63"/>
                <a:gd fmla="*/ 632 w 1028" name="T64"/>
                <a:gd fmla="*/ 444 h 949" name="T65"/>
                <a:gd fmla="*/ 563 w 1028" name="T66"/>
                <a:gd fmla="*/ 444 h 949" name="T67"/>
                <a:gd fmla="*/ 563 w 1028" name="T68"/>
                <a:gd fmla="*/ 246 h 949" name="T69"/>
                <a:gd fmla="*/ 588 w 1028" name="T70"/>
                <a:gd fmla="*/ 246 h 949" name="T71"/>
                <a:gd fmla="*/ 639 w 1028" name="T72"/>
                <a:gd fmla="*/ 286 h 949" name="T73"/>
                <a:gd fmla="*/ 639 w 1028" name="T74"/>
                <a:gd fmla="*/ 345 h 949" name="T75"/>
                <a:gd fmla="*/ 714 w 1028" name="T76"/>
                <a:gd fmla="*/ 345 h 949"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949" w="1028">
                  <a:moveTo>
                    <a:pt x="1028" y="514"/>
                  </a:moveTo>
                  <a:cubicBezTo>
                    <a:pt x="1028" y="697"/>
                    <a:pt x="932" y="858"/>
                    <a:pt x="787" y="949"/>
                  </a:cubicBezTo>
                  <a:cubicBezTo>
                    <a:pt x="241" y="949"/>
                    <a:pt x="241" y="949"/>
                    <a:pt x="241" y="949"/>
                  </a:cubicBezTo>
                  <a:cubicBezTo>
                    <a:pt x="97" y="858"/>
                    <a:pt x="0" y="697"/>
                    <a:pt x="0" y="514"/>
                  </a:cubicBezTo>
                  <a:cubicBezTo>
                    <a:pt x="0" y="230"/>
                    <a:pt x="231" y="0"/>
                    <a:pt x="514" y="0"/>
                  </a:cubicBezTo>
                  <a:cubicBezTo>
                    <a:pt x="798" y="0"/>
                    <a:pt x="1028" y="230"/>
                    <a:pt x="1028" y="514"/>
                  </a:cubicBezTo>
                  <a:close/>
                  <a:moveTo>
                    <a:pt x="714" y="345"/>
                  </a:moveTo>
                  <a:cubicBezTo>
                    <a:pt x="714" y="251"/>
                    <a:pt x="714" y="251"/>
                    <a:pt x="714" y="251"/>
                  </a:cubicBezTo>
                  <a:cubicBezTo>
                    <a:pt x="714" y="216"/>
                    <a:pt x="677" y="187"/>
                    <a:pt x="632" y="187"/>
                  </a:cubicBezTo>
                  <a:cubicBezTo>
                    <a:pt x="563" y="187"/>
                    <a:pt x="563" y="187"/>
                    <a:pt x="563" y="187"/>
                  </a:cubicBezTo>
                  <a:cubicBezTo>
                    <a:pt x="563" y="153"/>
                    <a:pt x="563" y="153"/>
                    <a:pt x="563" y="153"/>
                  </a:cubicBezTo>
                  <a:cubicBezTo>
                    <a:pt x="466" y="153"/>
                    <a:pt x="466" y="153"/>
                    <a:pt x="466" y="153"/>
                  </a:cubicBezTo>
                  <a:cubicBezTo>
                    <a:pt x="466" y="187"/>
                    <a:pt x="466" y="187"/>
                    <a:pt x="466" y="187"/>
                  </a:cubicBezTo>
                  <a:cubicBezTo>
                    <a:pt x="397" y="187"/>
                    <a:pt x="397" y="187"/>
                    <a:pt x="397" y="187"/>
                  </a:cubicBezTo>
                  <a:cubicBezTo>
                    <a:pt x="352" y="187"/>
                    <a:pt x="316" y="216"/>
                    <a:pt x="316" y="251"/>
                  </a:cubicBezTo>
                  <a:cubicBezTo>
                    <a:pt x="316" y="438"/>
                    <a:pt x="316" y="438"/>
                    <a:pt x="316" y="438"/>
                  </a:cubicBezTo>
                  <a:cubicBezTo>
                    <a:pt x="316" y="474"/>
                    <a:pt x="352" y="503"/>
                    <a:pt x="397" y="503"/>
                  </a:cubicBezTo>
                  <a:cubicBezTo>
                    <a:pt x="466" y="503"/>
                    <a:pt x="466" y="503"/>
                    <a:pt x="466" y="503"/>
                  </a:cubicBezTo>
                  <a:cubicBezTo>
                    <a:pt x="466" y="701"/>
                    <a:pt x="466" y="701"/>
                    <a:pt x="466" y="701"/>
                  </a:cubicBezTo>
                  <a:cubicBezTo>
                    <a:pt x="440" y="701"/>
                    <a:pt x="440" y="701"/>
                    <a:pt x="440" y="701"/>
                  </a:cubicBezTo>
                  <a:cubicBezTo>
                    <a:pt x="412" y="701"/>
                    <a:pt x="389" y="683"/>
                    <a:pt x="389" y="661"/>
                  </a:cubicBezTo>
                  <a:cubicBezTo>
                    <a:pt x="389" y="602"/>
                    <a:pt x="389" y="602"/>
                    <a:pt x="389" y="602"/>
                  </a:cubicBezTo>
                  <a:cubicBezTo>
                    <a:pt x="315" y="602"/>
                    <a:pt x="315" y="602"/>
                    <a:pt x="315" y="602"/>
                  </a:cubicBezTo>
                  <a:cubicBezTo>
                    <a:pt x="315" y="696"/>
                    <a:pt x="315" y="696"/>
                    <a:pt x="315" y="696"/>
                  </a:cubicBezTo>
                  <a:cubicBezTo>
                    <a:pt x="315" y="731"/>
                    <a:pt x="351" y="760"/>
                    <a:pt x="396" y="760"/>
                  </a:cubicBezTo>
                  <a:cubicBezTo>
                    <a:pt x="466" y="760"/>
                    <a:pt x="466" y="760"/>
                    <a:pt x="466" y="760"/>
                  </a:cubicBezTo>
                  <a:cubicBezTo>
                    <a:pt x="466" y="796"/>
                    <a:pt x="466" y="796"/>
                    <a:pt x="466" y="796"/>
                  </a:cubicBezTo>
                  <a:cubicBezTo>
                    <a:pt x="563" y="796"/>
                    <a:pt x="563" y="796"/>
                    <a:pt x="563" y="796"/>
                  </a:cubicBezTo>
                  <a:cubicBezTo>
                    <a:pt x="563" y="760"/>
                    <a:pt x="563" y="760"/>
                    <a:pt x="563" y="760"/>
                  </a:cubicBezTo>
                  <a:cubicBezTo>
                    <a:pt x="632" y="760"/>
                    <a:pt x="632" y="760"/>
                    <a:pt x="632" y="760"/>
                  </a:cubicBezTo>
                  <a:cubicBezTo>
                    <a:pt x="677" y="760"/>
                    <a:pt x="713" y="731"/>
                    <a:pt x="713" y="696"/>
                  </a:cubicBezTo>
                  <a:cubicBezTo>
                    <a:pt x="713" y="509"/>
                    <a:pt x="713" y="509"/>
                    <a:pt x="713" y="509"/>
                  </a:cubicBezTo>
                  <a:cubicBezTo>
                    <a:pt x="713" y="473"/>
                    <a:pt x="677" y="444"/>
                    <a:pt x="632" y="444"/>
                  </a:cubicBezTo>
                  <a:cubicBezTo>
                    <a:pt x="563" y="444"/>
                    <a:pt x="563" y="444"/>
                    <a:pt x="563" y="444"/>
                  </a:cubicBezTo>
                  <a:cubicBezTo>
                    <a:pt x="563" y="246"/>
                    <a:pt x="563" y="246"/>
                    <a:pt x="563" y="246"/>
                  </a:cubicBezTo>
                  <a:cubicBezTo>
                    <a:pt x="588" y="246"/>
                    <a:pt x="588" y="246"/>
                    <a:pt x="588" y="246"/>
                  </a:cubicBezTo>
                  <a:cubicBezTo>
                    <a:pt x="617" y="246"/>
                    <a:pt x="639" y="264"/>
                    <a:pt x="639" y="286"/>
                  </a:cubicBezTo>
                  <a:cubicBezTo>
                    <a:pt x="639" y="345"/>
                    <a:pt x="639" y="345"/>
                    <a:pt x="639" y="345"/>
                  </a:cubicBezTo>
                  <a:lnTo>
                    <a:pt x="714" y="345"/>
                  </a:ln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defTabSz="684530" eaLnBrk="1" fontAlgn="auto" hangingPunct="1">
                <a:spcBef>
                  <a:spcPct val="0"/>
                </a:spcBef>
                <a:spcAft>
                  <a:spcPct val="0"/>
                </a:spcAft>
                <a:buFont charset="0" panose="020b0604020202020204" pitchFamily="34" typeface="Arial"/>
                <a:buNone/>
                <a:defRPr/>
              </a:pPr>
              <a:endParaRPr altLang="en-US" lang="zh-CN" noProof="1" sz="1865">
                <a:solidFill>
                  <a:prstClr val="black"/>
                </a:solidFill>
                <a:latin panose="020f0502020204030204" typeface="Calibri"/>
              </a:endParaRPr>
            </a:p>
          </p:txBody>
        </p:sp>
        <p:sp>
          <p:nvSpPr>
            <p:cNvPr id="80" name="Freeform 461"/>
            <p:cNvSpPr/>
            <p:nvPr/>
          </p:nvSpPr>
          <p:spPr bwMode="auto">
            <a:xfrm>
              <a:off x="5187951" y="5254626"/>
              <a:ext cx="1827213" cy="209550"/>
            </a:xfrm>
            <a:custGeom>
              <a:gdLst>
                <a:gd fmla="*/ 436 w 486" name="T0"/>
                <a:gd fmla="*/ 0 h 56" name="T1"/>
                <a:gd fmla="*/ 486 w 486" name="T2"/>
                <a:gd fmla="*/ 28 h 56" name="T3"/>
                <a:gd fmla="*/ 436 w 486" name="T4"/>
                <a:gd fmla="*/ 56 h 56" name="T5"/>
                <a:gd fmla="*/ 51 w 486" name="T6"/>
                <a:gd fmla="*/ 56 h 56" name="T7"/>
                <a:gd fmla="*/ 0 w 486" name="T8"/>
                <a:gd fmla="*/ 28 h 56" name="T9"/>
                <a:gd fmla="*/ 15 w 486" name="T10"/>
                <a:gd fmla="*/ 8 h 56" name="T11"/>
                <a:gd fmla="*/ 51 w 486" name="T12"/>
                <a:gd fmla="*/ 0 h 56" name="T13"/>
                <a:gd fmla="*/ 436 w 486" name="T14"/>
                <a:gd fmla="*/ 0 h 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6" w="486">
                  <a:moveTo>
                    <a:pt x="436" y="0"/>
                  </a:moveTo>
                  <a:cubicBezTo>
                    <a:pt x="464" y="0"/>
                    <a:pt x="486" y="13"/>
                    <a:pt x="486" y="28"/>
                  </a:cubicBezTo>
                  <a:cubicBezTo>
                    <a:pt x="486" y="44"/>
                    <a:pt x="464" y="56"/>
                    <a:pt x="436" y="56"/>
                  </a:cubicBezTo>
                  <a:cubicBezTo>
                    <a:pt x="51" y="56"/>
                    <a:pt x="51" y="56"/>
                    <a:pt x="51" y="56"/>
                  </a:cubicBezTo>
                  <a:cubicBezTo>
                    <a:pt x="23" y="56"/>
                    <a:pt x="0" y="44"/>
                    <a:pt x="0" y="28"/>
                  </a:cubicBezTo>
                  <a:cubicBezTo>
                    <a:pt x="0" y="20"/>
                    <a:pt x="6" y="13"/>
                    <a:pt x="15" y="8"/>
                  </a:cubicBezTo>
                  <a:cubicBezTo>
                    <a:pt x="24" y="3"/>
                    <a:pt x="37" y="0"/>
                    <a:pt x="51" y="0"/>
                  </a:cubicBezTo>
                  <a:lnTo>
                    <a:pt x="436" y="0"/>
                  </a:ln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defTabSz="684530" eaLnBrk="1" fontAlgn="auto" hangingPunct="1">
                <a:spcBef>
                  <a:spcPct val="0"/>
                </a:spcBef>
                <a:spcAft>
                  <a:spcPct val="0"/>
                </a:spcAft>
                <a:buFont charset="0" panose="020b0604020202020204" pitchFamily="34" typeface="Arial"/>
                <a:buNone/>
                <a:defRPr/>
              </a:pPr>
              <a:endParaRPr altLang="en-US" lang="zh-CN" noProof="1" sz="1865">
                <a:solidFill>
                  <a:prstClr val="black"/>
                </a:solidFill>
                <a:latin panose="020f0502020204030204" typeface="Calibri"/>
              </a:endParaRPr>
            </a:p>
          </p:txBody>
        </p:sp>
        <p:sp>
          <p:nvSpPr>
            <p:cNvPr id="81" name="Freeform 462"/>
            <p:cNvSpPr/>
            <p:nvPr/>
          </p:nvSpPr>
          <p:spPr bwMode="auto">
            <a:xfrm>
              <a:off x="5368926" y="5576888"/>
              <a:ext cx="1470025" cy="211138"/>
            </a:xfrm>
            <a:custGeom>
              <a:gdLst>
                <a:gd fmla="*/ 341 w 391" name="T0"/>
                <a:gd fmla="*/ 0 h 56" name="T1"/>
                <a:gd fmla="*/ 391 w 391" name="T2"/>
                <a:gd fmla="*/ 28 h 56" name="T3"/>
                <a:gd fmla="*/ 341 w 391" name="T4"/>
                <a:gd fmla="*/ 56 h 56" name="T5"/>
                <a:gd fmla="*/ 50 w 391" name="T6"/>
                <a:gd fmla="*/ 56 h 56" name="T7"/>
                <a:gd fmla="*/ 0 w 391" name="T8"/>
                <a:gd fmla="*/ 28 h 56" name="T9"/>
                <a:gd fmla="*/ 14 w 391" name="T10"/>
                <a:gd fmla="*/ 8 h 56" name="T11"/>
                <a:gd fmla="*/ 50 w 391" name="T12"/>
                <a:gd fmla="*/ 0 h 56" name="T13"/>
                <a:gd fmla="*/ 341 w 391" name="T14"/>
                <a:gd fmla="*/ 0 h 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6" w="391">
                  <a:moveTo>
                    <a:pt x="341" y="0"/>
                  </a:moveTo>
                  <a:cubicBezTo>
                    <a:pt x="369" y="0"/>
                    <a:pt x="391" y="12"/>
                    <a:pt x="391" y="28"/>
                  </a:cubicBezTo>
                  <a:cubicBezTo>
                    <a:pt x="391" y="43"/>
                    <a:pt x="369" y="56"/>
                    <a:pt x="341" y="56"/>
                  </a:cubicBezTo>
                  <a:cubicBezTo>
                    <a:pt x="50" y="56"/>
                    <a:pt x="50" y="56"/>
                    <a:pt x="50" y="56"/>
                  </a:cubicBezTo>
                  <a:cubicBezTo>
                    <a:pt x="22" y="56"/>
                    <a:pt x="0" y="43"/>
                    <a:pt x="0" y="28"/>
                  </a:cubicBezTo>
                  <a:cubicBezTo>
                    <a:pt x="0" y="20"/>
                    <a:pt x="5" y="13"/>
                    <a:pt x="14" y="8"/>
                  </a:cubicBezTo>
                  <a:cubicBezTo>
                    <a:pt x="24" y="3"/>
                    <a:pt x="36" y="0"/>
                    <a:pt x="50" y="0"/>
                  </a:cubicBezTo>
                  <a:lnTo>
                    <a:pt x="341" y="0"/>
                  </a:ln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defTabSz="684530" eaLnBrk="1" fontAlgn="auto" hangingPunct="1">
                <a:spcBef>
                  <a:spcPct val="0"/>
                </a:spcBef>
                <a:spcAft>
                  <a:spcPct val="0"/>
                </a:spcAft>
                <a:buFont charset="0" panose="020b0604020202020204" pitchFamily="34" typeface="Arial"/>
                <a:buNone/>
                <a:defRPr/>
              </a:pPr>
              <a:endParaRPr altLang="en-US" lang="zh-CN" noProof="1" sz="1865">
                <a:solidFill>
                  <a:prstClr val="black"/>
                </a:solidFill>
                <a:latin panose="020f0502020204030204" typeface="Calibri"/>
              </a:endParaRPr>
            </a:p>
          </p:txBody>
        </p:sp>
        <p:sp>
          <p:nvSpPr>
            <p:cNvPr id="82" name="Freeform 463"/>
            <p:cNvSpPr/>
            <p:nvPr/>
          </p:nvSpPr>
          <p:spPr bwMode="auto">
            <a:xfrm>
              <a:off x="5556251" y="5895976"/>
              <a:ext cx="1090613" cy="211138"/>
            </a:xfrm>
            <a:custGeom>
              <a:gdLst>
                <a:gd fmla="*/ 240 w 290" name="T0"/>
                <a:gd fmla="*/ 0 h 56" name="T1"/>
                <a:gd fmla="*/ 290 w 290" name="T2"/>
                <a:gd fmla="*/ 28 h 56" name="T3"/>
                <a:gd fmla="*/ 240 w 290" name="T4"/>
                <a:gd fmla="*/ 56 h 56" name="T5"/>
                <a:gd fmla="*/ 50 w 290" name="T6"/>
                <a:gd fmla="*/ 56 h 56" name="T7"/>
                <a:gd fmla="*/ 0 w 290" name="T8"/>
                <a:gd fmla="*/ 28 h 56" name="T9"/>
                <a:gd fmla="*/ 15 w 290" name="T10"/>
                <a:gd fmla="*/ 8 h 56" name="T11"/>
                <a:gd fmla="*/ 50 w 290" name="T12"/>
                <a:gd fmla="*/ 0 h 56" name="T13"/>
                <a:gd fmla="*/ 240 w 290" name="T14"/>
                <a:gd fmla="*/ 0 h 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6" w="290">
                  <a:moveTo>
                    <a:pt x="240" y="0"/>
                  </a:moveTo>
                  <a:cubicBezTo>
                    <a:pt x="268" y="0"/>
                    <a:pt x="290" y="12"/>
                    <a:pt x="290" y="28"/>
                  </a:cubicBezTo>
                  <a:cubicBezTo>
                    <a:pt x="290" y="43"/>
                    <a:pt x="268" y="56"/>
                    <a:pt x="240" y="56"/>
                  </a:cubicBezTo>
                  <a:cubicBezTo>
                    <a:pt x="50" y="56"/>
                    <a:pt x="50" y="56"/>
                    <a:pt x="50" y="56"/>
                  </a:cubicBezTo>
                  <a:cubicBezTo>
                    <a:pt x="23" y="56"/>
                    <a:pt x="0" y="43"/>
                    <a:pt x="0" y="28"/>
                  </a:cubicBezTo>
                  <a:cubicBezTo>
                    <a:pt x="0" y="20"/>
                    <a:pt x="6" y="13"/>
                    <a:pt x="15" y="8"/>
                  </a:cubicBezTo>
                  <a:cubicBezTo>
                    <a:pt x="24" y="3"/>
                    <a:pt x="37" y="0"/>
                    <a:pt x="50" y="0"/>
                  </a:cubicBezTo>
                  <a:lnTo>
                    <a:pt x="240" y="0"/>
                  </a:ln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defTabSz="684530" eaLnBrk="1" fontAlgn="auto" hangingPunct="1">
                <a:spcBef>
                  <a:spcPct val="0"/>
                </a:spcBef>
                <a:spcAft>
                  <a:spcPct val="0"/>
                </a:spcAft>
                <a:buFont charset="0" panose="020b0604020202020204" pitchFamily="34" typeface="Arial"/>
                <a:buNone/>
                <a:defRPr/>
              </a:pPr>
              <a:endParaRPr altLang="en-US" lang="zh-CN" noProof="1" sz="1865">
                <a:solidFill>
                  <a:prstClr val="black"/>
                </a:solidFill>
                <a:latin panose="020f0502020204030204" typeface="Calibri"/>
              </a:endParaRPr>
            </a:p>
          </p:txBody>
        </p:sp>
        <p:sp>
          <p:nvSpPr>
            <p:cNvPr id="83" name="Freeform 464"/>
            <p:cNvSpPr/>
            <p:nvPr/>
          </p:nvSpPr>
          <p:spPr bwMode="auto">
            <a:xfrm>
              <a:off x="6286501" y="3416301"/>
              <a:ext cx="285750" cy="744538"/>
            </a:xfrm>
            <a:custGeom>
              <a:gdLst>
                <a:gd fmla="*/ 76 w 76" name="T0"/>
                <a:gd fmla="*/ 41 h 198" name="T1"/>
                <a:gd fmla="*/ 76 w 76" name="T2"/>
                <a:gd fmla="*/ 158 h 198" name="T3"/>
                <a:gd fmla="*/ 25 w 76" name="T4"/>
                <a:gd fmla="*/ 198 h 198" name="T5"/>
                <a:gd fmla="*/ 0 w 76" name="T6"/>
                <a:gd fmla="*/ 198 h 198" name="T7"/>
                <a:gd fmla="*/ 0 w 76" name="T8"/>
                <a:gd fmla="*/ 0 h 198" name="T9"/>
                <a:gd fmla="*/ 25 w 76" name="T10"/>
                <a:gd fmla="*/ 0 h 198" name="T11"/>
                <a:gd fmla="*/ 76 w 76" name="T12"/>
                <a:gd fmla="*/ 41 h 198" name="T13"/>
              </a:gdLst>
              <a:cxnLst>
                <a:cxn ang="0">
                  <a:pos x="T0" y="T1"/>
                </a:cxn>
                <a:cxn ang="0">
                  <a:pos x="T2" y="T3"/>
                </a:cxn>
                <a:cxn ang="0">
                  <a:pos x="T4" y="T5"/>
                </a:cxn>
                <a:cxn ang="0">
                  <a:pos x="T6" y="T7"/>
                </a:cxn>
                <a:cxn ang="0">
                  <a:pos x="T8" y="T9"/>
                </a:cxn>
                <a:cxn ang="0">
                  <a:pos x="T10" y="T11"/>
                </a:cxn>
                <a:cxn ang="0">
                  <a:pos x="T12" y="T13"/>
                </a:cxn>
              </a:cxnLst>
              <a:rect b="b" l="0" r="r" t="0"/>
              <a:pathLst>
                <a:path h="198" w="76">
                  <a:moveTo>
                    <a:pt x="76" y="41"/>
                  </a:moveTo>
                  <a:cubicBezTo>
                    <a:pt x="76" y="158"/>
                    <a:pt x="76" y="158"/>
                    <a:pt x="76" y="158"/>
                  </a:cubicBezTo>
                  <a:cubicBezTo>
                    <a:pt x="76" y="180"/>
                    <a:pt x="53" y="198"/>
                    <a:pt x="25" y="198"/>
                  </a:cubicBezTo>
                  <a:cubicBezTo>
                    <a:pt x="0" y="198"/>
                    <a:pt x="0" y="198"/>
                    <a:pt x="0" y="198"/>
                  </a:cubicBezTo>
                  <a:cubicBezTo>
                    <a:pt x="0" y="0"/>
                    <a:pt x="0" y="0"/>
                    <a:pt x="0" y="0"/>
                  </a:cubicBezTo>
                  <a:cubicBezTo>
                    <a:pt x="25" y="0"/>
                    <a:pt x="25" y="0"/>
                    <a:pt x="25" y="0"/>
                  </a:cubicBezTo>
                  <a:cubicBezTo>
                    <a:pt x="53" y="0"/>
                    <a:pt x="76" y="18"/>
                    <a:pt x="76" y="41"/>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defTabSz="684530" eaLnBrk="1" fontAlgn="auto" hangingPunct="1">
                <a:spcBef>
                  <a:spcPct val="0"/>
                </a:spcBef>
                <a:spcAft>
                  <a:spcPct val="0"/>
                </a:spcAft>
                <a:buFont charset="0" panose="020b0604020202020204" pitchFamily="34" typeface="Arial"/>
                <a:buNone/>
                <a:defRPr/>
              </a:pPr>
              <a:endParaRPr altLang="en-US" lang="zh-CN" noProof="1" sz="1865">
                <a:solidFill>
                  <a:prstClr val="black"/>
                </a:solidFill>
                <a:latin panose="020f0502020204030204" typeface="Calibri"/>
              </a:endParaRPr>
            </a:p>
          </p:txBody>
        </p:sp>
        <p:sp>
          <p:nvSpPr>
            <p:cNvPr id="84" name="Freeform 465"/>
            <p:cNvSpPr/>
            <p:nvPr/>
          </p:nvSpPr>
          <p:spPr bwMode="auto">
            <a:xfrm>
              <a:off x="5948363" y="754063"/>
              <a:ext cx="307975" cy="658813"/>
            </a:xfrm>
            <a:custGeom>
              <a:gdLst>
                <a:gd fmla="*/ 82 w 82" name="T0"/>
                <a:gd fmla="*/ 41 h 175" name="T1"/>
                <a:gd fmla="*/ 82 w 82" name="T2"/>
                <a:gd fmla="*/ 134 h 175" name="T3"/>
                <a:gd fmla="*/ 41 w 82" name="T4"/>
                <a:gd fmla="*/ 175 h 175" name="T5"/>
                <a:gd fmla="*/ 12 w 82" name="T6"/>
                <a:gd fmla="*/ 163 h 175" name="T7"/>
                <a:gd fmla="*/ 0 w 82" name="T8"/>
                <a:gd fmla="*/ 134 h 175" name="T9"/>
                <a:gd fmla="*/ 0 w 82" name="T10"/>
                <a:gd fmla="*/ 41 h 175" name="T11"/>
                <a:gd fmla="*/ 41 w 82" name="T12"/>
                <a:gd fmla="*/ 0 h 175" name="T13"/>
                <a:gd fmla="*/ 82 w 82" name="T14"/>
                <a:gd fmla="*/ 41 h 17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5" w="82">
                  <a:moveTo>
                    <a:pt x="82" y="41"/>
                  </a:moveTo>
                  <a:cubicBezTo>
                    <a:pt x="82" y="134"/>
                    <a:pt x="82" y="134"/>
                    <a:pt x="82" y="134"/>
                  </a:cubicBezTo>
                  <a:cubicBezTo>
                    <a:pt x="82" y="157"/>
                    <a:pt x="64" y="175"/>
                    <a:pt x="41" y="175"/>
                  </a:cubicBezTo>
                  <a:cubicBezTo>
                    <a:pt x="30" y="175"/>
                    <a:pt x="20" y="171"/>
                    <a:pt x="12" y="163"/>
                  </a:cubicBezTo>
                  <a:cubicBezTo>
                    <a:pt x="5" y="156"/>
                    <a:pt x="0" y="146"/>
                    <a:pt x="0" y="134"/>
                  </a:cubicBezTo>
                  <a:cubicBezTo>
                    <a:pt x="0" y="41"/>
                    <a:pt x="0" y="41"/>
                    <a:pt x="0" y="41"/>
                  </a:cubicBezTo>
                  <a:cubicBezTo>
                    <a:pt x="0" y="19"/>
                    <a:pt x="19" y="0"/>
                    <a:pt x="41" y="0"/>
                  </a:cubicBezTo>
                  <a:cubicBezTo>
                    <a:pt x="64" y="0"/>
                    <a:pt x="82" y="19"/>
                    <a:pt x="82" y="41"/>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defTabSz="684530" eaLnBrk="1" fontAlgn="auto" hangingPunct="1">
                <a:spcBef>
                  <a:spcPct val="0"/>
                </a:spcBef>
                <a:spcAft>
                  <a:spcPct val="0"/>
                </a:spcAft>
                <a:buFont charset="0" panose="020b0604020202020204" pitchFamily="34" typeface="Arial"/>
                <a:buNone/>
                <a:defRPr/>
              </a:pPr>
              <a:endParaRPr altLang="en-US" lang="zh-CN" noProof="1" sz="1865">
                <a:solidFill>
                  <a:prstClr val="black"/>
                </a:solidFill>
                <a:latin panose="020f0502020204030204" typeface="Calibri"/>
              </a:endParaRPr>
            </a:p>
          </p:txBody>
        </p:sp>
        <p:sp>
          <p:nvSpPr>
            <p:cNvPr id="85" name="Freeform 466"/>
            <p:cNvSpPr/>
            <p:nvPr/>
          </p:nvSpPr>
          <p:spPr bwMode="auto">
            <a:xfrm>
              <a:off x="5635626" y="2449513"/>
              <a:ext cx="285750" cy="744538"/>
            </a:xfrm>
            <a:custGeom>
              <a:gdLst>
                <a:gd fmla="*/ 76 w 76" name="T0"/>
                <a:gd fmla="*/ 0 h 198" name="T1"/>
                <a:gd fmla="*/ 76 w 76" name="T2"/>
                <a:gd fmla="*/ 198 h 198" name="T3"/>
                <a:gd fmla="*/ 51 w 76" name="T4"/>
                <a:gd fmla="*/ 198 h 198" name="T5"/>
                <a:gd fmla="*/ 0 w 76" name="T6"/>
                <a:gd fmla="*/ 157 h 198" name="T7"/>
                <a:gd fmla="*/ 0 w 76" name="T8"/>
                <a:gd fmla="*/ 40 h 198" name="T9"/>
                <a:gd fmla="*/ 51 w 76" name="T10"/>
                <a:gd fmla="*/ 0 h 198" name="T11"/>
                <a:gd fmla="*/ 76 w 76" name="T12"/>
                <a:gd fmla="*/ 0 h 198" name="T13"/>
              </a:gdLst>
              <a:cxnLst>
                <a:cxn ang="0">
                  <a:pos x="T0" y="T1"/>
                </a:cxn>
                <a:cxn ang="0">
                  <a:pos x="T2" y="T3"/>
                </a:cxn>
                <a:cxn ang="0">
                  <a:pos x="T4" y="T5"/>
                </a:cxn>
                <a:cxn ang="0">
                  <a:pos x="T6" y="T7"/>
                </a:cxn>
                <a:cxn ang="0">
                  <a:pos x="T8" y="T9"/>
                </a:cxn>
                <a:cxn ang="0">
                  <a:pos x="T10" y="T11"/>
                </a:cxn>
                <a:cxn ang="0">
                  <a:pos x="T12" y="T13"/>
                </a:cxn>
              </a:cxnLst>
              <a:rect b="b" l="0" r="r" t="0"/>
              <a:pathLst>
                <a:path h="198" w="76">
                  <a:moveTo>
                    <a:pt x="76" y="0"/>
                  </a:moveTo>
                  <a:cubicBezTo>
                    <a:pt x="76" y="198"/>
                    <a:pt x="76" y="198"/>
                    <a:pt x="76" y="198"/>
                  </a:cubicBezTo>
                  <a:cubicBezTo>
                    <a:pt x="51" y="198"/>
                    <a:pt x="51" y="198"/>
                    <a:pt x="51" y="198"/>
                  </a:cubicBezTo>
                  <a:cubicBezTo>
                    <a:pt x="23" y="198"/>
                    <a:pt x="0" y="180"/>
                    <a:pt x="0" y="157"/>
                  </a:cubicBezTo>
                  <a:cubicBezTo>
                    <a:pt x="0" y="40"/>
                    <a:pt x="0" y="40"/>
                    <a:pt x="0" y="40"/>
                  </a:cubicBezTo>
                  <a:cubicBezTo>
                    <a:pt x="0" y="18"/>
                    <a:pt x="23" y="0"/>
                    <a:pt x="51" y="0"/>
                  </a:cubicBezTo>
                  <a:lnTo>
                    <a:pt x="76" y="0"/>
                  </a:ln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defTabSz="684530" eaLnBrk="1" fontAlgn="auto" hangingPunct="1">
                <a:spcBef>
                  <a:spcPct val="0"/>
                </a:spcBef>
                <a:spcAft>
                  <a:spcPct val="0"/>
                </a:spcAft>
                <a:buFont charset="0" panose="020b0604020202020204" pitchFamily="34" typeface="Arial"/>
                <a:buNone/>
                <a:defRPr/>
              </a:pPr>
              <a:endParaRPr altLang="en-US" lang="zh-CN" noProof="1" sz="1865">
                <a:solidFill>
                  <a:prstClr val="black"/>
                </a:solidFill>
                <a:latin panose="020f0502020204030204" typeface="Calibri"/>
              </a:endParaRPr>
            </a:p>
          </p:txBody>
        </p:sp>
        <p:sp>
          <p:nvSpPr>
            <p:cNvPr id="86" name="Freeform 467"/>
            <p:cNvSpPr/>
            <p:nvPr/>
          </p:nvSpPr>
          <p:spPr bwMode="auto">
            <a:xfrm>
              <a:off x="3951288" y="1539876"/>
              <a:ext cx="571500" cy="587375"/>
            </a:xfrm>
            <a:custGeom>
              <a:gdLst>
                <a:gd fmla="*/ 140 w 152" name="T0"/>
                <a:gd fmla="*/ 82 h 156" name="T1"/>
                <a:gd fmla="*/ 152 w 152" name="T2"/>
                <a:gd fmla="*/ 111 h 156" name="T3"/>
                <a:gd fmla="*/ 140 w 152" name="T4"/>
                <a:gd fmla="*/ 140 h 156" name="T5"/>
                <a:gd fmla="*/ 82 w 152" name="T6"/>
                <a:gd fmla="*/ 140 h 156" name="T7"/>
                <a:gd fmla="*/ 16 w 152" name="T8"/>
                <a:gd fmla="*/ 74 h 156" name="T9"/>
                <a:gd fmla="*/ 16 w 152" name="T10"/>
                <a:gd fmla="*/ 16 h 156" name="T11"/>
                <a:gd fmla="*/ 74 w 152" name="T12"/>
                <a:gd fmla="*/ 16 h 156" name="T13"/>
                <a:gd fmla="*/ 140 w 152" name="T14"/>
                <a:gd fmla="*/ 82 h 1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6" w="152">
                  <a:moveTo>
                    <a:pt x="140" y="82"/>
                  </a:moveTo>
                  <a:cubicBezTo>
                    <a:pt x="148" y="90"/>
                    <a:pt x="152" y="100"/>
                    <a:pt x="152" y="111"/>
                  </a:cubicBezTo>
                  <a:cubicBezTo>
                    <a:pt x="152" y="121"/>
                    <a:pt x="148" y="132"/>
                    <a:pt x="140" y="140"/>
                  </a:cubicBezTo>
                  <a:cubicBezTo>
                    <a:pt x="124" y="156"/>
                    <a:pt x="98" y="156"/>
                    <a:pt x="82" y="140"/>
                  </a:cubicBezTo>
                  <a:cubicBezTo>
                    <a:pt x="16" y="74"/>
                    <a:pt x="16" y="74"/>
                    <a:pt x="16" y="74"/>
                  </a:cubicBezTo>
                  <a:cubicBezTo>
                    <a:pt x="0" y="58"/>
                    <a:pt x="0" y="32"/>
                    <a:pt x="16" y="16"/>
                  </a:cubicBezTo>
                  <a:cubicBezTo>
                    <a:pt x="32" y="0"/>
                    <a:pt x="58" y="0"/>
                    <a:pt x="74" y="16"/>
                  </a:cubicBezTo>
                  <a:lnTo>
                    <a:pt x="140" y="82"/>
                  </a:ln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defTabSz="684530" eaLnBrk="1" fontAlgn="auto" hangingPunct="1">
                <a:spcBef>
                  <a:spcPct val="0"/>
                </a:spcBef>
                <a:spcAft>
                  <a:spcPct val="0"/>
                </a:spcAft>
                <a:buFont charset="0" panose="020b0604020202020204" pitchFamily="34" typeface="Arial"/>
                <a:buNone/>
                <a:defRPr/>
              </a:pPr>
              <a:endParaRPr altLang="en-US" lang="zh-CN" noProof="1" sz="1865">
                <a:solidFill>
                  <a:prstClr val="black"/>
                </a:solidFill>
                <a:latin panose="020f0502020204030204" typeface="Calibri"/>
              </a:endParaRPr>
            </a:p>
          </p:txBody>
        </p:sp>
        <p:sp>
          <p:nvSpPr>
            <p:cNvPr id="87" name="Freeform 468"/>
            <p:cNvSpPr/>
            <p:nvPr/>
          </p:nvSpPr>
          <p:spPr bwMode="auto">
            <a:xfrm>
              <a:off x="3294063" y="3122613"/>
              <a:ext cx="657225" cy="307975"/>
            </a:xfrm>
            <a:custGeom>
              <a:gdLst>
                <a:gd fmla="*/ 134 w 175" name="T0"/>
                <a:gd fmla="*/ 0 h 82" name="T1"/>
                <a:gd fmla="*/ 175 w 175" name="T2"/>
                <a:gd fmla="*/ 41 h 82" name="T3"/>
                <a:gd fmla="*/ 134 w 175" name="T4"/>
                <a:gd fmla="*/ 82 h 82" name="T5"/>
                <a:gd fmla="*/ 41 w 175" name="T6"/>
                <a:gd fmla="*/ 82 h 82" name="T7"/>
                <a:gd fmla="*/ 0 w 175" name="T8"/>
                <a:gd fmla="*/ 41 h 82" name="T9"/>
                <a:gd fmla="*/ 12 w 175" name="T10"/>
                <a:gd fmla="*/ 12 h 82" name="T11"/>
                <a:gd fmla="*/ 41 w 175" name="T12"/>
                <a:gd fmla="*/ 0 h 82" name="T13"/>
                <a:gd fmla="*/ 134 w 175" name="T14"/>
                <a:gd fmla="*/ 0 h 8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2" w="175">
                  <a:moveTo>
                    <a:pt x="134" y="0"/>
                  </a:moveTo>
                  <a:cubicBezTo>
                    <a:pt x="156" y="0"/>
                    <a:pt x="175" y="19"/>
                    <a:pt x="175" y="41"/>
                  </a:cubicBezTo>
                  <a:cubicBezTo>
                    <a:pt x="175" y="64"/>
                    <a:pt x="156" y="82"/>
                    <a:pt x="134" y="82"/>
                  </a:cubicBezTo>
                  <a:cubicBezTo>
                    <a:pt x="41" y="82"/>
                    <a:pt x="41" y="82"/>
                    <a:pt x="41" y="82"/>
                  </a:cubicBezTo>
                  <a:cubicBezTo>
                    <a:pt x="18" y="82"/>
                    <a:pt x="0" y="64"/>
                    <a:pt x="0" y="41"/>
                  </a:cubicBezTo>
                  <a:cubicBezTo>
                    <a:pt x="0" y="30"/>
                    <a:pt x="4" y="20"/>
                    <a:pt x="12" y="12"/>
                  </a:cubicBezTo>
                  <a:cubicBezTo>
                    <a:pt x="19" y="5"/>
                    <a:pt x="29" y="0"/>
                    <a:pt x="41" y="0"/>
                  </a:cubicBezTo>
                  <a:lnTo>
                    <a:pt x="134" y="0"/>
                  </a:ln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defTabSz="684530" eaLnBrk="1" fontAlgn="auto" hangingPunct="1">
                <a:spcBef>
                  <a:spcPct val="0"/>
                </a:spcBef>
                <a:spcAft>
                  <a:spcPct val="0"/>
                </a:spcAft>
                <a:buFont charset="0" panose="020b0604020202020204" pitchFamily="34" typeface="Arial"/>
                <a:buNone/>
                <a:defRPr/>
              </a:pPr>
              <a:endParaRPr altLang="en-US" lang="zh-CN" noProof="1" sz="1865">
                <a:solidFill>
                  <a:prstClr val="black"/>
                </a:solidFill>
                <a:latin panose="020f0502020204030204" typeface="Calibri"/>
              </a:endParaRPr>
            </a:p>
          </p:txBody>
        </p:sp>
      </p:grpSp>
      <p:sp>
        <p:nvSpPr>
          <p:cNvPr id="88" name="矩形 3"/>
          <p:cNvSpPr>
            <a:spLocks noChangeArrowheads="1"/>
          </p:cNvSpPr>
          <p:nvPr/>
        </p:nvSpPr>
        <p:spPr bwMode="auto">
          <a:xfrm>
            <a:off x="2933700" y="4471988"/>
            <a:ext cx="944884" cy="3962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2" lIns="91442" rIns="91442" tIns="45722" wrap="none">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en-US" lang="zh-CN" sz="2000">
                <a:solidFill>
                  <a:srgbClr val="7030A0"/>
                </a:solidFill>
                <a:latin charset="-122" panose="020b0503020204020204" pitchFamily="34" typeface="微软雅黑"/>
                <a:ea charset="-122" panose="020b0503020204020204" pitchFamily="34" typeface="微软雅黑"/>
                <a:sym charset="0" panose="020b0604020202020204" pitchFamily="34" typeface="Arial"/>
              </a:rPr>
              <a:t>阶段五</a:t>
            </a:r>
          </a:p>
        </p:txBody>
      </p:sp>
      <p:sp>
        <p:nvSpPr>
          <p:cNvPr id="89" name="文本框 13"/>
          <p:cNvSpPr txBox="1">
            <a:spLocks noChangeArrowheads="1"/>
          </p:cNvSpPr>
          <p:nvPr/>
        </p:nvSpPr>
        <p:spPr bwMode="auto">
          <a:xfrm>
            <a:off x="915988" y="4826000"/>
            <a:ext cx="3111500" cy="7461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3881" lIns="87765" rIns="87765" tIns="43881">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r" eaLnBrk="1" hangingPunct="1">
              <a:lnSpc>
                <a:spcPct val="120000"/>
              </a:lnSpc>
            </a:pPr>
            <a:r>
              <a:rPr altLang="en-US" lang="zh-CN" sz="1200">
                <a:solidFill>
                  <a:srgbClr val="595959"/>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在此录入上述图表的综合描述说明，在此录入上述图表的综合描述说明，在此录入上述图表的综合描述说明。</a:t>
            </a:r>
          </a:p>
        </p:txBody>
      </p:sp>
      <p:grpSp>
        <p:nvGrpSpPr>
          <p:cNvPr id="90" name="Group 23"/>
          <p:cNvGrpSpPr/>
          <p:nvPr/>
        </p:nvGrpSpPr>
        <p:grpSpPr>
          <a:xfrm>
            <a:off x="4636861" y="4750859"/>
            <a:ext cx="342594" cy="298670"/>
            <a:chOff x="7540014" y="4306907"/>
            <a:chExt cx="389342" cy="339426"/>
          </a:xfrm>
          <a:solidFill>
            <a:schemeClr val="bg1"/>
          </a:solidFill>
        </p:grpSpPr>
        <p:sp>
          <p:nvSpPr>
            <p:cNvPr id="91" name="Freeform 110"/>
            <p:cNvSpPr/>
            <p:nvPr/>
          </p:nvSpPr>
          <p:spPr bwMode="auto">
            <a:xfrm>
              <a:off x="7799575" y="4409234"/>
              <a:ext cx="102328" cy="102328"/>
            </a:xfrm>
            <a:custGeom>
              <a:gdLst>
                <a:gd fmla="*/ 0 w 41" name="T0"/>
                <a:gd fmla="*/ 39 h 41" name="T1"/>
                <a:gd fmla="*/ 3 w 41" name="T2"/>
                <a:gd fmla="*/ 41 h 41" name="T3"/>
                <a:gd fmla="*/ 41 w 41" name="T4"/>
                <a:gd fmla="*/ 3 h 41" name="T5"/>
                <a:gd fmla="*/ 39 w 41" name="T6"/>
                <a:gd fmla="*/ 0 h 41" name="T7"/>
                <a:gd fmla="*/ 0 w 41" name="T8"/>
                <a:gd fmla="*/ 39 h 41" name="T9"/>
              </a:gdLst>
              <a:cxnLst>
                <a:cxn ang="0">
                  <a:pos x="T0" y="T1"/>
                </a:cxn>
                <a:cxn ang="0">
                  <a:pos x="T2" y="T3"/>
                </a:cxn>
                <a:cxn ang="0">
                  <a:pos x="T4" y="T5"/>
                </a:cxn>
                <a:cxn ang="0">
                  <a:pos x="T6" y="T7"/>
                </a:cxn>
                <a:cxn ang="0">
                  <a:pos x="T8" y="T9"/>
                </a:cxn>
              </a:cxnLst>
              <a:rect b="b" l="0" r="r" t="0"/>
              <a:pathLst>
                <a:path h="41" w="41">
                  <a:moveTo>
                    <a:pt x="0" y="39"/>
                  </a:moveTo>
                  <a:lnTo>
                    <a:pt x="3" y="41"/>
                  </a:lnTo>
                  <a:lnTo>
                    <a:pt x="41" y="3"/>
                  </a:lnTo>
                  <a:lnTo>
                    <a:pt x="39" y="0"/>
                  </a:lnTo>
                  <a:lnTo>
                    <a:pt x="0" y="39"/>
                  </a:ln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lang="en-US" noProof="1" sz="2400"/>
            </a:p>
          </p:txBody>
        </p:sp>
        <p:sp>
          <p:nvSpPr>
            <p:cNvPr id="92" name="Freeform 111"/>
            <p:cNvSpPr/>
            <p:nvPr/>
          </p:nvSpPr>
          <p:spPr bwMode="auto">
            <a:xfrm>
              <a:off x="7777112" y="4381780"/>
              <a:ext cx="109814" cy="114806"/>
            </a:xfrm>
            <a:custGeom>
              <a:gdLst>
                <a:gd fmla="*/ 37 w 44" name="T0"/>
                <a:gd fmla="*/ 0 h 46" name="T1"/>
                <a:gd fmla="*/ 0 w 44" name="T2"/>
                <a:gd fmla="*/ 39 h 46" name="T3"/>
                <a:gd fmla="*/ 6 w 44" name="T4"/>
                <a:gd fmla="*/ 46 h 46" name="T5"/>
                <a:gd fmla="*/ 44 w 44" name="T6"/>
                <a:gd fmla="*/ 8 h 46" name="T7"/>
                <a:gd fmla="*/ 37 w 44" name="T8"/>
                <a:gd fmla="*/ 0 h 46" name="T9"/>
              </a:gdLst>
              <a:cxnLst>
                <a:cxn ang="0">
                  <a:pos x="T0" y="T1"/>
                </a:cxn>
                <a:cxn ang="0">
                  <a:pos x="T2" y="T3"/>
                </a:cxn>
                <a:cxn ang="0">
                  <a:pos x="T4" y="T5"/>
                </a:cxn>
                <a:cxn ang="0">
                  <a:pos x="T6" y="T7"/>
                </a:cxn>
                <a:cxn ang="0">
                  <a:pos x="T8" y="T9"/>
                </a:cxn>
              </a:cxnLst>
              <a:rect b="b" l="0" r="r" t="0"/>
              <a:pathLst>
                <a:path h="46" w="44">
                  <a:moveTo>
                    <a:pt x="37" y="0"/>
                  </a:moveTo>
                  <a:lnTo>
                    <a:pt x="0" y="39"/>
                  </a:lnTo>
                  <a:lnTo>
                    <a:pt x="6" y="46"/>
                  </a:lnTo>
                  <a:lnTo>
                    <a:pt x="44" y="8"/>
                  </a:lnTo>
                  <a:lnTo>
                    <a:pt x="37" y="0"/>
                  </a:ln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lang="en-US" noProof="1" sz="2400"/>
            </a:p>
          </p:txBody>
        </p:sp>
        <p:sp>
          <p:nvSpPr>
            <p:cNvPr id="93" name="Freeform 112"/>
            <p:cNvSpPr/>
            <p:nvPr/>
          </p:nvSpPr>
          <p:spPr bwMode="auto">
            <a:xfrm>
              <a:off x="7757146" y="4366805"/>
              <a:ext cx="104823" cy="104823"/>
            </a:xfrm>
            <a:custGeom>
              <a:gdLst>
                <a:gd fmla="*/ 0 w 42" name="T0"/>
                <a:gd fmla="*/ 38 h 42" name="T1"/>
                <a:gd fmla="*/ 4 w 42" name="T2"/>
                <a:gd fmla="*/ 42 h 42" name="T3"/>
                <a:gd fmla="*/ 42 w 42" name="T4"/>
                <a:gd fmla="*/ 4 h 42" name="T5"/>
                <a:gd fmla="*/ 38 w 42" name="T6"/>
                <a:gd fmla="*/ 0 h 42" name="T7"/>
                <a:gd fmla="*/ 0 w 42" name="T8"/>
                <a:gd fmla="*/ 38 h 42" name="T9"/>
              </a:gdLst>
              <a:cxnLst>
                <a:cxn ang="0">
                  <a:pos x="T0" y="T1"/>
                </a:cxn>
                <a:cxn ang="0">
                  <a:pos x="T2" y="T3"/>
                </a:cxn>
                <a:cxn ang="0">
                  <a:pos x="T4" y="T5"/>
                </a:cxn>
                <a:cxn ang="0">
                  <a:pos x="T6" y="T7"/>
                </a:cxn>
                <a:cxn ang="0">
                  <a:pos x="T8" y="T9"/>
                </a:cxn>
              </a:cxnLst>
              <a:rect b="b" l="0" r="r" t="0"/>
              <a:pathLst>
                <a:path h="42" w="42">
                  <a:moveTo>
                    <a:pt x="0" y="38"/>
                  </a:moveTo>
                  <a:lnTo>
                    <a:pt x="4" y="42"/>
                  </a:lnTo>
                  <a:lnTo>
                    <a:pt x="42" y="4"/>
                  </a:lnTo>
                  <a:lnTo>
                    <a:pt x="38" y="0"/>
                  </a:lnTo>
                  <a:lnTo>
                    <a:pt x="0" y="38"/>
                  </a:ln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lang="en-US" noProof="1" sz="2400"/>
            </a:p>
          </p:txBody>
        </p:sp>
        <p:sp>
          <p:nvSpPr>
            <p:cNvPr id="94" name="Freeform 113"/>
            <p:cNvSpPr/>
            <p:nvPr/>
          </p:nvSpPr>
          <p:spPr bwMode="auto">
            <a:xfrm>
              <a:off x="7729693" y="4469133"/>
              <a:ext cx="69882" cy="69882"/>
            </a:xfrm>
            <a:custGeom>
              <a:gdLst>
                <a:gd fmla="*/ 28 w 28" name="T0"/>
                <a:gd fmla="*/ 20 h 28" name="T1"/>
                <a:gd fmla="*/ 8 w 28" name="T2"/>
                <a:gd fmla="*/ 0 h 28" name="T3"/>
                <a:gd fmla="*/ 0 w 28" name="T4"/>
                <a:gd fmla="*/ 20 h 28" name="T5"/>
                <a:gd fmla="*/ 9 w 28" name="T6"/>
                <a:gd fmla="*/ 28 h 28" name="T7"/>
                <a:gd fmla="*/ 28 w 28" name="T8"/>
                <a:gd fmla="*/ 20 h 28" name="T9"/>
              </a:gdLst>
              <a:cxnLst>
                <a:cxn ang="0">
                  <a:pos x="T0" y="T1"/>
                </a:cxn>
                <a:cxn ang="0">
                  <a:pos x="T2" y="T3"/>
                </a:cxn>
                <a:cxn ang="0">
                  <a:pos x="T4" y="T5"/>
                </a:cxn>
                <a:cxn ang="0">
                  <a:pos x="T6" y="T7"/>
                </a:cxn>
                <a:cxn ang="0">
                  <a:pos x="T8" y="T9"/>
                </a:cxn>
              </a:cxnLst>
              <a:rect b="b" l="0" r="r" t="0"/>
              <a:pathLst>
                <a:path h="28" w="28">
                  <a:moveTo>
                    <a:pt x="28" y="20"/>
                  </a:moveTo>
                  <a:lnTo>
                    <a:pt x="8" y="0"/>
                  </a:lnTo>
                  <a:lnTo>
                    <a:pt x="0" y="20"/>
                  </a:lnTo>
                  <a:lnTo>
                    <a:pt x="9" y="28"/>
                  </a:lnTo>
                  <a:lnTo>
                    <a:pt x="28" y="20"/>
                  </a:ln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lang="en-US" noProof="1" sz="2400"/>
            </a:p>
          </p:txBody>
        </p:sp>
        <p:sp>
          <p:nvSpPr>
            <p:cNvPr id="95" name="Freeform 114"/>
            <p:cNvSpPr/>
            <p:nvPr/>
          </p:nvSpPr>
          <p:spPr bwMode="auto">
            <a:xfrm>
              <a:off x="7712222" y="4526535"/>
              <a:ext cx="34941" cy="32446"/>
            </a:xfrm>
            <a:custGeom>
              <a:gdLst>
                <a:gd fmla="*/ 0 w 14" name="T0"/>
                <a:gd fmla="*/ 13 h 13" name="T1"/>
                <a:gd fmla="*/ 14 w 14" name="T2"/>
                <a:gd fmla="*/ 6 h 13" name="T3"/>
                <a:gd fmla="*/ 6 w 14" name="T4"/>
                <a:gd fmla="*/ 0 h 13" name="T5"/>
                <a:gd fmla="*/ 0 w 14" name="T6"/>
                <a:gd fmla="*/ 13 h 13" name="T7"/>
              </a:gdLst>
              <a:cxnLst>
                <a:cxn ang="0">
                  <a:pos x="T0" y="T1"/>
                </a:cxn>
                <a:cxn ang="0">
                  <a:pos x="T2" y="T3"/>
                </a:cxn>
                <a:cxn ang="0">
                  <a:pos x="T4" y="T5"/>
                </a:cxn>
                <a:cxn ang="0">
                  <a:pos x="T6" y="T7"/>
                </a:cxn>
              </a:cxnLst>
              <a:rect b="b" l="0" r="r" t="0"/>
              <a:pathLst>
                <a:path h="13" w="14">
                  <a:moveTo>
                    <a:pt x="0" y="13"/>
                  </a:moveTo>
                  <a:lnTo>
                    <a:pt x="14" y="6"/>
                  </a:lnTo>
                  <a:lnTo>
                    <a:pt x="6" y="0"/>
                  </a:lnTo>
                  <a:lnTo>
                    <a:pt x="0" y="13"/>
                  </a:ln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lang="en-US" noProof="1" sz="2400"/>
            </a:p>
          </p:txBody>
        </p:sp>
        <p:sp>
          <p:nvSpPr>
            <p:cNvPr id="96" name="Freeform 115"/>
            <p:cNvSpPr/>
            <p:nvPr/>
          </p:nvSpPr>
          <p:spPr bwMode="auto">
            <a:xfrm>
              <a:off x="7859474" y="4341848"/>
              <a:ext cx="69882" cy="69882"/>
            </a:xfrm>
            <a:custGeom>
              <a:gdLst>
                <a:gd fmla="*/ 7 w 28" name="T0"/>
                <a:gd fmla="*/ 0 h 28" name="T1"/>
                <a:gd fmla="*/ 0 w 28" name="T2"/>
                <a:gd fmla="*/ 8 h 28" name="T3"/>
                <a:gd fmla="*/ 20 w 28" name="T4"/>
                <a:gd fmla="*/ 28 h 28" name="T5"/>
                <a:gd fmla="*/ 28 w 28" name="T6"/>
                <a:gd fmla="*/ 20 h 28" name="T7"/>
                <a:gd fmla="*/ 7 w 28" name="T8"/>
                <a:gd fmla="*/ 0 h 28" name="T9"/>
              </a:gdLst>
              <a:cxnLst>
                <a:cxn ang="0">
                  <a:pos x="T0" y="T1"/>
                </a:cxn>
                <a:cxn ang="0">
                  <a:pos x="T2" y="T3"/>
                </a:cxn>
                <a:cxn ang="0">
                  <a:pos x="T4" y="T5"/>
                </a:cxn>
                <a:cxn ang="0">
                  <a:pos x="T6" y="T7"/>
                </a:cxn>
                <a:cxn ang="0">
                  <a:pos x="T8" y="T9"/>
                </a:cxn>
              </a:cxnLst>
              <a:rect b="b" l="0" r="r" t="0"/>
              <a:pathLst>
                <a:path h="28" w="28">
                  <a:moveTo>
                    <a:pt x="7" y="0"/>
                  </a:moveTo>
                  <a:lnTo>
                    <a:pt x="0" y="8"/>
                  </a:lnTo>
                  <a:lnTo>
                    <a:pt x="20" y="28"/>
                  </a:lnTo>
                  <a:lnTo>
                    <a:pt x="28" y="20"/>
                  </a:lnTo>
                  <a:lnTo>
                    <a:pt x="7" y="0"/>
                  </a:ln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lang="en-US" noProof="1" sz="2400"/>
            </a:p>
          </p:txBody>
        </p:sp>
        <p:sp>
          <p:nvSpPr>
            <p:cNvPr id="97" name="Freeform 116"/>
            <p:cNvSpPr/>
            <p:nvPr/>
          </p:nvSpPr>
          <p:spPr bwMode="auto">
            <a:xfrm>
              <a:off x="7540014" y="4306907"/>
              <a:ext cx="279527" cy="339426"/>
            </a:xfrm>
            <a:custGeom>
              <a:gdLst>
                <a:gd fmla="*/ 104 w 112" name="T0"/>
                <a:gd fmla="*/ 101 h 136" name="T1"/>
                <a:gd fmla="*/ 83 w 112" name="T2"/>
                <a:gd fmla="*/ 101 h 136" name="T3"/>
                <a:gd fmla="*/ 83 w 112" name="T4"/>
                <a:gd fmla="*/ 129 h 136" name="T5"/>
                <a:gd fmla="*/ 7 w 112" name="T6"/>
                <a:gd fmla="*/ 129 h 136" name="T7"/>
                <a:gd fmla="*/ 7 w 112" name="T8"/>
                <a:gd fmla="*/ 32 h 136" name="T9"/>
                <a:gd fmla="*/ 104 w 112" name="T10"/>
                <a:gd fmla="*/ 32 h 136" name="T11"/>
                <a:gd fmla="*/ 104 w 112" name="T12"/>
                <a:gd fmla="*/ 40 h 136" name="T13"/>
                <a:gd fmla="*/ 112 w 112" name="T14"/>
                <a:gd fmla="*/ 32 h 136" name="T15"/>
                <a:gd fmla="*/ 112 w 112" name="T16"/>
                <a:gd fmla="*/ 6 h 136" name="T17"/>
                <a:gd fmla="*/ 97 w 112" name="T18"/>
                <a:gd fmla="*/ 6 h 136" name="T19"/>
                <a:gd fmla="*/ 97 w 112" name="T20"/>
                <a:gd fmla="*/ 20 h 136" name="T21"/>
                <a:gd fmla="*/ 95 w 112" name="T22"/>
                <a:gd fmla="*/ 20 h 136" name="T23"/>
                <a:gd fmla="*/ 95 w 112" name="T24"/>
                <a:gd fmla="*/ 0 h 136" name="T25"/>
                <a:gd fmla="*/ 89 w 112" name="T26"/>
                <a:gd fmla="*/ 0 h 136" name="T27"/>
                <a:gd fmla="*/ 89 w 112" name="T28"/>
                <a:gd fmla="*/ 20 h 136" name="T29"/>
                <a:gd fmla="*/ 87 w 112" name="T30"/>
                <a:gd fmla="*/ 20 h 136" name="T31"/>
                <a:gd fmla="*/ 87 w 112" name="T32"/>
                <a:gd fmla="*/ 6 h 136" name="T33"/>
                <a:gd fmla="*/ 79 w 112" name="T34"/>
                <a:gd fmla="*/ 6 h 136" name="T35"/>
                <a:gd fmla="*/ 79 w 112" name="T36"/>
                <a:gd fmla="*/ 20 h 136" name="T37"/>
                <a:gd fmla="*/ 76 w 112" name="T38"/>
                <a:gd fmla="*/ 20 h 136" name="T39"/>
                <a:gd fmla="*/ 76 w 112" name="T40"/>
                <a:gd fmla="*/ 0 h 136" name="T41"/>
                <a:gd fmla="*/ 72 w 112" name="T42"/>
                <a:gd fmla="*/ 0 h 136" name="T43"/>
                <a:gd fmla="*/ 72 w 112" name="T44"/>
                <a:gd fmla="*/ 20 h 136" name="T45"/>
                <a:gd fmla="*/ 68 w 112" name="T46"/>
                <a:gd fmla="*/ 20 h 136" name="T47"/>
                <a:gd fmla="*/ 68 w 112" name="T48"/>
                <a:gd fmla="*/ 6 h 136" name="T49"/>
                <a:gd fmla="*/ 60 w 112" name="T50"/>
                <a:gd fmla="*/ 6 h 136" name="T51"/>
                <a:gd fmla="*/ 60 w 112" name="T52"/>
                <a:gd fmla="*/ 20 h 136" name="T53"/>
                <a:gd fmla="*/ 57 w 112" name="T54"/>
                <a:gd fmla="*/ 20 h 136" name="T55"/>
                <a:gd fmla="*/ 57 w 112" name="T56"/>
                <a:gd fmla="*/ 0 h 136" name="T57"/>
                <a:gd fmla="*/ 53 w 112" name="T58"/>
                <a:gd fmla="*/ 0 h 136" name="T59"/>
                <a:gd fmla="*/ 53 w 112" name="T60"/>
                <a:gd fmla="*/ 20 h 136" name="T61"/>
                <a:gd fmla="*/ 51 w 112" name="T62"/>
                <a:gd fmla="*/ 20 h 136" name="T63"/>
                <a:gd fmla="*/ 51 w 112" name="T64"/>
                <a:gd fmla="*/ 6 h 136" name="T65"/>
                <a:gd fmla="*/ 43 w 112" name="T66"/>
                <a:gd fmla="*/ 6 h 136" name="T67"/>
                <a:gd fmla="*/ 43 w 112" name="T68"/>
                <a:gd fmla="*/ 20 h 136" name="T69"/>
                <a:gd fmla="*/ 40 w 112" name="T70"/>
                <a:gd fmla="*/ 20 h 136" name="T71"/>
                <a:gd fmla="*/ 40 w 112" name="T72"/>
                <a:gd fmla="*/ 0 h 136" name="T73"/>
                <a:gd fmla="*/ 35 w 112" name="T74"/>
                <a:gd fmla="*/ 0 h 136" name="T75"/>
                <a:gd fmla="*/ 35 w 112" name="T76"/>
                <a:gd fmla="*/ 20 h 136" name="T77"/>
                <a:gd fmla="*/ 32 w 112" name="T78"/>
                <a:gd fmla="*/ 20 h 136" name="T79"/>
                <a:gd fmla="*/ 32 w 112" name="T80"/>
                <a:gd fmla="*/ 6 h 136" name="T81"/>
                <a:gd fmla="*/ 25 w 112" name="T82"/>
                <a:gd fmla="*/ 6 h 136" name="T83"/>
                <a:gd fmla="*/ 25 w 112" name="T84"/>
                <a:gd fmla="*/ 20 h 136" name="T85"/>
                <a:gd fmla="*/ 23 w 112" name="T86"/>
                <a:gd fmla="*/ 20 h 136" name="T87"/>
                <a:gd fmla="*/ 23 w 112" name="T88"/>
                <a:gd fmla="*/ 0 h 136" name="T89"/>
                <a:gd fmla="*/ 17 w 112" name="T90"/>
                <a:gd fmla="*/ 0 h 136" name="T91"/>
                <a:gd fmla="*/ 17 w 112" name="T92"/>
                <a:gd fmla="*/ 20 h 136" name="T93"/>
                <a:gd fmla="*/ 15 w 112" name="T94"/>
                <a:gd fmla="*/ 20 h 136" name="T95"/>
                <a:gd fmla="*/ 15 w 112" name="T96"/>
                <a:gd fmla="*/ 6 h 136" name="T97"/>
                <a:gd fmla="*/ 0 w 112" name="T98"/>
                <a:gd fmla="*/ 6 h 136" name="T99"/>
                <a:gd fmla="*/ 0 w 112" name="T100"/>
                <a:gd fmla="*/ 24 h 136" name="T101"/>
                <a:gd fmla="*/ 0 w 112" name="T102"/>
                <a:gd fmla="*/ 28 h 136" name="T103"/>
                <a:gd fmla="*/ 0 w 112" name="T104"/>
                <a:gd fmla="*/ 136 h 136" name="T105"/>
                <a:gd fmla="*/ 89 w 112" name="T106"/>
                <a:gd fmla="*/ 136 h 136" name="T107"/>
                <a:gd fmla="*/ 112 w 112" name="T108"/>
                <a:gd fmla="*/ 110 h 136" name="T109"/>
                <a:gd fmla="*/ 112 w 112" name="T110"/>
                <a:gd fmla="*/ 84 h 136" name="T111"/>
                <a:gd fmla="*/ 104 w 112" name="T112"/>
                <a:gd fmla="*/ 92 h 136" name="T113"/>
                <a:gd fmla="*/ 104 w 112" name="T114"/>
                <a:gd fmla="*/ 101 h 136"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36" w="112">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lang="en-US" noProof="1" sz="2400"/>
            </a:p>
          </p:txBody>
        </p:sp>
        <p:sp>
          <p:nvSpPr>
            <p:cNvPr id="98" name="Rectangle 117"/>
            <p:cNvSpPr>
              <a:spLocks noChangeArrowheads="1"/>
            </p:cNvSpPr>
            <p:nvPr/>
          </p:nvSpPr>
          <p:spPr bwMode="auto">
            <a:xfrm>
              <a:off x="7589930" y="4421713"/>
              <a:ext cx="109814" cy="17471"/>
            </a:xfrm>
            <a:prstGeom prst="rect">
              <a:avLst/>
            </a:prstGeom>
            <a:grpFill/>
            <a:ln>
              <a:noFill/>
            </a:ln>
            <a:extLst>
              <a:ext uri="{91240B29-F687-4F45-9708-019B960494DF}">
                <a14:hiddenLine w="9525">
                  <a:solidFill>
                    <a:srgbClr val="000000"/>
                  </a:solidFill>
                  <a:miter lim="800000"/>
                  <a:headEnd/>
                  <a:tailEnd/>
                </a14:hiddenLine>
              </a:ext>
            </a:extLst>
          </p:spPr>
          <p:txBody>
            <a:bodyPr bIns="60960" lIns="121920" rIns="121920" tIns="60960"/>
            <a:lstStyle/>
            <a:p>
              <a:pPr eaLnBrk="1" fontAlgn="auto" hangingPunct="1">
                <a:buFont charset="0" panose="020b0604020202020204" pitchFamily="34" typeface="Arial"/>
                <a:buNone/>
                <a:defRPr/>
              </a:pPr>
              <a:endParaRPr lang="en-US" noProof="1" sz="2400"/>
            </a:p>
          </p:txBody>
        </p:sp>
        <p:sp>
          <p:nvSpPr>
            <p:cNvPr id="99" name="Rectangle 118"/>
            <p:cNvSpPr>
              <a:spLocks noChangeArrowheads="1"/>
            </p:cNvSpPr>
            <p:nvPr/>
          </p:nvSpPr>
          <p:spPr bwMode="auto">
            <a:xfrm>
              <a:off x="7589930" y="4461645"/>
              <a:ext cx="109814" cy="17471"/>
            </a:xfrm>
            <a:prstGeom prst="rect">
              <a:avLst/>
            </a:prstGeom>
            <a:grpFill/>
            <a:ln>
              <a:noFill/>
            </a:ln>
            <a:extLst>
              <a:ext uri="{91240B29-F687-4F45-9708-019B960494DF}">
                <a14:hiddenLine w="9525">
                  <a:solidFill>
                    <a:srgbClr val="000000"/>
                  </a:solidFill>
                  <a:miter lim="800000"/>
                  <a:headEnd/>
                  <a:tailEnd/>
                </a14:hiddenLine>
              </a:ext>
            </a:extLst>
          </p:spPr>
          <p:txBody>
            <a:bodyPr bIns="60960" lIns="121920" rIns="121920" tIns="60960"/>
            <a:lstStyle/>
            <a:p>
              <a:pPr eaLnBrk="1" fontAlgn="auto" hangingPunct="1">
                <a:buFont charset="0" panose="020b0604020202020204" pitchFamily="34" typeface="Arial"/>
                <a:buNone/>
                <a:defRPr/>
              </a:pPr>
              <a:endParaRPr lang="en-US" noProof="1" sz="2400"/>
            </a:p>
          </p:txBody>
        </p:sp>
        <p:sp>
          <p:nvSpPr>
            <p:cNvPr id="100" name="Rectangle 119"/>
            <p:cNvSpPr>
              <a:spLocks noChangeArrowheads="1"/>
            </p:cNvSpPr>
            <p:nvPr/>
          </p:nvSpPr>
          <p:spPr bwMode="auto">
            <a:xfrm>
              <a:off x="7589930" y="4506569"/>
              <a:ext cx="109814" cy="14975"/>
            </a:xfrm>
            <a:prstGeom prst="rect">
              <a:avLst/>
            </a:prstGeom>
            <a:grpFill/>
            <a:ln>
              <a:noFill/>
            </a:ln>
            <a:extLst>
              <a:ext uri="{91240B29-F687-4F45-9708-019B960494DF}">
                <a14:hiddenLine w="9525">
                  <a:solidFill>
                    <a:srgbClr val="000000"/>
                  </a:solidFill>
                  <a:miter lim="800000"/>
                  <a:headEnd/>
                  <a:tailEnd/>
                </a14:hiddenLine>
              </a:ext>
            </a:extLst>
          </p:spPr>
          <p:txBody>
            <a:bodyPr bIns="60960" lIns="121920" rIns="121920" tIns="60960"/>
            <a:lstStyle/>
            <a:p>
              <a:pPr eaLnBrk="1" fontAlgn="auto" hangingPunct="1">
                <a:buFont charset="0" panose="020b0604020202020204" pitchFamily="34" typeface="Arial"/>
                <a:buNone/>
                <a:defRPr/>
              </a:pPr>
              <a:endParaRPr lang="en-US" noProof="1" sz="2400"/>
            </a:p>
          </p:txBody>
        </p:sp>
        <p:sp>
          <p:nvSpPr>
            <p:cNvPr id="101" name="Rectangle 120"/>
            <p:cNvSpPr>
              <a:spLocks noChangeArrowheads="1"/>
            </p:cNvSpPr>
            <p:nvPr/>
          </p:nvSpPr>
          <p:spPr bwMode="auto">
            <a:xfrm>
              <a:off x="7589930" y="4548998"/>
              <a:ext cx="109814" cy="17471"/>
            </a:xfrm>
            <a:prstGeom prst="rect">
              <a:avLst/>
            </a:prstGeom>
            <a:grpFill/>
            <a:ln>
              <a:noFill/>
            </a:ln>
            <a:extLst>
              <a:ext uri="{91240B29-F687-4F45-9708-019B960494DF}">
                <a14:hiddenLine w="9525">
                  <a:solidFill>
                    <a:srgbClr val="000000"/>
                  </a:solidFill>
                  <a:miter lim="800000"/>
                  <a:headEnd/>
                  <a:tailEnd/>
                </a14:hiddenLine>
              </a:ext>
            </a:extLst>
          </p:spPr>
          <p:txBody>
            <a:bodyPr bIns="60960" lIns="121920" rIns="121920" tIns="60960"/>
            <a:lstStyle/>
            <a:p>
              <a:pPr eaLnBrk="1" fontAlgn="auto" hangingPunct="1">
                <a:buFont charset="0" panose="020b0604020202020204" pitchFamily="34" typeface="Arial"/>
                <a:buNone/>
                <a:defRPr/>
              </a:pPr>
              <a:endParaRPr lang="en-US" noProof="1" sz="2400"/>
            </a:p>
          </p:txBody>
        </p:sp>
      </p:grpSp>
      <p:sp>
        <p:nvSpPr>
          <p:cNvPr id="102" name="矩形 3"/>
          <p:cNvSpPr>
            <a:spLocks noChangeArrowheads="1"/>
          </p:cNvSpPr>
          <p:nvPr/>
        </p:nvSpPr>
        <p:spPr bwMode="auto">
          <a:xfrm>
            <a:off x="6486524" y="5762625"/>
            <a:ext cx="944884" cy="3962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2" lIns="91442" rIns="91442" tIns="45722" wrap="none">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en-US" lang="zh-CN" sz="2000">
                <a:solidFill>
                  <a:srgbClr val="7030A0"/>
                </a:solidFill>
                <a:latin charset="-122" panose="020b0503020204020204" pitchFamily="34" typeface="微软雅黑"/>
                <a:ea charset="-122" panose="020b0503020204020204" pitchFamily="34" typeface="微软雅黑"/>
                <a:sym charset="0" panose="020b0604020202020204" pitchFamily="34" typeface="Arial"/>
              </a:rPr>
              <a:t>阶段六</a:t>
            </a:r>
          </a:p>
        </p:txBody>
      </p:sp>
      <p:sp>
        <p:nvSpPr>
          <p:cNvPr id="103" name="文本框 13"/>
          <p:cNvSpPr txBox="1">
            <a:spLocks noChangeArrowheads="1"/>
          </p:cNvSpPr>
          <p:nvPr/>
        </p:nvSpPr>
        <p:spPr bwMode="auto">
          <a:xfrm>
            <a:off x="7621588" y="5565775"/>
            <a:ext cx="3251200" cy="7461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3881" lIns="87765" rIns="87765" tIns="43881">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lnSpc>
                <a:spcPct val="120000"/>
              </a:lnSpc>
            </a:pPr>
            <a:r>
              <a:rPr altLang="en-US" lang="zh-CN" sz="1200">
                <a:solidFill>
                  <a:srgbClr val="595959"/>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在此录入上述图表的综合描述说明，在此录入上述图表的综合描述说明，在此录入上述图表的综合描述说明。</a:t>
            </a:r>
          </a:p>
        </p:txBody>
      </p:sp>
      <p:grpSp>
        <p:nvGrpSpPr>
          <p:cNvPr id="104" name="Group 9"/>
          <p:cNvGrpSpPr/>
          <p:nvPr/>
        </p:nvGrpSpPr>
        <p:grpSpPr>
          <a:xfrm>
            <a:off x="5591915" y="5877895"/>
            <a:ext cx="384811" cy="285346"/>
            <a:chOff x="4572000" y="3414713"/>
            <a:chExt cx="374651" cy="277813"/>
          </a:xfrm>
          <a:solidFill>
            <a:schemeClr val="bg1"/>
          </a:solidFill>
        </p:grpSpPr>
        <p:sp>
          <p:nvSpPr>
            <p:cNvPr id="105" name="Freeform 17"/>
            <p:cNvSpPr/>
            <p:nvPr/>
          </p:nvSpPr>
          <p:spPr bwMode="auto">
            <a:xfrm>
              <a:off x="4713288" y="3481388"/>
              <a:ext cx="233363" cy="211138"/>
            </a:xfrm>
            <a:custGeom>
              <a:gdLst>
                <a:gd fmla="*/ 89 w 89" name="T0"/>
                <a:gd fmla="*/ 33 h 81" name="T1"/>
                <a:gd fmla="*/ 43 w 89" name="T2"/>
                <a:gd fmla="*/ 0 h 81" name="T3"/>
                <a:gd fmla="*/ 40 w 89" name="T4"/>
                <a:gd fmla="*/ 1 h 81" name="T5"/>
                <a:gd fmla="*/ 43 w 89" name="T6"/>
                <a:gd fmla="*/ 11 h 81" name="T7"/>
                <a:gd fmla="*/ 0 w 89" name="T8"/>
                <a:gd fmla="*/ 44 h 81" name="T9"/>
                <a:gd fmla="*/ 0 w 89" name="T10"/>
                <a:gd fmla="*/ 44 h 81" name="T11"/>
                <a:gd fmla="*/ 40 w 89" name="T12"/>
                <a:gd fmla="*/ 65 h 81" name="T13"/>
                <a:gd fmla="*/ 74 w 89" name="T14"/>
                <a:gd fmla="*/ 81 h 81" name="T15"/>
                <a:gd fmla="*/ 64 w 89" name="T16"/>
                <a:gd fmla="*/ 62 h 81" name="T17"/>
                <a:gd fmla="*/ 89 w 89" name="T18"/>
                <a:gd fmla="*/ 33 h 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1" w="89">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lang="en-US" noProof="1" sz="2400"/>
            </a:p>
          </p:txBody>
        </p:sp>
        <p:sp>
          <p:nvSpPr>
            <p:cNvPr id="106" name="Freeform 18"/>
            <p:cNvSpPr/>
            <p:nvPr/>
          </p:nvSpPr>
          <p:spPr bwMode="auto">
            <a:xfrm>
              <a:off x="4572000" y="3414713"/>
              <a:ext cx="241300" cy="209550"/>
            </a:xfrm>
            <a:custGeom>
              <a:gdLst>
                <a:gd fmla="*/ 89 w 92" name="T0"/>
                <a:gd fmla="*/ 21 h 80" name="T1"/>
                <a:gd fmla="*/ 46 w 92" name="T2"/>
                <a:gd fmla="*/ 0 h 80" name="T3"/>
                <a:gd fmla="*/ 0 w 92" name="T4"/>
                <a:gd fmla="*/ 32 h 80" name="T5"/>
                <a:gd fmla="*/ 25 w 92" name="T6"/>
                <a:gd fmla="*/ 61 h 80" name="T7"/>
                <a:gd fmla="*/ 14 w 92" name="T8"/>
                <a:gd fmla="*/ 80 h 80" name="T9"/>
                <a:gd fmla="*/ 48 w 92" name="T10"/>
                <a:gd fmla="*/ 65 h 80" name="T11"/>
                <a:gd fmla="*/ 49 w 92" name="T12"/>
                <a:gd fmla="*/ 64 h 80" name="T13"/>
                <a:gd fmla="*/ 92 w 92" name="T14"/>
                <a:gd fmla="*/ 32 h 80" name="T15"/>
                <a:gd fmla="*/ 89 w 92" name="T16"/>
                <a:gd fmla="*/ 21 h 8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0" w="92">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lang="en-US" noProof="1" sz="2400"/>
            </a:p>
          </p:txBody>
        </p:sp>
      </p:grpSp>
      <p:sp>
        <p:nvSpPr>
          <p:cNvPr id="107" name="TextBox 106"/>
          <p:cNvSpPr txBox="1">
            <a:spLocks noChangeArrowheads="1"/>
          </p:cNvSpPr>
          <p:nvPr/>
        </p:nvSpPr>
        <p:spPr bwMode="auto">
          <a:xfrm>
            <a:off x="2205038" y="7889875"/>
            <a:ext cx="1077356" cy="447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0740" lIns="81478" rIns="81478" tIns="40740" wrap="none">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en-US" lang="zh-CN" sz="2400"/>
              <a:t>延迟符</a:t>
            </a:r>
          </a:p>
        </p:txBody>
      </p:sp>
      <p:sp>
        <p:nvSpPr>
          <p:cNvPr id="3" name="Text Box 18"/>
          <p:cNvSpPr txBox="1">
            <a:spLocks noChangeArrowheads="1"/>
          </p:cNvSpPr>
          <p:nvPr/>
        </p:nvSpPr>
        <p:spPr bwMode="gray">
          <a:xfrm>
            <a:off x="3840163" y="488950"/>
            <a:ext cx="4511675" cy="5996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fontAlgn="auto">
              <a:buFont charset="0" panose="020b0604020202020204" pitchFamily="34" typeface="Arial"/>
              <a:buNone/>
              <a:defRPr/>
            </a:pPr>
            <a:r>
              <a:rPr altLang="en-US" lang="zh-CN" noProof="1" smtClean="0" sz="3335">
                <a:solidFill>
                  <a:srgbClr val="333333"/>
                </a:solidFill>
                <a:latin charset="-122" panose="020b0503020204020204" pitchFamily="34" typeface="微软雅黑"/>
                <a:ea charset="-122" panose="020b0503020204020204" pitchFamily="34" typeface="微软雅黑"/>
              </a:rPr>
              <a:t>点击添加标题文字内容</a:t>
            </a:r>
          </a:p>
        </p:txBody>
      </p:sp>
      <p:cxnSp>
        <p:nvCxnSpPr>
          <p:cNvPr id="4"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plit orient="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29"/>
                                        </p:tgtEl>
                                        <p:attrNameLst>
                                          <p:attrName>style.visibility</p:attrName>
                                        </p:attrNameLst>
                                      </p:cBhvr>
                                      <p:to>
                                        <p:strVal val="visible"/>
                                      </p:to>
                                    </p:set>
                                    <p:animEffect filter="wipe(down)" transition="in">
                                      <p:cBhvr>
                                        <p:cTn dur="500" id="7"/>
                                        <p:tgtEl>
                                          <p:spTgt spid="29"/>
                                        </p:tgtEl>
                                      </p:cBhvr>
                                    </p:animEffect>
                                  </p:childTnLst>
                                </p:cTn>
                              </p:par>
                            </p:childTnLst>
                          </p:cTn>
                        </p:par>
                        <p:par>
                          <p:cTn fill="hold" id="8" nodeType="afterGroup">
                            <p:stCondLst>
                              <p:cond delay="500"/>
                            </p:stCondLst>
                            <p:childTnLst>
                              <p:par>
                                <p:cTn accel="61000" fill="hold" id="9" nodeType="afterEffect" presetClass="entr" presetID="2" presetSubtype="12">
                                  <p:stCondLst>
                                    <p:cond delay="0"/>
                                  </p:stCondLst>
                                  <p:childTnLst>
                                    <p:set>
                                      <p:cBhvr>
                                        <p:cTn dur="1" fill="hold" id="10">
                                          <p:stCondLst>
                                            <p:cond delay="0"/>
                                          </p:stCondLst>
                                        </p:cTn>
                                        <p:tgtEl>
                                          <p:spTgt spid="30"/>
                                        </p:tgtEl>
                                        <p:attrNameLst>
                                          <p:attrName>style.visibility</p:attrName>
                                        </p:attrNameLst>
                                      </p:cBhvr>
                                      <p:to>
                                        <p:strVal val="visible"/>
                                      </p:to>
                                    </p:set>
                                    <p:anim calcmode="lin" valueType="num">
                                      <p:cBhvr>
                                        <p:cTn dur="1400" fill="hold" id="11"/>
                                        <p:tgtEl>
                                          <p:spTgt spid="30"/>
                                        </p:tgtEl>
                                        <p:attrNameLst>
                                          <p:attrName>ppt_x</p:attrName>
                                        </p:attrNameLst>
                                      </p:cBhvr>
                                      <p:tavLst>
                                        <p:tav tm="0">
                                          <p:val>
                                            <p:strVal val="0-#ppt_w/2"/>
                                          </p:val>
                                        </p:tav>
                                        <p:tav tm="100000">
                                          <p:val>
                                            <p:strVal val="#ppt_x"/>
                                          </p:val>
                                        </p:tav>
                                      </p:tavLst>
                                    </p:anim>
                                    <p:anim calcmode="lin" valueType="num">
                                      <p:cBhvr>
                                        <p:cTn dur="1400" fill="hold" id="12"/>
                                        <p:tgtEl>
                                          <p:spTgt spid="30"/>
                                        </p:tgtEl>
                                        <p:attrNameLst>
                                          <p:attrName>ppt_y</p:attrName>
                                        </p:attrNameLst>
                                      </p:cBhvr>
                                      <p:tavLst>
                                        <p:tav tm="0">
                                          <p:val>
                                            <p:strVal val="1+#ppt_h/2"/>
                                          </p:val>
                                        </p:tav>
                                        <p:tav tm="100000">
                                          <p:val>
                                            <p:strVal val="#ppt_y"/>
                                          </p:val>
                                        </p:tav>
                                      </p:tavLst>
                                    </p:anim>
                                  </p:childTnLst>
                                </p:cTn>
                              </p:par>
                              <p:par>
                                <p:cTn accel="61000" fill="hold" id="13" nodeType="withEffect" presetClass="entr" presetID="2" presetSubtype="3">
                                  <p:stCondLst>
                                    <p:cond delay="0"/>
                                  </p:stCondLst>
                                  <p:childTnLst>
                                    <p:set>
                                      <p:cBhvr>
                                        <p:cTn dur="1" fill="hold" id="14">
                                          <p:stCondLst>
                                            <p:cond delay="0"/>
                                          </p:stCondLst>
                                        </p:cTn>
                                        <p:tgtEl>
                                          <p:spTgt spid="35"/>
                                        </p:tgtEl>
                                        <p:attrNameLst>
                                          <p:attrName>style.visibility</p:attrName>
                                        </p:attrNameLst>
                                      </p:cBhvr>
                                      <p:to>
                                        <p:strVal val="visible"/>
                                      </p:to>
                                    </p:set>
                                    <p:anim calcmode="lin" valueType="num">
                                      <p:cBhvr>
                                        <p:cTn dur="1400" fill="hold" id="15"/>
                                        <p:tgtEl>
                                          <p:spTgt spid="35"/>
                                        </p:tgtEl>
                                        <p:attrNameLst>
                                          <p:attrName>ppt_x</p:attrName>
                                        </p:attrNameLst>
                                      </p:cBhvr>
                                      <p:tavLst>
                                        <p:tav tm="0">
                                          <p:val>
                                            <p:strVal val="1+#ppt_w/2"/>
                                          </p:val>
                                        </p:tav>
                                        <p:tav tm="100000">
                                          <p:val>
                                            <p:strVal val="#ppt_x"/>
                                          </p:val>
                                        </p:tav>
                                      </p:tavLst>
                                    </p:anim>
                                    <p:anim calcmode="lin" valueType="num">
                                      <p:cBhvr>
                                        <p:cTn dur="1400" fill="hold" id="16"/>
                                        <p:tgtEl>
                                          <p:spTgt spid="35"/>
                                        </p:tgtEl>
                                        <p:attrNameLst>
                                          <p:attrName>ppt_y</p:attrName>
                                        </p:attrNameLst>
                                      </p:cBhvr>
                                      <p:tavLst>
                                        <p:tav tm="0">
                                          <p:val>
                                            <p:strVal val="0-#ppt_h/2"/>
                                          </p:val>
                                        </p:tav>
                                        <p:tav tm="100000">
                                          <p:val>
                                            <p:strVal val="#ppt_y"/>
                                          </p:val>
                                        </p:tav>
                                      </p:tavLst>
                                    </p:anim>
                                  </p:childTnLst>
                                </p:cTn>
                              </p:par>
                              <p:par>
                                <p:cTn accel="61000" fill="hold" id="17" nodeType="withEffect" presetClass="entr" presetID="2" presetSubtype="3">
                                  <p:stCondLst>
                                    <p:cond delay="0"/>
                                  </p:stCondLst>
                                  <p:childTnLst>
                                    <p:set>
                                      <p:cBhvr>
                                        <p:cTn dur="1" fill="hold" id="18">
                                          <p:stCondLst>
                                            <p:cond delay="0"/>
                                          </p:stCondLst>
                                        </p:cTn>
                                        <p:tgtEl>
                                          <p:spTgt spid="45"/>
                                        </p:tgtEl>
                                        <p:attrNameLst>
                                          <p:attrName>style.visibility</p:attrName>
                                        </p:attrNameLst>
                                      </p:cBhvr>
                                      <p:to>
                                        <p:strVal val="visible"/>
                                      </p:to>
                                    </p:set>
                                    <p:anim calcmode="lin" valueType="num">
                                      <p:cBhvr>
                                        <p:cTn dur="1400" fill="hold" id="19"/>
                                        <p:tgtEl>
                                          <p:spTgt spid="45"/>
                                        </p:tgtEl>
                                        <p:attrNameLst>
                                          <p:attrName>ppt_x</p:attrName>
                                        </p:attrNameLst>
                                      </p:cBhvr>
                                      <p:tavLst>
                                        <p:tav tm="0">
                                          <p:val>
                                            <p:strVal val="1+#ppt_w/2"/>
                                          </p:val>
                                        </p:tav>
                                        <p:tav tm="100000">
                                          <p:val>
                                            <p:strVal val="#ppt_x"/>
                                          </p:val>
                                        </p:tav>
                                      </p:tavLst>
                                    </p:anim>
                                    <p:anim calcmode="lin" valueType="num">
                                      <p:cBhvr>
                                        <p:cTn dur="1400" fill="hold" id="20"/>
                                        <p:tgtEl>
                                          <p:spTgt spid="45"/>
                                        </p:tgtEl>
                                        <p:attrNameLst>
                                          <p:attrName>ppt_y</p:attrName>
                                        </p:attrNameLst>
                                      </p:cBhvr>
                                      <p:tavLst>
                                        <p:tav tm="0">
                                          <p:val>
                                            <p:strVal val="0-#ppt_h/2"/>
                                          </p:val>
                                        </p:tav>
                                        <p:tav tm="100000">
                                          <p:val>
                                            <p:strVal val="#ppt_y"/>
                                          </p:val>
                                        </p:tav>
                                      </p:tavLst>
                                    </p:anim>
                                  </p:childTnLst>
                                </p:cTn>
                              </p:par>
                              <p:par>
                                <p:cTn accel="61000" fill="hold" id="21" nodeType="withEffect" presetClass="entr" presetID="2" presetSubtype="12">
                                  <p:stCondLst>
                                    <p:cond delay="0"/>
                                  </p:stCondLst>
                                  <p:childTnLst>
                                    <p:set>
                                      <p:cBhvr>
                                        <p:cTn dur="1" fill="hold" id="22">
                                          <p:stCondLst>
                                            <p:cond delay="0"/>
                                          </p:stCondLst>
                                        </p:cTn>
                                        <p:tgtEl>
                                          <p:spTgt spid="50"/>
                                        </p:tgtEl>
                                        <p:attrNameLst>
                                          <p:attrName>style.visibility</p:attrName>
                                        </p:attrNameLst>
                                      </p:cBhvr>
                                      <p:to>
                                        <p:strVal val="visible"/>
                                      </p:to>
                                    </p:set>
                                    <p:anim calcmode="lin" valueType="num">
                                      <p:cBhvr>
                                        <p:cTn dur="1400" fill="hold" id="23"/>
                                        <p:tgtEl>
                                          <p:spTgt spid="50"/>
                                        </p:tgtEl>
                                        <p:attrNameLst>
                                          <p:attrName>ppt_x</p:attrName>
                                        </p:attrNameLst>
                                      </p:cBhvr>
                                      <p:tavLst>
                                        <p:tav tm="0">
                                          <p:val>
                                            <p:strVal val="0-#ppt_w/2"/>
                                          </p:val>
                                        </p:tav>
                                        <p:tav tm="100000">
                                          <p:val>
                                            <p:strVal val="#ppt_x"/>
                                          </p:val>
                                        </p:tav>
                                      </p:tavLst>
                                    </p:anim>
                                    <p:anim calcmode="lin" valueType="num">
                                      <p:cBhvr>
                                        <p:cTn dur="1400" fill="hold" id="24"/>
                                        <p:tgtEl>
                                          <p:spTgt spid="50"/>
                                        </p:tgtEl>
                                        <p:attrNameLst>
                                          <p:attrName>ppt_y</p:attrName>
                                        </p:attrNameLst>
                                      </p:cBhvr>
                                      <p:tavLst>
                                        <p:tav tm="0">
                                          <p:val>
                                            <p:strVal val="1+#ppt_h/2"/>
                                          </p:val>
                                        </p:tav>
                                        <p:tav tm="100000">
                                          <p:val>
                                            <p:strVal val="#ppt_y"/>
                                          </p:val>
                                        </p:tav>
                                      </p:tavLst>
                                    </p:anim>
                                  </p:childTnLst>
                                </p:cTn>
                              </p:par>
                              <p:par>
                                <p:cTn accel="61000" fill="hold" id="25" nodeType="withEffect" presetClass="entr" presetID="2" presetSubtype="3">
                                  <p:stCondLst>
                                    <p:cond delay="0"/>
                                  </p:stCondLst>
                                  <p:childTnLst>
                                    <p:set>
                                      <p:cBhvr>
                                        <p:cTn dur="1" fill="hold" id="26">
                                          <p:stCondLst>
                                            <p:cond delay="0"/>
                                          </p:stCondLst>
                                        </p:cTn>
                                        <p:tgtEl>
                                          <p:spTgt spid="55"/>
                                        </p:tgtEl>
                                        <p:attrNameLst>
                                          <p:attrName>style.visibility</p:attrName>
                                        </p:attrNameLst>
                                      </p:cBhvr>
                                      <p:to>
                                        <p:strVal val="visible"/>
                                      </p:to>
                                    </p:set>
                                    <p:anim calcmode="lin" valueType="num">
                                      <p:cBhvr>
                                        <p:cTn dur="1400" fill="hold" id="27"/>
                                        <p:tgtEl>
                                          <p:spTgt spid="55"/>
                                        </p:tgtEl>
                                        <p:attrNameLst>
                                          <p:attrName>ppt_x</p:attrName>
                                        </p:attrNameLst>
                                      </p:cBhvr>
                                      <p:tavLst>
                                        <p:tav tm="0">
                                          <p:val>
                                            <p:strVal val="1+#ppt_w/2"/>
                                          </p:val>
                                        </p:tav>
                                        <p:tav tm="100000">
                                          <p:val>
                                            <p:strVal val="#ppt_x"/>
                                          </p:val>
                                        </p:tav>
                                      </p:tavLst>
                                    </p:anim>
                                    <p:anim calcmode="lin" valueType="num">
                                      <p:cBhvr>
                                        <p:cTn dur="1400" fill="hold" id="28"/>
                                        <p:tgtEl>
                                          <p:spTgt spid="55"/>
                                        </p:tgtEl>
                                        <p:attrNameLst>
                                          <p:attrName>ppt_y</p:attrName>
                                        </p:attrNameLst>
                                      </p:cBhvr>
                                      <p:tavLst>
                                        <p:tav tm="0">
                                          <p:val>
                                            <p:strVal val="0-#ppt_h/2"/>
                                          </p:val>
                                        </p:tav>
                                        <p:tav tm="100000">
                                          <p:val>
                                            <p:strVal val="#ppt_y"/>
                                          </p:val>
                                        </p:tav>
                                      </p:tavLst>
                                    </p:anim>
                                  </p:childTnLst>
                                </p:cTn>
                              </p:par>
                              <p:par>
                                <p:cTn accel="61000" fill="hold" id="29" nodeType="withEffect" presetClass="entr" presetID="2" presetSubtype="12">
                                  <p:stCondLst>
                                    <p:cond delay="0"/>
                                  </p:stCondLst>
                                  <p:childTnLst>
                                    <p:set>
                                      <p:cBhvr>
                                        <p:cTn dur="1" fill="hold" id="30">
                                          <p:stCondLst>
                                            <p:cond delay="0"/>
                                          </p:stCondLst>
                                        </p:cTn>
                                        <p:tgtEl>
                                          <p:spTgt spid="40"/>
                                        </p:tgtEl>
                                        <p:attrNameLst>
                                          <p:attrName>style.visibility</p:attrName>
                                        </p:attrNameLst>
                                      </p:cBhvr>
                                      <p:to>
                                        <p:strVal val="visible"/>
                                      </p:to>
                                    </p:set>
                                    <p:anim calcmode="lin" valueType="num">
                                      <p:cBhvr>
                                        <p:cTn dur="1400" fill="hold" id="31"/>
                                        <p:tgtEl>
                                          <p:spTgt spid="40"/>
                                        </p:tgtEl>
                                        <p:attrNameLst>
                                          <p:attrName>ppt_x</p:attrName>
                                        </p:attrNameLst>
                                      </p:cBhvr>
                                      <p:tavLst>
                                        <p:tav tm="0">
                                          <p:val>
                                            <p:strVal val="0-#ppt_w/2"/>
                                          </p:val>
                                        </p:tav>
                                        <p:tav tm="100000">
                                          <p:val>
                                            <p:strVal val="#ppt_x"/>
                                          </p:val>
                                        </p:tav>
                                      </p:tavLst>
                                    </p:anim>
                                    <p:anim calcmode="lin" valueType="num">
                                      <p:cBhvr>
                                        <p:cTn dur="1400" fill="hold" id="32"/>
                                        <p:tgtEl>
                                          <p:spTgt spid="40"/>
                                        </p:tgtEl>
                                        <p:attrNameLst>
                                          <p:attrName>ppt_y</p:attrName>
                                        </p:attrNameLst>
                                      </p:cBhvr>
                                      <p:tavLst>
                                        <p:tav tm="0">
                                          <p:val>
                                            <p:strVal val="1+#ppt_h/2"/>
                                          </p:val>
                                        </p:tav>
                                        <p:tav tm="100000">
                                          <p:val>
                                            <p:strVal val="#ppt_y"/>
                                          </p:val>
                                        </p:tav>
                                      </p:tavLst>
                                    </p:anim>
                                  </p:childTnLst>
                                </p:cTn>
                              </p:par>
                            </p:childTnLst>
                          </p:cTn>
                        </p:par>
                        <p:par>
                          <p:cTn fill="hold" id="33" nodeType="afterGroup">
                            <p:stCondLst>
                              <p:cond delay="1900"/>
                            </p:stCondLst>
                            <p:childTnLst>
                              <p:par>
                                <p:cTn fill="hold" id="34" nodeType="afterEffect" presetClass="entr" presetID="31" presetSubtype="0">
                                  <p:stCondLst>
                                    <p:cond delay="0"/>
                                  </p:stCondLst>
                                  <p:childTnLst>
                                    <p:set>
                                      <p:cBhvr>
                                        <p:cTn dur="1" fill="hold" id="35">
                                          <p:stCondLst>
                                            <p:cond delay="0"/>
                                          </p:stCondLst>
                                        </p:cTn>
                                        <p:tgtEl>
                                          <p:spTgt spid="60"/>
                                        </p:tgtEl>
                                        <p:attrNameLst>
                                          <p:attrName>style.visibility</p:attrName>
                                        </p:attrNameLst>
                                      </p:cBhvr>
                                      <p:to>
                                        <p:strVal val="visible"/>
                                      </p:to>
                                    </p:set>
                                    <p:anim calcmode="lin" valueType="num">
                                      <p:cBhvr>
                                        <p:cTn dur="500" fill="hold" id="36"/>
                                        <p:tgtEl>
                                          <p:spTgt spid="60"/>
                                        </p:tgtEl>
                                        <p:attrNameLst>
                                          <p:attrName>ppt_w</p:attrName>
                                        </p:attrNameLst>
                                      </p:cBhvr>
                                      <p:tavLst>
                                        <p:tav tm="0">
                                          <p:val>
                                            <p:fltVal val="0"/>
                                          </p:val>
                                        </p:tav>
                                        <p:tav tm="100000">
                                          <p:val>
                                            <p:strVal val="#ppt_w"/>
                                          </p:val>
                                        </p:tav>
                                      </p:tavLst>
                                    </p:anim>
                                    <p:anim calcmode="lin" valueType="num">
                                      <p:cBhvr>
                                        <p:cTn dur="500" fill="hold" id="37"/>
                                        <p:tgtEl>
                                          <p:spTgt spid="60"/>
                                        </p:tgtEl>
                                        <p:attrNameLst>
                                          <p:attrName>ppt_h</p:attrName>
                                        </p:attrNameLst>
                                      </p:cBhvr>
                                      <p:tavLst>
                                        <p:tav tm="0">
                                          <p:val>
                                            <p:fltVal val="0"/>
                                          </p:val>
                                        </p:tav>
                                        <p:tav tm="100000">
                                          <p:val>
                                            <p:strVal val="#ppt_h"/>
                                          </p:val>
                                        </p:tav>
                                      </p:tavLst>
                                    </p:anim>
                                    <p:anim calcmode="lin" valueType="num">
                                      <p:cBhvr>
                                        <p:cTn dur="500" fill="hold" id="38"/>
                                        <p:tgtEl>
                                          <p:spTgt spid="60"/>
                                        </p:tgtEl>
                                        <p:attrNameLst>
                                          <p:attrName>style.rotation</p:attrName>
                                        </p:attrNameLst>
                                      </p:cBhvr>
                                      <p:tavLst>
                                        <p:tav tm="0">
                                          <p:val>
                                            <p:fltVal val="90"/>
                                          </p:val>
                                        </p:tav>
                                        <p:tav tm="100000">
                                          <p:val>
                                            <p:fltVal val="0"/>
                                          </p:val>
                                        </p:tav>
                                      </p:tavLst>
                                    </p:anim>
                                    <p:animEffect filter="fade" transition="in">
                                      <p:cBhvr>
                                        <p:cTn dur="500" id="39"/>
                                        <p:tgtEl>
                                          <p:spTgt spid="60"/>
                                        </p:tgtEl>
                                      </p:cBhvr>
                                    </p:animEffect>
                                  </p:childTnLst>
                                </p:cTn>
                              </p:par>
                            </p:childTnLst>
                          </p:cTn>
                        </p:par>
                        <p:par>
                          <p:cTn fill="hold" id="40" nodeType="afterGroup">
                            <p:stCondLst>
                              <p:cond delay="2400"/>
                            </p:stCondLst>
                            <p:childTnLst>
                              <p:par>
                                <p:cTn fill="hold" grpId="0" id="41" nodeType="afterEffect" presetClass="entr" presetID="22" presetSubtype="8">
                                  <p:stCondLst>
                                    <p:cond delay="0"/>
                                  </p:stCondLst>
                                  <p:childTnLst>
                                    <p:set>
                                      <p:cBhvr>
                                        <p:cTn dur="1" fill="hold" id="42">
                                          <p:stCondLst>
                                            <p:cond delay="0"/>
                                          </p:stCondLst>
                                        </p:cTn>
                                        <p:tgtEl>
                                          <p:spTgt spid="64"/>
                                        </p:tgtEl>
                                        <p:attrNameLst>
                                          <p:attrName>style.visibility</p:attrName>
                                        </p:attrNameLst>
                                      </p:cBhvr>
                                      <p:to>
                                        <p:strVal val="visible"/>
                                      </p:to>
                                    </p:set>
                                    <p:animEffect filter="wipe(left)" transition="in">
                                      <p:cBhvr>
                                        <p:cTn dur="500" id="43"/>
                                        <p:tgtEl>
                                          <p:spTgt spid="64"/>
                                        </p:tgtEl>
                                      </p:cBhvr>
                                    </p:animEffect>
                                  </p:childTnLst>
                                </p:cTn>
                              </p:par>
                              <p:par>
                                <p:cTn fill="hold" grpId="0" id="44" nodeType="withEffect" presetClass="entr" presetID="22" presetSubtype="2">
                                  <p:stCondLst>
                                    <p:cond delay="0"/>
                                  </p:stCondLst>
                                  <p:childTnLst>
                                    <p:set>
                                      <p:cBhvr>
                                        <p:cTn dur="1" fill="hold" id="45">
                                          <p:stCondLst>
                                            <p:cond delay="0"/>
                                          </p:stCondLst>
                                        </p:cTn>
                                        <p:tgtEl>
                                          <p:spTgt spid="65"/>
                                        </p:tgtEl>
                                        <p:attrNameLst>
                                          <p:attrName>style.visibility</p:attrName>
                                        </p:attrNameLst>
                                      </p:cBhvr>
                                      <p:to>
                                        <p:strVal val="visible"/>
                                      </p:to>
                                    </p:set>
                                    <p:animEffect filter="wipe(right)" transition="in">
                                      <p:cBhvr>
                                        <p:cTn dur="750" id="46"/>
                                        <p:tgtEl>
                                          <p:spTgt spid="65"/>
                                        </p:tgtEl>
                                      </p:cBhvr>
                                    </p:animEffect>
                                  </p:childTnLst>
                                </p:cTn>
                              </p:par>
                            </p:childTnLst>
                          </p:cTn>
                        </p:par>
                        <p:par>
                          <p:cTn fill="hold" id="47" nodeType="afterGroup">
                            <p:stCondLst>
                              <p:cond delay="3150"/>
                            </p:stCondLst>
                            <p:childTnLst>
                              <p:par>
                                <p:cTn fill="hold" grpId="0" id="48" nodeType="afterEffect" presetClass="entr" presetID="31" presetSubtype="0">
                                  <p:stCondLst>
                                    <p:cond delay="0"/>
                                  </p:stCondLst>
                                  <p:childTnLst>
                                    <p:set>
                                      <p:cBhvr>
                                        <p:cTn dur="1" fill="hold" id="49">
                                          <p:stCondLst>
                                            <p:cond delay="0"/>
                                          </p:stCondLst>
                                        </p:cTn>
                                        <p:tgtEl>
                                          <p:spTgt spid="68"/>
                                        </p:tgtEl>
                                        <p:attrNameLst>
                                          <p:attrName>style.visibility</p:attrName>
                                        </p:attrNameLst>
                                      </p:cBhvr>
                                      <p:to>
                                        <p:strVal val="visible"/>
                                      </p:to>
                                    </p:set>
                                    <p:anim calcmode="lin" valueType="num">
                                      <p:cBhvr>
                                        <p:cTn dur="500" fill="hold" id="50"/>
                                        <p:tgtEl>
                                          <p:spTgt spid="68"/>
                                        </p:tgtEl>
                                        <p:attrNameLst>
                                          <p:attrName>ppt_w</p:attrName>
                                        </p:attrNameLst>
                                      </p:cBhvr>
                                      <p:tavLst>
                                        <p:tav tm="0">
                                          <p:val>
                                            <p:fltVal val="0"/>
                                          </p:val>
                                        </p:tav>
                                        <p:tav tm="100000">
                                          <p:val>
                                            <p:strVal val="#ppt_w"/>
                                          </p:val>
                                        </p:tav>
                                      </p:tavLst>
                                    </p:anim>
                                    <p:anim calcmode="lin" valueType="num">
                                      <p:cBhvr>
                                        <p:cTn dur="500" fill="hold" id="51"/>
                                        <p:tgtEl>
                                          <p:spTgt spid="68"/>
                                        </p:tgtEl>
                                        <p:attrNameLst>
                                          <p:attrName>ppt_h</p:attrName>
                                        </p:attrNameLst>
                                      </p:cBhvr>
                                      <p:tavLst>
                                        <p:tav tm="0">
                                          <p:val>
                                            <p:fltVal val="0"/>
                                          </p:val>
                                        </p:tav>
                                        <p:tav tm="100000">
                                          <p:val>
                                            <p:strVal val="#ppt_h"/>
                                          </p:val>
                                        </p:tav>
                                      </p:tavLst>
                                    </p:anim>
                                    <p:anim calcmode="lin" valueType="num">
                                      <p:cBhvr>
                                        <p:cTn dur="500" fill="hold" id="52"/>
                                        <p:tgtEl>
                                          <p:spTgt spid="68"/>
                                        </p:tgtEl>
                                        <p:attrNameLst>
                                          <p:attrName>style.rotation</p:attrName>
                                        </p:attrNameLst>
                                      </p:cBhvr>
                                      <p:tavLst>
                                        <p:tav tm="0">
                                          <p:val>
                                            <p:fltVal val="90"/>
                                          </p:val>
                                        </p:tav>
                                        <p:tav tm="100000">
                                          <p:val>
                                            <p:fltVal val="0"/>
                                          </p:val>
                                        </p:tav>
                                      </p:tavLst>
                                    </p:anim>
                                    <p:animEffect filter="fade" transition="in">
                                      <p:cBhvr>
                                        <p:cTn dur="500" id="53"/>
                                        <p:tgtEl>
                                          <p:spTgt spid="68"/>
                                        </p:tgtEl>
                                      </p:cBhvr>
                                    </p:animEffect>
                                  </p:childTnLst>
                                </p:cTn>
                              </p:par>
                            </p:childTnLst>
                          </p:cTn>
                        </p:par>
                        <p:par>
                          <p:cTn fill="hold" id="54" nodeType="afterGroup">
                            <p:stCondLst>
                              <p:cond delay="3650"/>
                            </p:stCondLst>
                            <p:childTnLst>
                              <p:par>
                                <p:cTn fill="hold" grpId="0" id="55" nodeType="afterEffect" presetClass="entr" presetID="22" presetSubtype="8">
                                  <p:stCondLst>
                                    <p:cond delay="0"/>
                                  </p:stCondLst>
                                  <p:childTnLst>
                                    <p:set>
                                      <p:cBhvr>
                                        <p:cTn dur="1" fill="hold" id="56">
                                          <p:stCondLst>
                                            <p:cond delay="0"/>
                                          </p:stCondLst>
                                        </p:cTn>
                                        <p:tgtEl>
                                          <p:spTgt spid="66"/>
                                        </p:tgtEl>
                                        <p:attrNameLst>
                                          <p:attrName>style.visibility</p:attrName>
                                        </p:attrNameLst>
                                      </p:cBhvr>
                                      <p:to>
                                        <p:strVal val="visible"/>
                                      </p:to>
                                    </p:set>
                                    <p:animEffect filter="wipe(left)" transition="in">
                                      <p:cBhvr>
                                        <p:cTn dur="500" id="57"/>
                                        <p:tgtEl>
                                          <p:spTgt spid="66"/>
                                        </p:tgtEl>
                                      </p:cBhvr>
                                    </p:animEffect>
                                  </p:childTnLst>
                                </p:cTn>
                              </p:par>
                              <p:par>
                                <p:cTn fill="hold" grpId="0" id="58" nodeType="withEffect" presetClass="entr" presetID="22" presetSubtype="2">
                                  <p:stCondLst>
                                    <p:cond delay="0"/>
                                  </p:stCondLst>
                                  <p:childTnLst>
                                    <p:set>
                                      <p:cBhvr>
                                        <p:cTn dur="1" fill="hold" id="59">
                                          <p:stCondLst>
                                            <p:cond delay="0"/>
                                          </p:stCondLst>
                                        </p:cTn>
                                        <p:tgtEl>
                                          <p:spTgt spid="67"/>
                                        </p:tgtEl>
                                        <p:attrNameLst>
                                          <p:attrName>style.visibility</p:attrName>
                                        </p:attrNameLst>
                                      </p:cBhvr>
                                      <p:to>
                                        <p:strVal val="visible"/>
                                      </p:to>
                                    </p:set>
                                    <p:animEffect filter="wipe(right)" transition="in">
                                      <p:cBhvr>
                                        <p:cTn dur="750" id="60"/>
                                        <p:tgtEl>
                                          <p:spTgt spid="67"/>
                                        </p:tgtEl>
                                      </p:cBhvr>
                                    </p:animEffect>
                                  </p:childTnLst>
                                </p:cTn>
                              </p:par>
                            </p:childTnLst>
                          </p:cTn>
                        </p:par>
                        <p:par>
                          <p:cTn fill="hold" id="61" nodeType="afterGroup">
                            <p:stCondLst>
                              <p:cond delay="4400"/>
                            </p:stCondLst>
                            <p:childTnLst>
                              <p:par>
                                <p:cTn fill="hold" id="62" nodeType="afterEffect" presetClass="entr" presetID="31" presetSubtype="0">
                                  <p:stCondLst>
                                    <p:cond delay="0"/>
                                  </p:stCondLst>
                                  <p:childTnLst>
                                    <p:set>
                                      <p:cBhvr>
                                        <p:cTn dur="1" fill="hold" id="63">
                                          <p:stCondLst>
                                            <p:cond delay="0"/>
                                          </p:stCondLst>
                                        </p:cTn>
                                        <p:tgtEl>
                                          <p:spTgt spid="71"/>
                                        </p:tgtEl>
                                        <p:attrNameLst>
                                          <p:attrName>style.visibility</p:attrName>
                                        </p:attrNameLst>
                                      </p:cBhvr>
                                      <p:to>
                                        <p:strVal val="visible"/>
                                      </p:to>
                                    </p:set>
                                    <p:anim calcmode="lin" valueType="num">
                                      <p:cBhvr>
                                        <p:cTn dur="500" fill="hold" id="64"/>
                                        <p:tgtEl>
                                          <p:spTgt spid="71"/>
                                        </p:tgtEl>
                                        <p:attrNameLst>
                                          <p:attrName>ppt_w</p:attrName>
                                        </p:attrNameLst>
                                      </p:cBhvr>
                                      <p:tavLst>
                                        <p:tav tm="0">
                                          <p:val>
                                            <p:fltVal val="0"/>
                                          </p:val>
                                        </p:tav>
                                        <p:tav tm="100000">
                                          <p:val>
                                            <p:strVal val="#ppt_w"/>
                                          </p:val>
                                        </p:tav>
                                      </p:tavLst>
                                    </p:anim>
                                    <p:anim calcmode="lin" valueType="num">
                                      <p:cBhvr>
                                        <p:cTn dur="500" fill="hold" id="65"/>
                                        <p:tgtEl>
                                          <p:spTgt spid="71"/>
                                        </p:tgtEl>
                                        <p:attrNameLst>
                                          <p:attrName>ppt_h</p:attrName>
                                        </p:attrNameLst>
                                      </p:cBhvr>
                                      <p:tavLst>
                                        <p:tav tm="0">
                                          <p:val>
                                            <p:fltVal val="0"/>
                                          </p:val>
                                        </p:tav>
                                        <p:tav tm="100000">
                                          <p:val>
                                            <p:strVal val="#ppt_h"/>
                                          </p:val>
                                        </p:tav>
                                      </p:tavLst>
                                    </p:anim>
                                    <p:anim calcmode="lin" valueType="num">
                                      <p:cBhvr>
                                        <p:cTn dur="500" fill="hold" id="66"/>
                                        <p:tgtEl>
                                          <p:spTgt spid="71"/>
                                        </p:tgtEl>
                                        <p:attrNameLst>
                                          <p:attrName>style.rotation</p:attrName>
                                        </p:attrNameLst>
                                      </p:cBhvr>
                                      <p:tavLst>
                                        <p:tav tm="0">
                                          <p:val>
                                            <p:fltVal val="90"/>
                                          </p:val>
                                        </p:tav>
                                        <p:tav tm="100000">
                                          <p:val>
                                            <p:fltVal val="0"/>
                                          </p:val>
                                        </p:tav>
                                      </p:tavLst>
                                    </p:anim>
                                    <p:animEffect filter="fade" transition="in">
                                      <p:cBhvr>
                                        <p:cTn dur="500" id="67"/>
                                        <p:tgtEl>
                                          <p:spTgt spid="71"/>
                                        </p:tgtEl>
                                      </p:cBhvr>
                                    </p:animEffect>
                                  </p:childTnLst>
                                </p:cTn>
                              </p:par>
                            </p:childTnLst>
                          </p:cTn>
                        </p:par>
                        <p:par>
                          <p:cTn fill="hold" id="68" nodeType="afterGroup">
                            <p:stCondLst>
                              <p:cond delay="4900"/>
                            </p:stCondLst>
                            <p:childTnLst>
                              <p:par>
                                <p:cTn fill="hold" grpId="0" id="69" nodeType="afterEffect" presetClass="entr" presetID="22" presetSubtype="8">
                                  <p:stCondLst>
                                    <p:cond delay="0"/>
                                  </p:stCondLst>
                                  <p:childTnLst>
                                    <p:set>
                                      <p:cBhvr>
                                        <p:cTn dur="1" fill="hold" id="70">
                                          <p:stCondLst>
                                            <p:cond delay="0"/>
                                          </p:stCondLst>
                                        </p:cTn>
                                        <p:tgtEl>
                                          <p:spTgt spid="69"/>
                                        </p:tgtEl>
                                        <p:attrNameLst>
                                          <p:attrName>style.visibility</p:attrName>
                                        </p:attrNameLst>
                                      </p:cBhvr>
                                      <p:to>
                                        <p:strVal val="visible"/>
                                      </p:to>
                                    </p:set>
                                    <p:animEffect filter="wipe(left)" transition="in">
                                      <p:cBhvr>
                                        <p:cTn dur="500" id="71"/>
                                        <p:tgtEl>
                                          <p:spTgt spid="69"/>
                                        </p:tgtEl>
                                      </p:cBhvr>
                                    </p:animEffect>
                                  </p:childTnLst>
                                </p:cTn>
                              </p:par>
                              <p:par>
                                <p:cTn fill="hold" grpId="0" id="72" nodeType="withEffect" presetClass="entr" presetID="22" presetSubtype="2">
                                  <p:stCondLst>
                                    <p:cond delay="0"/>
                                  </p:stCondLst>
                                  <p:childTnLst>
                                    <p:set>
                                      <p:cBhvr>
                                        <p:cTn dur="1" fill="hold" id="73">
                                          <p:stCondLst>
                                            <p:cond delay="0"/>
                                          </p:stCondLst>
                                        </p:cTn>
                                        <p:tgtEl>
                                          <p:spTgt spid="70"/>
                                        </p:tgtEl>
                                        <p:attrNameLst>
                                          <p:attrName>style.visibility</p:attrName>
                                        </p:attrNameLst>
                                      </p:cBhvr>
                                      <p:to>
                                        <p:strVal val="visible"/>
                                      </p:to>
                                    </p:set>
                                    <p:animEffect filter="wipe(right)" transition="in">
                                      <p:cBhvr>
                                        <p:cTn dur="750" id="74"/>
                                        <p:tgtEl>
                                          <p:spTgt spid="70"/>
                                        </p:tgtEl>
                                      </p:cBhvr>
                                    </p:animEffect>
                                  </p:childTnLst>
                                </p:cTn>
                              </p:par>
                            </p:childTnLst>
                          </p:cTn>
                        </p:par>
                        <p:par>
                          <p:cTn fill="hold" id="75" nodeType="afterGroup">
                            <p:stCondLst>
                              <p:cond delay="5650"/>
                            </p:stCondLst>
                            <p:childTnLst>
                              <p:par>
                                <p:cTn fill="hold" id="76" nodeType="afterEffect" presetClass="entr" presetID="31" presetSubtype="0">
                                  <p:stCondLst>
                                    <p:cond delay="0"/>
                                  </p:stCondLst>
                                  <p:childTnLst>
                                    <p:set>
                                      <p:cBhvr>
                                        <p:cTn dur="1" fill="hold" id="77">
                                          <p:stCondLst>
                                            <p:cond delay="0"/>
                                          </p:stCondLst>
                                        </p:cTn>
                                        <p:tgtEl>
                                          <p:spTgt spid="76"/>
                                        </p:tgtEl>
                                        <p:attrNameLst>
                                          <p:attrName>style.visibility</p:attrName>
                                        </p:attrNameLst>
                                      </p:cBhvr>
                                      <p:to>
                                        <p:strVal val="visible"/>
                                      </p:to>
                                    </p:set>
                                    <p:anim calcmode="lin" valueType="num">
                                      <p:cBhvr>
                                        <p:cTn dur="500" fill="hold" id="78"/>
                                        <p:tgtEl>
                                          <p:spTgt spid="76"/>
                                        </p:tgtEl>
                                        <p:attrNameLst>
                                          <p:attrName>ppt_w</p:attrName>
                                        </p:attrNameLst>
                                      </p:cBhvr>
                                      <p:tavLst>
                                        <p:tav tm="0">
                                          <p:val>
                                            <p:fltVal val="0"/>
                                          </p:val>
                                        </p:tav>
                                        <p:tav tm="100000">
                                          <p:val>
                                            <p:strVal val="#ppt_w"/>
                                          </p:val>
                                        </p:tav>
                                      </p:tavLst>
                                    </p:anim>
                                    <p:anim calcmode="lin" valueType="num">
                                      <p:cBhvr>
                                        <p:cTn dur="500" fill="hold" id="79"/>
                                        <p:tgtEl>
                                          <p:spTgt spid="76"/>
                                        </p:tgtEl>
                                        <p:attrNameLst>
                                          <p:attrName>ppt_h</p:attrName>
                                        </p:attrNameLst>
                                      </p:cBhvr>
                                      <p:tavLst>
                                        <p:tav tm="0">
                                          <p:val>
                                            <p:fltVal val="0"/>
                                          </p:val>
                                        </p:tav>
                                        <p:tav tm="100000">
                                          <p:val>
                                            <p:strVal val="#ppt_h"/>
                                          </p:val>
                                        </p:tav>
                                      </p:tavLst>
                                    </p:anim>
                                    <p:anim calcmode="lin" valueType="num">
                                      <p:cBhvr>
                                        <p:cTn dur="500" fill="hold" id="80"/>
                                        <p:tgtEl>
                                          <p:spTgt spid="76"/>
                                        </p:tgtEl>
                                        <p:attrNameLst>
                                          <p:attrName>style.rotation</p:attrName>
                                        </p:attrNameLst>
                                      </p:cBhvr>
                                      <p:tavLst>
                                        <p:tav tm="0">
                                          <p:val>
                                            <p:fltVal val="90"/>
                                          </p:val>
                                        </p:tav>
                                        <p:tav tm="100000">
                                          <p:val>
                                            <p:fltVal val="0"/>
                                          </p:val>
                                        </p:tav>
                                      </p:tavLst>
                                    </p:anim>
                                    <p:animEffect filter="fade" transition="in">
                                      <p:cBhvr>
                                        <p:cTn dur="500" id="81"/>
                                        <p:tgtEl>
                                          <p:spTgt spid="76"/>
                                        </p:tgtEl>
                                      </p:cBhvr>
                                    </p:animEffect>
                                  </p:childTnLst>
                                </p:cTn>
                              </p:par>
                            </p:childTnLst>
                          </p:cTn>
                        </p:par>
                        <p:par>
                          <p:cTn fill="hold" id="82" nodeType="afterGroup">
                            <p:stCondLst>
                              <p:cond delay="6150"/>
                            </p:stCondLst>
                            <p:childTnLst>
                              <p:par>
                                <p:cTn fill="hold" grpId="0" id="83" nodeType="afterEffect" presetClass="entr" presetID="22" presetSubtype="8">
                                  <p:stCondLst>
                                    <p:cond delay="0"/>
                                  </p:stCondLst>
                                  <p:childTnLst>
                                    <p:set>
                                      <p:cBhvr>
                                        <p:cTn dur="1" fill="hold" id="84">
                                          <p:stCondLst>
                                            <p:cond delay="0"/>
                                          </p:stCondLst>
                                        </p:cTn>
                                        <p:tgtEl>
                                          <p:spTgt spid="74"/>
                                        </p:tgtEl>
                                        <p:attrNameLst>
                                          <p:attrName>style.visibility</p:attrName>
                                        </p:attrNameLst>
                                      </p:cBhvr>
                                      <p:to>
                                        <p:strVal val="visible"/>
                                      </p:to>
                                    </p:set>
                                    <p:animEffect filter="wipe(left)" transition="in">
                                      <p:cBhvr>
                                        <p:cTn dur="500" id="85"/>
                                        <p:tgtEl>
                                          <p:spTgt spid="74"/>
                                        </p:tgtEl>
                                      </p:cBhvr>
                                    </p:animEffect>
                                  </p:childTnLst>
                                </p:cTn>
                              </p:par>
                              <p:par>
                                <p:cTn fill="hold" grpId="0" id="86" nodeType="withEffect" presetClass="entr" presetID="22" presetSubtype="2">
                                  <p:stCondLst>
                                    <p:cond delay="0"/>
                                  </p:stCondLst>
                                  <p:childTnLst>
                                    <p:set>
                                      <p:cBhvr>
                                        <p:cTn dur="1" fill="hold" id="87">
                                          <p:stCondLst>
                                            <p:cond delay="0"/>
                                          </p:stCondLst>
                                        </p:cTn>
                                        <p:tgtEl>
                                          <p:spTgt spid="75"/>
                                        </p:tgtEl>
                                        <p:attrNameLst>
                                          <p:attrName>style.visibility</p:attrName>
                                        </p:attrNameLst>
                                      </p:cBhvr>
                                      <p:to>
                                        <p:strVal val="visible"/>
                                      </p:to>
                                    </p:set>
                                    <p:animEffect filter="wipe(right)" transition="in">
                                      <p:cBhvr>
                                        <p:cTn dur="750" id="88"/>
                                        <p:tgtEl>
                                          <p:spTgt spid="75"/>
                                        </p:tgtEl>
                                      </p:cBhvr>
                                    </p:animEffect>
                                  </p:childTnLst>
                                </p:cTn>
                              </p:par>
                            </p:childTnLst>
                          </p:cTn>
                        </p:par>
                        <p:par>
                          <p:cTn fill="hold" id="89" nodeType="afterGroup">
                            <p:stCondLst>
                              <p:cond delay="6900"/>
                            </p:stCondLst>
                            <p:childTnLst>
                              <p:par>
                                <p:cTn fill="hold" id="90" nodeType="afterEffect" presetClass="entr" presetID="31" presetSubtype="0">
                                  <p:stCondLst>
                                    <p:cond delay="0"/>
                                  </p:stCondLst>
                                  <p:childTnLst>
                                    <p:set>
                                      <p:cBhvr>
                                        <p:cTn dur="1" fill="hold" id="91">
                                          <p:stCondLst>
                                            <p:cond delay="0"/>
                                          </p:stCondLst>
                                        </p:cTn>
                                        <p:tgtEl>
                                          <p:spTgt spid="90"/>
                                        </p:tgtEl>
                                        <p:attrNameLst>
                                          <p:attrName>style.visibility</p:attrName>
                                        </p:attrNameLst>
                                      </p:cBhvr>
                                      <p:to>
                                        <p:strVal val="visible"/>
                                      </p:to>
                                    </p:set>
                                    <p:anim calcmode="lin" valueType="num">
                                      <p:cBhvr>
                                        <p:cTn dur="500" fill="hold" id="92"/>
                                        <p:tgtEl>
                                          <p:spTgt spid="90"/>
                                        </p:tgtEl>
                                        <p:attrNameLst>
                                          <p:attrName>ppt_w</p:attrName>
                                        </p:attrNameLst>
                                      </p:cBhvr>
                                      <p:tavLst>
                                        <p:tav tm="0">
                                          <p:val>
                                            <p:fltVal val="0"/>
                                          </p:val>
                                        </p:tav>
                                        <p:tav tm="100000">
                                          <p:val>
                                            <p:strVal val="#ppt_w"/>
                                          </p:val>
                                        </p:tav>
                                      </p:tavLst>
                                    </p:anim>
                                    <p:anim calcmode="lin" valueType="num">
                                      <p:cBhvr>
                                        <p:cTn dur="500" fill="hold" id="93"/>
                                        <p:tgtEl>
                                          <p:spTgt spid="90"/>
                                        </p:tgtEl>
                                        <p:attrNameLst>
                                          <p:attrName>ppt_h</p:attrName>
                                        </p:attrNameLst>
                                      </p:cBhvr>
                                      <p:tavLst>
                                        <p:tav tm="0">
                                          <p:val>
                                            <p:fltVal val="0"/>
                                          </p:val>
                                        </p:tav>
                                        <p:tav tm="100000">
                                          <p:val>
                                            <p:strVal val="#ppt_h"/>
                                          </p:val>
                                        </p:tav>
                                      </p:tavLst>
                                    </p:anim>
                                    <p:anim calcmode="lin" valueType="num">
                                      <p:cBhvr>
                                        <p:cTn dur="500" fill="hold" id="94"/>
                                        <p:tgtEl>
                                          <p:spTgt spid="90"/>
                                        </p:tgtEl>
                                        <p:attrNameLst>
                                          <p:attrName>style.rotation</p:attrName>
                                        </p:attrNameLst>
                                      </p:cBhvr>
                                      <p:tavLst>
                                        <p:tav tm="0">
                                          <p:val>
                                            <p:fltVal val="90"/>
                                          </p:val>
                                        </p:tav>
                                        <p:tav tm="100000">
                                          <p:val>
                                            <p:fltVal val="0"/>
                                          </p:val>
                                        </p:tav>
                                      </p:tavLst>
                                    </p:anim>
                                    <p:animEffect filter="fade" transition="in">
                                      <p:cBhvr>
                                        <p:cTn dur="500" id="95"/>
                                        <p:tgtEl>
                                          <p:spTgt spid="90"/>
                                        </p:tgtEl>
                                      </p:cBhvr>
                                    </p:animEffect>
                                  </p:childTnLst>
                                </p:cTn>
                              </p:par>
                            </p:childTnLst>
                          </p:cTn>
                        </p:par>
                        <p:par>
                          <p:cTn fill="hold" id="96" nodeType="afterGroup">
                            <p:stCondLst>
                              <p:cond delay="7400"/>
                            </p:stCondLst>
                            <p:childTnLst>
                              <p:par>
                                <p:cTn fill="hold" grpId="0" id="97" nodeType="afterEffect" presetClass="entr" presetID="22" presetSubtype="8">
                                  <p:stCondLst>
                                    <p:cond delay="0"/>
                                  </p:stCondLst>
                                  <p:childTnLst>
                                    <p:set>
                                      <p:cBhvr>
                                        <p:cTn dur="1" fill="hold" id="98">
                                          <p:stCondLst>
                                            <p:cond delay="0"/>
                                          </p:stCondLst>
                                        </p:cTn>
                                        <p:tgtEl>
                                          <p:spTgt spid="88"/>
                                        </p:tgtEl>
                                        <p:attrNameLst>
                                          <p:attrName>style.visibility</p:attrName>
                                        </p:attrNameLst>
                                      </p:cBhvr>
                                      <p:to>
                                        <p:strVal val="visible"/>
                                      </p:to>
                                    </p:set>
                                    <p:animEffect filter="wipe(left)" transition="in">
                                      <p:cBhvr>
                                        <p:cTn dur="500" id="99"/>
                                        <p:tgtEl>
                                          <p:spTgt spid="88"/>
                                        </p:tgtEl>
                                      </p:cBhvr>
                                    </p:animEffect>
                                  </p:childTnLst>
                                </p:cTn>
                              </p:par>
                              <p:par>
                                <p:cTn fill="hold" grpId="0" id="100" nodeType="withEffect" presetClass="entr" presetID="22" presetSubtype="2">
                                  <p:stCondLst>
                                    <p:cond delay="0"/>
                                  </p:stCondLst>
                                  <p:childTnLst>
                                    <p:set>
                                      <p:cBhvr>
                                        <p:cTn dur="1" fill="hold" id="101">
                                          <p:stCondLst>
                                            <p:cond delay="0"/>
                                          </p:stCondLst>
                                        </p:cTn>
                                        <p:tgtEl>
                                          <p:spTgt spid="89"/>
                                        </p:tgtEl>
                                        <p:attrNameLst>
                                          <p:attrName>style.visibility</p:attrName>
                                        </p:attrNameLst>
                                      </p:cBhvr>
                                      <p:to>
                                        <p:strVal val="visible"/>
                                      </p:to>
                                    </p:set>
                                    <p:animEffect filter="wipe(right)" transition="in">
                                      <p:cBhvr>
                                        <p:cTn dur="750" id="102"/>
                                        <p:tgtEl>
                                          <p:spTgt spid="89"/>
                                        </p:tgtEl>
                                      </p:cBhvr>
                                    </p:animEffect>
                                  </p:childTnLst>
                                </p:cTn>
                              </p:par>
                            </p:childTnLst>
                          </p:cTn>
                        </p:par>
                        <p:par>
                          <p:cTn fill="hold" id="103" nodeType="afterGroup">
                            <p:stCondLst>
                              <p:cond delay="8150"/>
                            </p:stCondLst>
                            <p:childTnLst>
                              <p:par>
                                <p:cTn fill="hold" id="104" nodeType="afterEffect" presetClass="entr" presetID="31" presetSubtype="0">
                                  <p:stCondLst>
                                    <p:cond delay="0"/>
                                  </p:stCondLst>
                                  <p:childTnLst>
                                    <p:set>
                                      <p:cBhvr>
                                        <p:cTn dur="1" fill="hold" id="105">
                                          <p:stCondLst>
                                            <p:cond delay="0"/>
                                          </p:stCondLst>
                                        </p:cTn>
                                        <p:tgtEl>
                                          <p:spTgt spid="104"/>
                                        </p:tgtEl>
                                        <p:attrNameLst>
                                          <p:attrName>style.visibility</p:attrName>
                                        </p:attrNameLst>
                                      </p:cBhvr>
                                      <p:to>
                                        <p:strVal val="visible"/>
                                      </p:to>
                                    </p:set>
                                    <p:anim calcmode="lin" valueType="num">
                                      <p:cBhvr>
                                        <p:cTn dur="500" fill="hold" id="106"/>
                                        <p:tgtEl>
                                          <p:spTgt spid="104"/>
                                        </p:tgtEl>
                                        <p:attrNameLst>
                                          <p:attrName>ppt_w</p:attrName>
                                        </p:attrNameLst>
                                      </p:cBhvr>
                                      <p:tavLst>
                                        <p:tav tm="0">
                                          <p:val>
                                            <p:fltVal val="0"/>
                                          </p:val>
                                        </p:tav>
                                        <p:tav tm="100000">
                                          <p:val>
                                            <p:strVal val="#ppt_w"/>
                                          </p:val>
                                        </p:tav>
                                      </p:tavLst>
                                    </p:anim>
                                    <p:anim calcmode="lin" valueType="num">
                                      <p:cBhvr>
                                        <p:cTn dur="500" fill="hold" id="107"/>
                                        <p:tgtEl>
                                          <p:spTgt spid="104"/>
                                        </p:tgtEl>
                                        <p:attrNameLst>
                                          <p:attrName>ppt_h</p:attrName>
                                        </p:attrNameLst>
                                      </p:cBhvr>
                                      <p:tavLst>
                                        <p:tav tm="0">
                                          <p:val>
                                            <p:fltVal val="0"/>
                                          </p:val>
                                        </p:tav>
                                        <p:tav tm="100000">
                                          <p:val>
                                            <p:strVal val="#ppt_h"/>
                                          </p:val>
                                        </p:tav>
                                      </p:tavLst>
                                    </p:anim>
                                    <p:anim calcmode="lin" valueType="num">
                                      <p:cBhvr>
                                        <p:cTn dur="500" fill="hold" id="108"/>
                                        <p:tgtEl>
                                          <p:spTgt spid="104"/>
                                        </p:tgtEl>
                                        <p:attrNameLst>
                                          <p:attrName>style.rotation</p:attrName>
                                        </p:attrNameLst>
                                      </p:cBhvr>
                                      <p:tavLst>
                                        <p:tav tm="0">
                                          <p:val>
                                            <p:fltVal val="90"/>
                                          </p:val>
                                        </p:tav>
                                        <p:tav tm="100000">
                                          <p:val>
                                            <p:fltVal val="0"/>
                                          </p:val>
                                        </p:tav>
                                      </p:tavLst>
                                    </p:anim>
                                    <p:animEffect filter="fade" transition="in">
                                      <p:cBhvr>
                                        <p:cTn dur="500" id="109"/>
                                        <p:tgtEl>
                                          <p:spTgt spid="104"/>
                                        </p:tgtEl>
                                      </p:cBhvr>
                                    </p:animEffect>
                                  </p:childTnLst>
                                </p:cTn>
                              </p:par>
                            </p:childTnLst>
                          </p:cTn>
                        </p:par>
                        <p:par>
                          <p:cTn fill="hold" id="110" nodeType="afterGroup">
                            <p:stCondLst>
                              <p:cond delay="8650"/>
                            </p:stCondLst>
                            <p:childTnLst>
                              <p:par>
                                <p:cTn fill="hold" grpId="0" id="111" nodeType="afterEffect" presetClass="entr" presetID="22" presetSubtype="8">
                                  <p:stCondLst>
                                    <p:cond delay="0"/>
                                  </p:stCondLst>
                                  <p:childTnLst>
                                    <p:set>
                                      <p:cBhvr>
                                        <p:cTn dur="1" fill="hold" id="112">
                                          <p:stCondLst>
                                            <p:cond delay="0"/>
                                          </p:stCondLst>
                                        </p:cTn>
                                        <p:tgtEl>
                                          <p:spTgt spid="102"/>
                                        </p:tgtEl>
                                        <p:attrNameLst>
                                          <p:attrName>style.visibility</p:attrName>
                                        </p:attrNameLst>
                                      </p:cBhvr>
                                      <p:to>
                                        <p:strVal val="visible"/>
                                      </p:to>
                                    </p:set>
                                    <p:animEffect filter="wipe(left)" transition="in">
                                      <p:cBhvr>
                                        <p:cTn dur="500" id="113"/>
                                        <p:tgtEl>
                                          <p:spTgt spid="102"/>
                                        </p:tgtEl>
                                      </p:cBhvr>
                                    </p:animEffect>
                                  </p:childTnLst>
                                </p:cTn>
                              </p:par>
                              <p:par>
                                <p:cTn fill="hold" grpId="0" id="114" nodeType="withEffect" presetClass="entr" presetID="22" presetSubtype="2">
                                  <p:stCondLst>
                                    <p:cond delay="0"/>
                                  </p:stCondLst>
                                  <p:childTnLst>
                                    <p:set>
                                      <p:cBhvr>
                                        <p:cTn dur="1" fill="hold" id="115">
                                          <p:stCondLst>
                                            <p:cond delay="0"/>
                                          </p:stCondLst>
                                        </p:cTn>
                                        <p:tgtEl>
                                          <p:spTgt spid="103"/>
                                        </p:tgtEl>
                                        <p:attrNameLst>
                                          <p:attrName>style.visibility</p:attrName>
                                        </p:attrNameLst>
                                      </p:cBhvr>
                                      <p:to>
                                        <p:strVal val="visible"/>
                                      </p:to>
                                    </p:set>
                                    <p:animEffect filter="wipe(right)" transition="in">
                                      <p:cBhvr>
                                        <p:cTn dur="750" id="116"/>
                                        <p:tgtEl>
                                          <p:spTgt spid="103"/>
                                        </p:tgtEl>
                                      </p:cBhvr>
                                    </p:animEffect>
                                  </p:childTnLst>
                                </p:cTn>
                              </p:par>
                            </p:childTnLst>
                          </p:cTn>
                        </p:par>
                        <p:par>
                          <p:cTn fill="hold" id="117" nodeType="afterGroup">
                            <p:stCondLst>
                              <p:cond delay="9400"/>
                            </p:stCondLst>
                            <p:childTnLst>
                              <p:par>
                                <p:cTn fill="hold" grpId="0" id="118" nodeType="afterEffect" presetClass="entr" presetID="10" presetSubtype="0">
                                  <p:stCondLst>
                                    <p:cond delay="0"/>
                                  </p:stCondLst>
                                  <p:childTnLst>
                                    <p:set>
                                      <p:cBhvr>
                                        <p:cTn dur="1" fill="hold" id="119">
                                          <p:stCondLst>
                                            <p:cond delay="0"/>
                                          </p:stCondLst>
                                        </p:cTn>
                                        <p:tgtEl>
                                          <p:spTgt spid="107"/>
                                        </p:tgtEl>
                                        <p:attrNameLst>
                                          <p:attrName>style.visibility</p:attrName>
                                        </p:attrNameLst>
                                      </p:cBhvr>
                                      <p:to>
                                        <p:strVal val="visible"/>
                                      </p:to>
                                    </p:set>
                                    <p:animEffect filter="fade" transition="in">
                                      <p:cBhvr>
                                        <p:cTn dur="500" id="120"/>
                                        <p:tgtEl>
                                          <p:spTgt spid="10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4"/>
      <p:bldP grpId="0" spid="65"/>
      <p:bldP grpId="0" spid="66"/>
      <p:bldP grpId="0" spid="67"/>
      <p:bldP grpId="0" spid="68"/>
      <p:bldP grpId="0" spid="69"/>
      <p:bldP grpId="0" spid="70"/>
      <p:bldP grpId="0" spid="74"/>
      <p:bldP grpId="0" spid="75"/>
      <p:bldP grpId="0" spid="88"/>
      <p:bldP grpId="0" spid="89"/>
      <p:bldP grpId="0" spid="102"/>
      <p:bldP grpId="0" spid="103"/>
      <p:bldP grpId="0" spid="107"/>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stretch>
            <a:fillRect/>
          </a:stretch>
        </a:blipFill>
        <a:effectLst/>
      </p:bgPr>
    </p:bg>
    <p:spTree>
      <p:nvGrpSpPr>
        <p:cNvPr id="1" name=""/>
        <p:cNvGrpSpPr/>
        <p:nvPr/>
      </p:nvGrpSpPr>
      <p:grpSpPr>
        <a:xfrm>
          <a:off x="0" y="0"/>
          <a:ext cx="0" cy="0"/>
        </a:xfrm>
      </p:grpSpPr>
      <p:sp>
        <p:nvSpPr>
          <p:cNvPr id="87" name="Text Box 18"/>
          <p:cNvSpPr txBox="1">
            <a:spLocks noChangeArrowheads="1"/>
          </p:cNvSpPr>
          <p:nvPr/>
        </p:nvSpPr>
        <p:spPr bwMode="gray">
          <a:xfrm>
            <a:off x="3840163" y="488950"/>
            <a:ext cx="4511675" cy="5996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fontAlgn="auto">
              <a:buFont charset="0" panose="020b0604020202020204" pitchFamily="34" typeface="Arial"/>
              <a:buNone/>
              <a:defRPr/>
            </a:pPr>
            <a:r>
              <a:rPr altLang="en-US" lang="zh-CN" noProof="1" smtClean="0" sz="3335">
                <a:solidFill>
                  <a:srgbClr val="333333"/>
                </a:solidFill>
                <a:latin charset="-122" panose="020b0503020204020204" pitchFamily="34" typeface="微软雅黑"/>
                <a:ea charset="-122" panose="020b0503020204020204" pitchFamily="34" typeface="微软雅黑"/>
              </a:rPr>
              <a:t>点击添加标题文字内容</a:t>
            </a: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289425" y="2101850"/>
            <a:ext cx="1801813" cy="1595438"/>
            <a:chOff x="1572165" y="1993205"/>
            <a:chExt cx="1962102" cy="1738992"/>
          </a:xfrm>
        </p:grpSpPr>
        <p:sp>
          <p:nvSpPr>
            <p:cNvPr id="5" name="Freeform 5"/>
            <p:cNvSpPr/>
            <p:nvPr/>
          </p:nvSpPr>
          <p:spPr bwMode="auto">
            <a:xfrm>
              <a:off x="1572165" y="1993205"/>
              <a:ext cx="1962102" cy="173899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31750">
              <a:gradFill flip="none" rotWithShape="1">
                <a:gsLst>
                  <a:gs pos="0">
                    <a:schemeClr val="bg1">
                      <a:lumMod val="75000"/>
                    </a:schemeClr>
                  </a:gs>
                  <a:gs pos="100000">
                    <a:schemeClr val="bg1"/>
                  </a:gs>
                </a:gsLst>
                <a:lin ang="2700000" scaled="1"/>
              </a:gradFill>
            </a:ln>
            <a:effectLst>
              <a:innerShdw blurRad="127000" dir="13500000" dist="635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1355">
                <a:solidFill>
                  <a:srgbClr val="FFFFFF"/>
                </a:solidFill>
                <a:latin typeface="+mj-ea"/>
                <a:ea typeface="+mj-ea"/>
                <a:sym charset="0" panose="020b0604020202020204" pitchFamily="34" typeface="Arial"/>
              </a:endParaRPr>
            </a:p>
          </p:txBody>
        </p:sp>
        <p:sp>
          <p:nvSpPr>
            <p:cNvPr id="6" name="Freeform 5"/>
            <p:cNvSpPr/>
            <p:nvPr/>
          </p:nvSpPr>
          <p:spPr bwMode="auto">
            <a:xfrm>
              <a:off x="1713040" y="2118061"/>
              <a:ext cx="1680353" cy="1489281"/>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algn="tl" blurRad="101600" dir="2700000" dist="50800" rotWithShape="0">
                <a:schemeClr val="accent1">
                  <a:lumMod val="50000"/>
                  <a:alpha val="64000"/>
                </a:schemeClr>
              </a:outerShdw>
            </a:effectLst>
            <a:scene3d>
              <a:camera prst="orthographicFront"/>
              <a:lightRig dir="t" rig="threePt"/>
            </a:scene3d>
            <a:sp3d prstMaterial="softEdge">
              <a:bevelT h="19050" prst="angle" w="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1355">
                <a:solidFill>
                  <a:srgbClr val="FFFFFF"/>
                </a:solidFill>
                <a:latin typeface="+mj-ea"/>
                <a:ea typeface="+mj-ea"/>
                <a:sym charset="0" panose="020b0604020202020204" pitchFamily="34" typeface="Arial"/>
              </a:endParaRPr>
            </a:p>
          </p:txBody>
        </p:sp>
      </p:grpSp>
      <p:grpSp>
        <p:nvGrpSpPr>
          <p:cNvPr id="7" name="组合 6"/>
          <p:cNvGrpSpPr/>
          <p:nvPr/>
        </p:nvGrpSpPr>
        <p:grpSpPr>
          <a:xfrm>
            <a:off x="4289425" y="3790950"/>
            <a:ext cx="1801813" cy="1597025"/>
            <a:chOff x="1572165" y="1993205"/>
            <a:chExt cx="1962102" cy="1738992"/>
          </a:xfrm>
        </p:grpSpPr>
        <p:sp>
          <p:nvSpPr>
            <p:cNvPr id="8" name="Freeform 5"/>
            <p:cNvSpPr/>
            <p:nvPr/>
          </p:nvSpPr>
          <p:spPr bwMode="auto">
            <a:xfrm>
              <a:off x="1572165" y="1993205"/>
              <a:ext cx="1962102" cy="173899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31750">
              <a:gradFill flip="none" rotWithShape="1">
                <a:gsLst>
                  <a:gs pos="0">
                    <a:schemeClr val="bg1">
                      <a:lumMod val="75000"/>
                    </a:schemeClr>
                  </a:gs>
                  <a:gs pos="100000">
                    <a:schemeClr val="bg1"/>
                  </a:gs>
                </a:gsLst>
                <a:lin ang="2700000" scaled="1"/>
              </a:gradFill>
            </a:ln>
            <a:effectLst>
              <a:innerShdw blurRad="127000" dir="13500000" dist="635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1355">
                <a:solidFill>
                  <a:srgbClr val="FFFFFF"/>
                </a:solidFill>
                <a:latin typeface="+mj-ea"/>
                <a:ea typeface="+mj-ea"/>
                <a:sym charset="0" panose="020b0604020202020204" pitchFamily="34" typeface="Arial"/>
              </a:endParaRPr>
            </a:p>
          </p:txBody>
        </p:sp>
        <p:sp>
          <p:nvSpPr>
            <p:cNvPr id="9" name="Freeform 5"/>
            <p:cNvSpPr/>
            <p:nvPr/>
          </p:nvSpPr>
          <p:spPr bwMode="auto">
            <a:xfrm>
              <a:off x="1713040" y="2118061"/>
              <a:ext cx="1680353" cy="1489281"/>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algn="tl" blurRad="101600" dir="2700000" dist="50800" rotWithShape="0">
                <a:schemeClr val="accent3">
                  <a:lumMod val="50000"/>
                  <a:alpha val="64000"/>
                </a:schemeClr>
              </a:outerShdw>
            </a:effectLst>
            <a:scene3d>
              <a:camera prst="orthographicFront"/>
              <a:lightRig dir="t" rig="threePt"/>
            </a:scene3d>
            <a:sp3d prstMaterial="softEdge">
              <a:bevelT h="19050" prst="angle" w="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1355">
                <a:solidFill>
                  <a:srgbClr val="FFFFFF"/>
                </a:solidFill>
                <a:latin typeface="+mj-ea"/>
                <a:ea typeface="+mj-ea"/>
                <a:sym charset="-122" panose="02010600030101010101" pitchFamily="2" typeface="宋体"/>
              </a:endParaRPr>
            </a:p>
          </p:txBody>
        </p:sp>
      </p:grpSp>
      <p:grpSp>
        <p:nvGrpSpPr>
          <p:cNvPr id="10" name="组合 9"/>
          <p:cNvGrpSpPr/>
          <p:nvPr/>
        </p:nvGrpSpPr>
        <p:grpSpPr>
          <a:xfrm>
            <a:off x="5764213" y="2946400"/>
            <a:ext cx="1801812" cy="1597025"/>
            <a:chOff x="1572165" y="1993205"/>
            <a:chExt cx="1962102" cy="1738992"/>
          </a:xfrm>
        </p:grpSpPr>
        <p:sp>
          <p:nvSpPr>
            <p:cNvPr id="11" name="Freeform 5"/>
            <p:cNvSpPr/>
            <p:nvPr/>
          </p:nvSpPr>
          <p:spPr bwMode="auto">
            <a:xfrm>
              <a:off x="1572165" y="1993205"/>
              <a:ext cx="1962102" cy="173899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31750">
              <a:gradFill flip="none" rotWithShape="1">
                <a:gsLst>
                  <a:gs pos="0">
                    <a:schemeClr val="bg1">
                      <a:lumMod val="75000"/>
                    </a:schemeClr>
                  </a:gs>
                  <a:gs pos="100000">
                    <a:schemeClr val="bg1"/>
                  </a:gs>
                </a:gsLst>
                <a:lin ang="2700000" scaled="1"/>
              </a:gradFill>
            </a:ln>
            <a:effectLst>
              <a:innerShdw blurRad="127000" dir="13500000" dist="635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1355">
                <a:solidFill>
                  <a:srgbClr val="FFFFFF"/>
                </a:solidFill>
                <a:latin typeface="+mj-ea"/>
                <a:ea typeface="+mj-ea"/>
                <a:sym charset="0" panose="020b0604020202020204" pitchFamily="34" typeface="Arial"/>
              </a:endParaRPr>
            </a:p>
          </p:txBody>
        </p:sp>
        <p:sp>
          <p:nvSpPr>
            <p:cNvPr id="12" name="Freeform 5"/>
            <p:cNvSpPr/>
            <p:nvPr/>
          </p:nvSpPr>
          <p:spPr bwMode="auto">
            <a:xfrm>
              <a:off x="1713040" y="2118061"/>
              <a:ext cx="1680353" cy="1489281"/>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algn="tl" blurRad="101600" dir="2700000" dist="50800" rotWithShape="0">
                <a:schemeClr val="accent2">
                  <a:lumMod val="50000"/>
                  <a:alpha val="64000"/>
                </a:schemeClr>
              </a:outerShdw>
            </a:effectLst>
            <a:scene3d>
              <a:camera prst="orthographicFront"/>
              <a:lightRig dir="t" rig="threePt"/>
            </a:scene3d>
            <a:sp3d prstMaterial="softEdge">
              <a:bevelT h="19050" prst="angle" w="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1355">
                <a:solidFill>
                  <a:srgbClr val="FFFFFF"/>
                </a:solidFill>
                <a:latin typeface="+mj-ea"/>
                <a:ea typeface="+mj-ea"/>
                <a:sym charset="0" panose="020b0604020202020204" pitchFamily="34" typeface="Arial"/>
              </a:endParaRPr>
            </a:p>
          </p:txBody>
        </p:sp>
      </p:grpSp>
      <p:grpSp>
        <p:nvGrpSpPr>
          <p:cNvPr id="13" name="组合 12"/>
          <p:cNvGrpSpPr/>
          <p:nvPr/>
        </p:nvGrpSpPr>
        <p:grpSpPr>
          <a:xfrm>
            <a:off x="4914533" y="2662680"/>
            <a:ext cx="550818" cy="473832"/>
            <a:chOff x="3787022" y="1797643"/>
            <a:chExt cx="550817" cy="473832"/>
          </a:xfrm>
          <a:solidFill>
            <a:schemeClr val="accent1"/>
          </a:solidFill>
        </p:grpSpPr>
        <p:sp>
          <p:nvSpPr>
            <p:cNvPr id="14" name="Oval 217"/>
            <p:cNvSpPr>
              <a:spLocks noChangeArrowheads="1"/>
            </p:cNvSpPr>
            <p:nvPr/>
          </p:nvSpPr>
          <p:spPr bwMode="auto">
            <a:xfrm>
              <a:off x="4007132" y="1931010"/>
              <a:ext cx="108428" cy="135536"/>
            </a:xfrm>
            <a:prstGeom prst="ellipse">
              <a:avLst/>
            </a:prstGeom>
            <a:grpFill/>
            <a:ln>
              <a:noFill/>
            </a:ln>
            <a:extLst>
              <a:ext uri="{91240B29-F687-4F45-9708-019B960494DF}">
                <a14:hiddenLine w="9525">
                  <a:solidFill>
                    <a:srgbClr val="000000"/>
                  </a:solidFill>
                  <a:round/>
                </a14:hiddenLine>
              </a:ext>
            </a:extLst>
          </p:spPr>
          <p:txBody>
            <a:bodyPr/>
            <a:lstStyle/>
            <a:p>
              <a:pPr eaLnBrk="1" fontAlgn="auto" hangingPunct="1">
                <a:buFont charset="0" panose="020b0604020202020204" pitchFamily="34" typeface="Arial"/>
                <a:buNone/>
                <a:defRPr/>
              </a:pPr>
              <a:endParaRPr altLang="en-US" lang="zh-CN" noProof="1" sz="1355">
                <a:solidFill>
                  <a:srgbClr val="000000"/>
                </a:solidFill>
                <a:latin typeface="+mj-ea"/>
                <a:ea typeface="+mj-ea"/>
              </a:endParaRPr>
            </a:p>
          </p:txBody>
        </p:sp>
        <p:sp>
          <p:nvSpPr>
            <p:cNvPr id="15" name="Freeform 218"/>
            <p:cNvSpPr/>
            <p:nvPr/>
          </p:nvSpPr>
          <p:spPr bwMode="auto">
            <a:xfrm>
              <a:off x="4079779" y="2081725"/>
              <a:ext cx="96502" cy="133367"/>
            </a:xfrm>
            <a:custGeom>
              <a:gdLst>
                <a:gd fmla="*/ 36 w 38" name="T0"/>
                <a:gd fmla="*/ 12 h 52" name="T1"/>
                <a:gd fmla="*/ 24 w 38" name="T2"/>
                <a:gd fmla="*/ 1 h 52" name="T3"/>
                <a:gd fmla="*/ 12 w 38" name="T4"/>
                <a:gd fmla="*/ 1 h 52" name="T5"/>
                <a:gd fmla="*/ 20 w 38" name="T6"/>
                <a:gd fmla="*/ 7 h 52" name="T7"/>
                <a:gd fmla="*/ 9 w 38" name="T8"/>
                <a:gd fmla="*/ 13 h 52" name="T9"/>
                <a:gd fmla="*/ 14 w 38" name="T10"/>
                <a:gd fmla="*/ 21 h 52" name="T11"/>
                <a:gd fmla="*/ 0 w 38" name="T12"/>
                <a:gd fmla="*/ 52 h 52" name="T13"/>
                <a:gd fmla="*/ 0 w 38" name="T14"/>
                <a:gd fmla="*/ 52 h 52" name="T15"/>
                <a:gd fmla="*/ 38 w 38" name="T16"/>
                <a:gd fmla="*/ 37 h 52" name="T17"/>
                <a:gd fmla="*/ 36 w 38" name="T18"/>
                <a:gd fmla="*/ 12 h 5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2" w="38">
                  <a:moveTo>
                    <a:pt x="36" y="12"/>
                  </a:moveTo>
                  <a:cubicBezTo>
                    <a:pt x="36" y="5"/>
                    <a:pt x="30" y="0"/>
                    <a:pt x="24" y="1"/>
                  </a:cubicBezTo>
                  <a:cubicBezTo>
                    <a:pt x="24" y="1"/>
                    <a:pt x="19" y="1"/>
                    <a:pt x="12" y="1"/>
                  </a:cubicBezTo>
                  <a:cubicBezTo>
                    <a:pt x="20" y="7"/>
                    <a:pt x="20" y="7"/>
                    <a:pt x="20" y="7"/>
                  </a:cubicBezTo>
                  <a:cubicBezTo>
                    <a:pt x="9" y="13"/>
                    <a:pt x="9" y="13"/>
                    <a:pt x="9" y="13"/>
                  </a:cubicBezTo>
                  <a:cubicBezTo>
                    <a:pt x="14" y="21"/>
                    <a:pt x="14" y="21"/>
                    <a:pt x="14" y="21"/>
                  </a:cubicBezTo>
                  <a:cubicBezTo>
                    <a:pt x="0" y="52"/>
                    <a:pt x="0" y="52"/>
                    <a:pt x="0" y="52"/>
                  </a:cubicBezTo>
                  <a:cubicBezTo>
                    <a:pt x="0" y="52"/>
                    <a:pt x="0" y="52"/>
                    <a:pt x="0" y="52"/>
                  </a:cubicBezTo>
                  <a:cubicBezTo>
                    <a:pt x="15" y="51"/>
                    <a:pt x="28" y="45"/>
                    <a:pt x="38" y="37"/>
                  </a:cubicBezTo>
                  <a:lnTo>
                    <a:pt x="36" y="12"/>
                  </a:ln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buFont charset="0" panose="020b0604020202020204" pitchFamily="34" typeface="Arial"/>
                <a:buNone/>
                <a:defRPr/>
              </a:pPr>
              <a:endParaRPr altLang="en-US" lang="zh-CN" noProof="1" sz="1355">
                <a:solidFill>
                  <a:srgbClr val="000000"/>
                </a:solidFill>
                <a:latin typeface="+mj-ea"/>
                <a:ea typeface="+mj-ea"/>
              </a:endParaRPr>
            </a:p>
          </p:txBody>
        </p:sp>
        <p:sp>
          <p:nvSpPr>
            <p:cNvPr id="16" name="Freeform 219"/>
            <p:cNvSpPr/>
            <p:nvPr/>
          </p:nvSpPr>
          <p:spPr bwMode="auto">
            <a:xfrm>
              <a:off x="3948581" y="2081725"/>
              <a:ext cx="95417" cy="133367"/>
            </a:xfrm>
            <a:custGeom>
              <a:gdLst>
                <a:gd fmla="*/ 23 w 37" name="T0"/>
                <a:gd fmla="*/ 21 h 52" name="T1"/>
                <a:gd fmla="*/ 28 w 37" name="T2"/>
                <a:gd fmla="*/ 13 h 52" name="T3"/>
                <a:gd fmla="*/ 17 w 37" name="T4"/>
                <a:gd fmla="*/ 7 h 52" name="T5"/>
                <a:gd fmla="*/ 25 w 37" name="T6"/>
                <a:gd fmla="*/ 0 h 52" name="T7"/>
                <a:gd fmla="*/ 15 w 37" name="T8"/>
                <a:gd fmla="*/ 1 h 52" name="T9"/>
                <a:gd fmla="*/ 15 w 37" name="T10"/>
                <a:gd fmla="*/ 1 h 52" name="T11"/>
                <a:gd fmla="*/ 2 w 37" name="T12"/>
                <a:gd fmla="*/ 12 h 52" name="T13"/>
                <a:gd fmla="*/ 0 w 37" name="T14"/>
                <a:gd fmla="*/ 37 h 52" name="T15"/>
                <a:gd fmla="*/ 37 w 37" name="T16"/>
                <a:gd fmla="*/ 52 h 52" name="T17"/>
                <a:gd fmla="*/ 37 w 37" name="T18"/>
                <a:gd fmla="*/ 52 h 52" name="T19"/>
                <a:gd fmla="*/ 23 w 37" name="T20"/>
                <a:gd fmla="*/ 21 h 5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2" w="37">
                  <a:moveTo>
                    <a:pt x="23" y="21"/>
                  </a:moveTo>
                  <a:cubicBezTo>
                    <a:pt x="28" y="13"/>
                    <a:pt x="28" y="13"/>
                    <a:pt x="28" y="13"/>
                  </a:cubicBezTo>
                  <a:cubicBezTo>
                    <a:pt x="17" y="7"/>
                    <a:pt x="17" y="7"/>
                    <a:pt x="17" y="7"/>
                  </a:cubicBezTo>
                  <a:cubicBezTo>
                    <a:pt x="25" y="0"/>
                    <a:pt x="25" y="0"/>
                    <a:pt x="25" y="0"/>
                  </a:cubicBezTo>
                  <a:cubicBezTo>
                    <a:pt x="19" y="0"/>
                    <a:pt x="15" y="0"/>
                    <a:pt x="15" y="1"/>
                  </a:cubicBezTo>
                  <a:cubicBezTo>
                    <a:pt x="15" y="1"/>
                    <a:pt x="15" y="1"/>
                    <a:pt x="15" y="1"/>
                  </a:cubicBezTo>
                  <a:cubicBezTo>
                    <a:pt x="8" y="0"/>
                    <a:pt x="3" y="5"/>
                    <a:pt x="2" y="12"/>
                  </a:cubicBezTo>
                  <a:cubicBezTo>
                    <a:pt x="0" y="37"/>
                    <a:pt x="0" y="37"/>
                    <a:pt x="0" y="37"/>
                  </a:cubicBezTo>
                  <a:cubicBezTo>
                    <a:pt x="10" y="46"/>
                    <a:pt x="23" y="51"/>
                    <a:pt x="37" y="52"/>
                  </a:cubicBezTo>
                  <a:cubicBezTo>
                    <a:pt x="37" y="52"/>
                    <a:pt x="37" y="52"/>
                    <a:pt x="37" y="52"/>
                  </a:cubicBezTo>
                  <a:lnTo>
                    <a:pt x="23" y="21"/>
                  </a:ln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buFont charset="0" panose="020b0604020202020204" pitchFamily="34" typeface="Arial"/>
                <a:buNone/>
                <a:defRPr/>
              </a:pPr>
              <a:endParaRPr altLang="en-US" lang="zh-CN" noProof="1" sz="1355">
                <a:solidFill>
                  <a:srgbClr val="000000"/>
                </a:solidFill>
                <a:latin typeface="+mj-ea"/>
                <a:ea typeface="+mj-ea"/>
              </a:endParaRPr>
            </a:p>
          </p:txBody>
        </p:sp>
        <p:sp>
          <p:nvSpPr>
            <p:cNvPr id="17" name="Freeform 220"/>
            <p:cNvSpPr/>
            <p:nvPr/>
          </p:nvSpPr>
          <p:spPr bwMode="auto">
            <a:xfrm>
              <a:off x="4043998" y="2081725"/>
              <a:ext cx="35782" cy="28191"/>
            </a:xfrm>
            <a:custGeom>
              <a:gdLst>
                <a:gd fmla="*/ 28 w 33" name="T0"/>
                <a:gd fmla="*/ 26 h 26" name="T1"/>
                <a:gd fmla="*/ 28 w 33" name="T2"/>
                <a:gd fmla="*/ 26 h 26" name="T3"/>
                <a:gd fmla="*/ 33 w 33" name="T4"/>
                <a:gd fmla="*/ 24 h 26" name="T5"/>
                <a:gd fmla="*/ 28 w 33" name="T6"/>
                <a:gd fmla="*/ 0 h 26" name="T7"/>
                <a:gd fmla="*/ 7 w 33" name="T8"/>
                <a:gd fmla="*/ 0 h 26" name="T9"/>
                <a:gd fmla="*/ 0 w 33" name="T10"/>
                <a:gd fmla="*/ 24 h 26" name="T11"/>
                <a:gd fmla="*/ 4 w 33" name="T12"/>
                <a:gd fmla="*/ 26 h 26" name="T13"/>
                <a:gd fmla="*/ 4 w 33" name="T14"/>
                <a:gd fmla="*/ 26 h 26" name="T15"/>
                <a:gd fmla="*/ 28 w 33" name="T16"/>
                <a:gd fmla="*/ 26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33">
                  <a:moveTo>
                    <a:pt x="28" y="26"/>
                  </a:moveTo>
                  <a:lnTo>
                    <a:pt x="28" y="26"/>
                  </a:lnTo>
                  <a:lnTo>
                    <a:pt x="33" y="24"/>
                  </a:lnTo>
                  <a:lnTo>
                    <a:pt x="28" y="0"/>
                  </a:lnTo>
                  <a:lnTo>
                    <a:pt x="7" y="0"/>
                  </a:lnTo>
                  <a:lnTo>
                    <a:pt x="0" y="24"/>
                  </a:lnTo>
                  <a:lnTo>
                    <a:pt x="4" y="26"/>
                  </a:lnTo>
                  <a:lnTo>
                    <a:pt x="4" y="26"/>
                  </a:lnTo>
                  <a:lnTo>
                    <a:pt x="28" y="26"/>
                  </a:ln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buFont charset="0" panose="020b0604020202020204" pitchFamily="34" typeface="Arial"/>
                <a:buNone/>
                <a:defRPr/>
              </a:pPr>
              <a:endParaRPr altLang="en-US" lang="zh-CN" noProof="1" sz="1355">
                <a:solidFill>
                  <a:srgbClr val="000000"/>
                </a:solidFill>
                <a:latin typeface="+mj-ea"/>
                <a:ea typeface="+mj-ea"/>
              </a:endParaRPr>
            </a:p>
          </p:txBody>
        </p:sp>
        <p:sp>
          <p:nvSpPr>
            <p:cNvPr id="18" name="Freeform 221"/>
            <p:cNvSpPr/>
            <p:nvPr/>
          </p:nvSpPr>
          <p:spPr bwMode="auto">
            <a:xfrm>
              <a:off x="4043998" y="2109916"/>
              <a:ext cx="35782" cy="108428"/>
            </a:xfrm>
            <a:custGeom>
              <a:gdLst>
                <a:gd fmla="*/ 12 w 14" name="T0"/>
                <a:gd fmla="*/ 0 h 42" name="T1"/>
                <a:gd fmla="*/ 12 w 14" name="T2"/>
                <a:gd fmla="*/ 0 h 42" name="T3"/>
                <a:gd fmla="*/ 2 w 14" name="T4"/>
                <a:gd fmla="*/ 0 h 42" name="T5"/>
                <a:gd fmla="*/ 2 w 14" name="T6"/>
                <a:gd fmla="*/ 0 h 42" name="T7"/>
                <a:gd fmla="*/ 0 w 14" name="T8"/>
                <a:gd fmla="*/ 41 h 42" name="T9"/>
                <a:gd fmla="*/ 0 w 14" name="T10"/>
                <a:gd fmla="*/ 41 h 42" name="T11"/>
                <a:gd fmla="*/ 7 w 14" name="T12"/>
                <a:gd fmla="*/ 42 h 42" name="T13"/>
                <a:gd fmla="*/ 14 w 14" name="T14"/>
                <a:gd fmla="*/ 41 h 42" name="T15"/>
                <a:gd fmla="*/ 14 w 14" name="T16"/>
                <a:gd fmla="*/ 41 h 42" name="T17"/>
                <a:gd fmla="*/ 12 w 14" name="T18"/>
                <a:gd fmla="*/ 0 h 4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2" w="14">
                  <a:moveTo>
                    <a:pt x="12" y="0"/>
                  </a:moveTo>
                  <a:cubicBezTo>
                    <a:pt x="12" y="0"/>
                    <a:pt x="12" y="0"/>
                    <a:pt x="12" y="0"/>
                  </a:cubicBezTo>
                  <a:cubicBezTo>
                    <a:pt x="2" y="0"/>
                    <a:pt x="2" y="0"/>
                    <a:pt x="2" y="0"/>
                  </a:cubicBezTo>
                  <a:cubicBezTo>
                    <a:pt x="2" y="0"/>
                    <a:pt x="2" y="0"/>
                    <a:pt x="2" y="0"/>
                  </a:cubicBezTo>
                  <a:cubicBezTo>
                    <a:pt x="0" y="41"/>
                    <a:pt x="0" y="41"/>
                    <a:pt x="0" y="41"/>
                  </a:cubicBezTo>
                  <a:cubicBezTo>
                    <a:pt x="0" y="41"/>
                    <a:pt x="0" y="41"/>
                    <a:pt x="0" y="41"/>
                  </a:cubicBezTo>
                  <a:cubicBezTo>
                    <a:pt x="3" y="42"/>
                    <a:pt x="5" y="42"/>
                    <a:pt x="7" y="42"/>
                  </a:cubicBezTo>
                  <a:cubicBezTo>
                    <a:pt x="10" y="42"/>
                    <a:pt x="12" y="42"/>
                    <a:pt x="14" y="41"/>
                  </a:cubicBezTo>
                  <a:cubicBezTo>
                    <a:pt x="14" y="41"/>
                    <a:pt x="14" y="41"/>
                    <a:pt x="14" y="41"/>
                  </a:cubicBezTo>
                  <a:lnTo>
                    <a:pt x="12" y="0"/>
                  </a:ln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buFont charset="0" panose="020b0604020202020204" pitchFamily="34" typeface="Arial"/>
                <a:buNone/>
                <a:defRPr/>
              </a:pPr>
              <a:endParaRPr altLang="en-US" lang="zh-CN" noProof="1" sz="1355">
                <a:solidFill>
                  <a:srgbClr val="000000"/>
                </a:solidFill>
                <a:latin typeface="+mj-ea"/>
                <a:ea typeface="+mj-ea"/>
              </a:endParaRPr>
            </a:p>
          </p:txBody>
        </p:sp>
        <p:sp>
          <p:nvSpPr>
            <p:cNvPr id="19" name="Freeform 222"/>
            <p:cNvSpPr/>
            <p:nvPr/>
          </p:nvSpPr>
          <p:spPr bwMode="auto">
            <a:xfrm>
              <a:off x="3826056" y="2032933"/>
              <a:ext cx="460821" cy="238542"/>
            </a:xfrm>
            <a:custGeom>
              <a:gdLst>
                <a:gd fmla="*/ 92 w 180" name="T0"/>
                <a:gd fmla="*/ 93 h 93" name="T1"/>
                <a:gd fmla="*/ 0 w 180" name="T2"/>
                <a:gd fmla="*/ 0 h 93" name="T3"/>
                <a:gd fmla="*/ 23 w 180" name="T4"/>
                <a:gd fmla="*/ 0 h 93" name="T5"/>
                <a:gd fmla="*/ 92 w 180" name="T6"/>
                <a:gd fmla="*/ 70 h 93" name="T7"/>
                <a:gd fmla="*/ 158 w 180" name="T8"/>
                <a:gd fmla="*/ 22 h 93" name="T9"/>
                <a:gd fmla="*/ 180 w 180" name="T10"/>
                <a:gd fmla="*/ 30 h 93" name="T11"/>
                <a:gd fmla="*/ 92 w 180" name="T12"/>
                <a:gd fmla="*/ 93 h 93" name="T13"/>
              </a:gdLst>
              <a:cxnLst>
                <a:cxn ang="0">
                  <a:pos x="T0" y="T1"/>
                </a:cxn>
                <a:cxn ang="0">
                  <a:pos x="T2" y="T3"/>
                </a:cxn>
                <a:cxn ang="0">
                  <a:pos x="T4" y="T5"/>
                </a:cxn>
                <a:cxn ang="0">
                  <a:pos x="T6" y="T7"/>
                </a:cxn>
                <a:cxn ang="0">
                  <a:pos x="T8" y="T9"/>
                </a:cxn>
                <a:cxn ang="0">
                  <a:pos x="T10" y="T11"/>
                </a:cxn>
                <a:cxn ang="0">
                  <a:pos x="T12" y="T13"/>
                </a:cxn>
              </a:cxnLst>
              <a:rect b="b" l="0" r="r" t="0"/>
              <a:pathLst>
                <a:path h="93" w="180">
                  <a:moveTo>
                    <a:pt x="92" y="93"/>
                  </a:moveTo>
                  <a:cubicBezTo>
                    <a:pt x="41" y="93"/>
                    <a:pt x="0" y="51"/>
                    <a:pt x="0" y="0"/>
                  </a:cubicBezTo>
                  <a:cubicBezTo>
                    <a:pt x="23" y="0"/>
                    <a:pt x="23" y="0"/>
                    <a:pt x="23" y="0"/>
                  </a:cubicBezTo>
                  <a:cubicBezTo>
                    <a:pt x="23" y="39"/>
                    <a:pt x="54" y="70"/>
                    <a:pt x="92" y="70"/>
                  </a:cubicBezTo>
                  <a:cubicBezTo>
                    <a:pt x="122" y="70"/>
                    <a:pt x="149" y="51"/>
                    <a:pt x="158" y="22"/>
                  </a:cubicBezTo>
                  <a:cubicBezTo>
                    <a:pt x="180" y="30"/>
                    <a:pt x="180" y="30"/>
                    <a:pt x="180" y="30"/>
                  </a:cubicBezTo>
                  <a:cubicBezTo>
                    <a:pt x="168" y="67"/>
                    <a:pt x="132" y="93"/>
                    <a:pt x="92" y="93"/>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buFont charset="0" panose="020b0604020202020204" pitchFamily="34" typeface="Arial"/>
                <a:buNone/>
                <a:defRPr/>
              </a:pPr>
              <a:endParaRPr altLang="en-US" lang="zh-CN" noProof="1" sz="1355">
                <a:solidFill>
                  <a:srgbClr val="000000"/>
                </a:solidFill>
                <a:latin typeface="+mj-ea"/>
                <a:ea typeface="+mj-ea"/>
              </a:endParaRPr>
            </a:p>
          </p:txBody>
        </p:sp>
        <p:sp>
          <p:nvSpPr>
            <p:cNvPr id="20" name="Freeform 223"/>
            <p:cNvSpPr/>
            <p:nvPr/>
          </p:nvSpPr>
          <p:spPr bwMode="auto">
            <a:xfrm>
              <a:off x="3787022" y="1979802"/>
              <a:ext cx="133367" cy="66142"/>
            </a:xfrm>
            <a:custGeom>
              <a:gdLst>
                <a:gd fmla="*/ 123 w 123" name="T0"/>
                <a:gd fmla="*/ 61 h 61" name="T1"/>
                <a:gd fmla="*/ 62 w 123" name="T2"/>
                <a:gd fmla="*/ 0 h 61" name="T3"/>
                <a:gd fmla="*/ 0 w 123" name="T4"/>
                <a:gd fmla="*/ 61 h 61" name="T5"/>
                <a:gd fmla="*/ 123 w 123" name="T6"/>
                <a:gd fmla="*/ 61 h 61" name="T7"/>
              </a:gdLst>
              <a:cxnLst>
                <a:cxn ang="0">
                  <a:pos x="T0" y="T1"/>
                </a:cxn>
                <a:cxn ang="0">
                  <a:pos x="T2" y="T3"/>
                </a:cxn>
                <a:cxn ang="0">
                  <a:pos x="T4" y="T5"/>
                </a:cxn>
                <a:cxn ang="0">
                  <a:pos x="T6" y="T7"/>
                </a:cxn>
              </a:cxnLst>
              <a:rect b="b" l="0" r="r" t="0"/>
              <a:pathLst>
                <a:path h="61" w="123">
                  <a:moveTo>
                    <a:pt x="123" y="61"/>
                  </a:moveTo>
                  <a:lnTo>
                    <a:pt x="62" y="0"/>
                  </a:lnTo>
                  <a:lnTo>
                    <a:pt x="0" y="61"/>
                  </a:lnTo>
                  <a:lnTo>
                    <a:pt x="123" y="61"/>
                  </a:ln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buFont charset="0" panose="020b0604020202020204" pitchFamily="34" typeface="Arial"/>
                <a:buNone/>
                <a:defRPr/>
              </a:pPr>
              <a:endParaRPr altLang="en-US" lang="zh-CN" noProof="1" sz="1355">
                <a:solidFill>
                  <a:srgbClr val="000000"/>
                </a:solidFill>
                <a:latin typeface="+mj-ea"/>
                <a:ea typeface="+mj-ea"/>
              </a:endParaRPr>
            </a:p>
          </p:txBody>
        </p:sp>
        <p:sp>
          <p:nvSpPr>
            <p:cNvPr id="21" name="Freeform 224"/>
            <p:cNvSpPr/>
            <p:nvPr/>
          </p:nvSpPr>
          <p:spPr bwMode="auto">
            <a:xfrm>
              <a:off x="3837984" y="1797643"/>
              <a:ext cx="461905" cy="235290"/>
            </a:xfrm>
            <a:custGeom>
              <a:gdLst>
                <a:gd fmla="*/ 180 w 180" name="T0"/>
                <a:gd fmla="*/ 92 h 92" name="T1"/>
                <a:gd fmla="*/ 157 w 180" name="T2"/>
                <a:gd fmla="*/ 92 h 92" name="T3"/>
                <a:gd fmla="*/ 88 w 180" name="T4"/>
                <a:gd fmla="*/ 23 h 92" name="T5"/>
                <a:gd fmla="*/ 21 w 180" name="T6"/>
                <a:gd fmla="*/ 70 h 92" name="T7"/>
                <a:gd fmla="*/ 0 w 180" name="T8"/>
                <a:gd fmla="*/ 63 h 92" name="T9"/>
                <a:gd fmla="*/ 88 w 180" name="T10"/>
                <a:gd fmla="*/ 0 h 92" name="T11"/>
                <a:gd fmla="*/ 180 w 180" name="T12"/>
                <a:gd fmla="*/ 92 h 92" name="T13"/>
              </a:gdLst>
              <a:cxnLst>
                <a:cxn ang="0">
                  <a:pos x="T0" y="T1"/>
                </a:cxn>
                <a:cxn ang="0">
                  <a:pos x="T2" y="T3"/>
                </a:cxn>
                <a:cxn ang="0">
                  <a:pos x="T4" y="T5"/>
                </a:cxn>
                <a:cxn ang="0">
                  <a:pos x="T6" y="T7"/>
                </a:cxn>
                <a:cxn ang="0">
                  <a:pos x="T8" y="T9"/>
                </a:cxn>
                <a:cxn ang="0">
                  <a:pos x="T10" y="T11"/>
                </a:cxn>
                <a:cxn ang="0">
                  <a:pos x="T12" y="T13"/>
                </a:cxn>
              </a:cxnLst>
              <a:rect b="b" l="0" r="r" t="0"/>
              <a:pathLst>
                <a:path h="92" w="180">
                  <a:moveTo>
                    <a:pt x="180" y="92"/>
                  </a:moveTo>
                  <a:cubicBezTo>
                    <a:pt x="157" y="92"/>
                    <a:pt x="157" y="92"/>
                    <a:pt x="157" y="92"/>
                  </a:cubicBezTo>
                  <a:cubicBezTo>
                    <a:pt x="157" y="54"/>
                    <a:pt x="126" y="23"/>
                    <a:pt x="88" y="23"/>
                  </a:cubicBezTo>
                  <a:cubicBezTo>
                    <a:pt x="57" y="23"/>
                    <a:pt x="31" y="42"/>
                    <a:pt x="21" y="70"/>
                  </a:cubicBezTo>
                  <a:cubicBezTo>
                    <a:pt x="0" y="63"/>
                    <a:pt x="0" y="63"/>
                    <a:pt x="0" y="63"/>
                  </a:cubicBezTo>
                  <a:cubicBezTo>
                    <a:pt x="12" y="25"/>
                    <a:pt x="48" y="0"/>
                    <a:pt x="88" y="0"/>
                  </a:cubicBezTo>
                  <a:cubicBezTo>
                    <a:pt x="139" y="0"/>
                    <a:pt x="180" y="41"/>
                    <a:pt x="180" y="92"/>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buFont charset="0" panose="020b0604020202020204" pitchFamily="34" typeface="Arial"/>
                <a:buNone/>
                <a:defRPr/>
              </a:pPr>
              <a:endParaRPr altLang="en-US" lang="zh-CN" noProof="1" sz="1355">
                <a:solidFill>
                  <a:srgbClr val="000000"/>
                </a:solidFill>
                <a:latin typeface="+mj-ea"/>
                <a:ea typeface="+mj-ea"/>
              </a:endParaRPr>
            </a:p>
          </p:txBody>
        </p:sp>
        <p:sp>
          <p:nvSpPr>
            <p:cNvPr id="22" name="Freeform 225"/>
            <p:cNvSpPr/>
            <p:nvPr/>
          </p:nvSpPr>
          <p:spPr bwMode="auto">
            <a:xfrm>
              <a:off x="4202303" y="2021005"/>
              <a:ext cx="135536" cy="68310"/>
            </a:xfrm>
            <a:custGeom>
              <a:gdLst>
                <a:gd fmla="*/ 0 w 125" name="T0"/>
                <a:gd fmla="*/ 0 h 63" name="T1"/>
                <a:gd fmla="*/ 64 w 125" name="T2"/>
                <a:gd fmla="*/ 63 h 63" name="T3"/>
                <a:gd fmla="*/ 125 w 125" name="T4"/>
                <a:gd fmla="*/ 0 h 63" name="T5"/>
                <a:gd fmla="*/ 0 w 125" name="T6"/>
                <a:gd fmla="*/ 0 h 63" name="T7"/>
              </a:gdLst>
              <a:cxnLst>
                <a:cxn ang="0">
                  <a:pos x="T0" y="T1"/>
                </a:cxn>
                <a:cxn ang="0">
                  <a:pos x="T2" y="T3"/>
                </a:cxn>
                <a:cxn ang="0">
                  <a:pos x="T4" y="T5"/>
                </a:cxn>
                <a:cxn ang="0">
                  <a:pos x="T6" y="T7"/>
                </a:cxn>
              </a:cxnLst>
              <a:rect b="b" l="0" r="r" t="0"/>
              <a:pathLst>
                <a:path h="62" w="125">
                  <a:moveTo>
                    <a:pt x="0" y="0"/>
                  </a:moveTo>
                  <a:lnTo>
                    <a:pt x="64" y="63"/>
                  </a:lnTo>
                  <a:lnTo>
                    <a:pt x="125" y="0"/>
                  </a:lnTo>
                  <a:lnTo>
                    <a:pt x="0" y="0"/>
                  </a:ln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buFont charset="0" panose="020b0604020202020204" pitchFamily="34" typeface="Arial"/>
                <a:buNone/>
                <a:defRPr/>
              </a:pPr>
              <a:endParaRPr altLang="en-US" lang="zh-CN" noProof="1" sz="1355">
                <a:solidFill>
                  <a:srgbClr val="000000"/>
                </a:solidFill>
                <a:latin typeface="+mj-ea"/>
                <a:ea typeface="+mj-ea"/>
              </a:endParaRPr>
            </a:p>
          </p:txBody>
        </p:sp>
      </p:grpSp>
      <p:grpSp>
        <p:nvGrpSpPr>
          <p:cNvPr id="23" name="组合 22"/>
          <p:cNvGrpSpPr/>
          <p:nvPr/>
        </p:nvGrpSpPr>
        <p:grpSpPr>
          <a:xfrm>
            <a:off x="6453429" y="3570816"/>
            <a:ext cx="535639" cy="348055"/>
            <a:chOff x="7058307" y="1859447"/>
            <a:chExt cx="535637" cy="348055"/>
          </a:xfrm>
          <a:solidFill>
            <a:schemeClr val="accent2"/>
          </a:solidFill>
        </p:grpSpPr>
        <p:sp>
          <p:nvSpPr>
            <p:cNvPr id="24" name="Rectangle 240"/>
            <p:cNvSpPr>
              <a:spLocks noChangeArrowheads="1"/>
            </p:cNvSpPr>
            <p:nvPr/>
          </p:nvSpPr>
          <p:spPr bwMode="auto">
            <a:xfrm>
              <a:off x="7112521" y="1997151"/>
              <a:ext cx="127945" cy="10843"/>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eaLnBrk="1" fontAlgn="auto" hangingPunct="1">
                <a:buFont charset="0" panose="020b0604020202020204" pitchFamily="34" typeface="Arial"/>
                <a:buNone/>
                <a:defRPr/>
              </a:pPr>
              <a:endParaRPr altLang="en-US" lang="zh-CN" noProof="1" sz="1355">
                <a:solidFill>
                  <a:srgbClr val="000000"/>
                </a:solidFill>
                <a:latin typeface="+mj-ea"/>
                <a:ea typeface="+mj-ea"/>
              </a:endParaRPr>
            </a:p>
          </p:txBody>
        </p:sp>
        <p:sp>
          <p:nvSpPr>
            <p:cNvPr id="25" name="Rectangle 241"/>
            <p:cNvSpPr>
              <a:spLocks noChangeArrowheads="1"/>
            </p:cNvSpPr>
            <p:nvPr/>
          </p:nvSpPr>
          <p:spPr bwMode="auto">
            <a:xfrm>
              <a:off x="7112521" y="2038354"/>
              <a:ext cx="202761" cy="13011"/>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eaLnBrk="1" fontAlgn="auto" hangingPunct="1">
                <a:buFont charset="0" panose="020b0604020202020204" pitchFamily="34" typeface="Arial"/>
                <a:buNone/>
                <a:defRPr/>
              </a:pPr>
              <a:endParaRPr altLang="en-US" lang="zh-CN" noProof="1" sz="1355">
                <a:solidFill>
                  <a:srgbClr val="000000"/>
                </a:solidFill>
                <a:latin typeface="+mj-ea"/>
                <a:ea typeface="+mj-ea"/>
              </a:endParaRPr>
            </a:p>
          </p:txBody>
        </p:sp>
        <p:sp>
          <p:nvSpPr>
            <p:cNvPr id="26" name="Rectangle 242"/>
            <p:cNvSpPr>
              <a:spLocks noChangeArrowheads="1"/>
            </p:cNvSpPr>
            <p:nvPr/>
          </p:nvSpPr>
          <p:spPr bwMode="auto">
            <a:xfrm>
              <a:off x="7112521" y="2079556"/>
              <a:ext cx="202761" cy="13011"/>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eaLnBrk="1" fontAlgn="auto" hangingPunct="1">
                <a:buFont charset="0" panose="020b0604020202020204" pitchFamily="34" typeface="Arial"/>
                <a:buNone/>
                <a:defRPr/>
              </a:pPr>
              <a:endParaRPr altLang="en-US" lang="zh-CN" noProof="1" sz="1355">
                <a:solidFill>
                  <a:srgbClr val="000000"/>
                </a:solidFill>
                <a:latin typeface="+mj-ea"/>
                <a:ea typeface="+mj-ea"/>
              </a:endParaRPr>
            </a:p>
          </p:txBody>
        </p:sp>
        <p:sp>
          <p:nvSpPr>
            <p:cNvPr id="27" name="Rectangle 243"/>
            <p:cNvSpPr>
              <a:spLocks noChangeArrowheads="1"/>
            </p:cNvSpPr>
            <p:nvPr/>
          </p:nvSpPr>
          <p:spPr bwMode="auto">
            <a:xfrm>
              <a:off x="7112521" y="2120759"/>
              <a:ext cx="202761" cy="13011"/>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eaLnBrk="1" fontAlgn="auto" hangingPunct="1">
                <a:buFont charset="0" panose="020b0604020202020204" pitchFamily="34" typeface="Arial"/>
                <a:buNone/>
                <a:defRPr/>
              </a:pPr>
              <a:endParaRPr altLang="en-US" lang="zh-CN" noProof="1" sz="1355">
                <a:solidFill>
                  <a:srgbClr val="000000"/>
                </a:solidFill>
                <a:latin typeface="+mj-ea"/>
                <a:ea typeface="+mj-ea"/>
              </a:endParaRPr>
            </a:p>
          </p:txBody>
        </p:sp>
        <p:sp>
          <p:nvSpPr>
            <p:cNvPr id="28" name="Freeform 244"/>
            <p:cNvSpPr/>
            <p:nvPr/>
          </p:nvSpPr>
          <p:spPr bwMode="auto">
            <a:xfrm>
              <a:off x="7428047" y="2038354"/>
              <a:ext cx="24939" cy="71563"/>
            </a:xfrm>
            <a:custGeom>
              <a:gdLst>
                <a:gd fmla="*/ 4 w 10" name="T0"/>
                <a:gd fmla="*/ 28 h 28" name="T1"/>
                <a:gd fmla="*/ 10 w 10" name="T2"/>
                <a:gd fmla="*/ 25 h 28" name="T3"/>
                <a:gd fmla="*/ 10 w 10" name="T4"/>
                <a:gd fmla="*/ 3 h 28" name="T5"/>
                <a:gd fmla="*/ 1 w 10" name="T6"/>
                <a:gd fmla="*/ 0 h 28" name="T7"/>
                <a:gd fmla="*/ 0 w 10" name="T8"/>
                <a:gd fmla="*/ 0 h 28" name="T9"/>
                <a:gd fmla="*/ 0 w 10" name="T10"/>
                <a:gd fmla="*/ 28 h 28" name="T11"/>
                <a:gd fmla="*/ 1 w 10" name="T12"/>
                <a:gd fmla="*/ 28 h 28" name="T13"/>
                <a:gd fmla="*/ 4 w 10" name="T14"/>
                <a:gd fmla="*/ 28 h 2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8" w="10">
                  <a:moveTo>
                    <a:pt x="4" y="28"/>
                  </a:moveTo>
                  <a:cubicBezTo>
                    <a:pt x="6" y="27"/>
                    <a:pt x="8" y="26"/>
                    <a:pt x="10" y="25"/>
                  </a:cubicBezTo>
                  <a:cubicBezTo>
                    <a:pt x="10" y="3"/>
                    <a:pt x="10" y="3"/>
                    <a:pt x="10" y="3"/>
                  </a:cubicBezTo>
                  <a:cubicBezTo>
                    <a:pt x="7" y="1"/>
                    <a:pt x="4" y="0"/>
                    <a:pt x="1" y="0"/>
                  </a:cubicBezTo>
                  <a:cubicBezTo>
                    <a:pt x="0" y="0"/>
                    <a:pt x="0" y="0"/>
                    <a:pt x="0" y="0"/>
                  </a:cubicBezTo>
                  <a:cubicBezTo>
                    <a:pt x="0" y="28"/>
                    <a:pt x="0" y="28"/>
                    <a:pt x="0" y="28"/>
                  </a:cubicBezTo>
                  <a:cubicBezTo>
                    <a:pt x="0" y="28"/>
                    <a:pt x="0" y="28"/>
                    <a:pt x="1" y="28"/>
                  </a:cubicBezTo>
                  <a:cubicBezTo>
                    <a:pt x="2" y="28"/>
                    <a:pt x="3" y="28"/>
                    <a:pt x="4" y="28"/>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buFont charset="0" panose="020b0604020202020204" pitchFamily="34" typeface="Arial"/>
                <a:buNone/>
                <a:defRPr/>
              </a:pPr>
              <a:endParaRPr altLang="en-US" lang="zh-CN" noProof="1" sz="1355">
                <a:solidFill>
                  <a:srgbClr val="000000"/>
                </a:solidFill>
                <a:latin typeface="+mj-ea"/>
                <a:ea typeface="+mj-ea"/>
              </a:endParaRPr>
            </a:p>
          </p:txBody>
        </p:sp>
        <p:sp>
          <p:nvSpPr>
            <p:cNvPr id="29" name="Freeform 245"/>
            <p:cNvSpPr>
              <a:spLocks noEditPoints="1"/>
            </p:cNvSpPr>
            <p:nvPr/>
          </p:nvSpPr>
          <p:spPr bwMode="auto">
            <a:xfrm>
              <a:off x="7058307" y="1859447"/>
              <a:ext cx="394679" cy="348055"/>
            </a:xfrm>
            <a:custGeom>
              <a:gdLst>
                <a:gd fmla="*/ 145 w 154" name="T0"/>
                <a:gd fmla="*/ 125 h 136" name="T1"/>
                <a:gd fmla="*/ 144 w 154" name="T2"/>
                <a:gd fmla="*/ 125 h 136" name="T3"/>
                <a:gd fmla="*/ 144 w 154" name="T4"/>
                <a:gd fmla="*/ 127 h 136" name="T5"/>
                <a:gd fmla="*/ 10 w 154" name="T6"/>
                <a:gd fmla="*/ 127 h 136" name="T7"/>
                <a:gd fmla="*/ 10 w 154" name="T8"/>
                <a:gd fmla="*/ 34 h 136" name="T9"/>
                <a:gd fmla="*/ 144 w 154" name="T10"/>
                <a:gd fmla="*/ 34 h 136" name="T11"/>
                <a:gd fmla="*/ 144 w 154" name="T12"/>
                <a:gd fmla="*/ 43 h 136" name="T13"/>
                <a:gd fmla="*/ 145 w 154" name="T14"/>
                <a:gd fmla="*/ 43 h 136" name="T15"/>
                <a:gd fmla="*/ 154 w 154" name="T16"/>
                <a:gd fmla="*/ 44 h 136" name="T17"/>
                <a:gd fmla="*/ 154 w 154" name="T18"/>
                <a:gd fmla="*/ 5 h 136" name="T19"/>
                <a:gd fmla="*/ 149 w 154" name="T20"/>
                <a:gd fmla="*/ 0 h 136" name="T21"/>
                <a:gd fmla="*/ 5 w 154" name="T22"/>
                <a:gd fmla="*/ 0 h 136" name="T23"/>
                <a:gd fmla="*/ 0 w 154" name="T24"/>
                <a:gd fmla="*/ 5 h 136" name="T25"/>
                <a:gd fmla="*/ 0 w 154" name="T26"/>
                <a:gd fmla="*/ 132 h 136" name="T27"/>
                <a:gd fmla="*/ 5 w 154" name="T28"/>
                <a:gd fmla="*/ 136 h 136" name="T29"/>
                <a:gd fmla="*/ 149 w 154" name="T30"/>
                <a:gd fmla="*/ 136 h 136" name="T31"/>
                <a:gd fmla="*/ 154 w 154" name="T32"/>
                <a:gd fmla="*/ 132 h 136" name="T33"/>
                <a:gd fmla="*/ 154 w 154" name="T34"/>
                <a:gd fmla="*/ 124 h 136" name="T35"/>
                <a:gd fmla="*/ 145 w 154" name="T36"/>
                <a:gd fmla="*/ 125 h 136" name="T37"/>
                <a:gd fmla="*/ 137 w 154" name="T38"/>
                <a:gd fmla="*/ 10 h 136" name="T39"/>
                <a:gd fmla="*/ 144 w 154" name="T40"/>
                <a:gd fmla="*/ 17 h 136" name="T41"/>
                <a:gd fmla="*/ 137 w 154" name="T42"/>
                <a:gd fmla="*/ 23 h 136" name="T43"/>
                <a:gd fmla="*/ 131 w 154" name="T44"/>
                <a:gd fmla="*/ 17 h 136" name="T45"/>
                <a:gd fmla="*/ 137 w 154" name="T46"/>
                <a:gd fmla="*/ 10 h 136" name="T47"/>
                <a:gd fmla="*/ 118 w 154" name="T48"/>
                <a:gd fmla="*/ 10 h 136" name="T49"/>
                <a:gd fmla="*/ 125 w 154" name="T50"/>
                <a:gd fmla="*/ 17 h 136" name="T51"/>
                <a:gd fmla="*/ 118 w 154" name="T52"/>
                <a:gd fmla="*/ 23 h 136" name="T53"/>
                <a:gd fmla="*/ 112 w 154" name="T54"/>
                <a:gd fmla="*/ 17 h 136" name="T55"/>
                <a:gd fmla="*/ 118 w 154" name="T56"/>
                <a:gd fmla="*/ 10 h 136" name="T57"/>
                <a:gd fmla="*/ 99 w 154" name="T58"/>
                <a:gd fmla="*/ 10 h 136" name="T59"/>
                <a:gd fmla="*/ 106 w 154" name="T60"/>
                <a:gd fmla="*/ 17 h 136" name="T61"/>
                <a:gd fmla="*/ 99 w 154" name="T62"/>
                <a:gd fmla="*/ 23 h 136" name="T63"/>
                <a:gd fmla="*/ 93 w 154" name="T64"/>
                <a:gd fmla="*/ 17 h 136" name="T65"/>
                <a:gd fmla="*/ 99 w 154" name="T66"/>
                <a:gd fmla="*/ 10 h 136"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36" w="154">
                  <a:moveTo>
                    <a:pt x="145" y="125"/>
                  </a:moveTo>
                  <a:cubicBezTo>
                    <a:pt x="144" y="125"/>
                    <a:pt x="144" y="125"/>
                    <a:pt x="144" y="125"/>
                  </a:cubicBezTo>
                  <a:cubicBezTo>
                    <a:pt x="144" y="127"/>
                    <a:pt x="144" y="127"/>
                    <a:pt x="144" y="127"/>
                  </a:cubicBezTo>
                  <a:cubicBezTo>
                    <a:pt x="10" y="127"/>
                    <a:pt x="10" y="127"/>
                    <a:pt x="10" y="127"/>
                  </a:cubicBezTo>
                  <a:cubicBezTo>
                    <a:pt x="10" y="34"/>
                    <a:pt x="10" y="34"/>
                    <a:pt x="10" y="34"/>
                  </a:cubicBezTo>
                  <a:cubicBezTo>
                    <a:pt x="144" y="34"/>
                    <a:pt x="144" y="34"/>
                    <a:pt x="144" y="34"/>
                  </a:cubicBezTo>
                  <a:cubicBezTo>
                    <a:pt x="144" y="43"/>
                    <a:pt x="144" y="43"/>
                    <a:pt x="144" y="43"/>
                  </a:cubicBezTo>
                  <a:cubicBezTo>
                    <a:pt x="144" y="43"/>
                    <a:pt x="144" y="43"/>
                    <a:pt x="145" y="43"/>
                  </a:cubicBezTo>
                  <a:cubicBezTo>
                    <a:pt x="148" y="43"/>
                    <a:pt x="151" y="43"/>
                    <a:pt x="154" y="44"/>
                  </a:cubicBezTo>
                  <a:cubicBezTo>
                    <a:pt x="154" y="5"/>
                    <a:pt x="154" y="5"/>
                    <a:pt x="154" y="5"/>
                  </a:cubicBezTo>
                  <a:cubicBezTo>
                    <a:pt x="154" y="2"/>
                    <a:pt x="152" y="0"/>
                    <a:pt x="149" y="0"/>
                  </a:cubicBezTo>
                  <a:cubicBezTo>
                    <a:pt x="5" y="0"/>
                    <a:pt x="5" y="0"/>
                    <a:pt x="5" y="0"/>
                  </a:cubicBezTo>
                  <a:cubicBezTo>
                    <a:pt x="2" y="0"/>
                    <a:pt x="0" y="2"/>
                    <a:pt x="0" y="5"/>
                  </a:cubicBezTo>
                  <a:cubicBezTo>
                    <a:pt x="0" y="132"/>
                    <a:pt x="0" y="132"/>
                    <a:pt x="0" y="132"/>
                  </a:cubicBezTo>
                  <a:cubicBezTo>
                    <a:pt x="0" y="134"/>
                    <a:pt x="2" y="136"/>
                    <a:pt x="5" y="136"/>
                  </a:cubicBezTo>
                  <a:cubicBezTo>
                    <a:pt x="149" y="136"/>
                    <a:pt x="149" y="136"/>
                    <a:pt x="149" y="136"/>
                  </a:cubicBezTo>
                  <a:cubicBezTo>
                    <a:pt x="152" y="136"/>
                    <a:pt x="154" y="134"/>
                    <a:pt x="154" y="132"/>
                  </a:cubicBezTo>
                  <a:cubicBezTo>
                    <a:pt x="154" y="124"/>
                    <a:pt x="154" y="124"/>
                    <a:pt x="154" y="124"/>
                  </a:cubicBezTo>
                  <a:cubicBezTo>
                    <a:pt x="151" y="124"/>
                    <a:pt x="148" y="125"/>
                    <a:pt x="145" y="125"/>
                  </a:cubicBezTo>
                  <a:close/>
                  <a:moveTo>
                    <a:pt x="137" y="10"/>
                  </a:moveTo>
                  <a:cubicBezTo>
                    <a:pt x="141" y="10"/>
                    <a:pt x="144" y="13"/>
                    <a:pt x="144" y="17"/>
                  </a:cubicBezTo>
                  <a:cubicBezTo>
                    <a:pt x="144" y="20"/>
                    <a:pt x="141" y="23"/>
                    <a:pt x="137" y="23"/>
                  </a:cubicBezTo>
                  <a:cubicBezTo>
                    <a:pt x="134" y="23"/>
                    <a:pt x="131" y="20"/>
                    <a:pt x="131" y="17"/>
                  </a:cubicBezTo>
                  <a:cubicBezTo>
                    <a:pt x="131" y="13"/>
                    <a:pt x="134" y="10"/>
                    <a:pt x="137" y="10"/>
                  </a:cubicBezTo>
                  <a:close/>
                  <a:moveTo>
                    <a:pt x="118" y="10"/>
                  </a:moveTo>
                  <a:cubicBezTo>
                    <a:pt x="122" y="10"/>
                    <a:pt x="125" y="13"/>
                    <a:pt x="125" y="17"/>
                  </a:cubicBezTo>
                  <a:cubicBezTo>
                    <a:pt x="125" y="20"/>
                    <a:pt x="122" y="23"/>
                    <a:pt x="118" y="23"/>
                  </a:cubicBezTo>
                  <a:cubicBezTo>
                    <a:pt x="115" y="23"/>
                    <a:pt x="112" y="20"/>
                    <a:pt x="112" y="17"/>
                  </a:cubicBezTo>
                  <a:cubicBezTo>
                    <a:pt x="112" y="13"/>
                    <a:pt x="115" y="10"/>
                    <a:pt x="118" y="10"/>
                  </a:cubicBezTo>
                  <a:close/>
                  <a:moveTo>
                    <a:pt x="99" y="10"/>
                  </a:moveTo>
                  <a:cubicBezTo>
                    <a:pt x="103" y="10"/>
                    <a:pt x="106" y="13"/>
                    <a:pt x="106" y="17"/>
                  </a:cubicBezTo>
                  <a:cubicBezTo>
                    <a:pt x="106" y="20"/>
                    <a:pt x="103" y="23"/>
                    <a:pt x="99" y="23"/>
                  </a:cubicBezTo>
                  <a:cubicBezTo>
                    <a:pt x="96" y="23"/>
                    <a:pt x="93" y="20"/>
                    <a:pt x="93" y="17"/>
                  </a:cubicBezTo>
                  <a:cubicBezTo>
                    <a:pt x="93" y="13"/>
                    <a:pt x="96" y="10"/>
                    <a:pt x="99" y="10"/>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buFont charset="0" panose="020b0604020202020204" pitchFamily="34" typeface="Arial"/>
                <a:buNone/>
                <a:defRPr/>
              </a:pPr>
              <a:endParaRPr altLang="en-US" lang="zh-CN" noProof="1" sz="1355">
                <a:solidFill>
                  <a:srgbClr val="000000"/>
                </a:solidFill>
                <a:latin typeface="+mj-ea"/>
                <a:ea typeface="+mj-ea"/>
              </a:endParaRPr>
            </a:p>
          </p:txBody>
        </p:sp>
        <p:sp>
          <p:nvSpPr>
            <p:cNvPr id="30" name="Freeform 246"/>
            <p:cNvSpPr>
              <a:spLocks noEditPoints="1"/>
            </p:cNvSpPr>
            <p:nvPr/>
          </p:nvSpPr>
          <p:spPr bwMode="auto">
            <a:xfrm>
              <a:off x="7335884" y="1979802"/>
              <a:ext cx="258060" cy="210351"/>
            </a:xfrm>
            <a:custGeom>
              <a:gdLst>
                <a:gd fmla="*/ 96 w 101" name="T0"/>
                <a:gd fmla="*/ 68 h 82" name="T1"/>
                <a:gd fmla="*/ 77 w 101" name="T2"/>
                <a:gd fmla="*/ 55 h 82" name="T3"/>
                <a:gd fmla="*/ 71 w 101" name="T4"/>
                <a:gd fmla="*/ 54 h 82" name="T5"/>
                <a:gd fmla="*/ 69 w 101" name="T6"/>
                <a:gd fmla="*/ 55 h 82" name="T7"/>
                <a:gd fmla="*/ 66 w 101" name="T8"/>
                <a:gd fmla="*/ 53 h 82" name="T9"/>
                <a:gd fmla="*/ 69 w 101" name="T10"/>
                <a:gd fmla="*/ 29 h 82" name="T11"/>
                <a:gd fmla="*/ 29 w 101" name="T12"/>
                <a:gd fmla="*/ 4 h 82" name="T13"/>
                <a:gd fmla="*/ 4 w 101" name="T14"/>
                <a:gd fmla="*/ 45 h 82" name="T15"/>
                <a:gd fmla="*/ 45 w 101" name="T16"/>
                <a:gd fmla="*/ 70 h 82" name="T17"/>
                <a:gd fmla="*/ 62 w 101" name="T18"/>
                <a:gd fmla="*/ 59 h 82" name="T19"/>
                <a:gd fmla="*/ 66 w 101" name="T20"/>
                <a:gd fmla="*/ 61 h 82" name="T21"/>
                <a:gd fmla="*/ 69 w 101" name="T22"/>
                <a:gd fmla="*/ 68 h 82" name="T23"/>
                <a:gd fmla="*/ 88 w 101" name="T24"/>
                <a:gd fmla="*/ 80 h 82" name="T25"/>
                <a:gd fmla="*/ 94 w 101" name="T26"/>
                <a:gd fmla="*/ 81 h 82" name="T27"/>
                <a:gd fmla="*/ 99 w 101" name="T28"/>
                <a:gd fmla="*/ 78 h 82" name="T29"/>
                <a:gd fmla="*/ 96 w 101" name="T30"/>
                <a:gd fmla="*/ 68 h 82" name="T31"/>
                <a:gd fmla="*/ 42 w 101" name="T32"/>
                <a:gd fmla="*/ 58 h 82" name="T33"/>
                <a:gd fmla="*/ 16 w 101" name="T34"/>
                <a:gd fmla="*/ 42 h 82" name="T35"/>
                <a:gd fmla="*/ 32 w 101" name="T36"/>
                <a:gd fmla="*/ 16 h 82" name="T37"/>
                <a:gd fmla="*/ 58 w 101" name="T38"/>
                <a:gd fmla="*/ 32 h 82" name="T39"/>
                <a:gd fmla="*/ 42 w 101" name="T40"/>
                <a:gd fmla="*/ 58 h 82"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82" w="100">
                  <a:moveTo>
                    <a:pt x="96" y="68"/>
                  </a:moveTo>
                  <a:cubicBezTo>
                    <a:pt x="77" y="55"/>
                    <a:pt x="77" y="55"/>
                    <a:pt x="77" y="55"/>
                  </a:cubicBezTo>
                  <a:cubicBezTo>
                    <a:pt x="75" y="54"/>
                    <a:pt x="73" y="54"/>
                    <a:pt x="71" y="54"/>
                  </a:cubicBezTo>
                  <a:cubicBezTo>
                    <a:pt x="71" y="54"/>
                    <a:pt x="70" y="55"/>
                    <a:pt x="69" y="55"/>
                  </a:cubicBezTo>
                  <a:cubicBezTo>
                    <a:pt x="66" y="53"/>
                    <a:pt x="66" y="53"/>
                    <a:pt x="66" y="53"/>
                  </a:cubicBezTo>
                  <a:cubicBezTo>
                    <a:pt x="70" y="46"/>
                    <a:pt x="71" y="37"/>
                    <a:pt x="69" y="29"/>
                  </a:cubicBezTo>
                  <a:cubicBezTo>
                    <a:pt x="65" y="11"/>
                    <a:pt x="47" y="0"/>
                    <a:pt x="29" y="4"/>
                  </a:cubicBezTo>
                  <a:cubicBezTo>
                    <a:pt x="11" y="9"/>
                    <a:pt x="0" y="27"/>
                    <a:pt x="4" y="45"/>
                  </a:cubicBezTo>
                  <a:cubicBezTo>
                    <a:pt x="8" y="63"/>
                    <a:pt x="27" y="74"/>
                    <a:pt x="45" y="70"/>
                  </a:cubicBezTo>
                  <a:cubicBezTo>
                    <a:pt x="52" y="68"/>
                    <a:pt x="58" y="64"/>
                    <a:pt x="62" y="59"/>
                  </a:cubicBezTo>
                  <a:cubicBezTo>
                    <a:pt x="66" y="61"/>
                    <a:pt x="66" y="61"/>
                    <a:pt x="66" y="61"/>
                  </a:cubicBezTo>
                  <a:cubicBezTo>
                    <a:pt x="65" y="63"/>
                    <a:pt x="67" y="66"/>
                    <a:pt x="69" y="68"/>
                  </a:cubicBezTo>
                  <a:cubicBezTo>
                    <a:pt x="88" y="80"/>
                    <a:pt x="88" y="80"/>
                    <a:pt x="88" y="80"/>
                  </a:cubicBezTo>
                  <a:cubicBezTo>
                    <a:pt x="90" y="81"/>
                    <a:pt x="92" y="82"/>
                    <a:pt x="94" y="81"/>
                  </a:cubicBezTo>
                  <a:cubicBezTo>
                    <a:pt x="96" y="81"/>
                    <a:pt x="98" y="80"/>
                    <a:pt x="99" y="78"/>
                  </a:cubicBezTo>
                  <a:cubicBezTo>
                    <a:pt x="101" y="75"/>
                    <a:pt x="100" y="70"/>
                    <a:pt x="96" y="68"/>
                  </a:cubicBezTo>
                  <a:close/>
                  <a:moveTo>
                    <a:pt x="42" y="58"/>
                  </a:moveTo>
                  <a:cubicBezTo>
                    <a:pt x="30" y="61"/>
                    <a:pt x="19" y="54"/>
                    <a:pt x="16" y="42"/>
                  </a:cubicBezTo>
                  <a:cubicBezTo>
                    <a:pt x="13" y="30"/>
                    <a:pt x="20" y="19"/>
                    <a:pt x="32" y="16"/>
                  </a:cubicBezTo>
                  <a:cubicBezTo>
                    <a:pt x="43" y="13"/>
                    <a:pt x="55" y="20"/>
                    <a:pt x="58" y="32"/>
                  </a:cubicBezTo>
                  <a:cubicBezTo>
                    <a:pt x="60" y="43"/>
                    <a:pt x="53" y="55"/>
                    <a:pt x="42" y="58"/>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buFont charset="0" panose="020b0604020202020204" pitchFamily="34" typeface="Arial"/>
                <a:buNone/>
                <a:defRPr/>
              </a:pPr>
              <a:endParaRPr altLang="en-US" lang="zh-CN" noProof="1" sz="1355">
                <a:solidFill>
                  <a:srgbClr val="000000"/>
                </a:solidFill>
                <a:latin typeface="+mj-ea"/>
                <a:ea typeface="+mj-ea"/>
              </a:endParaRPr>
            </a:p>
          </p:txBody>
        </p:sp>
      </p:grpSp>
      <p:grpSp>
        <p:nvGrpSpPr>
          <p:cNvPr id="31" name="组合 30"/>
          <p:cNvGrpSpPr/>
          <p:nvPr/>
        </p:nvGrpSpPr>
        <p:grpSpPr>
          <a:xfrm>
            <a:off x="4953568" y="4398227"/>
            <a:ext cx="535637" cy="394676"/>
            <a:chOff x="5958843" y="1820413"/>
            <a:chExt cx="535637" cy="394680"/>
          </a:xfrm>
          <a:solidFill>
            <a:schemeClr val="accent3"/>
          </a:solidFill>
        </p:grpSpPr>
        <p:sp>
          <p:nvSpPr>
            <p:cNvPr id="32" name="Freeform 248"/>
            <p:cNvSpPr/>
            <p:nvPr/>
          </p:nvSpPr>
          <p:spPr bwMode="auto">
            <a:xfrm>
              <a:off x="5958843" y="1820413"/>
              <a:ext cx="376247" cy="358898"/>
            </a:xfrm>
            <a:custGeom>
              <a:gdLst>
                <a:gd fmla="*/ 61 w 147" name="T0"/>
                <a:gd fmla="*/ 105 h 140" name="T1"/>
                <a:gd fmla="*/ 54 w 147" name="T2"/>
                <a:gd fmla="*/ 103 h 140" name="T3"/>
                <a:gd fmla="*/ 53 w 147" name="T4"/>
                <a:gd fmla="*/ 103 h 140" name="T5"/>
                <a:gd fmla="*/ 52 w 147" name="T6"/>
                <a:gd fmla="*/ 103 h 140" name="T7"/>
                <a:gd fmla="*/ 33 w 147" name="T8"/>
                <a:gd fmla="*/ 111 h 140" name="T9"/>
                <a:gd fmla="*/ 38 w 147" name="T10"/>
                <a:gd fmla="*/ 97 h 140" name="T11"/>
                <a:gd fmla="*/ 34 w 147" name="T12"/>
                <a:gd fmla="*/ 94 h 140" name="T13"/>
                <a:gd fmla="*/ 13 w 147" name="T14"/>
                <a:gd fmla="*/ 60 h 140" name="T15"/>
                <a:gd fmla="*/ 79 w 147" name="T16"/>
                <a:gd fmla="*/ 13 h 140" name="T17"/>
                <a:gd fmla="*/ 128 w 147" name="T18"/>
                <a:gd fmla="*/ 29 h 140" name="T19"/>
                <a:gd fmla="*/ 137 w 147" name="T20"/>
                <a:gd fmla="*/ 29 h 140" name="T21"/>
                <a:gd fmla="*/ 147 w 147" name="T22"/>
                <a:gd fmla="*/ 29 h 140" name="T23"/>
                <a:gd fmla="*/ 79 w 147" name="T24"/>
                <a:gd fmla="*/ 0 h 140" name="T25"/>
                <a:gd fmla="*/ 0 w 147" name="T26"/>
                <a:gd fmla="*/ 60 h 140" name="T27"/>
                <a:gd fmla="*/ 22 w 147" name="T28"/>
                <a:gd fmla="*/ 102 h 140" name="T29"/>
                <a:gd fmla="*/ 9 w 147" name="T30"/>
                <a:gd fmla="*/ 140 h 140" name="T31"/>
                <a:gd fmla="*/ 24 w 147" name="T32"/>
                <a:gd fmla="*/ 131 h 140" name="T33"/>
                <a:gd fmla="*/ 51 w 147" name="T34"/>
                <a:gd fmla="*/ 117 h 140" name="T35"/>
                <a:gd fmla="*/ 70 w 147" name="T36"/>
                <a:gd fmla="*/ 120 h 140" name="T37"/>
                <a:gd fmla="*/ 61 w 147" name="T38"/>
                <a:gd fmla="*/ 105 h 14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40" w="147">
                  <a:moveTo>
                    <a:pt x="61" y="105"/>
                  </a:moveTo>
                  <a:cubicBezTo>
                    <a:pt x="59" y="105"/>
                    <a:pt x="56" y="104"/>
                    <a:pt x="54" y="103"/>
                  </a:cubicBezTo>
                  <a:cubicBezTo>
                    <a:pt x="53" y="103"/>
                    <a:pt x="53" y="103"/>
                    <a:pt x="53" y="103"/>
                  </a:cubicBezTo>
                  <a:cubicBezTo>
                    <a:pt x="52" y="103"/>
                    <a:pt x="52" y="103"/>
                    <a:pt x="52" y="103"/>
                  </a:cubicBezTo>
                  <a:cubicBezTo>
                    <a:pt x="50" y="103"/>
                    <a:pt x="48" y="103"/>
                    <a:pt x="33" y="111"/>
                  </a:cubicBezTo>
                  <a:cubicBezTo>
                    <a:pt x="38" y="97"/>
                    <a:pt x="38" y="97"/>
                    <a:pt x="38" y="97"/>
                  </a:cubicBezTo>
                  <a:cubicBezTo>
                    <a:pt x="34" y="94"/>
                    <a:pt x="34" y="94"/>
                    <a:pt x="34" y="94"/>
                  </a:cubicBezTo>
                  <a:cubicBezTo>
                    <a:pt x="21" y="85"/>
                    <a:pt x="13" y="73"/>
                    <a:pt x="13" y="60"/>
                  </a:cubicBezTo>
                  <a:cubicBezTo>
                    <a:pt x="13" y="34"/>
                    <a:pt x="43" y="13"/>
                    <a:pt x="79" y="13"/>
                  </a:cubicBezTo>
                  <a:cubicBezTo>
                    <a:pt x="99" y="13"/>
                    <a:pt x="116" y="19"/>
                    <a:pt x="128" y="29"/>
                  </a:cubicBezTo>
                  <a:cubicBezTo>
                    <a:pt x="131" y="29"/>
                    <a:pt x="134" y="29"/>
                    <a:pt x="137" y="29"/>
                  </a:cubicBezTo>
                  <a:cubicBezTo>
                    <a:pt x="140" y="29"/>
                    <a:pt x="143" y="29"/>
                    <a:pt x="147" y="29"/>
                  </a:cubicBezTo>
                  <a:cubicBezTo>
                    <a:pt x="133" y="12"/>
                    <a:pt x="108" y="0"/>
                    <a:pt x="79" y="0"/>
                  </a:cubicBezTo>
                  <a:cubicBezTo>
                    <a:pt x="35" y="0"/>
                    <a:pt x="0" y="27"/>
                    <a:pt x="0" y="60"/>
                  </a:cubicBezTo>
                  <a:cubicBezTo>
                    <a:pt x="0" y="76"/>
                    <a:pt x="8" y="91"/>
                    <a:pt x="22" y="102"/>
                  </a:cubicBezTo>
                  <a:cubicBezTo>
                    <a:pt x="9" y="140"/>
                    <a:pt x="9" y="140"/>
                    <a:pt x="9" y="140"/>
                  </a:cubicBezTo>
                  <a:cubicBezTo>
                    <a:pt x="24" y="131"/>
                    <a:pt x="24" y="131"/>
                    <a:pt x="24" y="131"/>
                  </a:cubicBezTo>
                  <a:cubicBezTo>
                    <a:pt x="35" y="125"/>
                    <a:pt x="47" y="118"/>
                    <a:pt x="51" y="117"/>
                  </a:cubicBezTo>
                  <a:cubicBezTo>
                    <a:pt x="57" y="118"/>
                    <a:pt x="63" y="119"/>
                    <a:pt x="70" y="120"/>
                  </a:cubicBezTo>
                  <a:cubicBezTo>
                    <a:pt x="66" y="115"/>
                    <a:pt x="63" y="110"/>
                    <a:pt x="61" y="105"/>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buFont charset="0" panose="020b0604020202020204" pitchFamily="34" typeface="Arial"/>
                <a:buNone/>
                <a:defRPr/>
              </a:pPr>
              <a:endParaRPr altLang="en-US" lang="zh-CN" noProof="1" sz="1355">
                <a:solidFill>
                  <a:srgbClr val="000000"/>
                </a:solidFill>
                <a:latin typeface="+mj-ea"/>
                <a:ea typeface="+mj-ea"/>
              </a:endParaRPr>
            </a:p>
          </p:txBody>
        </p:sp>
        <p:sp>
          <p:nvSpPr>
            <p:cNvPr id="33" name="Freeform 249"/>
            <p:cNvSpPr>
              <a:spLocks noEditPoints="1"/>
            </p:cNvSpPr>
            <p:nvPr/>
          </p:nvSpPr>
          <p:spPr bwMode="auto">
            <a:xfrm>
              <a:off x="6125823" y="1912577"/>
              <a:ext cx="368657" cy="302516"/>
            </a:xfrm>
            <a:custGeom>
              <a:gdLst>
                <a:gd fmla="*/ 144 w 144" name="T0"/>
                <a:gd fmla="*/ 53 h 118" name="T1"/>
                <a:gd fmla="*/ 72 w 144" name="T2"/>
                <a:gd fmla="*/ 0 h 118" name="T3"/>
                <a:gd fmla="*/ 0 w 144" name="T4"/>
                <a:gd fmla="*/ 53 h 118" name="T5"/>
                <a:gd fmla="*/ 72 w 144" name="T6"/>
                <a:gd fmla="*/ 107 h 118" name="T7"/>
                <a:gd fmla="*/ 99 w 144" name="T8"/>
                <a:gd fmla="*/ 103 h 118" name="T9"/>
                <a:gd fmla="*/ 130 w 144" name="T10"/>
                <a:gd fmla="*/ 118 h 118" name="T11"/>
                <a:gd fmla="*/ 121 w 144" name="T12"/>
                <a:gd fmla="*/ 93 h 118" name="T13"/>
                <a:gd fmla="*/ 144 w 144" name="T14"/>
                <a:gd fmla="*/ 53 h 118" name="T15"/>
                <a:gd fmla="*/ 44 w 144" name="T16"/>
                <a:gd fmla="*/ 61 h 118" name="T17"/>
                <a:gd fmla="*/ 38 w 144" name="T18"/>
                <a:gd fmla="*/ 57 h 118" name="T19"/>
                <a:gd fmla="*/ 31 w 144" name="T20"/>
                <a:gd fmla="*/ 61 h 118" name="T21"/>
                <a:gd fmla="*/ 33 w 144" name="T22"/>
                <a:gd fmla="*/ 53 h 118" name="T23"/>
                <a:gd fmla="*/ 27 w 144" name="T24"/>
                <a:gd fmla="*/ 48 h 118" name="T25"/>
                <a:gd fmla="*/ 35 w 144" name="T26"/>
                <a:gd fmla="*/ 47 h 118" name="T27"/>
                <a:gd fmla="*/ 38 w 144" name="T28"/>
                <a:gd fmla="*/ 41 h 118" name="T29"/>
                <a:gd fmla="*/ 41 w 144" name="T30"/>
                <a:gd fmla="*/ 47 h 118" name="T31"/>
                <a:gd fmla="*/ 48 w 144" name="T32"/>
                <a:gd fmla="*/ 48 h 118" name="T33"/>
                <a:gd fmla="*/ 43 w 144" name="T34"/>
                <a:gd fmla="*/ 53 h 118" name="T35"/>
                <a:gd fmla="*/ 44 w 144" name="T36"/>
                <a:gd fmla="*/ 61 h 118" name="T37"/>
                <a:gd fmla="*/ 82 w 144" name="T38"/>
                <a:gd fmla="*/ 64 h 118" name="T39"/>
                <a:gd fmla="*/ 72 w 144" name="T40"/>
                <a:gd fmla="*/ 58 h 118" name="T41"/>
                <a:gd fmla="*/ 62 w 144" name="T42"/>
                <a:gd fmla="*/ 64 h 118" name="T43"/>
                <a:gd fmla="*/ 64 w 144" name="T44"/>
                <a:gd fmla="*/ 52 h 118" name="T45"/>
                <a:gd fmla="*/ 56 w 144" name="T46"/>
                <a:gd fmla="*/ 44 h 118" name="T47"/>
                <a:gd fmla="*/ 67 w 144" name="T48"/>
                <a:gd fmla="*/ 43 h 118" name="T49"/>
                <a:gd fmla="*/ 72 w 144" name="T50"/>
                <a:gd fmla="*/ 33 h 118" name="T51"/>
                <a:gd fmla="*/ 77 w 144" name="T52"/>
                <a:gd fmla="*/ 43 h 118" name="T53"/>
                <a:gd fmla="*/ 88 w 144" name="T54"/>
                <a:gd fmla="*/ 44 h 118" name="T55"/>
                <a:gd fmla="*/ 80 w 144" name="T56"/>
                <a:gd fmla="*/ 52 h 118" name="T57"/>
                <a:gd fmla="*/ 82 w 144" name="T58"/>
                <a:gd fmla="*/ 64 h 118" name="T59"/>
                <a:gd fmla="*/ 112 w 144" name="T60"/>
                <a:gd fmla="*/ 61 h 118" name="T61"/>
                <a:gd fmla="*/ 106 w 144" name="T62"/>
                <a:gd fmla="*/ 57 h 118" name="T63"/>
                <a:gd fmla="*/ 99 w 144" name="T64"/>
                <a:gd fmla="*/ 61 h 118" name="T65"/>
                <a:gd fmla="*/ 101 w 144" name="T66"/>
                <a:gd fmla="*/ 53 h 118" name="T67"/>
                <a:gd fmla="*/ 95 w 144" name="T68"/>
                <a:gd fmla="*/ 48 h 118" name="T69"/>
                <a:gd fmla="*/ 103 w 144" name="T70"/>
                <a:gd fmla="*/ 47 h 118" name="T71"/>
                <a:gd fmla="*/ 106 w 144" name="T72"/>
                <a:gd fmla="*/ 41 h 118" name="T73"/>
                <a:gd fmla="*/ 109 w 144" name="T74"/>
                <a:gd fmla="*/ 47 h 118" name="T75"/>
                <a:gd fmla="*/ 116 w 144" name="T76"/>
                <a:gd fmla="*/ 48 h 118" name="T77"/>
                <a:gd fmla="*/ 111 w 144" name="T78"/>
                <a:gd fmla="*/ 53 h 118" name="T79"/>
                <a:gd fmla="*/ 112 w 144" name="T80"/>
                <a:gd fmla="*/ 61 h 11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18" w="144">
                  <a:moveTo>
                    <a:pt x="144" y="53"/>
                  </a:moveTo>
                  <a:cubicBezTo>
                    <a:pt x="144" y="24"/>
                    <a:pt x="112" y="0"/>
                    <a:pt x="72" y="0"/>
                  </a:cubicBezTo>
                  <a:cubicBezTo>
                    <a:pt x="32" y="0"/>
                    <a:pt x="0" y="24"/>
                    <a:pt x="0" y="53"/>
                  </a:cubicBezTo>
                  <a:cubicBezTo>
                    <a:pt x="0" y="83"/>
                    <a:pt x="32" y="107"/>
                    <a:pt x="72" y="107"/>
                  </a:cubicBezTo>
                  <a:cubicBezTo>
                    <a:pt x="82" y="107"/>
                    <a:pt x="91" y="105"/>
                    <a:pt x="99" y="103"/>
                  </a:cubicBezTo>
                  <a:cubicBezTo>
                    <a:pt x="102" y="102"/>
                    <a:pt x="130" y="118"/>
                    <a:pt x="130" y="118"/>
                  </a:cubicBezTo>
                  <a:cubicBezTo>
                    <a:pt x="121" y="93"/>
                    <a:pt x="121" y="93"/>
                    <a:pt x="121" y="93"/>
                  </a:cubicBezTo>
                  <a:cubicBezTo>
                    <a:pt x="135" y="83"/>
                    <a:pt x="144" y="69"/>
                    <a:pt x="144" y="53"/>
                  </a:cubicBezTo>
                  <a:close/>
                  <a:moveTo>
                    <a:pt x="44" y="61"/>
                  </a:moveTo>
                  <a:cubicBezTo>
                    <a:pt x="38" y="57"/>
                    <a:pt x="38" y="57"/>
                    <a:pt x="38" y="57"/>
                  </a:cubicBezTo>
                  <a:cubicBezTo>
                    <a:pt x="31" y="61"/>
                    <a:pt x="31" y="61"/>
                    <a:pt x="31" y="61"/>
                  </a:cubicBezTo>
                  <a:cubicBezTo>
                    <a:pt x="33" y="53"/>
                    <a:pt x="33" y="53"/>
                    <a:pt x="33" y="53"/>
                  </a:cubicBezTo>
                  <a:cubicBezTo>
                    <a:pt x="27" y="48"/>
                    <a:pt x="27" y="48"/>
                    <a:pt x="27" y="48"/>
                  </a:cubicBezTo>
                  <a:cubicBezTo>
                    <a:pt x="35" y="47"/>
                    <a:pt x="35" y="47"/>
                    <a:pt x="35" y="47"/>
                  </a:cubicBezTo>
                  <a:cubicBezTo>
                    <a:pt x="38" y="41"/>
                    <a:pt x="38" y="41"/>
                    <a:pt x="38" y="41"/>
                  </a:cubicBezTo>
                  <a:cubicBezTo>
                    <a:pt x="41" y="47"/>
                    <a:pt x="41" y="47"/>
                    <a:pt x="41" y="47"/>
                  </a:cubicBezTo>
                  <a:cubicBezTo>
                    <a:pt x="48" y="48"/>
                    <a:pt x="48" y="48"/>
                    <a:pt x="48" y="48"/>
                  </a:cubicBezTo>
                  <a:cubicBezTo>
                    <a:pt x="43" y="53"/>
                    <a:pt x="43" y="53"/>
                    <a:pt x="43" y="53"/>
                  </a:cubicBezTo>
                  <a:lnTo>
                    <a:pt x="44" y="61"/>
                  </a:lnTo>
                  <a:close/>
                  <a:moveTo>
                    <a:pt x="82" y="64"/>
                  </a:moveTo>
                  <a:cubicBezTo>
                    <a:pt x="72" y="58"/>
                    <a:pt x="72" y="58"/>
                    <a:pt x="72" y="58"/>
                  </a:cubicBezTo>
                  <a:cubicBezTo>
                    <a:pt x="62" y="64"/>
                    <a:pt x="62" y="64"/>
                    <a:pt x="62" y="64"/>
                  </a:cubicBezTo>
                  <a:cubicBezTo>
                    <a:pt x="64" y="52"/>
                    <a:pt x="64" y="52"/>
                    <a:pt x="64" y="52"/>
                  </a:cubicBezTo>
                  <a:cubicBezTo>
                    <a:pt x="56" y="44"/>
                    <a:pt x="56" y="44"/>
                    <a:pt x="56" y="44"/>
                  </a:cubicBezTo>
                  <a:cubicBezTo>
                    <a:pt x="67" y="43"/>
                    <a:pt x="67" y="43"/>
                    <a:pt x="67" y="43"/>
                  </a:cubicBezTo>
                  <a:cubicBezTo>
                    <a:pt x="72" y="33"/>
                    <a:pt x="72" y="33"/>
                    <a:pt x="72" y="33"/>
                  </a:cubicBezTo>
                  <a:cubicBezTo>
                    <a:pt x="77" y="43"/>
                    <a:pt x="77" y="43"/>
                    <a:pt x="77" y="43"/>
                  </a:cubicBezTo>
                  <a:cubicBezTo>
                    <a:pt x="88" y="44"/>
                    <a:pt x="88" y="44"/>
                    <a:pt x="88" y="44"/>
                  </a:cubicBezTo>
                  <a:cubicBezTo>
                    <a:pt x="80" y="52"/>
                    <a:pt x="80" y="52"/>
                    <a:pt x="80" y="52"/>
                  </a:cubicBezTo>
                  <a:lnTo>
                    <a:pt x="82" y="64"/>
                  </a:lnTo>
                  <a:close/>
                  <a:moveTo>
                    <a:pt x="112" y="61"/>
                  </a:moveTo>
                  <a:cubicBezTo>
                    <a:pt x="106" y="57"/>
                    <a:pt x="106" y="57"/>
                    <a:pt x="106" y="57"/>
                  </a:cubicBezTo>
                  <a:cubicBezTo>
                    <a:pt x="99" y="61"/>
                    <a:pt x="99" y="61"/>
                    <a:pt x="99" y="61"/>
                  </a:cubicBezTo>
                  <a:cubicBezTo>
                    <a:pt x="101" y="53"/>
                    <a:pt x="101" y="53"/>
                    <a:pt x="101" y="53"/>
                  </a:cubicBezTo>
                  <a:cubicBezTo>
                    <a:pt x="95" y="48"/>
                    <a:pt x="95" y="48"/>
                    <a:pt x="95" y="48"/>
                  </a:cubicBezTo>
                  <a:cubicBezTo>
                    <a:pt x="103" y="47"/>
                    <a:pt x="103" y="47"/>
                    <a:pt x="103" y="47"/>
                  </a:cubicBezTo>
                  <a:cubicBezTo>
                    <a:pt x="106" y="41"/>
                    <a:pt x="106" y="41"/>
                    <a:pt x="106" y="41"/>
                  </a:cubicBezTo>
                  <a:cubicBezTo>
                    <a:pt x="109" y="47"/>
                    <a:pt x="109" y="47"/>
                    <a:pt x="109" y="47"/>
                  </a:cubicBezTo>
                  <a:cubicBezTo>
                    <a:pt x="116" y="48"/>
                    <a:pt x="116" y="48"/>
                    <a:pt x="116" y="48"/>
                  </a:cubicBezTo>
                  <a:cubicBezTo>
                    <a:pt x="111" y="53"/>
                    <a:pt x="111" y="53"/>
                    <a:pt x="111" y="53"/>
                  </a:cubicBezTo>
                  <a:lnTo>
                    <a:pt x="112" y="61"/>
                  </a:ln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buFont charset="0" panose="020b0604020202020204" pitchFamily="34" typeface="Arial"/>
                <a:buNone/>
                <a:defRPr/>
              </a:pPr>
              <a:endParaRPr altLang="en-US" lang="zh-CN" noProof="1" sz="1355">
                <a:solidFill>
                  <a:srgbClr val="000000"/>
                </a:solidFill>
                <a:latin typeface="+mj-ea"/>
                <a:ea typeface="+mj-ea"/>
              </a:endParaRPr>
            </a:p>
          </p:txBody>
        </p:sp>
      </p:grpSp>
      <p:grpSp>
        <p:nvGrpSpPr>
          <p:cNvPr id="34" name="组合 33"/>
          <p:cNvGrpSpPr/>
          <p:nvPr/>
        </p:nvGrpSpPr>
        <p:grpSpPr>
          <a:xfrm>
            <a:off x="1223963" y="1808163"/>
            <a:ext cx="2374900" cy="1128712"/>
            <a:chOff x="1224476" y="2024080"/>
            <a:chExt cx="2374072" cy="1128684"/>
          </a:xfrm>
        </p:grpSpPr>
        <p:grpSp>
          <p:nvGrpSpPr>
            <p:cNvPr id="55321" name="组合 34"/>
            <p:cNvGrpSpPr/>
            <p:nvPr/>
          </p:nvGrpSpPr>
          <p:grpSpPr>
            <a:xfrm>
              <a:off x="1224476" y="2395944"/>
              <a:ext cx="2349786" cy="756820"/>
              <a:chOff x="1690972" y="2476067"/>
              <a:chExt cx="2349786" cy="756820"/>
            </a:xfrm>
          </p:grpSpPr>
          <p:sp>
            <p:nvSpPr>
              <p:cNvPr id="55323" name="文本框 36"/>
              <p:cNvSpPr txBox="1">
                <a:spLocks noChangeArrowheads="1"/>
              </p:cNvSpPr>
              <p:nvPr/>
            </p:nvSpPr>
            <p:spPr bwMode="auto">
              <a:xfrm>
                <a:off x="1787319" y="2684247"/>
                <a:ext cx="2253439" cy="5486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lnSpc>
                    <a:spcPct val="125000"/>
                  </a:lnSpc>
                </a:pPr>
                <a:r>
                  <a:rPr altLang="en-US" lang="zh-CN" sz="1200">
                    <a:solidFill>
                      <a:srgbClr val="000000"/>
                    </a:solidFill>
                    <a:latin charset="-122" panose="02010600030101010101" pitchFamily="2" typeface="宋体"/>
                    <a:sym charset="0" panose="020f0302020204030203" pitchFamily="34" typeface="Lato Light"/>
                  </a:rPr>
                  <a:t>此处添加详细文本描述，建议与标题相关并符合</a:t>
                </a:r>
              </a:p>
            </p:txBody>
          </p:sp>
          <p:sp>
            <p:nvSpPr>
              <p:cNvPr id="38" name="文本框 37"/>
              <p:cNvSpPr txBox="1"/>
              <p:nvPr/>
            </p:nvSpPr>
            <p:spPr bwMode="auto">
              <a:xfrm>
                <a:off x="1690972" y="2475669"/>
                <a:ext cx="2350267" cy="304792"/>
              </a:xfrm>
              <a:prstGeom prst="rect">
                <a:avLst/>
              </a:prstGeom>
              <a:noFill/>
            </p:spPr>
            <p:txBody>
              <a:bodyPr>
                <a:spAutoFit/>
              </a:bodyPr>
              <a:lstStyle/>
              <a:p>
                <a:pPr algn="r" eaLnBrk="1" fontAlgn="auto" hangingPunct="1">
                  <a:buFont charset="0" panose="020b0604020202020204" pitchFamily="34" typeface="Arial"/>
                  <a:buNone/>
                  <a:defRPr/>
                </a:pPr>
                <a:r>
                  <a:rPr altLang="en-US" lang="zh-CN" noProof="1" spc="75" sz="1400">
                    <a:solidFill>
                      <a:schemeClr val="tx1">
                        <a:lumMod val="65000"/>
                        <a:lumOff val="35000"/>
                      </a:schemeClr>
                    </a:solidFill>
                    <a:latin typeface="+mj-ea"/>
                    <a:ea typeface="+mj-ea"/>
                  </a:rPr>
                  <a:t>在此添加标题</a:t>
                </a:r>
              </a:p>
            </p:txBody>
          </p:sp>
        </p:grpSp>
        <p:sp>
          <p:nvSpPr>
            <p:cNvPr id="36" name="矩形 35"/>
            <p:cNvSpPr/>
            <p:nvPr/>
          </p:nvSpPr>
          <p:spPr>
            <a:xfrm>
              <a:off x="3057240" y="2024080"/>
              <a:ext cx="541466" cy="457189"/>
            </a:xfrm>
            <a:prstGeom prst="rect">
              <a:avLst/>
            </a:prstGeom>
          </p:spPr>
          <p:txBody>
            <a:bodyPr wrap="none">
              <a:spAutoFit/>
            </a:bodyPr>
            <a:lstStyle/>
            <a:p>
              <a:pPr algn="ctr" eaLnBrk="1" fontAlgn="auto" hangingPunct="1">
                <a:buFont charset="0" panose="020b0604020202020204" pitchFamily="34" typeface="Arial"/>
                <a:buNone/>
                <a:defRPr/>
              </a:pPr>
              <a:r>
                <a:rPr altLang="zh-CN" lang="en-US" noProof="1" spc="75" sz="2400">
                  <a:solidFill>
                    <a:schemeClr val="accent1"/>
                  </a:solidFill>
                  <a:latin typeface="+mj-ea"/>
                  <a:ea typeface="+mj-ea"/>
                </a:rPr>
                <a:t>01</a:t>
              </a:r>
            </a:p>
          </p:txBody>
        </p:sp>
      </p:grpSp>
      <p:grpSp>
        <p:nvGrpSpPr>
          <p:cNvPr id="39" name="组合 38"/>
          <p:cNvGrpSpPr/>
          <p:nvPr/>
        </p:nvGrpSpPr>
        <p:grpSpPr>
          <a:xfrm>
            <a:off x="1223963" y="3154363"/>
            <a:ext cx="2374900" cy="1128712"/>
            <a:chOff x="1224476" y="2024080"/>
            <a:chExt cx="2374074" cy="1128684"/>
          </a:xfrm>
        </p:grpSpPr>
        <p:grpSp>
          <p:nvGrpSpPr>
            <p:cNvPr id="55317" name="组合 39"/>
            <p:cNvGrpSpPr/>
            <p:nvPr/>
          </p:nvGrpSpPr>
          <p:grpSpPr>
            <a:xfrm>
              <a:off x="1224476" y="2395944"/>
              <a:ext cx="2349786" cy="756820"/>
              <a:chOff x="1690972" y="2476067"/>
              <a:chExt cx="2349786" cy="756820"/>
            </a:xfrm>
          </p:grpSpPr>
          <p:sp>
            <p:nvSpPr>
              <p:cNvPr id="55319" name="文本框 41"/>
              <p:cNvSpPr txBox="1">
                <a:spLocks noChangeArrowheads="1"/>
              </p:cNvSpPr>
              <p:nvPr/>
            </p:nvSpPr>
            <p:spPr bwMode="auto">
              <a:xfrm>
                <a:off x="1787319" y="2684247"/>
                <a:ext cx="2253439" cy="5486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lnSpc>
                    <a:spcPct val="125000"/>
                  </a:lnSpc>
                </a:pPr>
                <a:r>
                  <a:rPr altLang="en-US" lang="zh-CN" sz="1200">
                    <a:solidFill>
                      <a:srgbClr val="000000"/>
                    </a:solidFill>
                    <a:latin charset="-122" panose="02010600030101010101" pitchFamily="2" typeface="宋体"/>
                    <a:sym charset="0" panose="020f0302020204030203" pitchFamily="34" typeface="Lato Light"/>
                  </a:rPr>
                  <a:t>此处添加详细文本描述，建议与标题相关并符合</a:t>
                </a:r>
              </a:p>
            </p:txBody>
          </p:sp>
          <p:sp>
            <p:nvSpPr>
              <p:cNvPr id="43" name="文本框 42"/>
              <p:cNvSpPr txBox="1"/>
              <p:nvPr/>
            </p:nvSpPr>
            <p:spPr bwMode="auto">
              <a:xfrm>
                <a:off x="1690972" y="2475669"/>
                <a:ext cx="2350269" cy="304792"/>
              </a:xfrm>
              <a:prstGeom prst="rect">
                <a:avLst/>
              </a:prstGeom>
              <a:noFill/>
            </p:spPr>
            <p:txBody>
              <a:bodyPr>
                <a:spAutoFit/>
              </a:bodyPr>
              <a:lstStyle/>
              <a:p>
                <a:pPr algn="r" eaLnBrk="1" fontAlgn="auto" hangingPunct="1">
                  <a:buFont charset="0" panose="020b0604020202020204" pitchFamily="34" typeface="Arial"/>
                  <a:buNone/>
                  <a:defRPr/>
                </a:pPr>
                <a:r>
                  <a:rPr altLang="en-US" lang="zh-CN" noProof="1" spc="75" sz="1400">
                    <a:solidFill>
                      <a:schemeClr val="tx1">
                        <a:lumMod val="65000"/>
                        <a:lumOff val="35000"/>
                      </a:schemeClr>
                    </a:solidFill>
                    <a:latin typeface="+mj-ea"/>
                    <a:ea typeface="+mj-ea"/>
                  </a:rPr>
                  <a:t>在此添加标题</a:t>
                </a:r>
              </a:p>
            </p:txBody>
          </p:sp>
        </p:grpSp>
        <p:sp>
          <p:nvSpPr>
            <p:cNvPr id="41" name="矩形 40"/>
            <p:cNvSpPr/>
            <p:nvPr/>
          </p:nvSpPr>
          <p:spPr>
            <a:xfrm>
              <a:off x="3057242" y="2024080"/>
              <a:ext cx="541467" cy="457189"/>
            </a:xfrm>
            <a:prstGeom prst="rect">
              <a:avLst/>
            </a:prstGeom>
          </p:spPr>
          <p:txBody>
            <a:bodyPr wrap="none">
              <a:spAutoFit/>
            </a:bodyPr>
            <a:lstStyle/>
            <a:p>
              <a:pPr algn="ctr" eaLnBrk="1" fontAlgn="auto" hangingPunct="1">
                <a:buFont charset="0" panose="020b0604020202020204" pitchFamily="34" typeface="Arial"/>
                <a:buNone/>
                <a:defRPr/>
              </a:pPr>
              <a:r>
                <a:rPr altLang="zh-CN" lang="en-US" noProof="1" spc="75" sz="2400">
                  <a:solidFill>
                    <a:schemeClr val="accent2"/>
                  </a:solidFill>
                  <a:latin typeface="+mj-ea"/>
                  <a:ea typeface="+mj-ea"/>
                </a:rPr>
                <a:t>02</a:t>
              </a:r>
            </a:p>
          </p:txBody>
        </p:sp>
      </p:grpSp>
      <p:grpSp>
        <p:nvGrpSpPr>
          <p:cNvPr id="44" name="组合 43"/>
          <p:cNvGrpSpPr/>
          <p:nvPr/>
        </p:nvGrpSpPr>
        <p:grpSpPr>
          <a:xfrm>
            <a:off x="1223963" y="4500563"/>
            <a:ext cx="2374900" cy="1128712"/>
            <a:chOff x="1224476" y="2024080"/>
            <a:chExt cx="2374072" cy="1128684"/>
          </a:xfrm>
        </p:grpSpPr>
        <p:grpSp>
          <p:nvGrpSpPr>
            <p:cNvPr id="55313" name="组合 44"/>
            <p:cNvGrpSpPr/>
            <p:nvPr/>
          </p:nvGrpSpPr>
          <p:grpSpPr>
            <a:xfrm>
              <a:off x="1224476" y="2395944"/>
              <a:ext cx="2349786" cy="756820"/>
              <a:chOff x="1690972" y="2476067"/>
              <a:chExt cx="2349786" cy="756820"/>
            </a:xfrm>
          </p:grpSpPr>
          <p:sp>
            <p:nvSpPr>
              <p:cNvPr id="55315" name="文本框 46"/>
              <p:cNvSpPr txBox="1">
                <a:spLocks noChangeArrowheads="1"/>
              </p:cNvSpPr>
              <p:nvPr/>
            </p:nvSpPr>
            <p:spPr bwMode="auto">
              <a:xfrm>
                <a:off x="1787319" y="2684247"/>
                <a:ext cx="2253439" cy="5486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lnSpc>
                    <a:spcPct val="125000"/>
                  </a:lnSpc>
                </a:pPr>
                <a:r>
                  <a:rPr altLang="en-US" lang="zh-CN" sz="1200">
                    <a:solidFill>
                      <a:srgbClr val="000000"/>
                    </a:solidFill>
                    <a:latin charset="-122" panose="02010600030101010101" pitchFamily="2" typeface="宋体"/>
                    <a:sym charset="0" panose="020f0302020204030203" pitchFamily="34" typeface="Lato Light"/>
                  </a:rPr>
                  <a:t>此处添加详细文本描述，建议与标题相关并符合</a:t>
                </a:r>
              </a:p>
            </p:txBody>
          </p:sp>
          <p:sp>
            <p:nvSpPr>
              <p:cNvPr id="48" name="文本框 47"/>
              <p:cNvSpPr txBox="1"/>
              <p:nvPr/>
            </p:nvSpPr>
            <p:spPr bwMode="auto">
              <a:xfrm>
                <a:off x="1690972" y="2475669"/>
                <a:ext cx="2350267" cy="304792"/>
              </a:xfrm>
              <a:prstGeom prst="rect">
                <a:avLst/>
              </a:prstGeom>
              <a:noFill/>
            </p:spPr>
            <p:txBody>
              <a:bodyPr>
                <a:spAutoFit/>
              </a:bodyPr>
              <a:lstStyle/>
              <a:p>
                <a:pPr algn="r" eaLnBrk="1" fontAlgn="auto" hangingPunct="1">
                  <a:buFont charset="0" panose="020b0604020202020204" pitchFamily="34" typeface="Arial"/>
                  <a:buNone/>
                  <a:defRPr/>
                </a:pPr>
                <a:r>
                  <a:rPr altLang="en-US" lang="zh-CN" noProof="1" spc="75" sz="1400">
                    <a:solidFill>
                      <a:schemeClr val="tx1">
                        <a:lumMod val="65000"/>
                        <a:lumOff val="35000"/>
                      </a:schemeClr>
                    </a:solidFill>
                    <a:latin typeface="+mj-ea"/>
                    <a:ea typeface="+mj-ea"/>
                  </a:rPr>
                  <a:t>在此添加标题</a:t>
                </a:r>
              </a:p>
            </p:txBody>
          </p:sp>
        </p:grpSp>
        <p:sp>
          <p:nvSpPr>
            <p:cNvPr id="46" name="矩形 45"/>
            <p:cNvSpPr/>
            <p:nvPr/>
          </p:nvSpPr>
          <p:spPr>
            <a:xfrm>
              <a:off x="3057240" y="2024080"/>
              <a:ext cx="541466" cy="457189"/>
            </a:xfrm>
            <a:prstGeom prst="rect">
              <a:avLst/>
            </a:prstGeom>
          </p:spPr>
          <p:txBody>
            <a:bodyPr wrap="none">
              <a:spAutoFit/>
            </a:bodyPr>
            <a:lstStyle/>
            <a:p>
              <a:pPr algn="ctr" eaLnBrk="1" fontAlgn="auto" hangingPunct="1">
                <a:buFont charset="0" panose="020b0604020202020204" pitchFamily="34" typeface="Arial"/>
                <a:buNone/>
                <a:defRPr/>
              </a:pPr>
              <a:r>
                <a:rPr altLang="zh-CN" lang="en-US" noProof="1" spc="75" sz="2400">
                  <a:solidFill>
                    <a:schemeClr val="accent3"/>
                  </a:solidFill>
                  <a:latin typeface="+mj-ea"/>
                  <a:ea typeface="+mj-ea"/>
                </a:rPr>
                <a:t>03</a:t>
              </a:r>
            </a:p>
          </p:txBody>
        </p:sp>
      </p:grpSp>
      <p:sp>
        <p:nvSpPr>
          <p:cNvPr id="49" name="文本框 48"/>
          <p:cNvSpPr txBox="1">
            <a:spLocks noChangeArrowheads="1"/>
          </p:cNvSpPr>
          <p:nvPr/>
        </p:nvSpPr>
        <p:spPr bwMode="auto">
          <a:xfrm>
            <a:off x="7918449" y="3478213"/>
            <a:ext cx="3040063"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lnSpc>
                <a:spcPct val="125000"/>
              </a:lnSpc>
            </a:pPr>
            <a:r>
              <a:rPr altLang="en-US" lang="zh-CN" sz="1200">
                <a:solidFill>
                  <a:srgbClr val="000000"/>
                </a:solidFill>
                <a:latin charset="-122" panose="02010600030101010101" pitchFamily="2" typeface="宋体"/>
                <a:sym charset="0" panose="020f0302020204030203" pitchFamily="34" typeface="Lato Light"/>
              </a:rPr>
              <a:t>此处添加详细文本描述，建议与标题相关并符合</a:t>
            </a:r>
          </a:p>
        </p:txBody>
      </p:sp>
      <p:sp>
        <p:nvSpPr>
          <p:cNvPr id="50" name="文本框 49"/>
          <p:cNvSpPr txBox="1"/>
          <p:nvPr/>
        </p:nvSpPr>
        <p:spPr>
          <a:xfrm>
            <a:off x="7918449" y="3151189"/>
            <a:ext cx="2101850" cy="297942"/>
          </a:xfrm>
          <a:prstGeom prst="rect">
            <a:avLst/>
          </a:prstGeom>
          <a:noFill/>
        </p:spPr>
        <p:txBody>
          <a:bodyPr>
            <a:spAutoFit/>
          </a:bodyPr>
          <a:lstStyle/>
          <a:p>
            <a:pPr eaLnBrk="1" fontAlgn="auto" hangingPunct="1">
              <a:buFont charset="0" panose="020b0604020202020204" pitchFamily="34" typeface="Arial"/>
              <a:buNone/>
              <a:defRPr/>
            </a:pPr>
            <a:r>
              <a:rPr altLang="zh-CN" lang="en-US" noProof="1" sz="1355">
                <a:solidFill>
                  <a:schemeClr val="bg1">
                    <a:lumMod val="50000"/>
                  </a:schemeClr>
                </a:solidFill>
                <a:latin typeface="+mj-ea"/>
                <a:ea typeface="+mj-ea"/>
              </a:rPr>
              <a:t>Add the title here</a:t>
            </a:r>
          </a:p>
        </p:txBody>
      </p:sp>
      <p:sp>
        <p:nvSpPr>
          <p:cNvPr id="51" name="矩形 50"/>
          <p:cNvSpPr>
            <a:spLocks noChangeArrowheads="1"/>
          </p:cNvSpPr>
          <p:nvPr/>
        </p:nvSpPr>
        <p:spPr bwMode="auto">
          <a:xfrm>
            <a:off x="7915274" y="2422525"/>
            <a:ext cx="109728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z="4800">
                <a:solidFill>
                  <a:srgbClr val="BFBFBF"/>
                </a:solidFill>
                <a:latin charset="-122" panose="02010600030101010101" pitchFamily="2" typeface="宋体"/>
              </a:rPr>
              <a:t>75%</a:t>
            </a:r>
          </a:p>
        </p:txBody>
      </p:sp>
      <p:sp>
        <p:nvSpPr>
          <p:cNvPr id="52" name="矩形 51"/>
          <p:cNvSpPr>
            <a:spLocks noChangeArrowheads="1"/>
          </p:cNvSpPr>
          <p:nvPr/>
        </p:nvSpPr>
        <p:spPr bwMode="auto">
          <a:xfrm>
            <a:off x="7915274" y="4338638"/>
            <a:ext cx="3043238"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lnSpc>
                <a:spcPct val="125000"/>
              </a:lnSpc>
            </a:pPr>
            <a:r>
              <a:rPr altLang="en-US" lang="zh-CN" sz="1200">
                <a:solidFill>
                  <a:srgbClr val="000000"/>
                </a:solidFill>
                <a:latin charset="-122" panose="02010600030101010101" pitchFamily="2" typeface="宋体"/>
                <a:sym charset="0" panose="020f0302020204030203" pitchFamily="34" typeface="Lato Light"/>
              </a:rPr>
              <a:t>此处添加详细文本描述，建议与标题相关并符合</a:t>
            </a:r>
          </a:p>
        </p:txBody>
      </p:sp>
    </p:spTree>
  </p:cSld>
  <p:clrMapOvr>
    <a:masterClrMapping/>
  </p:clrMapOvr>
  <p:transition spd="slow">
    <p:split orient="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60000" fill="hold" id="5" nodeType="after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ppt_x</p:attrName>
                                        </p:attrNameLst>
                                      </p:cBhvr>
                                      <p:tavLst>
                                        <p:tav tm="0">
                                          <p:val>
                                            <p:strVal val="0-#ppt_w/2"/>
                                          </p:val>
                                        </p:tav>
                                        <p:tav tm="100000">
                                          <p:val>
                                            <p:strVal val="#ppt_x"/>
                                          </p:val>
                                        </p:tav>
                                      </p:tavLst>
                                    </p:anim>
                                    <p:anim calcmode="lin" valueType="num">
                                      <p:cBhvr>
                                        <p:cTn dur="500" fill="hold" id="8"/>
                                        <p:tgtEl>
                                          <p:spTgt spid="4"/>
                                        </p:tgtEl>
                                        <p:attrNameLst>
                                          <p:attrName>ppt_y</p:attrName>
                                        </p:attrNameLst>
                                      </p:cBhvr>
                                      <p:tavLst>
                                        <p:tav tm="0">
                                          <p:val>
                                            <p:strVal val="#ppt_y"/>
                                          </p:val>
                                        </p:tav>
                                        <p:tav tm="100000">
                                          <p:val>
                                            <p:strVal val="#ppt_y"/>
                                          </p:val>
                                        </p:tav>
                                      </p:tavLst>
                                    </p:anim>
                                  </p:childTnLst>
                                </p:cTn>
                              </p:par>
                              <p:par>
                                <p:cTn accel="60000" fill="hold" id="9" nodeType="withEffect" presetClass="entr" presetID="2" presetSubtype="2">
                                  <p:stCondLst>
                                    <p:cond delay="200"/>
                                  </p:stCondLst>
                                  <p:childTnLst>
                                    <p:set>
                                      <p:cBhvr>
                                        <p:cTn dur="1" fill="hold" id="10">
                                          <p:stCondLst>
                                            <p:cond delay="0"/>
                                          </p:stCondLst>
                                        </p:cTn>
                                        <p:tgtEl>
                                          <p:spTgt spid="10"/>
                                        </p:tgtEl>
                                        <p:attrNameLst>
                                          <p:attrName>style.visibility</p:attrName>
                                        </p:attrNameLst>
                                      </p:cBhvr>
                                      <p:to>
                                        <p:strVal val="visible"/>
                                      </p:to>
                                    </p:set>
                                    <p:anim calcmode="lin" valueType="num">
                                      <p:cBhvr>
                                        <p:cTn dur="500" fill="hold" id="11"/>
                                        <p:tgtEl>
                                          <p:spTgt spid="10"/>
                                        </p:tgtEl>
                                        <p:attrNameLst>
                                          <p:attrName>ppt_x</p:attrName>
                                        </p:attrNameLst>
                                      </p:cBhvr>
                                      <p:tavLst>
                                        <p:tav tm="0">
                                          <p:val>
                                            <p:strVal val="1+#ppt_w/2"/>
                                          </p:val>
                                        </p:tav>
                                        <p:tav tm="100000">
                                          <p:val>
                                            <p:strVal val="#ppt_x"/>
                                          </p:val>
                                        </p:tav>
                                      </p:tavLst>
                                    </p:anim>
                                    <p:anim calcmode="lin" valueType="num">
                                      <p:cBhvr>
                                        <p:cTn dur="500" fill="hold" id="12"/>
                                        <p:tgtEl>
                                          <p:spTgt spid="10"/>
                                        </p:tgtEl>
                                        <p:attrNameLst>
                                          <p:attrName>ppt_y</p:attrName>
                                        </p:attrNameLst>
                                      </p:cBhvr>
                                      <p:tavLst>
                                        <p:tav tm="0">
                                          <p:val>
                                            <p:strVal val="#ppt_y"/>
                                          </p:val>
                                        </p:tav>
                                        <p:tav tm="100000">
                                          <p:val>
                                            <p:strVal val="#ppt_y"/>
                                          </p:val>
                                        </p:tav>
                                      </p:tavLst>
                                    </p:anim>
                                  </p:childTnLst>
                                </p:cTn>
                              </p:par>
                              <p:par>
                                <p:cTn accel="60000" fill="hold" id="13" nodeType="withEffect" presetClass="entr" presetID="2" presetSubtype="4">
                                  <p:stCondLst>
                                    <p:cond delay="400"/>
                                  </p:stCondLst>
                                  <p:childTnLst>
                                    <p:set>
                                      <p:cBhvr>
                                        <p:cTn dur="1" fill="hold" id="14">
                                          <p:stCondLst>
                                            <p:cond delay="0"/>
                                          </p:stCondLst>
                                        </p:cTn>
                                        <p:tgtEl>
                                          <p:spTgt spid="7"/>
                                        </p:tgtEl>
                                        <p:attrNameLst>
                                          <p:attrName>style.visibility</p:attrName>
                                        </p:attrNameLst>
                                      </p:cBhvr>
                                      <p:to>
                                        <p:strVal val="visible"/>
                                      </p:to>
                                    </p:set>
                                    <p:anim calcmode="lin" valueType="num">
                                      <p:cBhvr>
                                        <p:cTn dur="500" fill="hold" id="15"/>
                                        <p:tgtEl>
                                          <p:spTgt spid="7"/>
                                        </p:tgtEl>
                                        <p:attrNameLst>
                                          <p:attrName>ppt_x</p:attrName>
                                        </p:attrNameLst>
                                      </p:cBhvr>
                                      <p:tavLst>
                                        <p:tav tm="0">
                                          <p:val>
                                            <p:strVal val="#ppt_x"/>
                                          </p:val>
                                        </p:tav>
                                        <p:tav tm="100000">
                                          <p:val>
                                            <p:strVal val="#ppt_x"/>
                                          </p:val>
                                        </p:tav>
                                      </p:tavLst>
                                    </p:anim>
                                    <p:anim calcmode="lin" valueType="num">
                                      <p:cBhvr>
                                        <p:cTn dur="500" fill="hold" id="16"/>
                                        <p:tgtEl>
                                          <p:spTgt spid="7"/>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900"/>
                            </p:stCondLst>
                            <p:childTnLst>
                              <p:par>
                                <p:cTn fill="hold" id="18" nodeType="afterEffect" presetClass="entr" presetID="45" presetSubtype="0">
                                  <p:stCondLst>
                                    <p:cond delay="0"/>
                                  </p:stCondLst>
                                  <p:childTnLst>
                                    <p:set>
                                      <p:cBhvr>
                                        <p:cTn dur="1" fill="hold" id="19">
                                          <p:stCondLst>
                                            <p:cond delay="0"/>
                                          </p:stCondLst>
                                        </p:cTn>
                                        <p:tgtEl>
                                          <p:spTgt spid="13"/>
                                        </p:tgtEl>
                                        <p:attrNameLst>
                                          <p:attrName>style.visibility</p:attrName>
                                        </p:attrNameLst>
                                      </p:cBhvr>
                                      <p:to>
                                        <p:strVal val="visible"/>
                                      </p:to>
                                    </p:set>
                                    <p:animEffect filter="fade" transition="in">
                                      <p:cBhvr>
                                        <p:cTn dur="500" id="20"/>
                                        <p:tgtEl>
                                          <p:spTgt spid="13"/>
                                        </p:tgtEl>
                                      </p:cBhvr>
                                    </p:animEffect>
                                    <p:anim calcmode="lin" valueType="num">
                                      <p:cBhvr>
                                        <p:cTn dur="500" fill="hold" id="21"/>
                                        <p:tgtEl>
                                          <p:spTgt spid="13"/>
                                        </p:tgtEl>
                                        <p:attrNameLst>
                                          <p:attrName>ppt_w</p:attrName>
                                        </p:attrNameLst>
                                      </p:cBhvr>
                                      <p:tavLst>
                                        <p:tav fmla="#ppt_w*sin(2.5*pi*$)" tm="0">
                                          <p:val>
                                            <p:fltVal val="0"/>
                                          </p:val>
                                        </p:tav>
                                        <p:tav tm="100000">
                                          <p:val>
                                            <p:fltVal val="1"/>
                                          </p:val>
                                        </p:tav>
                                      </p:tavLst>
                                    </p:anim>
                                    <p:anim calcmode="lin" valueType="num">
                                      <p:cBhvr>
                                        <p:cTn dur="500" fill="hold" id="22"/>
                                        <p:tgtEl>
                                          <p:spTgt spid="13"/>
                                        </p:tgtEl>
                                        <p:attrNameLst>
                                          <p:attrName>ppt_h</p:attrName>
                                        </p:attrNameLst>
                                      </p:cBhvr>
                                      <p:tavLst>
                                        <p:tav tm="0">
                                          <p:val>
                                            <p:strVal val="#ppt_h"/>
                                          </p:val>
                                        </p:tav>
                                        <p:tav tm="100000">
                                          <p:val>
                                            <p:strVal val="#ppt_h"/>
                                          </p:val>
                                        </p:tav>
                                      </p:tavLst>
                                    </p:anim>
                                  </p:childTnLst>
                                </p:cTn>
                              </p:par>
                            </p:childTnLst>
                          </p:cTn>
                        </p:par>
                        <p:par>
                          <p:cTn fill="hold" id="23" nodeType="afterGroup">
                            <p:stCondLst>
                              <p:cond delay="1400"/>
                            </p:stCondLst>
                            <p:childTnLst>
                              <p:par>
                                <p:cTn fill="hold" id="24" nodeType="afterEffect" presetClass="entr" presetID="22" presetSubtype="2">
                                  <p:stCondLst>
                                    <p:cond delay="0"/>
                                  </p:stCondLst>
                                  <p:childTnLst>
                                    <p:set>
                                      <p:cBhvr>
                                        <p:cTn dur="1" fill="hold" id="25">
                                          <p:stCondLst>
                                            <p:cond delay="0"/>
                                          </p:stCondLst>
                                        </p:cTn>
                                        <p:tgtEl>
                                          <p:spTgt spid="34"/>
                                        </p:tgtEl>
                                        <p:attrNameLst>
                                          <p:attrName>style.visibility</p:attrName>
                                        </p:attrNameLst>
                                      </p:cBhvr>
                                      <p:to>
                                        <p:strVal val="visible"/>
                                      </p:to>
                                    </p:set>
                                    <p:animEffect filter="wipe(right)" transition="in">
                                      <p:cBhvr>
                                        <p:cTn dur="500" id="26"/>
                                        <p:tgtEl>
                                          <p:spTgt spid="34"/>
                                        </p:tgtEl>
                                      </p:cBhvr>
                                    </p:animEffect>
                                  </p:childTnLst>
                                </p:cTn>
                              </p:par>
                            </p:childTnLst>
                          </p:cTn>
                        </p:par>
                        <p:par>
                          <p:cTn fill="hold" id="27" nodeType="afterGroup">
                            <p:stCondLst>
                              <p:cond delay="1900"/>
                            </p:stCondLst>
                            <p:childTnLst>
                              <p:par>
                                <p:cTn fill="hold" id="28" nodeType="afterEffect" presetClass="entr" presetID="45" presetSubtype="0">
                                  <p:stCondLst>
                                    <p:cond delay="0"/>
                                  </p:stCondLst>
                                  <p:childTnLst>
                                    <p:set>
                                      <p:cBhvr>
                                        <p:cTn dur="1" fill="hold" id="29">
                                          <p:stCondLst>
                                            <p:cond delay="0"/>
                                          </p:stCondLst>
                                        </p:cTn>
                                        <p:tgtEl>
                                          <p:spTgt spid="23"/>
                                        </p:tgtEl>
                                        <p:attrNameLst>
                                          <p:attrName>style.visibility</p:attrName>
                                        </p:attrNameLst>
                                      </p:cBhvr>
                                      <p:to>
                                        <p:strVal val="visible"/>
                                      </p:to>
                                    </p:set>
                                    <p:animEffect filter="fade" transition="in">
                                      <p:cBhvr>
                                        <p:cTn dur="500" id="30"/>
                                        <p:tgtEl>
                                          <p:spTgt spid="23"/>
                                        </p:tgtEl>
                                      </p:cBhvr>
                                    </p:animEffect>
                                    <p:anim calcmode="lin" valueType="num">
                                      <p:cBhvr>
                                        <p:cTn dur="500" fill="hold" id="31"/>
                                        <p:tgtEl>
                                          <p:spTgt spid="23"/>
                                        </p:tgtEl>
                                        <p:attrNameLst>
                                          <p:attrName>ppt_w</p:attrName>
                                        </p:attrNameLst>
                                      </p:cBhvr>
                                      <p:tavLst>
                                        <p:tav fmla="#ppt_w*sin(2.5*pi*$)" tm="0">
                                          <p:val>
                                            <p:fltVal val="0"/>
                                          </p:val>
                                        </p:tav>
                                        <p:tav tm="100000">
                                          <p:val>
                                            <p:fltVal val="1"/>
                                          </p:val>
                                        </p:tav>
                                      </p:tavLst>
                                    </p:anim>
                                    <p:anim calcmode="lin" valueType="num">
                                      <p:cBhvr>
                                        <p:cTn dur="500" fill="hold" id="32"/>
                                        <p:tgtEl>
                                          <p:spTgt spid="23"/>
                                        </p:tgtEl>
                                        <p:attrNameLst>
                                          <p:attrName>ppt_h</p:attrName>
                                        </p:attrNameLst>
                                      </p:cBhvr>
                                      <p:tavLst>
                                        <p:tav tm="0">
                                          <p:val>
                                            <p:strVal val="#ppt_h"/>
                                          </p:val>
                                        </p:tav>
                                        <p:tav tm="100000">
                                          <p:val>
                                            <p:strVal val="#ppt_h"/>
                                          </p:val>
                                        </p:tav>
                                      </p:tavLst>
                                    </p:anim>
                                  </p:childTnLst>
                                </p:cTn>
                              </p:par>
                            </p:childTnLst>
                          </p:cTn>
                        </p:par>
                        <p:par>
                          <p:cTn fill="hold" id="33" nodeType="afterGroup">
                            <p:stCondLst>
                              <p:cond delay="2400"/>
                            </p:stCondLst>
                            <p:childTnLst>
                              <p:par>
                                <p:cTn fill="hold" id="34" nodeType="afterEffect" presetClass="entr" presetID="22" presetSubtype="2">
                                  <p:stCondLst>
                                    <p:cond delay="0"/>
                                  </p:stCondLst>
                                  <p:childTnLst>
                                    <p:set>
                                      <p:cBhvr>
                                        <p:cTn dur="1" fill="hold" id="35">
                                          <p:stCondLst>
                                            <p:cond delay="0"/>
                                          </p:stCondLst>
                                        </p:cTn>
                                        <p:tgtEl>
                                          <p:spTgt spid="39"/>
                                        </p:tgtEl>
                                        <p:attrNameLst>
                                          <p:attrName>style.visibility</p:attrName>
                                        </p:attrNameLst>
                                      </p:cBhvr>
                                      <p:to>
                                        <p:strVal val="visible"/>
                                      </p:to>
                                    </p:set>
                                    <p:animEffect filter="wipe(right)" transition="in">
                                      <p:cBhvr>
                                        <p:cTn dur="500" id="36"/>
                                        <p:tgtEl>
                                          <p:spTgt spid="39"/>
                                        </p:tgtEl>
                                      </p:cBhvr>
                                    </p:animEffect>
                                  </p:childTnLst>
                                </p:cTn>
                              </p:par>
                            </p:childTnLst>
                          </p:cTn>
                        </p:par>
                        <p:par>
                          <p:cTn fill="hold" id="37" nodeType="afterGroup">
                            <p:stCondLst>
                              <p:cond delay="2900"/>
                            </p:stCondLst>
                            <p:childTnLst>
                              <p:par>
                                <p:cTn fill="hold" id="38" nodeType="afterEffect" presetClass="entr" presetID="45" presetSubtype="0">
                                  <p:stCondLst>
                                    <p:cond delay="0"/>
                                  </p:stCondLst>
                                  <p:childTnLst>
                                    <p:set>
                                      <p:cBhvr>
                                        <p:cTn dur="1" fill="hold" id="39">
                                          <p:stCondLst>
                                            <p:cond delay="0"/>
                                          </p:stCondLst>
                                        </p:cTn>
                                        <p:tgtEl>
                                          <p:spTgt spid="31"/>
                                        </p:tgtEl>
                                        <p:attrNameLst>
                                          <p:attrName>style.visibility</p:attrName>
                                        </p:attrNameLst>
                                      </p:cBhvr>
                                      <p:to>
                                        <p:strVal val="visible"/>
                                      </p:to>
                                    </p:set>
                                    <p:animEffect filter="fade" transition="in">
                                      <p:cBhvr>
                                        <p:cTn dur="500" id="40"/>
                                        <p:tgtEl>
                                          <p:spTgt spid="31"/>
                                        </p:tgtEl>
                                      </p:cBhvr>
                                    </p:animEffect>
                                    <p:anim calcmode="lin" valueType="num">
                                      <p:cBhvr>
                                        <p:cTn dur="500" fill="hold" id="41"/>
                                        <p:tgtEl>
                                          <p:spTgt spid="31"/>
                                        </p:tgtEl>
                                        <p:attrNameLst>
                                          <p:attrName>ppt_w</p:attrName>
                                        </p:attrNameLst>
                                      </p:cBhvr>
                                      <p:tavLst>
                                        <p:tav fmla="#ppt_w*sin(2.5*pi*$)" tm="0">
                                          <p:val>
                                            <p:fltVal val="0"/>
                                          </p:val>
                                        </p:tav>
                                        <p:tav tm="100000">
                                          <p:val>
                                            <p:fltVal val="1"/>
                                          </p:val>
                                        </p:tav>
                                      </p:tavLst>
                                    </p:anim>
                                    <p:anim calcmode="lin" valueType="num">
                                      <p:cBhvr>
                                        <p:cTn dur="500" fill="hold" id="42"/>
                                        <p:tgtEl>
                                          <p:spTgt spid="31"/>
                                        </p:tgtEl>
                                        <p:attrNameLst>
                                          <p:attrName>ppt_h</p:attrName>
                                        </p:attrNameLst>
                                      </p:cBhvr>
                                      <p:tavLst>
                                        <p:tav tm="0">
                                          <p:val>
                                            <p:strVal val="#ppt_h"/>
                                          </p:val>
                                        </p:tav>
                                        <p:tav tm="100000">
                                          <p:val>
                                            <p:strVal val="#ppt_h"/>
                                          </p:val>
                                        </p:tav>
                                      </p:tavLst>
                                    </p:anim>
                                  </p:childTnLst>
                                </p:cTn>
                              </p:par>
                            </p:childTnLst>
                          </p:cTn>
                        </p:par>
                        <p:par>
                          <p:cTn fill="hold" id="43" nodeType="afterGroup">
                            <p:stCondLst>
                              <p:cond delay="3400"/>
                            </p:stCondLst>
                            <p:childTnLst>
                              <p:par>
                                <p:cTn fill="hold" id="44" nodeType="afterEffect" presetClass="entr" presetID="22" presetSubtype="2">
                                  <p:stCondLst>
                                    <p:cond delay="0"/>
                                  </p:stCondLst>
                                  <p:childTnLst>
                                    <p:set>
                                      <p:cBhvr>
                                        <p:cTn dur="1" fill="hold" id="45">
                                          <p:stCondLst>
                                            <p:cond delay="0"/>
                                          </p:stCondLst>
                                        </p:cTn>
                                        <p:tgtEl>
                                          <p:spTgt spid="44"/>
                                        </p:tgtEl>
                                        <p:attrNameLst>
                                          <p:attrName>style.visibility</p:attrName>
                                        </p:attrNameLst>
                                      </p:cBhvr>
                                      <p:to>
                                        <p:strVal val="visible"/>
                                      </p:to>
                                    </p:set>
                                    <p:animEffect filter="wipe(right)" transition="in">
                                      <p:cBhvr>
                                        <p:cTn dur="500" id="46"/>
                                        <p:tgtEl>
                                          <p:spTgt spid="44"/>
                                        </p:tgtEl>
                                      </p:cBhvr>
                                    </p:animEffect>
                                  </p:childTnLst>
                                </p:cTn>
                              </p:par>
                            </p:childTnLst>
                          </p:cTn>
                        </p:par>
                        <p:par>
                          <p:cTn fill="hold" id="47" nodeType="afterGroup">
                            <p:stCondLst>
                              <p:cond delay="3900"/>
                            </p:stCondLst>
                            <p:childTnLst>
                              <p:par>
                                <p:cTn fill="hold" grpId="0" id="48" nodeType="afterEffect" presetClass="entr" presetID="53" presetSubtype="0">
                                  <p:stCondLst>
                                    <p:cond delay="0"/>
                                  </p:stCondLst>
                                  <p:iterate type="lt">
                                    <p:tmPct val="10000"/>
                                  </p:iterate>
                                  <p:childTnLst>
                                    <p:set>
                                      <p:cBhvr>
                                        <p:cTn dur="1" fill="hold" id="49">
                                          <p:stCondLst>
                                            <p:cond delay="0"/>
                                          </p:stCondLst>
                                        </p:cTn>
                                        <p:tgtEl>
                                          <p:spTgt spid="51"/>
                                        </p:tgtEl>
                                        <p:attrNameLst>
                                          <p:attrName>style.visibility</p:attrName>
                                        </p:attrNameLst>
                                      </p:cBhvr>
                                      <p:to>
                                        <p:strVal val="visible"/>
                                      </p:to>
                                    </p:set>
                                    <p:anim calcmode="lin" valueType="num">
                                      <p:cBhvr>
                                        <p:cTn dur="500" fill="hold" id="50"/>
                                        <p:tgtEl>
                                          <p:spTgt spid="51"/>
                                        </p:tgtEl>
                                        <p:attrNameLst>
                                          <p:attrName>ppt_w</p:attrName>
                                        </p:attrNameLst>
                                      </p:cBhvr>
                                      <p:tavLst>
                                        <p:tav tm="0">
                                          <p:val>
                                            <p:fltVal val="0"/>
                                          </p:val>
                                        </p:tav>
                                        <p:tav tm="100000">
                                          <p:val>
                                            <p:strVal val="#ppt_w"/>
                                          </p:val>
                                        </p:tav>
                                      </p:tavLst>
                                    </p:anim>
                                    <p:anim calcmode="lin" valueType="num">
                                      <p:cBhvr>
                                        <p:cTn dur="500" fill="hold" id="51"/>
                                        <p:tgtEl>
                                          <p:spTgt spid="51"/>
                                        </p:tgtEl>
                                        <p:attrNameLst>
                                          <p:attrName>ppt_h</p:attrName>
                                        </p:attrNameLst>
                                      </p:cBhvr>
                                      <p:tavLst>
                                        <p:tav tm="0">
                                          <p:val>
                                            <p:fltVal val="0"/>
                                          </p:val>
                                        </p:tav>
                                        <p:tav tm="100000">
                                          <p:val>
                                            <p:strVal val="#ppt_h"/>
                                          </p:val>
                                        </p:tav>
                                      </p:tavLst>
                                    </p:anim>
                                    <p:animEffect filter="fade" transition="in">
                                      <p:cBhvr>
                                        <p:cTn dur="500" id="52"/>
                                        <p:tgtEl>
                                          <p:spTgt spid="51"/>
                                        </p:tgtEl>
                                      </p:cBhvr>
                                    </p:animEffect>
                                  </p:childTnLst>
                                </p:cTn>
                              </p:par>
                            </p:childTnLst>
                          </p:cTn>
                        </p:par>
                        <p:par>
                          <p:cTn fill="hold" id="53" nodeType="afterGroup">
                            <p:stCondLst>
                              <p:cond delay="4400"/>
                            </p:stCondLst>
                            <p:childTnLst>
                              <p:par>
                                <p:cTn fill="hold" grpId="0" id="54" nodeType="afterEffect" presetClass="entr" presetID="22" presetSubtype="8">
                                  <p:stCondLst>
                                    <p:cond delay="0"/>
                                  </p:stCondLst>
                                  <p:childTnLst>
                                    <p:set>
                                      <p:cBhvr>
                                        <p:cTn dur="1" fill="hold" id="55">
                                          <p:stCondLst>
                                            <p:cond delay="0"/>
                                          </p:stCondLst>
                                        </p:cTn>
                                        <p:tgtEl>
                                          <p:spTgt spid="50"/>
                                        </p:tgtEl>
                                        <p:attrNameLst>
                                          <p:attrName>style.visibility</p:attrName>
                                        </p:attrNameLst>
                                      </p:cBhvr>
                                      <p:to>
                                        <p:strVal val="visible"/>
                                      </p:to>
                                    </p:set>
                                    <p:animEffect filter="wipe(left)" transition="in">
                                      <p:cBhvr>
                                        <p:cTn dur="500" id="56"/>
                                        <p:tgtEl>
                                          <p:spTgt spid="50"/>
                                        </p:tgtEl>
                                      </p:cBhvr>
                                    </p:animEffect>
                                  </p:childTnLst>
                                </p:cTn>
                              </p:par>
                              <p:par>
                                <p:cTn fill="hold" grpId="0" id="57" nodeType="withEffect" presetClass="entr" presetID="22" presetSubtype="8">
                                  <p:stCondLst>
                                    <p:cond delay="0"/>
                                  </p:stCondLst>
                                  <p:childTnLst>
                                    <p:set>
                                      <p:cBhvr>
                                        <p:cTn dur="1" fill="hold" id="58">
                                          <p:stCondLst>
                                            <p:cond delay="0"/>
                                          </p:stCondLst>
                                        </p:cTn>
                                        <p:tgtEl>
                                          <p:spTgt spid="52"/>
                                        </p:tgtEl>
                                        <p:attrNameLst>
                                          <p:attrName>style.visibility</p:attrName>
                                        </p:attrNameLst>
                                      </p:cBhvr>
                                      <p:to>
                                        <p:strVal val="visible"/>
                                      </p:to>
                                    </p:set>
                                    <p:animEffect filter="wipe(left)" transition="in">
                                      <p:cBhvr>
                                        <p:cTn dur="500" id="59"/>
                                        <p:tgtEl>
                                          <p:spTgt spid="52"/>
                                        </p:tgtEl>
                                      </p:cBhvr>
                                    </p:animEffect>
                                  </p:childTnLst>
                                </p:cTn>
                              </p:par>
                              <p:par>
                                <p:cTn fill="hold" grpId="0" id="60" nodeType="withEffect" presetClass="entr" presetID="22" presetSubtype="8">
                                  <p:stCondLst>
                                    <p:cond delay="0"/>
                                  </p:stCondLst>
                                  <p:childTnLst>
                                    <p:set>
                                      <p:cBhvr>
                                        <p:cTn dur="1" fill="hold" id="61">
                                          <p:stCondLst>
                                            <p:cond delay="0"/>
                                          </p:stCondLst>
                                        </p:cTn>
                                        <p:tgtEl>
                                          <p:spTgt spid="49"/>
                                        </p:tgtEl>
                                        <p:attrNameLst>
                                          <p:attrName>style.visibility</p:attrName>
                                        </p:attrNameLst>
                                      </p:cBhvr>
                                      <p:to>
                                        <p:strVal val="visible"/>
                                      </p:to>
                                    </p:set>
                                    <p:animEffect filter="wipe(left)" transition="in">
                                      <p:cBhvr>
                                        <p:cTn dur="500" id="62"/>
                                        <p:tgtEl>
                                          <p:spTgt spid="4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9"/>
      <p:bldP grpId="0" spid="50"/>
      <p:bldP grpId="0" spid="51"/>
      <p:bldP grpId="0" spid="52"/>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stretch>
            <a:fillRect/>
          </a:stretch>
        </a:blipFill>
        <a:effectLst/>
      </p:bgPr>
    </p:bg>
    <p:spTree>
      <p:nvGrpSpPr>
        <p:cNvPr id="1" name=""/>
        <p:cNvGrpSpPr/>
        <p:nvPr/>
      </p:nvGrpSpPr>
      <p:grpSpPr>
        <a:xfrm>
          <a:off x="0" y="0"/>
          <a:ext cx="0" cy="0"/>
        </a:xfrm>
      </p:grpSpPr>
      <p:sp>
        <p:nvSpPr>
          <p:cNvPr id="2" name="矩形 1"/>
          <p:cNvSpPr/>
          <p:nvPr/>
        </p:nvSpPr>
        <p:spPr>
          <a:xfrm>
            <a:off x="0" y="2389188"/>
            <a:ext cx="12192000" cy="1292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p>
        </p:txBody>
      </p:sp>
      <p:sp>
        <p:nvSpPr>
          <p:cNvPr id="40" name="文本框 17"/>
          <p:cNvSpPr txBox="1"/>
          <p:nvPr/>
        </p:nvSpPr>
        <p:spPr>
          <a:xfrm>
            <a:off x="4449762" y="2686050"/>
            <a:ext cx="4319587" cy="741426"/>
          </a:xfrm>
          <a:prstGeom prst="rect">
            <a:avLst/>
          </a:prstGeom>
          <a:noFill/>
        </p:spPr>
        <p:txBody>
          <a:bodyPr>
            <a:spAutoFit/>
          </a:bodyPr>
          <a:lstStyle/>
          <a:p>
            <a:pPr eaLnBrk="1" fontAlgn="auto" hangingPunct="1">
              <a:buFont charset="0" panose="020b0604020202020204" pitchFamily="34" typeface="Arial"/>
              <a:buNone/>
              <a:defRPr/>
            </a:pPr>
            <a:r>
              <a:rPr altLang="en-US" b="1" lang="zh-CN" noProof="1" sz="4265">
                <a:solidFill>
                  <a:schemeClr val="bg1"/>
                </a:solidFill>
                <a:latin charset="-122" panose="020b0503020204020204" pitchFamily="34" typeface="微软雅黑"/>
                <a:ea charset="-122" panose="020b0503020204020204" pitchFamily="34" typeface="微软雅黑"/>
              </a:rPr>
              <a:t>工作不足之处</a:t>
            </a:r>
          </a:p>
        </p:txBody>
      </p:sp>
      <p:sp>
        <p:nvSpPr>
          <p:cNvPr id="41" name="文本框 19"/>
          <p:cNvSpPr txBox="1">
            <a:spLocks noChangeArrowheads="1"/>
          </p:cNvSpPr>
          <p:nvPr/>
        </p:nvSpPr>
        <p:spPr bwMode="auto">
          <a:xfrm>
            <a:off x="4449762" y="3910013"/>
            <a:ext cx="5676900" cy="12618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lnSpc>
                <a:spcPct val="120000"/>
              </a:lnSpc>
            </a:pPr>
            <a:r>
              <a:rPr altLang="en-US" lang="zh-CN" sz="1600">
                <a:solidFill>
                  <a:srgbClr val="404040"/>
                </a:solidFill>
                <a:latin charset="-122" panose="020b0503020204020204" pitchFamily="34" typeface="微软雅黑"/>
                <a:ea charset="-122" panose="020b0503020204020204" pitchFamily="34" typeface="微软雅黑"/>
              </a:rPr>
              <a:t>详细内容……点击输入本栏的具体文字，简明扼要的说明分项内容，此为概念图解，请根据您的具体内容酌情修改。点击输入本栏的具体文字，简明扼要的说明分项内容，请根据您的具体内容酌情修改。</a:t>
            </a:r>
          </a:p>
        </p:txBody>
      </p:sp>
      <p:grpSp>
        <p:nvGrpSpPr>
          <p:cNvPr id="76" name="组合 75"/>
          <p:cNvGrpSpPr/>
          <p:nvPr/>
        </p:nvGrpSpPr>
        <p:grpSpPr>
          <a:xfrm>
            <a:off x="4656138" y="1531938"/>
            <a:ext cx="552450" cy="552450"/>
            <a:chOff x="3543574" y="4265651"/>
            <a:chExt cx="414516" cy="414516"/>
          </a:xfrm>
        </p:grpSpPr>
        <p:sp>
          <p:nvSpPr>
            <p:cNvPr id="44" name="椭圆 43"/>
            <p:cNvSpPr/>
            <p:nvPr/>
          </p:nvSpPr>
          <p:spPr>
            <a:xfrm>
              <a:off x="3543574" y="4265651"/>
              <a:ext cx="414516" cy="414516"/>
            </a:xfrm>
            <a:prstGeom prst="ellipse">
              <a:avLst/>
            </a:prstGeom>
            <a:solidFill>
              <a:schemeClr val="accent1"/>
            </a:solidFill>
            <a:ln w="25400">
              <a:gradFill flip="none" rotWithShape="1">
                <a:gsLst>
                  <a:gs pos="0">
                    <a:schemeClr val="bg1">
                      <a:lumMod val="75000"/>
                    </a:schemeClr>
                  </a:gs>
                  <a:gs pos="100000">
                    <a:schemeClr val="bg1"/>
                  </a:gs>
                </a:gsLst>
                <a:lin ang="2700000" scaled="1"/>
              </a:gradFill>
            </a:ln>
            <a:effectLst>
              <a:innerShdw blurRad="127000" dir="13500000" dist="254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solidFill>
                  <a:srgbClr val="FFFFFF"/>
                </a:solidFill>
                <a:latin panose="020f0502020204030204" typeface="Calibri"/>
              </a:endParaRPr>
            </a:p>
          </p:txBody>
        </p:sp>
        <p:grpSp>
          <p:nvGrpSpPr>
            <p:cNvPr id="47" name="组合 46"/>
            <p:cNvGrpSpPr/>
            <p:nvPr/>
          </p:nvGrpSpPr>
          <p:grpSpPr>
            <a:xfrm>
              <a:off x="3629640" y="4325788"/>
              <a:ext cx="259976" cy="261734"/>
              <a:chOff x="5042691" y="2273922"/>
              <a:chExt cx="702937" cy="707690"/>
            </a:xfrm>
            <a:solidFill>
              <a:schemeClr val="bg1"/>
            </a:solidFill>
          </p:grpSpPr>
          <p:sp>
            <p:nvSpPr>
              <p:cNvPr id="74" name="Freeform 12"/>
              <p:cNvSpPr/>
              <p:nvPr/>
            </p:nvSpPr>
            <p:spPr bwMode="auto">
              <a:xfrm>
                <a:off x="5284806" y="2789968"/>
                <a:ext cx="460822" cy="191644"/>
              </a:xfrm>
              <a:custGeom>
                <a:gdLst>
                  <a:gd fmla="*/ 25 w 533" name="T0"/>
                  <a:gd fmla="*/ 165 h 222" name="T1"/>
                  <a:gd fmla="*/ 158 w 533" name="T2"/>
                  <a:gd fmla="*/ 165 h 222" name="T3"/>
                  <a:gd fmla="*/ 158 w 533" name="T4"/>
                  <a:gd fmla="*/ 108 h 222" name="T5"/>
                  <a:gd fmla="*/ 184 w 533" name="T6"/>
                  <a:gd fmla="*/ 83 h 222" name="T7"/>
                  <a:gd fmla="*/ 317 w 533" name="T8"/>
                  <a:gd fmla="*/ 83 h 222" name="T9"/>
                  <a:gd fmla="*/ 317 w 533" name="T10"/>
                  <a:gd fmla="*/ 25 h 222" name="T11"/>
                  <a:gd fmla="*/ 343 w 533" name="T12"/>
                  <a:gd fmla="*/ 0 h 222" name="T13"/>
                  <a:gd fmla="*/ 533 w 533" name="T14"/>
                  <a:gd fmla="*/ 0 h 222" name="T15"/>
                  <a:gd fmla="*/ 533 w 533" name="T16"/>
                  <a:gd fmla="*/ 32 h 222" name="T17"/>
                  <a:gd fmla="*/ 508 w 533" name="T18"/>
                  <a:gd fmla="*/ 57 h 222" name="T19"/>
                  <a:gd fmla="*/ 375 w 533" name="T20"/>
                  <a:gd fmla="*/ 57 h 222" name="T21"/>
                  <a:gd fmla="*/ 375 w 533" name="T22"/>
                  <a:gd fmla="*/ 114 h 222" name="T23"/>
                  <a:gd fmla="*/ 349 w 533" name="T24"/>
                  <a:gd fmla="*/ 140 h 222" name="T25"/>
                  <a:gd fmla="*/ 216 w 533" name="T26"/>
                  <a:gd fmla="*/ 140 h 222" name="T27"/>
                  <a:gd fmla="*/ 216 w 533" name="T28"/>
                  <a:gd fmla="*/ 197 h 222" name="T29"/>
                  <a:gd fmla="*/ 190 w 533" name="T30"/>
                  <a:gd fmla="*/ 222 h 222" name="T31"/>
                  <a:gd fmla="*/ 0 w 533" name="T32"/>
                  <a:gd fmla="*/ 222 h 222" name="T33"/>
                  <a:gd fmla="*/ 0 w 533" name="T34"/>
                  <a:gd fmla="*/ 191 h 222" name="T35"/>
                  <a:gd fmla="*/ 25 w 533" name="T36"/>
                  <a:gd fmla="*/ 165 h 22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21" w="533">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sp>
            <p:nvSpPr>
              <p:cNvPr id="75" name="Freeform 13"/>
              <p:cNvSpPr>
                <a:spLocks noEditPoints="1"/>
              </p:cNvSpPr>
              <p:nvPr/>
            </p:nvSpPr>
            <p:spPr bwMode="auto">
              <a:xfrm>
                <a:off x="5042691" y="2273922"/>
                <a:ext cx="529215" cy="655759"/>
              </a:xfrm>
              <a:custGeom>
                <a:gdLst>
                  <a:gd fmla="*/ 28 w 612" name="T0"/>
                  <a:gd fmla="*/ 504 h 759" name="T1"/>
                  <a:gd fmla="*/ 148 w 612" name="T2"/>
                  <a:gd fmla="*/ 514 h 759" name="T3"/>
                  <a:gd fmla="*/ 179 w 612" name="T4"/>
                  <a:gd fmla="*/ 488 h 759" name="T5"/>
                  <a:gd fmla="*/ 184 w 612" name="T6"/>
                  <a:gd fmla="*/ 423 h 759" name="T7"/>
                  <a:gd fmla="*/ 158 w 612" name="T8"/>
                  <a:gd fmla="*/ 392 h 759" name="T9"/>
                  <a:gd fmla="*/ 38 w 612" name="T10"/>
                  <a:gd fmla="*/ 381 h 759" name="T11"/>
                  <a:gd fmla="*/ 7 w 612" name="T12"/>
                  <a:gd fmla="*/ 407 h 759" name="T13"/>
                  <a:gd fmla="*/ 2 w 612" name="T14"/>
                  <a:gd fmla="*/ 473 h 759" name="T15"/>
                  <a:gd fmla="*/ 28 w 612" name="T16"/>
                  <a:gd fmla="*/ 504 h 759" name="T17"/>
                  <a:gd fmla="*/ 157 w 612" name="T18"/>
                  <a:gd fmla="*/ 669 h 759" name="T19"/>
                  <a:gd fmla="*/ 254 w 612" name="T20"/>
                  <a:gd fmla="*/ 487 h 759" name="T21"/>
                  <a:gd fmla="*/ 334 w 612" name="T22"/>
                  <a:gd fmla="*/ 512 h 759" name="T23"/>
                  <a:gd fmla="*/ 342 w 612" name="T24"/>
                  <a:gd fmla="*/ 515 h 759" name="T25"/>
                  <a:gd fmla="*/ 216 w 612" name="T26"/>
                  <a:gd fmla="*/ 722 h 759" name="T27"/>
                  <a:gd fmla="*/ 157 w 612" name="T28"/>
                  <a:gd fmla="*/ 669 h 759" name="T29"/>
                  <a:gd fmla="*/ 379 w 612" name="T30"/>
                  <a:gd fmla="*/ 7 h 759" name="T31"/>
                  <a:gd fmla="*/ 426 w 612" name="T32"/>
                  <a:gd fmla="*/ 84 h 759" name="T33"/>
                  <a:gd fmla="*/ 349 w 612" name="T34"/>
                  <a:gd fmla="*/ 150 h 759" name="T35"/>
                  <a:gd fmla="*/ 304 w 612" name="T36"/>
                  <a:gd fmla="*/ 59 h 759" name="T37"/>
                  <a:gd fmla="*/ 379 w 612" name="T38"/>
                  <a:gd fmla="*/ 7 h 759" name="T39"/>
                  <a:gd fmla="*/ 371 w 612" name="T40"/>
                  <a:gd fmla="*/ 183 h 759" name="T41"/>
                  <a:gd fmla="*/ 403 w 612" name="T42"/>
                  <a:gd fmla="*/ 199 h 759" name="T43"/>
                  <a:gd fmla="*/ 574 w 612" name="T44"/>
                  <a:gd fmla="*/ 278 h 759" name="T45"/>
                  <a:gd fmla="*/ 579 w 612" name="T46"/>
                  <a:gd fmla="*/ 341 h 759" name="T47"/>
                  <a:gd fmla="*/ 398 w 612" name="T48"/>
                  <a:gd fmla="*/ 296 h 759" name="T49"/>
                  <a:gd fmla="*/ 381 w 612" name="T50"/>
                  <a:gd fmla="*/ 385 h 759" name="T51"/>
                  <a:gd fmla="*/ 390 w 612" name="T52"/>
                  <a:gd fmla="*/ 402 h 759" name="T53"/>
                  <a:gd fmla="*/ 561 w 612" name="T54"/>
                  <a:gd fmla="*/ 593 h 759" name="T55"/>
                  <a:gd fmla="*/ 489 w 612" name="T56"/>
                  <a:gd fmla="*/ 626 h 759" name="T57"/>
                  <a:gd fmla="*/ 233 w 612" name="T58"/>
                  <a:gd fmla="*/ 447 h 759" name="T59"/>
                  <a:gd fmla="*/ 203 w 612" name="T60"/>
                  <a:gd fmla="*/ 392 h 759" name="T61"/>
                  <a:gd fmla="*/ 231 w 612" name="T62"/>
                  <a:gd fmla="*/ 239 h 759" name="T63"/>
                  <a:gd fmla="*/ 157 w 612" name="T64"/>
                  <a:gd fmla="*/ 344 h 759" name="T65"/>
                  <a:gd fmla="*/ 95 w 612" name="T66"/>
                  <a:gd fmla="*/ 332 h 759" name="T67"/>
                  <a:gd fmla="*/ 247 w 612" name="T68"/>
                  <a:gd fmla="*/ 155 h 759" name="T69"/>
                  <a:gd fmla="*/ 313 w 612" name="T70"/>
                  <a:gd fmla="*/ 163 h 759" name="T71"/>
                  <a:gd fmla="*/ 349 w 612" name="T72"/>
                  <a:gd fmla="*/ 227 h 759" name="T73"/>
                  <a:gd fmla="*/ 371 w 612" name="T74"/>
                  <a:gd fmla="*/ 183 h 759"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759" w="612">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grpSp>
      </p:grpSp>
      <p:grpSp>
        <p:nvGrpSpPr>
          <p:cNvPr id="77" name="组合 76"/>
          <p:cNvGrpSpPr/>
          <p:nvPr/>
        </p:nvGrpSpPr>
        <p:grpSpPr>
          <a:xfrm>
            <a:off x="5400675" y="1531938"/>
            <a:ext cx="552450" cy="552450"/>
            <a:chOff x="4102125" y="4265651"/>
            <a:chExt cx="414516" cy="414516"/>
          </a:xfrm>
        </p:grpSpPr>
        <p:sp>
          <p:nvSpPr>
            <p:cNvPr id="45" name="椭圆 44"/>
            <p:cNvSpPr/>
            <p:nvPr/>
          </p:nvSpPr>
          <p:spPr>
            <a:xfrm>
              <a:off x="4102125" y="4265651"/>
              <a:ext cx="414516" cy="414516"/>
            </a:xfrm>
            <a:prstGeom prst="ellipse">
              <a:avLst/>
            </a:prstGeom>
            <a:solidFill>
              <a:schemeClr val="accent2"/>
            </a:solidFill>
            <a:ln w="25400">
              <a:gradFill flip="none" rotWithShape="1">
                <a:gsLst>
                  <a:gs pos="0">
                    <a:schemeClr val="bg1">
                      <a:lumMod val="75000"/>
                    </a:schemeClr>
                  </a:gs>
                  <a:gs pos="100000">
                    <a:schemeClr val="bg1"/>
                  </a:gs>
                </a:gsLst>
                <a:lin ang="2700000" scaled="1"/>
              </a:gradFill>
            </a:ln>
            <a:effectLst>
              <a:innerShdw blurRad="127000" dir="13500000" dist="254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solidFill>
                  <a:srgbClr val="FFFFFF"/>
                </a:solidFill>
                <a:latin panose="020f0502020204030204" typeface="Calibri"/>
              </a:endParaRPr>
            </a:p>
          </p:txBody>
        </p:sp>
        <p:grpSp>
          <p:nvGrpSpPr>
            <p:cNvPr id="48" name="组合 47"/>
            <p:cNvGrpSpPr/>
            <p:nvPr/>
          </p:nvGrpSpPr>
          <p:grpSpPr>
            <a:xfrm>
              <a:off x="4199233" y="4358783"/>
              <a:ext cx="238761" cy="198211"/>
              <a:chOff x="3132963" y="3140191"/>
              <a:chExt cx="645573" cy="535933"/>
            </a:xfrm>
            <a:solidFill>
              <a:schemeClr val="bg1"/>
            </a:solidFill>
          </p:grpSpPr>
          <p:sp>
            <p:nvSpPr>
              <p:cNvPr id="68" name="Freeform 226"/>
              <p:cNvSpPr/>
              <p:nvPr/>
            </p:nvSpPr>
            <p:spPr bwMode="auto">
              <a:xfrm>
                <a:off x="3421629" y="3217854"/>
                <a:ext cx="356907" cy="392027"/>
              </a:xfrm>
              <a:custGeom>
                <a:gdLst>
                  <a:gd fmla="*/ 0 w 529" name="T0"/>
                  <a:gd fmla="*/ 0 h 581" name="T1"/>
                  <a:gd fmla="*/ 2 w 529" name="T2"/>
                  <a:gd fmla="*/ 11 h 581" name="T3"/>
                  <a:gd fmla="*/ 25 w 529" name="T4"/>
                  <a:gd fmla="*/ 56 h 581" name="T5"/>
                  <a:gd fmla="*/ 473 w 529" name="T6"/>
                  <a:gd fmla="*/ 56 h 581" name="T7"/>
                  <a:gd fmla="*/ 473 w 529" name="T8"/>
                  <a:gd fmla="*/ 525 h 581" name="T9"/>
                  <a:gd fmla="*/ 127 w 529" name="T10"/>
                  <a:gd fmla="*/ 525 h 581" name="T11"/>
                  <a:gd fmla="*/ 127 w 529" name="T12"/>
                  <a:gd fmla="*/ 581 h 581" name="T13"/>
                  <a:gd fmla="*/ 529 w 529" name="T14"/>
                  <a:gd fmla="*/ 581 h 581" name="T15"/>
                  <a:gd fmla="*/ 529 w 529" name="T16"/>
                  <a:gd fmla="*/ 0 h 581" name="T17"/>
                  <a:gd fmla="*/ 0 w 529" name="T18"/>
                  <a:gd fmla="*/ 0 h 5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81" w="529">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sp>
            <p:nvSpPr>
              <p:cNvPr id="69" name="Freeform 227"/>
              <p:cNvSpPr/>
              <p:nvPr/>
            </p:nvSpPr>
            <p:spPr bwMode="auto">
              <a:xfrm>
                <a:off x="3198348" y="3140191"/>
                <a:ext cx="224709" cy="247551"/>
              </a:xfrm>
              <a:custGeom>
                <a:gdLst>
                  <a:gd fmla="*/ 45 w 333" name="T0"/>
                  <a:gd fmla="*/ 243 h 367" name="T1"/>
                  <a:gd fmla="*/ 170 w 333" name="T2"/>
                  <a:gd fmla="*/ 367 h 367" name="T3"/>
                  <a:gd fmla="*/ 289 w 333" name="T4"/>
                  <a:gd fmla="*/ 243 h 367" name="T5"/>
                  <a:gd fmla="*/ 326 w 333" name="T6"/>
                  <a:gd fmla="*/ 203 h 367" name="T7"/>
                  <a:gd fmla="*/ 306 w 333" name="T8"/>
                  <a:gd fmla="*/ 142 h 367" name="T9"/>
                  <a:gd fmla="*/ 166 w 333" name="T10"/>
                  <a:gd fmla="*/ 0 h 367" name="T11"/>
                  <a:gd fmla="*/ 26 w 333" name="T12"/>
                  <a:gd fmla="*/ 142 h 367" name="T13"/>
                  <a:gd fmla="*/ 7 w 333" name="T14"/>
                  <a:gd fmla="*/ 203 h 367" name="T15"/>
                  <a:gd fmla="*/ 45 w 333" name="T16"/>
                  <a:gd fmla="*/ 243 h 36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7" w="333">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sp>
            <p:nvSpPr>
              <p:cNvPr id="70" name="Freeform 228"/>
              <p:cNvSpPr/>
              <p:nvPr/>
            </p:nvSpPr>
            <p:spPr bwMode="auto">
              <a:xfrm>
                <a:off x="3481875" y="3306367"/>
                <a:ext cx="233275" cy="180738"/>
              </a:xfrm>
              <a:custGeom>
                <a:gdLst>
                  <a:gd fmla="*/ 41 w 346" name="T0"/>
                  <a:gd fmla="*/ 111 h 268" name="T1"/>
                  <a:gd fmla="*/ 0 w 346" name="T2"/>
                  <a:gd fmla="*/ 151 h 268" name="T3"/>
                  <a:gd fmla="*/ 90 w 346" name="T4"/>
                  <a:gd fmla="*/ 268 h 268" name="T5"/>
                  <a:gd fmla="*/ 254 w 346" name="T6"/>
                  <a:gd fmla="*/ 125 h 268" name="T7"/>
                  <a:gd fmla="*/ 284 w 346" name="T8"/>
                  <a:gd fmla="*/ 158 h 268" name="T9"/>
                  <a:gd fmla="*/ 346 w 346" name="T10"/>
                  <a:gd fmla="*/ 0 h 268" name="T11"/>
                  <a:gd fmla="*/ 184 w 346" name="T12"/>
                  <a:gd fmla="*/ 50 h 268" name="T13"/>
                  <a:gd fmla="*/ 218 w 346" name="T14"/>
                  <a:gd fmla="*/ 87 h 268" name="T15"/>
                  <a:gd fmla="*/ 99 w 346" name="T16"/>
                  <a:gd fmla="*/ 190 h 268" name="T17"/>
                  <a:gd fmla="*/ 41 w 346" name="T18"/>
                  <a:gd fmla="*/ 111 h 26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8" w="346">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sp>
            <p:nvSpPr>
              <p:cNvPr id="71" name="Freeform 229"/>
              <p:cNvSpPr/>
              <p:nvPr/>
            </p:nvSpPr>
            <p:spPr bwMode="auto">
              <a:xfrm>
                <a:off x="3132963" y="3377178"/>
                <a:ext cx="355480" cy="298946"/>
              </a:xfrm>
              <a:custGeom>
                <a:gdLst>
                  <a:gd fmla="*/ 407 w 527" name="T0"/>
                  <a:gd fmla="*/ 0 h 443" name="T1"/>
                  <a:gd fmla="*/ 294 w 527" name="T2"/>
                  <a:gd fmla="*/ 190 h 443" name="T3"/>
                  <a:gd fmla="*/ 280 w 527" name="T4"/>
                  <a:gd fmla="*/ 105 h 443" name="T5"/>
                  <a:gd fmla="*/ 295 w 527" name="T6"/>
                  <a:gd fmla="*/ 77 h 443" name="T7"/>
                  <a:gd fmla="*/ 263 w 527" name="T8"/>
                  <a:gd fmla="*/ 44 h 443" name="T9"/>
                  <a:gd fmla="*/ 230 w 527" name="T10"/>
                  <a:gd fmla="*/ 77 h 443" name="T11"/>
                  <a:gd fmla="*/ 246 w 527" name="T12"/>
                  <a:gd fmla="*/ 105 h 443" name="T13"/>
                  <a:gd fmla="*/ 232 w 527" name="T14"/>
                  <a:gd fmla="*/ 189 h 443" name="T15"/>
                  <a:gd fmla="*/ 120 w 527" name="T16"/>
                  <a:gd fmla="*/ 0 h 443" name="T17"/>
                  <a:gd fmla="*/ 2 w 527" name="T18"/>
                  <a:gd fmla="*/ 125 h 443" name="T19"/>
                  <a:gd fmla="*/ 0 w 527" name="T20"/>
                  <a:gd fmla="*/ 125 h 443" name="T21"/>
                  <a:gd fmla="*/ 0 w 527" name="T22"/>
                  <a:gd fmla="*/ 402 h 443" name="T23"/>
                  <a:gd fmla="*/ 1 w 527" name="T24"/>
                  <a:gd fmla="*/ 402 h 443" name="T25"/>
                  <a:gd fmla="*/ 263 w 527" name="T26"/>
                  <a:gd fmla="*/ 443 h 443" name="T27"/>
                  <a:gd fmla="*/ 526 w 527" name="T28"/>
                  <a:gd fmla="*/ 402 h 443" name="T29"/>
                  <a:gd fmla="*/ 527 w 527" name="T30"/>
                  <a:gd fmla="*/ 402 h 443" name="T31"/>
                  <a:gd fmla="*/ 527 w 527" name="T32"/>
                  <a:gd fmla="*/ 125 h 443" name="T33"/>
                  <a:gd fmla="*/ 525 w 527" name="T34"/>
                  <a:gd fmla="*/ 125 h 443" name="T35"/>
                  <a:gd fmla="*/ 407 w 527" name="T36"/>
                  <a:gd fmla="*/ 0 h 44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42" w="527">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sp>
            <p:nvSpPr>
              <p:cNvPr id="72" name="Freeform 230"/>
              <p:cNvSpPr/>
              <p:nvPr/>
            </p:nvSpPr>
            <p:spPr bwMode="auto">
              <a:xfrm>
                <a:off x="3598655" y="3487105"/>
                <a:ext cx="54536" cy="68241"/>
              </a:xfrm>
              <a:custGeom>
                <a:gdLst>
                  <a:gd fmla="*/ 0 w 81" name="T0"/>
                  <a:gd fmla="*/ 0 h 101" name="T1"/>
                  <a:gd fmla="*/ 0 w 81" name="T2"/>
                  <a:gd fmla="*/ 55 h 101" name="T3"/>
                  <a:gd fmla="*/ 40 w 81" name="T4"/>
                  <a:gd fmla="*/ 101 h 101" name="T5"/>
                  <a:gd fmla="*/ 81 w 81" name="T6"/>
                  <a:gd fmla="*/ 56 h 101" name="T7"/>
                  <a:gd fmla="*/ 81 w 81" name="T8"/>
                  <a:gd fmla="*/ 0 h 101" name="T9"/>
                  <a:gd fmla="*/ 59 w 81" name="T10"/>
                  <a:gd fmla="*/ 0 h 101" name="T11"/>
                  <a:gd fmla="*/ 59 w 81" name="T12"/>
                  <a:gd fmla="*/ 57 h 101" name="T13"/>
                  <a:gd fmla="*/ 40 w 81" name="T14"/>
                  <a:gd fmla="*/ 83 h 101" name="T15"/>
                  <a:gd fmla="*/ 22 w 81" name="T16"/>
                  <a:gd fmla="*/ 57 h 101" name="T17"/>
                  <a:gd fmla="*/ 22 w 81" name="T18"/>
                  <a:gd fmla="*/ 0 h 101" name="T19"/>
                  <a:gd fmla="*/ 0 w 81" name="T20"/>
                  <a:gd fmla="*/ 0 h 10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00" w="8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sp>
            <p:nvSpPr>
              <p:cNvPr id="73" name="Freeform 231"/>
              <p:cNvSpPr>
                <a:spLocks noEditPoints="1"/>
              </p:cNvSpPr>
              <p:nvPr/>
            </p:nvSpPr>
            <p:spPr bwMode="auto">
              <a:xfrm>
                <a:off x="3666040" y="3486534"/>
                <a:ext cx="47968" cy="67384"/>
              </a:xfrm>
              <a:custGeom>
                <a:gdLst>
                  <a:gd fmla="*/ 31 w 71" name="T0"/>
                  <a:gd fmla="*/ 0 h 100" name="T1"/>
                  <a:gd fmla="*/ 0 w 71" name="T2"/>
                  <a:gd fmla="*/ 2 h 100" name="T3"/>
                  <a:gd fmla="*/ 0 w 71" name="T4"/>
                  <a:gd fmla="*/ 100 h 100" name="T5"/>
                  <a:gd fmla="*/ 23 w 71" name="T6"/>
                  <a:gd fmla="*/ 100 h 100" name="T7"/>
                  <a:gd fmla="*/ 23 w 71" name="T8"/>
                  <a:gd fmla="*/ 65 h 100" name="T9"/>
                  <a:gd fmla="*/ 30 w 71" name="T10"/>
                  <a:gd fmla="*/ 65 h 100" name="T11"/>
                  <a:gd fmla="*/ 62 w 71" name="T12"/>
                  <a:gd fmla="*/ 55 h 100" name="T13"/>
                  <a:gd fmla="*/ 71 w 71" name="T14"/>
                  <a:gd fmla="*/ 31 h 100" name="T15"/>
                  <a:gd fmla="*/ 61 w 71" name="T16"/>
                  <a:gd fmla="*/ 8 h 100" name="T17"/>
                  <a:gd fmla="*/ 31 w 71" name="T18"/>
                  <a:gd fmla="*/ 0 h 100" name="T19"/>
                  <a:gd fmla="*/ 30 w 71" name="T20"/>
                  <a:gd fmla="*/ 48 h 100" name="T21"/>
                  <a:gd fmla="*/ 23 w 71" name="T22"/>
                  <a:gd fmla="*/ 47 h 100" name="T23"/>
                  <a:gd fmla="*/ 23 w 71" name="T24"/>
                  <a:gd fmla="*/ 18 h 100" name="T25"/>
                  <a:gd fmla="*/ 32 w 71" name="T26"/>
                  <a:gd fmla="*/ 17 h 100" name="T27"/>
                  <a:gd fmla="*/ 49 w 71" name="T28"/>
                  <a:gd fmla="*/ 32 h 100" name="T29"/>
                  <a:gd fmla="*/ 30 w 71" name="T30"/>
                  <a:gd fmla="*/ 48 h 10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00" w="71">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grpSp>
      </p:grpSp>
      <p:grpSp>
        <p:nvGrpSpPr>
          <p:cNvPr id="79" name="组合 78"/>
          <p:cNvGrpSpPr/>
          <p:nvPr/>
        </p:nvGrpSpPr>
        <p:grpSpPr>
          <a:xfrm>
            <a:off x="6838950" y="1531938"/>
            <a:ext cx="554038" cy="552450"/>
            <a:chOff x="5181486" y="4265651"/>
            <a:chExt cx="414516" cy="414516"/>
          </a:xfrm>
        </p:grpSpPr>
        <p:sp>
          <p:nvSpPr>
            <p:cNvPr id="46" name="椭圆 45"/>
            <p:cNvSpPr/>
            <p:nvPr/>
          </p:nvSpPr>
          <p:spPr>
            <a:xfrm>
              <a:off x="5181486" y="4265651"/>
              <a:ext cx="414516" cy="414516"/>
            </a:xfrm>
            <a:prstGeom prst="ellipse">
              <a:avLst/>
            </a:prstGeom>
            <a:solidFill>
              <a:schemeClr val="accent4"/>
            </a:solidFill>
            <a:ln w="25400">
              <a:gradFill flip="none" rotWithShape="1">
                <a:gsLst>
                  <a:gs pos="0">
                    <a:schemeClr val="bg1">
                      <a:lumMod val="75000"/>
                    </a:schemeClr>
                  </a:gs>
                  <a:gs pos="100000">
                    <a:schemeClr val="bg1"/>
                  </a:gs>
                </a:gsLst>
                <a:lin ang="2700000" scaled="1"/>
              </a:gradFill>
            </a:ln>
            <a:effectLst>
              <a:innerShdw blurRad="127000" dir="13500000" dist="254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solidFill>
                  <a:srgbClr val="FFFFFF"/>
                </a:solidFill>
                <a:latin panose="020f0502020204030204" typeface="Calibri"/>
              </a:endParaRPr>
            </a:p>
          </p:txBody>
        </p:sp>
        <p:grpSp>
          <p:nvGrpSpPr>
            <p:cNvPr id="50" name="组合 49"/>
            <p:cNvGrpSpPr/>
            <p:nvPr/>
          </p:nvGrpSpPr>
          <p:grpSpPr>
            <a:xfrm>
              <a:off x="5287222" y="4375239"/>
              <a:ext cx="253419" cy="172633"/>
              <a:chOff x="4895160" y="4287159"/>
              <a:chExt cx="571418" cy="389258"/>
            </a:xfrm>
            <a:solidFill>
              <a:schemeClr val="bg1"/>
            </a:solidFill>
          </p:grpSpPr>
          <p:sp>
            <p:nvSpPr>
              <p:cNvPr id="59" name="Freeform 327"/>
              <p:cNvSpPr>
                <a:spLocks noEditPoints="1"/>
              </p:cNvSpPr>
              <p:nvPr/>
            </p:nvSpPr>
            <p:spPr bwMode="auto">
              <a:xfrm>
                <a:off x="4895160" y="4287159"/>
                <a:ext cx="438051" cy="389258"/>
              </a:xfrm>
              <a:custGeom>
                <a:gdLst>
                  <a:gd fmla="*/ 166 w 171" name="T0"/>
                  <a:gd fmla="*/ 0 h 152" name="T1"/>
                  <a:gd fmla="*/ 5 w 171" name="T2"/>
                  <a:gd fmla="*/ 0 h 152" name="T3"/>
                  <a:gd fmla="*/ 0 w 171" name="T4"/>
                  <a:gd fmla="*/ 5 h 152" name="T5"/>
                  <a:gd fmla="*/ 0 w 171" name="T6"/>
                  <a:gd fmla="*/ 146 h 152" name="T7"/>
                  <a:gd fmla="*/ 5 w 171" name="T8"/>
                  <a:gd fmla="*/ 152 h 152" name="T9"/>
                  <a:gd fmla="*/ 166 w 171" name="T10"/>
                  <a:gd fmla="*/ 152 h 152" name="T11"/>
                  <a:gd fmla="*/ 171 w 171" name="T12"/>
                  <a:gd fmla="*/ 146 h 152" name="T13"/>
                  <a:gd fmla="*/ 171 w 171" name="T14"/>
                  <a:gd fmla="*/ 5 h 152" name="T15"/>
                  <a:gd fmla="*/ 166 w 171" name="T16"/>
                  <a:gd fmla="*/ 0 h 152" name="T17"/>
                  <a:gd fmla="*/ 132 w 171" name="T18"/>
                  <a:gd fmla="*/ 12 h 152" name="T19"/>
                  <a:gd fmla="*/ 139 w 171" name="T20"/>
                  <a:gd fmla="*/ 19 h 152" name="T21"/>
                  <a:gd fmla="*/ 132 w 171" name="T22"/>
                  <a:gd fmla="*/ 26 h 152" name="T23"/>
                  <a:gd fmla="*/ 124 w 171" name="T24"/>
                  <a:gd fmla="*/ 19 h 152" name="T25"/>
                  <a:gd fmla="*/ 132 w 171" name="T26"/>
                  <a:gd fmla="*/ 12 h 152" name="T27"/>
                  <a:gd fmla="*/ 110 w 171" name="T28"/>
                  <a:gd fmla="*/ 12 h 152" name="T29"/>
                  <a:gd fmla="*/ 118 w 171" name="T30"/>
                  <a:gd fmla="*/ 19 h 152" name="T31"/>
                  <a:gd fmla="*/ 110 w 171" name="T32"/>
                  <a:gd fmla="*/ 26 h 152" name="T33"/>
                  <a:gd fmla="*/ 103 w 171" name="T34"/>
                  <a:gd fmla="*/ 19 h 152" name="T35"/>
                  <a:gd fmla="*/ 110 w 171" name="T36"/>
                  <a:gd fmla="*/ 12 h 152" name="T37"/>
                  <a:gd fmla="*/ 160 w 171" name="T38"/>
                  <a:gd fmla="*/ 141 h 152" name="T39"/>
                  <a:gd fmla="*/ 11 w 171" name="T40"/>
                  <a:gd fmla="*/ 141 h 152" name="T41"/>
                  <a:gd fmla="*/ 11 w 171" name="T42"/>
                  <a:gd fmla="*/ 38 h 152" name="T43"/>
                  <a:gd fmla="*/ 160 w 171" name="T44"/>
                  <a:gd fmla="*/ 38 h 152" name="T45"/>
                  <a:gd fmla="*/ 160 w 171" name="T46"/>
                  <a:gd fmla="*/ 141 h 152" name="T47"/>
                  <a:gd fmla="*/ 153 w 171" name="T48"/>
                  <a:gd fmla="*/ 26 h 152" name="T49"/>
                  <a:gd fmla="*/ 146 w 171" name="T50"/>
                  <a:gd fmla="*/ 19 h 152" name="T51"/>
                  <a:gd fmla="*/ 153 w 171" name="T52"/>
                  <a:gd fmla="*/ 12 h 152" name="T53"/>
                  <a:gd fmla="*/ 160 w 171" name="T54"/>
                  <a:gd fmla="*/ 19 h 152" name="T55"/>
                  <a:gd fmla="*/ 153 w 171" name="T56"/>
                  <a:gd fmla="*/ 26 h 152"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52" w="171">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sp>
            <p:nvSpPr>
              <p:cNvPr id="60" name="Rectangle 328"/>
              <p:cNvSpPr>
                <a:spLocks noChangeArrowheads="1"/>
              </p:cNvSpPr>
              <p:nvPr/>
            </p:nvSpPr>
            <p:spPr bwMode="auto">
              <a:xfrm>
                <a:off x="4953712" y="4417273"/>
                <a:ext cx="315527" cy="59636"/>
              </a:xfrm>
              <a:prstGeom prst="rect">
                <a:avLst/>
              </a:prstGeom>
              <a:grpFill/>
              <a:ln>
                <a:noFill/>
              </a:ln>
              <a:extLst>
                <a:ext uri="{91240B29-F687-4F45-9708-019B960494DF}">
                  <a14:hiddenLine w="9525">
                    <a:solidFill>
                      <a:srgbClr val="000000"/>
                    </a:solidFill>
                    <a:miter lim="800000"/>
                    <a:headEnd/>
                    <a:tailE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sp>
            <p:nvSpPr>
              <p:cNvPr id="61" name="Rectangle 329"/>
              <p:cNvSpPr>
                <a:spLocks noChangeArrowheads="1"/>
              </p:cNvSpPr>
              <p:nvPr/>
            </p:nvSpPr>
            <p:spPr bwMode="auto">
              <a:xfrm>
                <a:off x="4953712" y="4501847"/>
                <a:ext cx="99754" cy="105176"/>
              </a:xfrm>
              <a:prstGeom prst="rect">
                <a:avLst/>
              </a:prstGeom>
              <a:grpFill/>
              <a:ln>
                <a:noFill/>
              </a:ln>
              <a:extLst>
                <a:ext uri="{91240B29-F687-4F45-9708-019B960494DF}">
                  <a14:hiddenLine w="9525">
                    <a:solidFill>
                      <a:srgbClr val="000000"/>
                    </a:solidFill>
                    <a:miter lim="800000"/>
                    <a:headEnd/>
                    <a:tailE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sp>
            <p:nvSpPr>
              <p:cNvPr id="62" name="Rectangle 330"/>
              <p:cNvSpPr>
                <a:spLocks noChangeArrowheads="1"/>
              </p:cNvSpPr>
              <p:nvPr/>
            </p:nvSpPr>
            <p:spPr bwMode="auto">
              <a:xfrm>
                <a:off x="5071899" y="4505100"/>
                <a:ext cx="107344" cy="13011"/>
              </a:xfrm>
              <a:prstGeom prst="rect">
                <a:avLst/>
              </a:prstGeom>
              <a:grpFill/>
              <a:ln>
                <a:noFill/>
              </a:ln>
              <a:extLst>
                <a:ext uri="{91240B29-F687-4F45-9708-019B960494DF}">
                  <a14:hiddenLine w="9525">
                    <a:solidFill>
                      <a:srgbClr val="000000"/>
                    </a:solidFill>
                    <a:miter lim="800000"/>
                    <a:headEnd/>
                    <a:tailE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sp>
            <p:nvSpPr>
              <p:cNvPr id="63" name="Rectangle 331"/>
              <p:cNvSpPr>
                <a:spLocks noChangeArrowheads="1"/>
              </p:cNvSpPr>
              <p:nvPr/>
            </p:nvSpPr>
            <p:spPr bwMode="auto">
              <a:xfrm>
                <a:off x="5071899" y="4548471"/>
                <a:ext cx="107344" cy="13011"/>
              </a:xfrm>
              <a:prstGeom prst="rect">
                <a:avLst/>
              </a:prstGeom>
              <a:grpFill/>
              <a:ln>
                <a:noFill/>
              </a:ln>
              <a:extLst>
                <a:ext uri="{91240B29-F687-4F45-9708-019B960494DF}">
                  <a14:hiddenLine w="9525">
                    <a:solidFill>
                      <a:srgbClr val="000000"/>
                    </a:solidFill>
                    <a:miter lim="800000"/>
                    <a:headEnd/>
                    <a:tailE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sp>
            <p:nvSpPr>
              <p:cNvPr id="64" name="Rectangle 332"/>
              <p:cNvSpPr>
                <a:spLocks noChangeArrowheads="1"/>
              </p:cNvSpPr>
              <p:nvPr/>
            </p:nvSpPr>
            <p:spPr bwMode="auto">
              <a:xfrm>
                <a:off x="5071899" y="4589674"/>
                <a:ext cx="107344" cy="15180"/>
              </a:xfrm>
              <a:prstGeom prst="rect">
                <a:avLst/>
              </a:prstGeom>
              <a:grpFill/>
              <a:ln>
                <a:noFill/>
              </a:ln>
              <a:extLst>
                <a:ext uri="{91240B29-F687-4F45-9708-019B960494DF}">
                  <a14:hiddenLine w="9525">
                    <a:solidFill>
                      <a:srgbClr val="000000"/>
                    </a:solidFill>
                    <a:miter lim="800000"/>
                    <a:headEnd/>
                    <a:tailE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sp>
            <p:nvSpPr>
              <p:cNvPr id="65" name="Freeform 333"/>
              <p:cNvSpPr/>
              <p:nvPr/>
            </p:nvSpPr>
            <p:spPr bwMode="auto">
              <a:xfrm>
                <a:off x="5225867" y="4569073"/>
                <a:ext cx="40119" cy="41203"/>
              </a:xfrm>
              <a:custGeom>
                <a:gdLst>
                  <a:gd fmla="*/ 11 w 37" name="T0"/>
                  <a:gd fmla="*/ 0 h 38" name="T1"/>
                  <a:gd fmla="*/ 11 w 37" name="T2"/>
                  <a:gd fmla="*/ 2 h 38" name="T3"/>
                  <a:gd fmla="*/ 0 w 37" name="T4"/>
                  <a:gd fmla="*/ 38 h 38" name="T5"/>
                  <a:gd fmla="*/ 35 w 37" name="T6"/>
                  <a:gd fmla="*/ 26 h 38" name="T7"/>
                  <a:gd fmla="*/ 37 w 37" name="T8"/>
                  <a:gd fmla="*/ 26 h 38" name="T9"/>
                  <a:gd fmla="*/ 11 w 37" name="T10"/>
                  <a:gd fmla="*/ 0 h 38" name="T11"/>
                </a:gdLst>
                <a:cxnLst>
                  <a:cxn ang="0">
                    <a:pos x="T0" y="T1"/>
                  </a:cxn>
                  <a:cxn ang="0">
                    <a:pos x="T2" y="T3"/>
                  </a:cxn>
                  <a:cxn ang="0">
                    <a:pos x="T4" y="T5"/>
                  </a:cxn>
                  <a:cxn ang="0">
                    <a:pos x="T6" y="T7"/>
                  </a:cxn>
                  <a:cxn ang="0">
                    <a:pos x="T8" y="T9"/>
                  </a:cxn>
                  <a:cxn ang="0">
                    <a:pos x="T10" y="T11"/>
                  </a:cxn>
                </a:cxnLst>
                <a:rect b="b" l="0" r="r" t="0"/>
                <a:pathLst>
                  <a:path h="38" w="37">
                    <a:moveTo>
                      <a:pt x="11" y="0"/>
                    </a:moveTo>
                    <a:lnTo>
                      <a:pt x="11" y="2"/>
                    </a:lnTo>
                    <a:lnTo>
                      <a:pt x="0" y="38"/>
                    </a:lnTo>
                    <a:lnTo>
                      <a:pt x="35" y="26"/>
                    </a:lnTo>
                    <a:lnTo>
                      <a:pt x="37" y="26"/>
                    </a:lnTo>
                    <a:lnTo>
                      <a:pt x="11" y="0"/>
                    </a:ln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sp>
            <p:nvSpPr>
              <p:cNvPr id="66" name="Freeform 334"/>
              <p:cNvSpPr/>
              <p:nvPr/>
            </p:nvSpPr>
            <p:spPr bwMode="auto">
              <a:xfrm>
                <a:off x="5389594" y="4366311"/>
                <a:ext cx="76984" cy="79153"/>
              </a:xfrm>
              <a:custGeom>
                <a:gdLst>
                  <a:gd fmla="*/ 23 w 30" name="T0"/>
                  <a:gd fmla="*/ 31 h 31" name="T1"/>
                  <a:gd fmla="*/ 28 w 30" name="T2"/>
                  <a:gd fmla="*/ 25 h 31" name="T3"/>
                  <a:gd fmla="*/ 28 w 30" name="T4"/>
                  <a:gd fmla="*/ 18 h 31" name="T5"/>
                  <a:gd fmla="*/ 13 w 30" name="T6"/>
                  <a:gd fmla="*/ 2 h 31" name="T7"/>
                  <a:gd fmla="*/ 6 w 30" name="T8"/>
                  <a:gd fmla="*/ 2 h 31" name="T9"/>
                  <a:gd fmla="*/ 0 w 30" name="T10"/>
                  <a:gd fmla="*/ 8 h 31" name="T11"/>
                  <a:gd fmla="*/ 23 w 30" name="T12"/>
                  <a:gd fmla="*/ 31 h 31" name="T13"/>
                </a:gdLst>
                <a:cxnLst>
                  <a:cxn ang="0">
                    <a:pos x="T0" y="T1"/>
                  </a:cxn>
                  <a:cxn ang="0">
                    <a:pos x="T2" y="T3"/>
                  </a:cxn>
                  <a:cxn ang="0">
                    <a:pos x="T4" y="T5"/>
                  </a:cxn>
                  <a:cxn ang="0">
                    <a:pos x="T6" y="T7"/>
                  </a:cxn>
                  <a:cxn ang="0">
                    <a:pos x="T8" y="T9"/>
                  </a:cxn>
                  <a:cxn ang="0">
                    <a:pos x="T10" y="T11"/>
                  </a:cxn>
                  <a:cxn ang="0">
                    <a:pos x="T12" y="T13"/>
                  </a:cxn>
                </a:cxnLst>
                <a:rect b="b" l="0" r="r" t="0"/>
                <a:pathLst>
                  <a:path h="31" w="30">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sp>
            <p:nvSpPr>
              <p:cNvPr id="67" name="Freeform 335"/>
              <p:cNvSpPr/>
              <p:nvPr/>
            </p:nvSpPr>
            <p:spPr bwMode="auto">
              <a:xfrm>
                <a:off x="5258396" y="4394503"/>
                <a:ext cx="182160" cy="182160"/>
              </a:xfrm>
              <a:custGeom>
                <a:gdLst>
                  <a:gd fmla="*/ 49 w 71" name="T0"/>
                  <a:gd fmla="*/ 0 h 71" name="T1"/>
                  <a:gd fmla="*/ 48 w 71" name="T2"/>
                  <a:gd fmla="*/ 0 h 71" name="T3"/>
                  <a:gd fmla="*/ 2 w 71" name="T4"/>
                  <a:gd fmla="*/ 47 h 71" name="T5"/>
                  <a:gd fmla="*/ 2 w 71" name="T6"/>
                  <a:gd fmla="*/ 54 h 71" name="T7"/>
                  <a:gd fmla="*/ 2 w 71" name="T8"/>
                  <a:gd fmla="*/ 55 h 71" name="T9"/>
                  <a:gd fmla="*/ 8 w 71" name="T10"/>
                  <a:gd fmla="*/ 56 h 71" name="T11"/>
                  <a:gd fmla="*/ 9 w 71" name="T12"/>
                  <a:gd fmla="*/ 62 h 71" name="T13"/>
                  <a:gd fmla="*/ 9 w 71" name="T14"/>
                  <a:gd fmla="*/ 62 h 71" name="T15"/>
                  <a:gd fmla="*/ 15 w 71" name="T16"/>
                  <a:gd fmla="*/ 63 h 71" name="T17"/>
                  <a:gd fmla="*/ 16 w 71" name="T18"/>
                  <a:gd fmla="*/ 69 h 71" name="T19"/>
                  <a:gd fmla="*/ 17 w 71" name="T20"/>
                  <a:gd fmla="*/ 69 h 71" name="T21"/>
                  <a:gd fmla="*/ 24 w 71" name="T22"/>
                  <a:gd fmla="*/ 69 h 71" name="T23"/>
                  <a:gd fmla="*/ 71 w 71" name="T24"/>
                  <a:gd fmla="*/ 23 h 71" name="T25"/>
                  <a:gd fmla="*/ 71 w 71" name="T26"/>
                  <a:gd fmla="*/ 22 h 71" name="T27"/>
                  <a:gd fmla="*/ 49 w 71" name="T28"/>
                  <a:gd fmla="*/ 0 h 7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1" w="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grpSp>
      </p:grpSp>
      <p:grpSp>
        <p:nvGrpSpPr>
          <p:cNvPr id="78" name="组合 77"/>
          <p:cNvGrpSpPr/>
          <p:nvPr/>
        </p:nvGrpSpPr>
        <p:grpSpPr>
          <a:xfrm>
            <a:off x="6099175" y="1531938"/>
            <a:ext cx="552450" cy="552450"/>
            <a:chOff x="4626437" y="4265651"/>
            <a:chExt cx="414516" cy="414516"/>
          </a:xfrm>
        </p:grpSpPr>
        <p:sp>
          <p:nvSpPr>
            <p:cNvPr id="49" name="椭圆 48"/>
            <p:cNvSpPr/>
            <p:nvPr/>
          </p:nvSpPr>
          <p:spPr>
            <a:xfrm>
              <a:off x="4626437"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gradFill>
            </a:ln>
            <a:effectLst>
              <a:innerShdw blurRad="127000" dir="13500000" dist="254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solidFill>
                  <a:schemeClr val="bg1"/>
                </a:solidFill>
                <a:latin panose="020f0502020204030204" typeface="Calibri"/>
              </a:endParaRPr>
            </a:p>
          </p:txBody>
        </p:sp>
        <p:grpSp>
          <p:nvGrpSpPr>
            <p:cNvPr id="51" name="组合 50"/>
            <p:cNvGrpSpPr/>
            <p:nvPr/>
          </p:nvGrpSpPr>
          <p:grpSpPr>
            <a:xfrm>
              <a:off x="4710891" y="4356960"/>
              <a:ext cx="232896" cy="199705"/>
              <a:chOff x="3546346" y="2339026"/>
              <a:chExt cx="897787" cy="769842"/>
            </a:xfrm>
            <a:solidFill>
              <a:schemeClr val="bg1"/>
            </a:solidFill>
          </p:grpSpPr>
          <p:sp>
            <p:nvSpPr>
              <p:cNvPr id="52" name="Rectangle 227"/>
              <p:cNvSpPr>
                <a:spLocks noChangeArrowheads="1"/>
              </p:cNvSpPr>
              <p:nvPr/>
            </p:nvSpPr>
            <p:spPr bwMode="auto">
              <a:xfrm>
                <a:off x="3561526" y="3077423"/>
                <a:ext cx="882607" cy="31445"/>
              </a:xfrm>
              <a:prstGeom prst="rect">
                <a:avLst/>
              </a:prstGeom>
              <a:grpFill/>
              <a:ln>
                <a:noFill/>
              </a:ln>
              <a:extLst>
                <a:ext uri="{91240B29-F687-4F45-9708-019B960494DF}">
                  <a14:hiddenLine w="9525">
                    <a:solidFill>
                      <a:srgbClr val="000000"/>
                    </a:solidFill>
                    <a:miter lim="800000"/>
                    <a:headEnd/>
                    <a:tailE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rgbClr val="000000"/>
                  </a:solidFill>
                </a:endParaRPr>
              </a:p>
            </p:txBody>
          </p:sp>
          <p:sp>
            <p:nvSpPr>
              <p:cNvPr id="53" name="Freeform 228"/>
              <p:cNvSpPr/>
              <p:nvPr/>
            </p:nvSpPr>
            <p:spPr bwMode="auto">
              <a:xfrm>
                <a:off x="3617909" y="2844302"/>
                <a:ext cx="125777" cy="210351"/>
              </a:xfrm>
              <a:custGeom>
                <a:gdLst>
                  <a:gd fmla="*/ 6 w 49" name="T0"/>
                  <a:gd fmla="*/ 82 h 82" name="T1"/>
                  <a:gd fmla="*/ 43 w 49" name="T2"/>
                  <a:gd fmla="*/ 82 h 82" name="T3"/>
                  <a:gd fmla="*/ 49 w 49" name="T4"/>
                  <a:gd fmla="*/ 76 h 82" name="T5"/>
                  <a:gd fmla="*/ 49 w 49" name="T6"/>
                  <a:gd fmla="*/ 0 h 82" name="T7"/>
                  <a:gd fmla="*/ 0 w 49" name="T8"/>
                  <a:gd fmla="*/ 49 h 82" name="T9"/>
                  <a:gd fmla="*/ 0 w 49" name="T10"/>
                  <a:gd fmla="*/ 76 h 82" name="T11"/>
                  <a:gd fmla="*/ 6 w 49" name="T12"/>
                  <a:gd fmla="*/ 82 h 82" name="T13"/>
                </a:gdLst>
                <a:cxnLst>
                  <a:cxn ang="0">
                    <a:pos x="T0" y="T1"/>
                  </a:cxn>
                  <a:cxn ang="0">
                    <a:pos x="T2" y="T3"/>
                  </a:cxn>
                  <a:cxn ang="0">
                    <a:pos x="T4" y="T5"/>
                  </a:cxn>
                  <a:cxn ang="0">
                    <a:pos x="T6" y="T7"/>
                  </a:cxn>
                  <a:cxn ang="0">
                    <a:pos x="T8" y="T9"/>
                  </a:cxn>
                  <a:cxn ang="0">
                    <a:pos x="T10" y="T11"/>
                  </a:cxn>
                  <a:cxn ang="0">
                    <a:pos x="T12" y="T13"/>
                  </a:cxn>
                </a:cxnLst>
                <a:rect b="b" l="0" r="r" t="0"/>
                <a:pathLst>
                  <a:path h="82" w="49">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rgbClr val="000000"/>
                  </a:solidFill>
                </a:endParaRPr>
              </a:p>
            </p:txBody>
          </p:sp>
          <p:sp>
            <p:nvSpPr>
              <p:cNvPr id="54" name="Freeform 229"/>
              <p:cNvSpPr/>
              <p:nvPr/>
            </p:nvSpPr>
            <p:spPr bwMode="auto">
              <a:xfrm>
                <a:off x="3779467" y="2682744"/>
                <a:ext cx="122524" cy="371910"/>
              </a:xfrm>
              <a:custGeom>
                <a:gdLst>
                  <a:gd fmla="*/ 5 w 48" name="T0"/>
                  <a:gd fmla="*/ 145 h 145" name="T1"/>
                  <a:gd fmla="*/ 43 w 48" name="T2"/>
                  <a:gd fmla="*/ 145 h 145" name="T3"/>
                  <a:gd fmla="*/ 48 w 48" name="T4"/>
                  <a:gd fmla="*/ 139 h 145" name="T5"/>
                  <a:gd fmla="*/ 48 w 48" name="T6"/>
                  <a:gd fmla="*/ 0 h 145" name="T7"/>
                  <a:gd fmla="*/ 0 w 48" name="T8"/>
                  <a:gd fmla="*/ 49 h 145" name="T9"/>
                  <a:gd fmla="*/ 0 w 48" name="T10"/>
                  <a:gd fmla="*/ 139 h 145" name="T11"/>
                  <a:gd fmla="*/ 5 w 48" name="T12"/>
                  <a:gd fmla="*/ 145 h 145" name="T13"/>
                </a:gdLst>
                <a:cxnLst>
                  <a:cxn ang="0">
                    <a:pos x="T0" y="T1"/>
                  </a:cxn>
                  <a:cxn ang="0">
                    <a:pos x="T2" y="T3"/>
                  </a:cxn>
                  <a:cxn ang="0">
                    <a:pos x="T4" y="T5"/>
                  </a:cxn>
                  <a:cxn ang="0">
                    <a:pos x="T6" y="T7"/>
                  </a:cxn>
                  <a:cxn ang="0">
                    <a:pos x="T8" y="T9"/>
                  </a:cxn>
                  <a:cxn ang="0">
                    <a:pos x="T10" y="T11"/>
                  </a:cxn>
                  <a:cxn ang="0">
                    <a:pos x="T12" y="T13"/>
                  </a:cxn>
                </a:cxnLst>
                <a:rect b="b" l="0" r="r" t="0"/>
                <a:pathLst>
                  <a:path h="145" w="48">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rgbClr val="000000"/>
                  </a:solidFill>
                </a:endParaRPr>
              </a:p>
            </p:txBody>
          </p:sp>
          <p:sp>
            <p:nvSpPr>
              <p:cNvPr id="55" name="Freeform 230"/>
              <p:cNvSpPr/>
              <p:nvPr/>
            </p:nvSpPr>
            <p:spPr bwMode="auto">
              <a:xfrm>
                <a:off x="3938857" y="2713104"/>
                <a:ext cx="124693" cy="341550"/>
              </a:xfrm>
              <a:custGeom>
                <a:gdLst>
                  <a:gd fmla="*/ 22 w 49" name="T0"/>
                  <a:gd fmla="*/ 22 h 133" name="T1"/>
                  <a:gd fmla="*/ 0 w 49" name="T2"/>
                  <a:gd fmla="*/ 0 h 133" name="T3"/>
                  <a:gd fmla="*/ 0 w 49" name="T4"/>
                  <a:gd fmla="*/ 127 h 133" name="T5"/>
                  <a:gd fmla="*/ 6 w 49" name="T6"/>
                  <a:gd fmla="*/ 133 h 133" name="T7"/>
                  <a:gd fmla="*/ 43 w 49" name="T8"/>
                  <a:gd fmla="*/ 133 h 133" name="T9"/>
                  <a:gd fmla="*/ 49 w 49" name="T10"/>
                  <a:gd fmla="*/ 127 h 133" name="T11"/>
                  <a:gd fmla="*/ 49 w 49" name="T12"/>
                  <a:gd fmla="*/ 26 h 133" name="T13"/>
                  <a:gd fmla="*/ 38 w 49" name="T14"/>
                  <a:gd fmla="*/ 29 h 133" name="T15"/>
                  <a:gd fmla="*/ 22 w 49" name="T16"/>
                  <a:gd fmla="*/ 22 h 1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3" w="49">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rgbClr val="000000"/>
                  </a:solidFill>
                </a:endParaRPr>
              </a:p>
            </p:txBody>
          </p:sp>
          <p:sp>
            <p:nvSpPr>
              <p:cNvPr id="56" name="Freeform 231"/>
              <p:cNvSpPr/>
              <p:nvPr/>
            </p:nvSpPr>
            <p:spPr bwMode="auto">
              <a:xfrm>
                <a:off x="4100415" y="2624193"/>
                <a:ext cx="122524" cy="430461"/>
              </a:xfrm>
              <a:custGeom>
                <a:gdLst>
                  <a:gd fmla="*/ 5 w 48" name="T0"/>
                  <a:gd fmla="*/ 168 h 168" name="T1"/>
                  <a:gd fmla="*/ 43 w 48" name="T2"/>
                  <a:gd fmla="*/ 168 h 168" name="T3"/>
                  <a:gd fmla="*/ 48 w 48" name="T4"/>
                  <a:gd fmla="*/ 162 h 168" name="T5"/>
                  <a:gd fmla="*/ 48 w 48" name="T6"/>
                  <a:gd fmla="*/ 0 h 168" name="T7"/>
                  <a:gd fmla="*/ 0 w 48" name="T8"/>
                  <a:gd fmla="*/ 48 h 168" name="T9"/>
                  <a:gd fmla="*/ 0 w 48" name="T10"/>
                  <a:gd fmla="*/ 162 h 168" name="T11"/>
                  <a:gd fmla="*/ 5 w 48" name="T12"/>
                  <a:gd fmla="*/ 168 h 168" name="T13"/>
                </a:gdLst>
                <a:cxnLst>
                  <a:cxn ang="0">
                    <a:pos x="T0" y="T1"/>
                  </a:cxn>
                  <a:cxn ang="0">
                    <a:pos x="T2" y="T3"/>
                  </a:cxn>
                  <a:cxn ang="0">
                    <a:pos x="T4" y="T5"/>
                  </a:cxn>
                  <a:cxn ang="0">
                    <a:pos x="T6" y="T7"/>
                  </a:cxn>
                  <a:cxn ang="0">
                    <a:pos x="T8" y="T9"/>
                  </a:cxn>
                  <a:cxn ang="0">
                    <a:pos x="T10" y="T11"/>
                  </a:cxn>
                  <a:cxn ang="0">
                    <a:pos x="T12" y="T13"/>
                  </a:cxn>
                </a:cxnLst>
                <a:rect b="b" l="0" r="r" t="0"/>
                <a:pathLst>
                  <a:path h="168" w="4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rgbClr val="000000"/>
                  </a:solidFill>
                </a:endParaRPr>
              </a:p>
            </p:txBody>
          </p:sp>
          <p:sp>
            <p:nvSpPr>
              <p:cNvPr id="57" name="Freeform 232"/>
              <p:cNvSpPr/>
              <p:nvPr/>
            </p:nvSpPr>
            <p:spPr bwMode="auto">
              <a:xfrm>
                <a:off x="4258721" y="2513596"/>
                <a:ext cx="125777" cy="541058"/>
              </a:xfrm>
              <a:custGeom>
                <a:gdLst>
                  <a:gd fmla="*/ 29 w 49" name="T0"/>
                  <a:gd fmla="*/ 0 h 211" name="T1"/>
                  <a:gd fmla="*/ 0 w 49" name="T2"/>
                  <a:gd fmla="*/ 29 h 211" name="T3"/>
                  <a:gd fmla="*/ 0 w 49" name="T4"/>
                  <a:gd fmla="*/ 205 h 211" name="T5"/>
                  <a:gd fmla="*/ 6 w 49" name="T6"/>
                  <a:gd fmla="*/ 211 h 211" name="T7"/>
                  <a:gd fmla="*/ 43 w 49" name="T8"/>
                  <a:gd fmla="*/ 211 h 211" name="T9"/>
                  <a:gd fmla="*/ 49 w 49" name="T10"/>
                  <a:gd fmla="*/ 205 h 211" name="T11"/>
                  <a:gd fmla="*/ 49 w 49" name="T12"/>
                  <a:gd fmla="*/ 22 h 211" name="T13"/>
                  <a:gd fmla="*/ 29 w 49" name="T14"/>
                  <a:gd fmla="*/ 0 h 21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1" w="49">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rgbClr val="000000"/>
                  </a:solidFill>
                </a:endParaRPr>
              </a:p>
            </p:txBody>
          </p:sp>
          <p:sp>
            <p:nvSpPr>
              <p:cNvPr id="58" name="Freeform 233"/>
              <p:cNvSpPr/>
              <p:nvPr/>
            </p:nvSpPr>
            <p:spPr bwMode="auto">
              <a:xfrm>
                <a:off x="3546346" y="2339026"/>
                <a:ext cx="871764" cy="610452"/>
              </a:xfrm>
              <a:custGeom>
                <a:gdLst>
                  <a:gd fmla="*/ 20 w 340" name="T0"/>
                  <a:gd fmla="*/ 234 h 238" name="T1"/>
                  <a:gd fmla="*/ 140 w 340" name="T2"/>
                  <a:gd fmla="*/ 113 h 238" name="T3"/>
                  <a:gd fmla="*/ 183 w 340" name="T4"/>
                  <a:gd fmla="*/ 156 h 238" name="T5"/>
                  <a:gd fmla="*/ 199 w 340" name="T6"/>
                  <a:gd fmla="*/ 156 h 238" name="T7"/>
                  <a:gd fmla="*/ 318 w 340" name="T8"/>
                  <a:gd fmla="*/ 37 h 238" name="T9"/>
                  <a:gd fmla="*/ 318 w 340" name="T10"/>
                  <a:gd fmla="*/ 64 h 238" name="T11"/>
                  <a:gd fmla="*/ 329 w 340" name="T12"/>
                  <a:gd fmla="*/ 75 h 238" name="T13"/>
                  <a:gd fmla="*/ 340 w 340" name="T14"/>
                  <a:gd fmla="*/ 64 h 238" name="T15"/>
                  <a:gd fmla="*/ 340 w 340" name="T16"/>
                  <a:gd fmla="*/ 11 h 238" name="T17"/>
                  <a:gd fmla="*/ 337 w 340" name="T18"/>
                  <a:gd fmla="*/ 3 h 238" name="T19"/>
                  <a:gd fmla="*/ 329 w 340" name="T20"/>
                  <a:gd fmla="*/ 0 h 238" name="T21"/>
                  <a:gd fmla="*/ 276 w 340" name="T22"/>
                  <a:gd fmla="*/ 0 h 238" name="T23"/>
                  <a:gd fmla="*/ 265 w 340" name="T24"/>
                  <a:gd fmla="*/ 11 h 238" name="T25"/>
                  <a:gd fmla="*/ 276 w 340" name="T26"/>
                  <a:gd fmla="*/ 22 h 238" name="T27"/>
                  <a:gd fmla="*/ 302 w 340" name="T28"/>
                  <a:gd fmla="*/ 22 h 238" name="T29"/>
                  <a:gd fmla="*/ 191 w 340" name="T30"/>
                  <a:gd fmla="*/ 133 h 238" name="T31"/>
                  <a:gd fmla="*/ 148 w 340" name="T32"/>
                  <a:gd fmla="*/ 90 h 238" name="T33"/>
                  <a:gd fmla="*/ 133 w 340" name="T34"/>
                  <a:gd fmla="*/ 90 h 238" name="T35"/>
                  <a:gd fmla="*/ 4 w 340" name="T36"/>
                  <a:gd fmla="*/ 219 h 238" name="T37"/>
                  <a:gd fmla="*/ 4 w 340" name="T38"/>
                  <a:gd fmla="*/ 234 h 238" name="T39"/>
                  <a:gd fmla="*/ 20 w 340" name="T40"/>
                  <a:gd fmla="*/ 234 h 23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38" w="340">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rgbClr val="000000"/>
                  </a:solidFill>
                </a:endParaRPr>
              </a:p>
            </p:txBody>
          </p:sp>
        </p:grpSp>
      </p:grpSp>
      <p:grpSp>
        <p:nvGrpSpPr>
          <p:cNvPr id="83" name="组合 82"/>
          <p:cNvGrpSpPr/>
          <p:nvPr/>
        </p:nvGrpSpPr>
        <p:grpSpPr>
          <a:xfrm>
            <a:off x="1822450" y="1985963"/>
            <a:ext cx="2114550" cy="2114550"/>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chemeClr val="accent1"/>
            </a:solidFill>
            <a:ln w="88900">
              <a:gradFill flip="none" rotWithShape="1">
                <a:gsLst>
                  <a:gs pos="0">
                    <a:srgbClr val="FFFFFF"/>
                  </a:gs>
                  <a:gs pos="100000">
                    <a:srgbClr val="D9D9DA"/>
                  </a:gs>
                </a:gsLst>
                <a:lin ang="2700000" scaled="0"/>
              </a:gradFill>
            </a:ln>
            <a:effectLst>
              <a:outerShdw algn="tl" blurRad="279400" dir="2700000" dist="76200" rotWithShape="0" sx="101000" sy="101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buFont charset="0" panose="020b0604020202020204" pitchFamily="34" typeface="Arial"/>
                <a:buNone/>
                <a:defRPr/>
              </a:pPr>
              <a:endParaRPr altLang="en-US" lang="zh-CN" noProof="1" sz="5865">
                <a:latin charset="-122" panose="020b0503020204020204" pitchFamily="34" typeface="微软雅黑"/>
                <a:ea charset="-122" panose="020b0503020204020204" pitchFamily="34" typeface="微软雅黑"/>
              </a:endParaRPr>
            </a:p>
          </p:txBody>
        </p:sp>
        <p:sp>
          <p:nvSpPr>
            <p:cNvPr id="57357" name="Text Box 58"/>
            <p:cNvSpPr txBox="1">
              <a:spLocks noChangeArrowheads="1"/>
            </p:cNvSpPr>
            <p:nvPr/>
          </p:nvSpPr>
          <p:spPr bwMode="auto">
            <a:xfrm>
              <a:off x="1159958" y="3077737"/>
              <a:ext cx="782803" cy="7022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8800">
                  <a:solidFill>
                    <a:schemeClr val="bg1"/>
                  </a:solidFill>
                  <a:latin charset="0" panose="020b0806030902050204" pitchFamily="34" typeface="Impact"/>
                  <a:ea charset="-122" panose="020b0503020204020204" pitchFamily="34" typeface="微软雅黑"/>
                </a:rPr>
                <a:t>04</a:t>
              </a:r>
            </a:p>
          </p:txBody>
        </p:sp>
      </p:grpSp>
    </p:spTree>
  </p:cSld>
  <p:clrMapOvr>
    <a:masterClrMapping/>
  </p:clrMapOvr>
  <p:transition spd="slow">
    <p:split orient="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21" presetSubtype="1">
                                  <p:stCondLst>
                                    <p:cond delay="0"/>
                                  </p:stCondLst>
                                  <p:childTnLst>
                                    <p:set>
                                      <p:cBhvr>
                                        <p:cTn dur="1" fill="hold" id="10">
                                          <p:stCondLst>
                                            <p:cond delay="0"/>
                                          </p:stCondLst>
                                        </p:cTn>
                                        <p:tgtEl>
                                          <p:spTgt spid="83"/>
                                        </p:tgtEl>
                                        <p:attrNameLst>
                                          <p:attrName>style.visibility</p:attrName>
                                        </p:attrNameLst>
                                      </p:cBhvr>
                                      <p:to>
                                        <p:strVal val="visible"/>
                                      </p:to>
                                    </p:set>
                                    <p:animEffect filter="wheel(1)" transition="in">
                                      <p:cBhvr>
                                        <p:cTn dur="650" id="11"/>
                                        <p:tgtEl>
                                          <p:spTgt spid="83"/>
                                        </p:tgtEl>
                                      </p:cBhvr>
                                    </p:animEffect>
                                  </p:childTnLst>
                                </p:cTn>
                              </p:par>
                            </p:childTnLst>
                          </p:cTn>
                        </p:par>
                        <p:par>
                          <p:cTn fill="hold" id="12" nodeType="afterGroup">
                            <p:stCondLst>
                              <p:cond delay="1150"/>
                            </p:stCondLst>
                            <p:childTnLst>
                              <p:par>
                                <p:cTn fill="hold" id="13" nodeType="afterEffect" presetClass="entr" presetID="53" presetSubtype="0">
                                  <p:stCondLst>
                                    <p:cond delay="0"/>
                                  </p:stCondLst>
                                  <p:childTnLst>
                                    <p:set>
                                      <p:cBhvr>
                                        <p:cTn dur="1" fill="hold" id="14">
                                          <p:stCondLst>
                                            <p:cond delay="0"/>
                                          </p:stCondLst>
                                        </p:cTn>
                                        <p:tgtEl>
                                          <p:spTgt spid="76"/>
                                        </p:tgtEl>
                                        <p:attrNameLst>
                                          <p:attrName>style.visibility</p:attrName>
                                        </p:attrNameLst>
                                      </p:cBhvr>
                                      <p:to>
                                        <p:strVal val="visible"/>
                                      </p:to>
                                    </p:set>
                                    <p:anim calcmode="lin" valueType="num">
                                      <p:cBhvr>
                                        <p:cTn dur="500" fill="hold" id="15"/>
                                        <p:tgtEl>
                                          <p:spTgt spid="76"/>
                                        </p:tgtEl>
                                        <p:attrNameLst>
                                          <p:attrName>ppt_w</p:attrName>
                                        </p:attrNameLst>
                                      </p:cBhvr>
                                      <p:tavLst>
                                        <p:tav tm="0">
                                          <p:val>
                                            <p:fltVal val="0"/>
                                          </p:val>
                                        </p:tav>
                                        <p:tav tm="100000">
                                          <p:val>
                                            <p:strVal val="#ppt_w"/>
                                          </p:val>
                                        </p:tav>
                                      </p:tavLst>
                                    </p:anim>
                                    <p:anim calcmode="lin" valueType="num">
                                      <p:cBhvr>
                                        <p:cTn dur="500" fill="hold" id="16"/>
                                        <p:tgtEl>
                                          <p:spTgt spid="76"/>
                                        </p:tgtEl>
                                        <p:attrNameLst>
                                          <p:attrName>ppt_h</p:attrName>
                                        </p:attrNameLst>
                                      </p:cBhvr>
                                      <p:tavLst>
                                        <p:tav tm="0">
                                          <p:val>
                                            <p:fltVal val="0"/>
                                          </p:val>
                                        </p:tav>
                                        <p:tav tm="100000">
                                          <p:val>
                                            <p:strVal val="#ppt_h"/>
                                          </p:val>
                                        </p:tav>
                                      </p:tavLst>
                                    </p:anim>
                                    <p:animEffect filter="fade" transition="in">
                                      <p:cBhvr>
                                        <p:cTn dur="500" id="17"/>
                                        <p:tgtEl>
                                          <p:spTgt spid="76"/>
                                        </p:tgtEl>
                                      </p:cBhvr>
                                    </p:animEffect>
                                  </p:childTnLst>
                                </p:cTn>
                              </p:par>
                              <p:par>
                                <p:cTn fill="hold" id="18" nodeType="withEffect" presetClass="entr" presetID="53" presetSubtype="0">
                                  <p:stCondLst>
                                    <p:cond delay="300"/>
                                  </p:stCondLst>
                                  <p:childTnLst>
                                    <p:set>
                                      <p:cBhvr>
                                        <p:cTn dur="1" fill="hold" id="19">
                                          <p:stCondLst>
                                            <p:cond delay="0"/>
                                          </p:stCondLst>
                                        </p:cTn>
                                        <p:tgtEl>
                                          <p:spTgt spid="77"/>
                                        </p:tgtEl>
                                        <p:attrNameLst>
                                          <p:attrName>style.visibility</p:attrName>
                                        </p:attrNameLst>
                                      </p:cBhvr>
                                      <p:to>
                                        <p:strVal val="visible"/>
                                      </p:to>
                                    </p:set>
                                    <p:anim calcmode="lin" valueType="num">
                                      <p:cBhvr>
                                        <p:cTn dur="500" fill="hold" id="20"/>
                                        <p:tgtEl>
                                          <p:spTgt spid="77"/>
                                        </p:tgtEl>
                                        <p:attrNameLst>
                                          <p:attrName>ppt_w</p:attrName>
                                        </p:attrNameLst>
                                      </p:cBhvr>
                                      <p:tavLst>
                                        <p:tav tm="0">
                                          <p:val>
                                            <p:fltVal val="0"/>
                                          </p:val>
                                        </p:tav>
                                        <p:tav tm="100000">
                                          <p:val>
                                            <p:strVal val="#ppt_w"/>
                                          </p:val>
                                        </p:tav>
                                      </p:tavLst>
                                    </p:anim>
                                    <p:anim calcmode="lin" valueType="num">
                                      <p:cBhvr>
                                        <p:cTn dur="500" fill="hold" id="21"/>
                                        <p:tgtEl>
                                          <p:spTgt spid="77"/>
                                        </p:tgtEl>
                                        <p:attrNameLst>
                                          <p:attrName>ppt_h</p:attrName>
                                        </p:attrNameLst>
                                      </p:cBhvr>
                                      <p:tavLst>
                                        <p:tav tm="0">
                                          <p:val>
                                            <p:fltVal val="0"/>
                                          </p:val>
                                        </p:tav>
                                        <p:tav tm="100000">
                                          <p:val>
                                            <p:strVal val="#ppt_h"/>
                                          </p:val>
                                        </p:tav>
                                      </p:tavLst>
                                    </p:anim>
                                    <p:animEffect filter="fade" transition="in">
                                      <p:cBhvr>
                                        <p:cTn dur="500" id="22"/>
                                        <p:tgtEl>
                                          <p:spTgt spid="77"/>
                                        </p:tgtEl>
                                      </p:cBhvr>
                                    </p:animEffect>
                                  </p:childTnLst>
                                </p:cTn>
                              </p:par>
                              <p:par>
                                <p:cTn fill="hold" id="23" nodeType="withEffect" presetClass="entr" presetID="53" presetSubtype="0">
                                  <p:stCondLst>
                                    <p:cond delay="600"/>
                                  </p:stCondLst>
                                  <p:childTnLst>
                                    <p:set>
                                      <p:cBhvr>
                                        <p:cTn dur="1" fill="hold" id="24">
                                          <p:stCondLst>
                                            <p:cond delay="0"/>
                                          </p:stCondLst>
                                        </p:cTn>
                                        <p:tgtEl>
                                          <p:spTgt spid="78"/>
                                        </p:tgtEl>
                                        <p:attrNameLst>
                                          <p:attrName>style.visibility</p:attrName>
                                        </p:attrNameLst>
                                      </p:cBhvr>
                                      <p:to>
                                        <p:strVal val="visible"/>
                                      </p:to>
                                    </p:set>
                                    <p:anim calcmode="lin" valueType="num">
                                      <p:cBhvr>
                                        <p:cTn dur="500" fill="hold" id="25"/>
                                        <p:tgtEl>
                                          <p:spTgt spid="78"/>
                                        </p:tgtEl>
                                        <p:attrNameLst>
                                          <p:attrName>ppt_w</p:attrName>
                                        </p:attrNameLst>
                                      </p:cBhvr>
                                      <p:tavLst>
                                        <p:tav tm="0">
                                          <p:val>
                                            <p:fltVal val="0"/>
                                          </p:val>
                                        </p:tav>
                                        <p:tav tm="100000">
                                          <p:val>
                                            <p:strVal val="#ppt_w"/>
                                          </p:val>
                                        </p:tav>
                                      </p:tavLst>
                                    </p:anim>
                                    <p:anim calcmode="lin" valueType="num">
                                      <p:cBhvr>
                                        <p:cTn dur="500" fill="hold" id="26"/>
                                        <p:tgtEl>
                                          <p:spTgt spid="78"/>
                                        </p:tgtEl>
                                        <p:attrNameLst>
                                          <p:attrName>ppt_h</p:attrName>
                                        </p:attrNameLst>
                                      </p:cBhvr>
                                      <p:tavLst>
                                        <p:tav tm="0">
                                          <p:val>
                                            <p:fltVal val="0"/>
                                          </p:val>
                                        </p:tav>
                                        <p:tav tm="100000">
                                          <p:val>
                                            <p:strVal val="#ppt_h"/>
                                          </p:val>
                                        </p:tav>
                                      </p:tavLst>
                                    </p:anim>
                                    <p:animEffect filter="fade" transition="in">
                                      <p:cBhvr>
                                        <p:cTn dur="500" id="27"/>
                                        <p:tgtEl>
                                          <p:spTgt spid="78"/>
                                        </p:tgtEl>
                                      </p:cBhvr>
                                    </p:animEffect>
                                  </p:childTnLst>
                                </p:cTn>
                              </p:par>
                              <p:par>
                                <p:cTn fill="hold" id="28" nodeType="withEffect" presetClass="entr" presetID="53" presetSubtype="0">
                                  <p:stCondLst>
                                    <p:cond delay="900"/>
                                  </p:stCondLst>
                                  <p:childTnLst>
                                    <p:set>
                                      <p:cBhvr>
                                        <p:cTn dur="1" fill="hold" id="29">
                                          <p:stCondLst>
                                            <p:cond delay="0"/>
                                          </p:stCondLst>
                                        </p:cTn>
                                        <p:tgtEl>
                                          <p:spTgt spid="79"/>
                                        </p:tgtEl>
                                        <p:attrNameLst>
                                          <p:attrName>style.visibility</p:attrName>
                                        </p:attrNameLst>
                                      </p:cBhvr>
                                      <p:to>
                                        <p:strVal val="visible"/>
                                      </p:to>
                                    </p:set>
                                    <p:anim calcmode="lin" valueType="num">
                                      <p:cBhvr>
                                        <p:cTn dur="500" fill="hold" id="30"/>
                                        <p:tgtEl>
                                          <p:spTgt spid="79"/>
                                        </p:tgtEl>
                                        <p:attrNameLst>
                                          <p:attrName>ppt_w</p:attrName>
                                        </p:attrNameLst>
                                      </p:cBhvr>
                                      <p:tavLst>
                                        <p:tav tm="0">
                                          <p:val>
                                            <p:fltVal val="0"/>
                                          </p:val>
                                        </p:tav>
                                        <p:tav tm="100000">
                                          <p:val>
                                            <p:strVal val="#ppt_w"/>
                                          </p:val>
                                        </p:tav>
                                      </p:tavLst>
                                    </p:anim>
                                    <p:anim calcmode="lin" valueType="num">
                                      <p:cBhvr>
                                        <p:cTn dur="500" fill="hold" id="31"/>
                                        <p:tgtEl>
                                          <p:spTgt spid="79"/>
                                        </p:tgtEl>
                                        <p:attrNameLst>
                                          <p:attrName>ppt_h</p:attrName>
                                        </p:attrNameLst>
                                      </p:cBhvr>
                                      <p:tavLst>
                                        <p:tav tm="0">
                                          <p:val>
                                            <p:fltVal val="0"/>
                                          </p:val>
                                        </p:tav>
                                        <p:tav tm="100000">
                                          <p:val>
                                            <p:strVal val="#ppt_h"/>
                                          </p:val>
                                        </p:tav>
                                      </p:tavLst>
                                    </p:anim>
                                    <p:animEffect filter="fade" transition="in">
                                      <p:cBhvr>
                                        <p:cTn dur="500" id="32"/>
                                        <p:tgtEl>
                                          <p:spTgt spid="79"/>
                                        </p:tgtEl>
                                      </p:cBhvr>
                                    </p:animEffect>
                                  </p:childTnLst>
                                </p:cTn>
                              </p:par>
                            </p:childTnLst>
                          </p:cTn>
                        </p:par>
                        <p:par>
                          <p:cTn fill="hold" id="33" nodeType="afterGroup">
                            <p:stCondLst>
                              <p:cond delay="2550"/>
                            </p:stCondLst>
                            <p:childTnLst>
                              <p:par>
                                <p:cTn fill="hold" grpId="0" id="34" nodeType="afterEffect" presetClass="entr" presetID="22" presetSubtype="8">
                                  <p:stCondLst>
                                    <p:cond delay="0"/>
                                  </p:stCondLst>
                                  <p:childTnLst>
                                    <p:set>
                                      <p:cBhvr>
                                        <p:cTn dur="1" fill="hold" id="35">
                                          <p:stCondLst>
                                            <p:cond delay="0"/>
                                          </p:stCondLst>
                                        </p:cTn>
                                        <p:tgtEl>
                                          <p:spTgt spid="40"/>
                                        </p:tgtEl>
                                        <p:attrNameLst>
                                          <p:attrName>style.visibility</p:attrName>
                                        </p:attrNameLst>
                                      </p:cBhvr>
                                      <p:to>
                                        <p:strVal val="visible"/>
                                      </p:to>
                                    </p:set>
                                    <p:animEffect filter="wipe(left)" transition="in">
                                      <p:cBhvr>
                                        <p:cTn dur="500" id="36"/>
                                        <p:tgtEl>
                                          <p:spTgt spid="40"/>
                                        </p:tgtEl>
                                      </p:cBhvr>
                                    </p:animEffect>
                                  </p:childTnLst>
                                </p:cTn>
                              </p:par>
                            </p:childTnLst>
                          </p:cTn>
                        </p:par>
                        <p:par>
                          <p:cTn fill="hold" id="37" nodeType="afterGroup">
                            <p:stCondLst>
                              <p:cond delay="3050"/>
                            </p:stCondLst>
                            <p:childTnLst>
                              <p:par>
                                <p:cTn fill="hold" grpId="0" id="38" nodeType="afterEffect" presetClass="entr" presetID="22" presetSubtype="2">
                                  <p:stCondLst>
                                    <p:cond delay="0"/>
                                  </p:stCondLst>
                                  <p:iterate type="lt">
                                    <p:tmPct val="4878"/>
                                  </p:iterate>
                                  <p:childTnLst>
                                    <p:set>
                                      <p:cBhvr>
                                        <p:cTn dur="1" fill="hold" id="39">
                                          <p:stCondLst>
                                            <p:cond delay="0"/>
                                          </p:stCondLst>
                                        </p:cTn>
                                        <p:tgtEl>
                                          <p:spTgt spid="41"/>
                                        </p:tgtEl>
                                        <p:attrNameLst>
                                          <p:attrName>style.visibility</p:attrName>
                                        </p:attrNameLst>
                                      </p:cBhvr>
                                      <p:to>
                                        <p:strVal val="visible"/>
                                      </p:to>
                                    </p:set>
                                    <p:animEffect filter="wipe(right)" transition="in">
                                      <p:cBhvr>
                                        <p:cTn dur="500" id="40"/>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0"/>
      <p:bldP grpId="0" spid="41"/>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stretch>
            <a:fillRect/>
          </a:stretch>
        </a:blipFill>
        <a:effectLst/>
      </p:bgPr>
    </p:bg>
    <p:spTree>
      <p:nvGrpSpPr>
        <p:cNvPr id="1" name=""/>
        <p:cNvGrpSpPr/>
        <p:nvPr/>
      </p:nvGrpSpPr>
      <p:grpSpPr>
        <a:xfrm>
          <a:off x="0" y="0"/>
          <a:ext cx="0" cy="0"/>
        </a:xfrm>
      </p:grpSpPr>
      <p:grpSp>
        <p:nvGrpSpPr>
          <p:cNvPr id="25" name="组合 32"/>
          <p:cNvGrpSpPr/>
          <p:nvPr/>
        </p:nvGrpSpPr>
        <p:grpSpPr>
          <a:xfrm>
            <a:off x="-144694" y="3341588"/>
            <a:ext cx="3956813" cy="675216"/>
            <a:chOff x="-1032447" y="0"/>
            <a:chExt cx="2967616" cy="506624"/>
          </a:xfrm>
          <a:solidFill>
            <a:schemeClr val="accent1"/>
          </a:solidFill>
          <a:effectLst>
            <a:outerShdw algn="tr" blurRad="127000" dir="8100000" dist="38100" rotWithShape="0">
              <a:prstClr val="black">
                <a:alpha val="40000"/>
              </a:prstClr>
            </a:outerShdw>
          </a:effectLst>
        </p:grpSpPr>
        <p:sp>
          <p:nvSpPr>
            <p:cNvPr id="49" name="圆角矩形 33"/>
            <p:cNvSpPr>
              <a:spLocks noChangeArrowheads="1"/>
            </p:cNvSpPr>
            <p:nvPr/>
          </p:nvSpPr>
          <p:spPr bwMode="auto">
            <a:xfrm>
              <a:off x="-1032447" y="73989"/>
              <a:ext cx="2967616" cy="432635"/>
            </a:xfrm>
            <a:prstGeom prst="roundRect">
              <a:avLst>
                <a:gd fmla="val 16667" name="adj"/>
              </a:avLst>
            </a:prstGeom>
            <a:grpFill/>
            <a:ln>
              <a:noFill/>
            </a:ln>
            <a:extLst>
              <a:ext uri="{91240B29-F687-4F45-9708-019B960494DF}">
                <a14:hiddenLine w="25400">
                  <a:solidFill>
                    <a:srgbClr val="BABABA"/>
                  </a:solidFill>
                  <a:bevel/>
                </a14:hiddenLine>
              </a:ext>
            </a:extLst>
          </p:spPr>
          <p:txBody>
            <a:bodyPr anchor="ctr"/>
            <a:lstStyle/>
            <a:p>
              <a:pPr algn="ctr" eaLnBrk="1" fontAlgn="auto" hangingPunct="1">
                <a:buFont charset="0" panose="020b0604020202020204" pitchFamily="34" typeface="Arial"/>
                <a:buNone/>
                <a:defRPr/>
              </a:pPr>
              <a:endParaRPr altLang="zh-CN" lang="zh-CN" noProof="1" sz="2400">
                <a:solidFill>
                  <a:srgbClr val="FFFFFF"/>
                </a:solidFill>
                <a:latin charset="-122" panose="02010600030101010101" pitchFamily="2" typeface="宋体"/>
                <a:sym charset="-122" panose="02010600030101010101" pitchFamily="2" typeface="宋体"/>
              </a:endParaRPr>
            </a:p>
          </p:txBody>
        </p:sp>
        <p:sp>
          <p:nvSpPr>
            <p:cNvPr id="50" name="等腰三角形 34"/>
            <p:cNvSpPr>
              <a:spLocks noChangeArrowheads="1"/>
            </p:cNvSpPr>
            <p:nvPr/>
          </p:nvSpPr>
          <p:spPr bwMode="auto">
            <a:xfrm>
              <a:off x="902659" y="0"/>
              <a:ext cx="129852" cy="95220"/>
            </a:xfrm>
            <a:prstGeom prst="triangle">
              <a:avLst>
                <a:gd fmla="val 50000" name="adj"/>
              </a:avLst>
            </a:prstGeom>
            <a:grpFill/>
            <a:ln>
              <a:noFill/>
            </a:ln>
            <a:extLst>
              <a:ext uri="{91240B29-F687-4F45-9708-019B960494DF}">
                <a14:hiddenLine w="25400">
                  <a:solidFill>
                    <a:srgbClr val="BABABA"/>
                  </a:solidFill>
                  <a:bevel/>
                </a14:hiddenLine>
              </a:ext>
            </a:extLst>
          </p:spPr>
          <p:txBody>
            <a:bodyPr anchor="ctr"/>
            <a:lstStyle/>
            <a:p>
              <a:pPr algn="ctr" eaLnBrk="1" fontAlgn="auto" hangingPunct="1">
                <a:buFont charset="0" panose="020b0604020202020204" pitchFamily="34" typeface="Arial"/>
                <a:buNone/>
                <a:defRPr/>
              </a:pPr>
              <a:endParaRPr altLang="zh-CN" lang="zh-CN" noProof="1" sz="2400">
                <a:solidFill>
                  <a:srgbClr val="FFFFFF"/>
                </a:solidFill>
                <a:latin charset="-122" panose="02010600030101010101" pitchFamily="2" typeface="宋体"/>
                <a:sym charset="-122" panose="02010600030101010101" pitchFamily="2" typeface="宋体"/>
              </a:endParaRPr>
            </a:p>
          </p:txBody>
        </p:sp>
      </p:grpSp>
      <p:sp>
        <p:nvSpPr>
          <p:cNvPr id="51" name="椭圆 35"/>
          <p:cNvSpPr>
            <a:spLocks noChangeArrowheads="1"/>
          </p:cNvSpPr>
          <p:nvPr/>
        </p:nvSpPr>
        <p:spPr bwMode="auto">
          <a:xfrm>
            <a:off x="1814513" y="1589088"/>
            <a:ext cx="1412875" cy="1414462"/>
          </a:xfrm>
          <a:prstGeom prst="ellipse">
            <a:avLst/>
          </a:prstGeom>
          <a:solidFill>
            <a:schemeClr val="accent1"/>
          </a:solidFill>
          <a:ln w="76200">
            <a:solidFill>
              <a:schemeClr val="bg1"/>
            </a:solidFill>
          </a:ln>
          <a:effectLst>
            <a:outerShdw algn="tr" blurRad="127000" dir="8100000" dist="38100" rotWithShape="0">
              <a:prstClr val="black">
                <a:alpha val="40000"/>
              </a:prstClr>
            </a:outerShdw>
          </a:effectLst>
        </p:spPr>
        <p:txBody>
          <a:bodyPr anchor="ctr"/>
          <a:lstStyle/>
          <a:p>
            <a:pPr algn="ctr" eaLnBrk="1" fontAlgn="auto" hangingPunct="1">
              <a:buFont charset="0" panose="020b0604020202020204" pitchFamily="34" typeface="Arial"/>
              <a:buNone/>
              <a:defRPr/>
            </a:pPr>
            <a:endParaRPr altLang="zh-CN" lang="zh-CN" noProof="1" sz="2400">
              <a:solidFill>
                <a:schemeClr val="bg1"/>
              </a:solidFill>
              <a:latin charset="-122" panose="02010600030101010101" pitchFamily="2" typeface="宋体"/>
              <a:sym charset="-122" panose="02010600030101010101" pitchFamily="2" typeface="宋体"/>
            </a:endParaRPr>
          </a:p>
        </p:txBody>
      </p:sp>
      <p:grpSp>
        <p:nvGrpSpPr>
          <p:cNvPr id="52" name="组合 36"/>
          <p:cNvGrpSpPr/>
          <p:nvPr/>
        </p:nvGrpSpPr>
        <p:grpSpPr>
          <a:xfrm flipV="1">
            <a:off x="3657600" y="3441067"/>
            <a:ext cx="2580217" cy="675217"/>
            <a:chExt cx="1935168" cy="506624"/>
          </a:xfrm>
          <a:solidFill>
            <a:schemeClr val="accent2"/>
          </a:solidFill>
          <a:effectLst>
            <a:outerShdw algn="tr" blurRad="127000" dir="8100000" dist="38100" rotWithShape="0">
              <a:prstClr val="black">
                <a:alpha val="40000"/>
              </a:prstClr>
            </a:outerShdw>
          </a:effectLst>
        </p:grpSpPr>
        <p:sp>
          <p:nvSpPr>
            <p:cNvPr id="53" name="圆角矩形 37"/>
            <p:cNvSpPr>
              <a:spLocks noChangeArrowheads="1"/>
            </p:cNvSpPr>
            <p:nvPr/>
          </p:nvSpPr>
          <p:spPr bwMode="auto">
            <a:xfrm>
              <a:off x="0" y="73989"/>
              <a:ext cx="1935168" cy="432635"/>
            </a:xfrm>
            <a:prstGeom prst="roundRect">
              <a:avLst>
                <a:gd fmla="val 16667" name="adj"/>
              </a:avLst>
            </a:prstGeom>
            <a:grpFill/>
            <a:ln>
              <a:noFill/>
            </a:ln>
            <a:extLst>
              <a:ext uri="{91240B29-F687-4F45-9708-019B960494DF}">
                <a14:hiddenLine w="25400">
                  <a:solidFill>
                    <a:srgbClr val="BABABA"/>
                  </a:solidFill>
                  <a:bevel/>
                </a14:hiddenLine>
              </a:ext>
            </a:extLst>
          </p:spPr>
          <p:txBody>
            <a:bodyPr anchor="ctr"/>
            <a:lstStyle/>
            <a:p>
              <a:pPr algn="ctr" eaLnBrk="1" fontAlgn="auto" hangingPunct="1">
                <a:buFont charset="0" panose="020b0604020202020204" pitchFamily="34" typeface="Arial"/>
                <a:buNone/>
                <a:defRPr/>
              </a:pPr>
              <a:endParaRPr altLang="zh-CN" lang="zh-CN" noProof="1" sz="2400">
                <a:solidFill>
                  <a:srgbClr val="FFFFFF"/>
                </a:solidFill>
                <a:latin charset="-122" panose="02010600030101010101" pitchFamily="2" typeface="宋体"/>
                <a:sym charset="-122" panose="02010600030101010101" pitchFamily="2" typeface="宋体"/>
              </a:endParaRPr>
            </a:p>
          </p:txBody>
        </p:sp>
        <p:sp>
          <p:nvSpPr>
            <p:cNvPr id="54" name="等腰三角形 38"/>
            <p:cNvSpPr>
              <a:spLocks noChangeArrowheads="1"/>
            </p:cNvSpPr>
            <p:nvPr/>
          </p:nvSpPr>
          <p:spPr bwMode="auto">
            <a:xfrm>
              <a:off x="902659" y="0"/>
              <a:ext cx="129852" cy="95220"/>
            </a:xfrm>
            <a:prstGeom prst="triangle">
              <a:avLst>
                <a:gd fmla="val 50000" name="adj"/>
              </a:avLst>
            </a:prstGeom>
            <a:grpFill/>
            <a:ln>
              <a:noFill/>
            </a:ln>
            <a:extLst>
              <a:ext uri="{91240B29-F687-4F45-9708-019B960494DF}">
                <a14:hiddenLine w="25400">
                  <a:solidFill>
                    <a:srgbClr val="BABABA"/>
                  </a:solidFill>
                  <a:bevel/>
                </a14:hiddenLine>
              </a:ext>
            </a:extLst>
          </p:spPr>
          <p:txBody>
            <a:bodyPr anchor="ctr"/>
            <a:lstStyle/>
            <a:p>
              <a:pPr algn="ctr" eaLnBrk="1" fontAlgn="auto" hangingPunct="1">
                <a:buFont charset="0" panose="020b0604020202020204" pitchFamily="34" typeface="Arial"/>
                <a:buNone/>
                <a:defRPr/>
              </a:pPr>
              <a:endParaRPr altLang="zh-CN" lang="zh-CN" noProof="1" sz="2400">
                <a:solidFill>
                  <a:srgbClr val="FFFFFF"/>
                </a:solidFill>
                <a:latin charset="-122" panose="02010600030101010101" pitchFamily="2" typeface="宋体"/>
                <a:sym charset="-122" panose="02010600030101010101" pitchFamily="2" typeface="宋体"/>
              </a:endParaRPr>
            </a:p>
          </p:txBody>
        </p:sp>
      </p:grpSp>
      <p:sp>
        <p:nvSpPr>
          <p:cNvPr id="55" name="椭圆 39"/>
          <p:cNvSpPr>
            <a:spLocks noChangeArrowheads="1"/>
          </p:cNvSpPr>
          <p:nvPr/>
        </p:nvSpPr>
        <p:spPr bwMode="auto">
          <a:xfrm>
            <a:off x="4325938" y="4346575"/>
            <a:ext cx="1414462" cy="1414463"/>
          </a:xfrm>
          <a:prstGeom prst="ellipse">
            <a:avLst/>
          </a:prstGeom>
          <a:solidFill>
            <a:schemeClr val="accent2"/>
          </a:solidFill>
          <a:ln w="76200">
            <a:solidFill>
              <a:schemeClr val="bg1"/>
            </a:solidFill>
          </a:ln>
          <a:effectLst>
            <a:outerShdw algn="tr" blurRad="127000" dir="8100000" dist="38100" rotWithShape="0">
              <a:prstClr val="black">
                <a:alpha val="40000"/>
              </a:prstClr>
            </a:outerShdw>
          </a:effectLst>
        </p:spPr>
        <p:txBody>
          <a:bodyPr anchor="ctr"/>
          <a:lstStyle/>
          <a:p>
            <a:pPr algn="ctr" eaLnBrk="1" fontAlgn="auto" hangingPunct="1">
              <a:buFont charset="0" panose="020b0604020202020204" pitchFamily="34" typeface="Arial"/>
              <a:buNone/>
              <a:defRPr/>
            </a:pPr>
            <a:endParaRPr altLang="zh-CN" lang="zh-CN" noProof="1" sz="2400">
              <a:solidFill>
                <a:schemeClr val="bg1"/>
              </a:solidFill>
              <a:latin charset="-122" panose="02010600030101010101" pitchFamily="2" typeface="宋体"/>
              <a:sym charset="-122" panose="02010600030101010101" pitchFamily="2" typeface="宋体"/>
            </a:endParaRPr>
          </a:p>
        </p:txBody>
      </p:sp>
      <p:grpSp>
        <p:nvGrpSpPr>
          <p:cNvPr id="56" name="组合 40"/>
          <p:cNvGrpSpPr/>
          <p:nvPr/>
        </p:nvGrpSpPr>
        <p:grpSpPr>
          <a:xfrm>
            <a:off x="6087533" y="3341588"/>
            <a:ext cx="2582333" cy="675216"/>
            <a:chExt cx="1935168" cy="506624"/>
          </a:xfrm>
          <a:solidFill>
            <a:schemeClr val="accent3"/>
          </a:solidFill>
          <a:effectLst>
            <a:outerShdw algn="tr" blurRad="127000" dir="8100000" dist="38100" rotWithShape="0">
              <a:prstClr val="black">
                <a:alpha val="40000"/>
              </a:prstClr>
            </a:outerShdw>
          </a:effectLst>
        </p:grpSpPr>
        <p:sp>
          <p:nvSpPr>
            <p:cNvPr id="57" name="圆角矩形 41"/>
            <p:cNvSpPr>
              <a:spLocks noChangeArrowheads="1"/>
            </p:cNvSpPr>
            <p:nvPr/>
          </p:nvSpPr>
          <p:spPr bwMode="auto">
            <a:xfrm>
              <a:off x="0" y="73989"/>
              <a:ext cx="1935168" cy="432635"/>
            </a:xfrm>
            <a:prstGeom prst="roundRect">
              <a:avLst>
                <a:gd fmla="val 16667" name="adj"/>
              </a:avLst>
            </a:prstGeom>
            <a:grpFill/>
            <a:ln>
              <a:noFill/>
            </a:ln>
            <a:extLst>
              <a:ext uri="{91240B29-F687-4F45-9708-019B960494DF}">
                <a14:hiddenLine w="25400">
                  <a:solidFill>
                    <a:srgbClr val="BABABA"/>
                  </a:solidFill>
                  <a:bevel/>
                </a14:hiddenLine>
              </a:ext>
            </a:extLst>
          </p:spPr>
          <p:txBody>
            <a:bodyPr anchor="ctr"/>
            <a:lstStyle/>
            <a:p>
              <a:pPr algn="ctr" eaLnBrk="1" fontAlgn="auto" hangingPunct="1">
                <a:buFont charset="0" panose="020b0604020202020204" pitchFamily="34" typeface="Arial"/>
                <a:buNone/>
                <a:defRPr/>
              </a:pPr>
              <a:endParaRPr altLang="zh-CN" lang="zh-CN" noProof="1" sz="2400">
                <a:solidFill>
                  <a:srgbClr val="FFFFFF"/>
                </a:solidFill>
                <a:latin charset="-122" panose="02010600030101010101" pitchFamily="2" typeface="宋体"/>
                <a:sym charset="-122" panose="02010600030101010101" pitchFamily="2" typeface="宋体"/>
              </a:endParaRPr>
            </a:p>
          </p:txBody>
        </p:sp>
        <p:sp>
          <p:nvSpPr>
            <p:cNvPr id="58" name="等腰三角形 42"/>
            <p:cNvSpPr>
              <a:spLocks noChangeArrowheads="1"/>
            </p:cNvSpPr>
            <p:nvPr/>
          </p:nvSpPr>
          <p:spPr bwMode="auto">
            <a:xfrm>
              <a:off x="902659" y="0"/>
              <a:ext cx="129852" cy="95220"/>
            </a:xfrm>
            <a:prstGeom prst="triangle">
              <a:avLst>
                <a:gd fmla="val 50000" name="adj"/>
              </a:avLst>
            </a:prstGeom>
            <a:grpFill/>
            <a:ln>
              <a:noFill/>
            </a:ln>
            <a:extLst>
              <a:ext uri="{91240B29-F687-4F45-9708-019B960494DF}">
                <a14:hiddenLine w="25400">
                  <a:solidFill>
                    <a:srgbClr val="BABABA"/>
                  </a:solidFill>
                  <a:bevel/>
                </a14:hiddenLine>
              </a:ext>
            </a:extLst>
          </p:spPr>
          <p:txBody>
            <a:bodyPr anchor="ctr"/>
            <a:lstStyle/>
            <a:p>
              <a:pPr algn="ctr" eaLnBrk="1" fontAlgn="auto" hangingPunct="1">
                <a:buFont charset="0" panose="020b0604020202020204" pitchFamily="34" typeface="Arial"/>
                <a:buNone/>
                <a:defRPr/>
              </a:pPr>
              <a:endParaRPr altLang="zh-CN" lang="zh-CN" noProof="1" sz="2400">
                <a:solidFill>
                  <a:srgbClr val="FFFFFF"/>
                </a:solidFill>
                <a:latin charset="-122" panose="02010600030101010101" pitchFamily="2" typeface="宋体"/>
                <a:sym charset="-122" panose="02010600030101010101" pitchFamily="2" typeface="宋体"/>
              </a:endParaRPr>
            </a:p>
          </p:txBody>
        </p:sp>
      </p:grpSp>
      <p:sp>
        <p:nvSpPr>
          <p:cNvPr id="59" name="椭圆 43"/>
          <p:cNvSpPr>
            <a:spLocks noChangeArrowheads="1"/>
          </p:cNvSpPr>
          <p:nvPr/>
        </p:nvSpPr>
        <p:spPr bwMode="auto">
          <a:xfrm>
            <a:off x="6672263" y="1589088"/>
            <a:ext cx="1412875" cy="1414462"/>
          </a:xfrm>
          <a:prstGeom prst="ellipse">
            <a:avLst/>
          </a:prstGeom>
          <a:solidFill>
            <a:schemeClr val="accent3"/>
          </a:solidFill>
          <a:ln w="76200">
            <a:solidFill>
              <a:schemeClr val="bg1"/>
            </a:solidFill>
          </a:ln>
          <a:effectLst>
            <a:outerShdw algn="tr" blurRad="127000" dir="8100000" dist="38100" rotWithShape="0">
              <a:prstClr val="black">
                <a:alpha val="40000"/>
              </a:prstClr>
            </a:outerShdw>
          </a:effectLst>
        </p:spPr>
        <p:txBody>
          <a:bodyPr anchor="ctr"/>
          <a:lstStyle/>
          <a:p>
            <a:pPr algn="ctr" eaLnBrk="1" fontAlgn="auto" hangingPunct="1">
              <a:buFont charset="0" panose="020b0604020202020204" pitchFamily="34" typeface="Arial"/>
              <a:buNone/>
              <a:defRPr/>
            </a:pPr>
            <a:endParaRPr altLang="zh-CN" lang="zh-CN" noProof="1" sz="2400">
              <a:solidFill>
                <a:schemeClr val="bg1"/>
              </a:solidFill>
              <a:latin charset="-122" panose="02010600030101010101" pitchFamily="2" typeface="宋体"/>
              <a:sym charset="-122" panose="02010600030101010101" pitchFamily="2" typeface="宋体"/>
            </a:endParaRPr>
          </a:p>
        </p:txBody>
      </p:sp>
      <p:sp>
        <p:nvSpPr>
          <p:cNvPr id="60" name="椭圆 45"/>
          <p:cNvSpPr>
            <a:spLocks noChangeArrowheads="1"/>
          </p:cNvSpPr>
          <p:nvPr/>
        </p:nvSpPr>
        <p:spPr bwMode="auto">
          <a:xfrm>
            <a:off x="9097963" y="4346575"/>
            <a:ext cx="1412875" cy="1414463"/>
          </a:xfrm>
          <a:prstGeom prst="ellipse">
            <a:avLst/>
          </a:prstGeom>
          <a:solidFill>
            <a:schemeClr val="accent4"/>
          </a:solidFill>
          <a:ln w="76200">
            <a:solidFill>
              <a:schemeClr val="bg1"/>
            </a:solidFill>
          </a:ln>
          <a:effectLst>
            <a:outerShdw algn="tr" blurRad="127000" dir="8100000" dist="38100" rotWithShape="0">
              <a:prstClr val="black">
                <a:alpha val="40000"/>
              </a:prstClr>
            </a:outerShdw>
          </a:effectLst>
        </p:spPr>
        <p:txBody>
          <a:bodyPr anchor="ctr"/>
          <a:lstStyle/>
          <a:p>
            <a:pPr algn="ctr" eaLnBrk="1" fontAlgn="auto" hangingPunct="1">
              <a:buFont charset="0" panose="020b0604020202020204" pitchFamily="34" typeface="Arial"/>
              <a:buNone/>
              <a:defRPr/>
            </a:pPr>
            <a:endParaRPr altLang="zh-CN" lang="zh-CN" noProof="1" sz="2400">
              <a:solidFill>
                <a:schemeClr val="bg1"/>
              </a:solidFill>
              <a:latin charset="-122" panose="02010600030101010101" pitchFamily="2" typeface="宋体"/>
              <a:sym charset="-122" panose="02010600030101010101" pitchFamily="2" typeface="宋体"/>
            </a:endParaRPr>
          </a:p>
        </p:txBody>
      </p:sp>
      <p:sp>
        <p:nvSpPr>
          <p:cNvPr id="61" name="TextBox 46"/>
          <p:cNvSpPr>
            <a:spLocks noChangeArrowheads="1"/>
          </p:cNvSpPr>
          <p:nvPr/>
        </p:nvSpPr>
        <p:spPr bwMode="auto">
          <a:xfrm>
            <a:off x="1589088" y="4808538"/>
            <a:ext cx="1863725" cy="889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just" eaLnBrk="1" fontAlgn="auto" hangingPunct="1">
              <a:lnSpc>
                <a:spcPts val="1400"/>
              </a:lnSpc>
              <a:buFont charset="0" panose="020b0604020202020204" pitchFamily="34" typeface="Arial"/>
              <a:buNone/>
              <a:defRPr/>
            </a:pPr>
            <a:r>
              <a:rPr altLang="en-US" lang="zh-CN" noProof="1" sz="1335">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详写内容……点击输入本栏的具体文字，简明扼要的说明分项内容，此为概念图解，请根据您的具体内容酌情修改</a:t>
            </a:r>
          </a:p>
        </p:txBody>
      </p:sp>
      <p:sp>
        <p:nvSpPr>
          <p:cNvPr id="62" name="TextBox 47"/>
          <p:cNvSpPr>
            <a:spLocks noChangeArrowheads="1"/>
          </p:cNvSpPr>
          <p:nvPr/>
        </p:nvSpPr>
        <p:spPr bwMode="auto">
          <a:xfrm>
            <a:off x="1725613" y="4419600"/>
            <a:ext cx="159385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r>
              <a:rPr altLang="en-US" b="1" lang="zh-CN" sz="1600">
                <a:solidFill>
                  <a:srgbClr val="404040"/>
                </a:solidFill>
                <a:latin charset="-122" panose="020b0503020204020204" pitchFamily="34" typeface="微软雅黑"/>
                <a:ea charset="-122" panose="020b0503020204020204" pitchFamily="34" typeface="微软雅黑"/>
                <a:sym charset="-122" panose="020b0503020204020204" pitchFamily="34" typeface="微软雅黑"/>
              </a:rPr>
              <a:t>添加标题内容</a:t>
            </a:r>
          </a:p>
        </p:txBody>
      </p:sp>
      <p:sp>
        <p:nvSpPr>
          <p:cNvPr id="63" name="TextBox 50"/>
          <p:cNvSpPr>
            <a:spLocks noChangeArrowheads="1"/>
          </p:cNvSpPr>
          <p:nvPr/>
        </p:nvSpPr>
        <p:spPr bwMode="auto">
          <a:xfrm>
            <a:off x="1725613" y="3606800"/>
            <a:ext cx="159385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r>
              <a:rPr altLang="en-US" b="1"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输入文本内容</a:t>
            </a:r>
          </a:p>
        </p:txBody>
      </p:sp>
      <p:sp>
        <p:nvSpPr>
          <p:cNvPr id="64" name="TextBox 51"/>
          <p:cNvSpPr>
            <a:spLocks noChangeArrowheads="1"/>
          </p:cNvSpPr>
          <p:nvPr/>
        </p:nvSpPr>
        <p:spPr bwMode="auto">
          <a:xfrm>
            <a:off x="4151313" y="3606800"/>
            <a:ext cx="159385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r>
              <a:rPr altLang="en-US" b="1"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输入文本内容</a:t>
            </a:r>
          </a:p>
        </p:txBody>
      </p:sp>
      <p:sp>
        <p:nvSpPr>
          <p:cNvPr id="65" name="TextBox 52"/>
          <p:cNvSpPr>
            <a:spLocks noChangeArrowheads="1"/>
          </p:cNvSpPr>
          <p:nvPr/>
        </p:nvSpPr>
        <p:spPr bwMode="auto">
          <a:xfrm>
            <a:off x="6688138" y="3606800"/>
            <a:ext cx="1592262"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r>
              <a:rPr altLang="en-US" b="1"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输入文本内容</a:t>
            </a:r>
          </a:p>
        </p:txBody>
      </p:sp>
      <p:grpSp>
        <p:nvGrpSpPr>
          <p:cNvPr id="66" name="组合 53"/>
          <p:cNvGrpSpPr/>
          <p:nvPr/>
        </p:nvGrpSpPr>
        <p:grpSpPr>
          <a:xfrm flipV="1">
            <a:off x="8513231" y="3441065"/>
            <a:ext cx="3823460" cy="675219"/>
            <a:chOff x="-1" y="0"/>
            <a:chExt cx="2865253" cy="506625"/>
          </a:xfrm>
          <a:solidFill>
            <a:schemeClr val="accent4"/>
          </a:solidFill>
          <a:effectLst>
            <a:outerShdw algn="tr" blurRad="127000" dir="8100000" dist="38100" rotWithShape="0">
              <a:prstClr val="black">
                <a:alpha val="40000"/>
              </a:prstClr>
            </a:outerShdw>
          </a:effectLst>
        </p:grpSpPr>
        <p:sp>
          <p:nvSpPr>
            <p:cNvPr id="67" name="圆角矩形 54"/>
            <p:cNvSpPr>
              <a:spLocks noChangeArrowheads="1"/>
            </p:cNvSpPr>
            <p:nvPr/>
          </p:nvSpPr>
          <p:spPr bwMode="auto">
            <a:xfrm>
              <a:off x="-1" y="73990"/>
              <a:ext cx="2865253" cy="432635"/>
            </a:xfrm>
            <a:prstGeom prst="roundRect">
              <a:avLst>
                <a:gd fmla="val 16667" name="adj"/>
              </a:avLst>
            </a:prstGeom>
            <a:grpFill/>
            <a:ln>
              <a:noFill/>
            </a:ln>
            <a:extLst>
              <a:ext uri="{91240B29-F687-4F45-9708-019B960494DF}">
                <a14:hiddenLine w="25400">
                  <a:solidFill>
                    <a:srgbClr val="BABABA"/>
                  </a:solidFill>
                  <a:bevel/>
                </a14:hiddenLine>
              </a:ext>
            </a:extLst>
          </p:spPr>
          <p:txBody>
            <a:bodyPr anchor="ctr"/>
            <a:lstStyle/>
            <a:p>
              <a:pPr algn="ctr" eaLnBrk="1" fontAlgn="auto" hangingPunct="1">
                <a:buFont charset="0" panose="020b0604020202020204" pitchFamily="34" typeface="Arial"/>
                <a:buNone/>
                <a:defRPr/>
              </a:pPr>
              <a:endParaRPr altLang="zh-CN" lang="zh-CN" noProof="1" sz="2400">
                <a:solidFill>
                  <a:srgbClr val="FFFFFF"/>
                </a:solidFill>
                <a:latin charset="-122" panose="02010600030101010101" pitchFamily="2" typeface="宋体"/>
                <a:sym charset="-122" panose="02010600030101010101" pitchFamily="2" typeface="宋体"/>
              </a:endParaRPr>
            </a:p>
          </p:txBody>
        </p:sp>
        <p:sp>
          <p:nvSpPr>
            <p:cNvPr id="68" name="等腰三角形 55"/>
            <p:cNvSpPr>
              <a:spLocks noChangeArrowheads="1"/>
            </p:cNvSpPr>
            <p:nvPr/>
          </p:nvSpPr>
          <p:spPr bwMode="auto">
            <a:xfrm>
              <a:off x="902659" y="0"/>
              <a:ext cx="129852" cy="95220"/>
            </a:xfrm>
            <a:prstGeom prst="triangle">
              <a:avLst>
                <a:gd fmla="val 50000" name="adj"/>
              </a:avLst>
            </a:prstGeom>
            <a:grpFill/>
            <a:ln>
              <a:noFill/>
            </a:ln>
            <a:extLst>
              <a:ext uri="{91240B29-F687-4F45-9708-019B960494DF}">
                <a14:hiddenLine w="25400">
                  <a:solidFill>
                    <a:srgbClr val="BABABA"/>
                  </a:solidFill>
                  <a:bevel/>
                </a14:hiddenLine>
              </a:ext>
            </a:extLst>
          </p:spPr>
          <p:txBody>
            <a:bodyPr anchor="ctr"/>
            <a:lstStyle/>
            <a:p>
              <a:pPr algn="ctr" eaLnBrk="1" fontAlgn="auto" hangingPunct="1">
                <a:buFont charset="0" panose="020b0604020202020204" pitchFamily="34" typeface="Arial"/>
                <a:buNone/>
                <a:defRPr/>
              </a:pPr>
              <a:endParaRPr altLang="zh-CN" lang="zh-CN" noProof="1" sz="2400">
                <a:solidFill>
                  <a:srgbClr val="FFFFFF"/>
                </a:solidFill>
                <a:latin charset="-122" panose="02010600030101010101" pitchFamily="2" typeface="宋体"/>
                <a:sym charset="-122" panose="02010600030101010101" pitchFamily="2" typeface="宋体"/>
              </a:endParaRPr>
            </a:p>
          </p:txBody>
        </p:sp>
      </p:grpSp>
      <p:sp>
        <p:nvSpPr>
          <p:cNvPr id="69" name="TextBox 56"/>
          <p:cNvSpPr>
            <a:spLocks noChangeArrowheads="1"/>
          </p:cNvSpPr>
          <p:nvPr/>
        </p:nvSpPr>
        <p:spPr bwMode="auto">
          <a:xfrm>
            <a:off x="8920163" y="3606800"/>
            <a:ext cx="159385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r>
              <a:rPr altLang="en-US" b="1"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输入文本内容</a:t>
            </a:r>
          </a:p>
        </p:txBody>
      </p:sp>
      <p:sp>
        <p:nvSpPr>
          <p:cNvPr id="70" name="TextBox 57"/>
          <p:cNvSpPr>
            <a:spLocks noChangeArrowheads="1"/>
          </p:cNvSpPr>
          <p:nvPr/>
        </p:nvSpPr>
        <p:spPr bwMode="auto">
          <a:xfrm>
            <a:off x="4102100" y="1843088"/>
            <a:ext cx="1862138" cy="889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just" eaLnBrk="1" fontAlgn="auto" hangingPunct="1">
              <a:lnSpc>
                <a:spcPts val="1400"/>
              </a:lnSpc>
              <a:buFont charset="0" panose="020b0604020202020204" pitchFamily="34" typeface="Arial"/>
              <a:buNone/>
              <a:defRPr/>
            </a:pPr>
            <a:r>
              <a:rPr altLang="en-US" lang="zh-CN" noProof="1" sz="1335">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详写内容……点击输入本栏的具体文字，简明扼要的说明分项内容，此为概念图解，请根据您的具体内容酌情修改</a:t>
            </a:r>
          </a:p>
        </p:txBody>
      </p:sp>
      <p:sp>
        <p:nvSpPr>
          <p:cNvPr id="71" name="TextBox 58"/>
          <p:cNvSpPr>
            <a:spLocks noChangeArrowheads="1"/>
          </p:cNvSpPr>
          <p:nvPr/>
        </p:nvSpPr>
        <p:spPr bwMode="auto">
          <a:xfrm>
            <a:off x="4237038" y="1450975"/>
            <a:ext cx="1592262"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r>
              <a:rPr altLang="en-US" b="1" lang="zh-CN" sz="1600">
                <a:solidFill>
                  <a:srgbClr val="404040"/>
                </a:solidFill>
                <a:latin charset="-122" panose="020b0503020204020204" pitchFamily="34" typeface="微软雅黑"/>
                <a:ea charset="-122" panose="020b0503020204020204" pitchFamily="34" typeface="微软雅黑"/>
                <a:sym charset="-122" panose="020b0503020204020204" pitchFamily="34" typeface="微软雅黑"/>
              </a:rPr>
              <a:t>添加标题内容</a:t>
            </a:r>
          </a:p>
        </p:txBody>
      </p:sp>
      <p:sp>
        <p:nvSpPr>
          <p:cNvPr id="72" name="TextBox 59"/>
          <p:cNvSpPr>
            <a:spLocks noChangeArrowheads="1"/>
          </p:cNvSpPr>
          <p:nvPr/>
        </p:nvSpPr>
        <p:spPr bwMode="auto">
          <a:xfrm>
            <a:off x="6446838" y="4826000"/>
            <a:ext cx="1863725" cy="889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just" eaLnBrk="1" fontAlgn="auto" hangingPunct="1">
              <a:lnSpc>
                <a:spcPts val="1400"/>
              </a:lnSpc>
              <a:buFont charset="0" panose="020b0604020202020204" pitchFamily="34" typeface="Arial"/>
              <a:buNone/>
              <a:defRPr/>
            </a:pPr>
            <a:r>
              <a:rPr altLang="en-US" lang="zh-CN" noProof="1" sz="1335">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详写内容……点击输入本栏的具体文字，简明扼要的说明分项内容，此为概念图解，请根据您的具体内容酌情修改</a:t>
            </a:r>
          </a:p>
        </p:txBody>
      </p:sp>
      <p:sp>
        <p:nvSpPr>
          <p:cNvPr id="73" name="TextBox 62"/>
          <p:cNvSpPr>
            <a:spLocks noChangeArrowheads="1"/>
          </p:cNvSpPr>
          <p:nvPr/>
        </p:nvSpPr>
        <p:spPr bwMode="auto">
          <a:xfrm>
            <a:off x="6580188" y="4433888"/>
            <a:ext cx="159385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r>
              <a:rPr altLang="en-US" b="1" lang="zh-CN" sz="1600">
                <a:solidFill>
                  <a:srgbClr val="404040"/>
                </a:solidFill>
                <a:latin charset="-122" panose="020b0503020204020204" pitchFamily="34" typeface="微软雅黑"/>
                <a:ea charset="-122" panose="020b0503020204020204" pitchFamily="34" typeface="微软雅黑"/>
                <a:sym charset="-122" panose="020b0503020204020204" pitchFamily="34" typeface="微软雅黑"/>
              </a:rPr>
              <a:t>添加标题内容</a:t>
            </a:r>
          </a:p>
        </p:txBody>
      </p:sp>
      <p:sp>
        <p:nvSpPr>
          <p:cNvPr id="74" name="TextBox 63"/>
          <p:cNvSpPr>
            <a:spLocks noChangeArrowheads="1"/>
          </p:cNvSpPr>
          <p:nvPr/>
        </p:nvSpPr>
        <p:spPr bwMode="auto">
          <a:xfrm>
            <a:off x="8786813" y="1843088"/>
            <a:ext cx="1862137" cy="889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just" eaLnBrk="1" fontAlgn="auto" hangingPunct="1">
              <a:lnSpc>
                <a:spcPts val="1400"/>
              </a:lnSpc>
              <a:buFont charset="0" panose="020b0604020202020204" pitchFamily="34" typeface="Arial"/>
              <a:buNone/>
              <a:defRPr/>
            </a:pPr>
            <a:r>
              <a:rPr altLang="en-US" lang="zh-CN" noProof="1" sz="1335">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详写内容……点击输入本栏的具体文字，简明扼要的说明分项内容，此为概念图解，请根据您的具体内容酌情修改</a:t>
            </a:r>
          </a:p>
        </p:txBody>
      </p:sp>
      <p:sp>
        <p:nvSpPr>
          <p:cNvPr id="75" name="TextBox 66"/>
          <p:cNvSpPr>
            <a:spLocks noChangeArrowheads="1"/>
          </p:cNvSpPr>
          <p:nvPr/>
        </p:nvSpPr>
        <p:spPr bwMode="auto">
          <a:xfrm>
            <a:off x="8920163" y="1450975"/>
            <a:ext cx="159385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r>
              <a:rPr altLang="en-US" b="1" lang="zh-CN" sz="1600">
                <a:solidFill>
                  <a:srgbClr val="404040"/>
                </a:solidFill>
                <a:latin charset="-122" panose="020b0503020204020204" pitchFamily="34" typeface="微软雅黑"/>
                <a:ea charset="-122" panose="020b0503020204020204" pitchFamily="34" typeface="微软雅黑"/>
                <a:sym charset="-122" panose="020b0503020204020204" pitchFamily="34" typeface="微软雅黑"/>
              </a:rPr>
              <a:t>添加标题内容</a:t>
            </a:r>
          </a:p>
        </p:txBody>
      </p:sp>
      <p:sp>
        <p:nvSpPr>
          <p:cNvPr id="76" name="TextBox 67"/>
          <p:cNvSpPr>
            <a:spLocks noChangeArrowheads="1"/>
          </p:cNvSpPr>
          <p:nvPr/>
        </p:nvSpPr>
        <p:spPr bwMode="auto">
          <a:xfrm>
            <a:off x="2146300" y="1968500"/>
            <a:ext cx="749300" cy="6507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eaLnBrk="1" fontAlgn="auto" hangingPunct="1">
              <a:buFont charset="0" panose="020b0604020202020204" pitchFamily="34" typeface="Arial"/>
              <a:buNone/>
              <a:defRPr/>
            </a:pPr>
            <a:r>
              <a:rPr altLang="en-US" b="1" lang="zh-CN" noProof="1" sz="2135">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添加标题</a:t>
            </a:r>
          </a:p>
        </p:txBody>
      </p:sp>
      <p:sp>
        <p:nvSpPr>
          <p:cNvPr id="77" name="TextBox 68"/>
          <p:cNvSpPr>
            <a:spLocks noChangeArrowheads="1"/>
          </p:cNvSpPr>
          <p:nvPr/>
        </p:nvSpPr>
        <p:spPr bwMode="auto">
          <a:xfrm>
            <a:off x="7004050" y="1968500"/>
            <a:ext cx="747713" cy="6507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eaLnBrk="1" fontAlgn="auto" hangingPunct="1">
              <a:buFont charset="0" panose="020b0604020202020204" pitchFamily="34" typeface="Arial"/>
              <a:buNone/>
              <a:defRPr/>
            </a:pPr>
            <a:r>
              <a:rPr altLang="en-US" b="1" lang="zh-CN" noProof="1" sz="2135">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添加标题</a:t>
            </a:r>
          </a:p>
        </p:txBody>
      </p:sp>
      <p:sp>
        <p:nvSpPr>
          <p:cNvPr id="78" name="TextBox 70"/>
          <p:cNvSpPr>
            <a:spLocks noChangeArrowheads="1"/>
          </p:cNvSpPr>
          <p:nvPr/>
        </p:nvSpPr>
        <p:spPr bwMode="auto">
          <a:xfrm>
            <a:off x="4659313" y="4725988"/>
            <a:ext cx="749300" cy="6507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eaLnBrk="1" fontAlgn="auto" hangingPunct="1">
              <a:buFont charset="0" panose="020b0604020202020204" pitchFamily="34" typeface="Arial"/>
              <a:buNone/>
              <a:defRPr/>
            </a:pPr>
            <a:r>
              <a:rPr altLang="en-US" b="1" lang="zh-CN" noProof="1" sz="2135">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添加标题</a:t>
            </a:r>
          </a:p>
        </p:txBody>
      </p:sp>
      <p:sp>
        <p:nvSpPr>
          <p:cNvPr id="79" name="TextBox 72"/>
          <p:cNvSpPr>
            <a:spLocks noChangeArrowheads="1"/>
          </p:cNvSpPr>
          <p:nvPr/>
        </p:nvSpPr>
        <p:spPr bwMode="auto">
          <a:xfrm>
            <a:off x="9429750" y="4725988"/>
            <a:ext cx="749300" cy="6507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eaLnBrk="1" fontAlgn="auto" hangingPunct="1">
              <a:buFont charset="0" panose="020b0604020202020204" pitchFamily="34" typeface="Arial"/>
              <a:buNone/>
              <a:defRPr/>
            </a:pPr>
            <a:r>
              <a:rPr altLang="en-US" b="1" lang="zh-CN" noProof="1" sz="2135">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添加标题</a:t>
            </a:r>
          </a:p>
        </p:txBody>
      </p:sp>
      <p:sp>
        <p:nvSpPr>
          <p:cNvPr id="87" name="Text Box 18"/>
          <p:cNvSpPr txBox="1">
            <a:spLocks noChangeArrowheads="1"/>
          </p:cNvSpPr>
          <p:nvPr/>
        </p:nvSpPr>
        <p:spPr bwMode="gray">
          <a:xfrm>
            <a:off x="3840163" y="488950"/>
            <a:ext cx="4511675" cy="5996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fontAlgn="auto">
              <a:buFont charset="0" panose="020b0604020202020204" pitchFamily="34" typeface="Arial"/>
              <a:buNone/>
              <a:defRPr/>
            </a:pPr>
            <a:r>
              <a:rPr altLang="en-US" lang="zh-CN" noProof="1" smtClean="0" sz="3335">
                <a:solidFill>
                  <a:srgbClr val="333333"/>
                </a:solidFill>
                <a:latin charset="-122" panose="020b0503020204020204" pitchFamily="34" typeface="微软雅黑"/>
                <a:ea charset="-122" panose="020b0503020204020204" pitchFamily="34" typeface="微软雅黑"/>
              </a:rPr>
              <a:t>点击添加标题文字内容</a:t>
            </a: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plit orient="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63"/>
                                        </p:tgtEl>
                                        <p:attrNameLst>
                                          <p:attrName>style.visibility</p:attrName>
                                        </p:attrNameLst>
                                      </p:cBhvr>
                                      <p:to>
                                        <p:strVal val="visible"/>
                                      </p:to>
                                    </p:set>
                                    <p:anim calcmode="lin" valueType="num">
                                      <p:cBhvr>
                                        <p:cTn dur="300" fill="hold" id="7"/>
                                        <p:tgtEl>
                                          <p:spTgt spid="63"/>
                                        </p:tgtEl>
                                        <p:attrNameLst>
                                          <p:attrName>ppt_w</p:attrName>
                                        </p:attrNameLst>
                                      </p:cBhvr>
                                      <p:tavLst>
                                        <p:tav tm="0">
                                          <p:val>
                                            <p:fltVal val="0"/>
                                          </p:val>
                                        </p:tav>
                                        <p:tav tm="100000">
                                          <p:val>
                                            <p:strVal val="#ppt_w"/>
                                          </p:val>
                                        </p:tav>
                                      </p:tavLst>
                                    </p:anim>
                                    <p:anim calcmode="lin" valueType="num">
                                      <p:cBhvr>
                                        <p:cTn dur="300" fill="hold" id="8"/>
                                        <p:tgtEl>
                                          <p:spTgt spid="63"/>
                                        </p:tgtEl>
                                        <p:attrNameLst>
                                          <p:attrName>ppt_h</p:attrName>
                                        </p:attrNameLst>
                                      </p:cBhvr>
                                      <p:tavLst>
                                        <p:tav tm="0">
                                          <p:val>
                                            <p:fltVal val="0"/>
                                          </p:val>
                                        </p:tav>
                                        <p:tav tm="100000">
                                          <p:val>
                                            <p:strVal val="#ppt_h"/>
                                          </p:val>
                                        </p:tav>
                                      </p:tavLst>
                                    </p:anim>
                                    <p:animEffect filter="">
                                      <p:cBhvr>
                                        <p:cTn dur="300" id="9"/>
                                        <p:tgtEl>
                                          <p:spTgt spid="63"/>
                                        </p:tgtEl>
                                      </p:cBhvr>
                                    </p:animEffect>
                                  </p:childTnLst>
                                </p:cTn>
                              </p:par>
                              <p:par>
                                <p:cTn fill="hold" id="10" nodeType="withEffect" presetClass="entr" presetID="10" presetSubtype="0">
                                  <p:stCondLst>
                                    <p:cond delay="0"/>
                                  </p:stCondLst>
                                  <p:childTnLst>
                                    <p:set>
                                      <p:cBhvr>
                                        <p:cTn dur="1" fill="hold" id="11">
                                          <p:stCondLst>
                                            <p:cond delay="0"/>
                                          </p:stCondLst>
                                        </p:cTn>
                                        <p:tgtEl>
                                          <p:spTgt spid="25"/>
                                        </p:tgtEl>
                                        <p:attrNameLst>
                                          <p:attrName>style.visibility</p:attrName>
                                        </p:attrNameLst>
                                      </p:cBhvr>
                                      <p:to>
                                        <p:strVal val="visible"/>
                                      </p:to>
                                    </p:set>
                                    <p:anim calcmode="lin" valueType="num">
                                      <p:cBhvr>
                                        <p:cTn dur="300" fill="hold" id="12"/>
                                        <p:tgtEl>
                                          <p:spTgt spid="25"/>
                                        </p:tgtEl>
                                        <p:attrNameLst>
                                          <p:attrName>ppt_w</p:attrName>
                                        </p:attrNameLst>
                                      </p:cBhvr>
                                      <p:tavLst>
                                        <p:tav tm="0">
                                          <p:val>
                                            <p:fltVal val="0"/>
                                          </p:val>
                                        </p:tav>
                                        <p:tav tm="100000">
                                          <p:val>
                                            <p:strVal val="#ppt_w"/>
                                          </p:val>
                                        </p:tav>
                                      </p:tavLst>
                                    </p:anim>
                                    <p:anim calcmode="lin" valueType="num">
                                      <p:cBhvr>
                                        <p:cTn dur="300" fill="hold" id="13"/>
                                        <p:tgtEl>
                                          <p:spTgt spid="25"/>
                                        </p:tgtEl>
                                        <p:attrNameLst>
                                          <p:attrName>ppt_h</p:attrName>
                                        </p:attrNameLst>
                                      </p:cBhvr>
                                      <p:tavLst>
                                        <p:tav tm="0">
                                          <p:val>
                                            <p:fltVal val="0"/>
                                          </p:val>
                                        </p:tav>
                                        <p:tav tm="100000">
                                          <p:val>
                                            <p:strVal val="#ppt_h"/>
                                          </p:val>
                                        </p:tav>
                                      </p:tavLst>
                                    </p:anim>
                                    <p:animEffect filter="">
                                      <p:cBhvr>
                                        <p:cTn dur="300" id="14"/>
                                        <p:tgtEl>
                                          <p:spTgt spid="25"/>
                                        </p:tgtEl>
                                      </p:cBhvr>
                                    </p:animEffect>
                                  </p:childTnLst>
                                </p:cTn>
                              </p:par>
                            </p:childTnLst>
                          </p:cTn>
                        </p:par>
                        <p:par>
                          <p:cTn fill="hold" id="15" nodeType="afterGroup">
                            <p:stCondLst>
                              <p:cond delay="300"/>
                            </p:stCondLst>
                            <p:childTnLst>
                              <p:par>
                                <p:cTn fill="hold" grpId="0" id="16" nodeType="afterEffect" presetClass="entr" presetID="42" presetSubtype="0">
                                  <p:stCondLst>
                                    <p:cond delay="0"/>
                                  </p:stCondLst>
                                  <p:childTnLst>
                                    <p:set>
                                      <p:cBhvr>
                                        <p:cTn dur="1" fill="hold" id="17">
                                          <p:stCondLst>
                                            <p:cond delay="0"/>
                                          </p:stCondLst>
                                        </p:cTn>
                                        <p:tgtEl>
                                          <p:spTgt spid="62"/>
                                        </p:tgtEl>
                                        <p:attrNameLst>
                                          <p:attrName>style.visibility</p:attrName>
                                        </p:attrNameLst>
                                      </p:cBhvr>
                                      <p:to>
                                        <p:strVal val="visible"/>
                                      </p:to>
                                    </p:set>
                                    <p:animEffect filter="">
                                      <p:cBhvr>
                                        <p:cTn dur="600" id="18"/>
                                        <p:tgtEl>
                                          <p:spTgt spid="62"/>
                                        </p:tgtEl>
                                      </p:cBhvr>
                                    </p:animEffect>
                                    <p:anim calcmode="lin" valueType="num">
                                      <p:cBhvr>
                                        <p:cTn dur="600" fill="hold" id="19"/>
                                        <p:tgtEl>
                                          <p:spTgt spid="62"/>
                                        </p:tgtEl>
                                        <p:attrNameLst>
                                          <p:attrName>ppt_x</p:attrName>
                                        </p:attrNameLst>
                                      </p:cBhvr>
                                      <p:tavLst>
                                        <p:tav tm="0">
                                          <p:val>
                                            <p:strVal val="#ppt_x"/>
                                          </p:val>
                                        </p:tav>
                                        <p:tav tm="100000">
                                          <p:val>
                                            <p:strVal val="#ppt_x"/>
                                          </p:val>
                                        </p:tav>
                                      </p:tavLst>
                                    </p:anim>
                                    <p:anim calcmode="lin" valueType="num">
                                      <p:cBhvr>
                                        <p:cTn dur="600" fill="hold" id="20"/>
                                        <p:tgtEl>
                                          <p:spTgt spid="62"/>
                                        </p:tgtEl>
                                        <p:attrNameLst>
                                          <p:attrName>ppt_y</p:attrName>
                                        </p:attrNameLst>
                                      </p:cBhvr>
                                      <p:tavLst>
                                        <p:tav tm="0">
                                          <p:val>
                                            <p:strVal val="#ppt_y+.1"/>
                                          </p:val>
                                        </p:tav>
                                        <p:tav tm="100000">
                                          <p:val>
                                            <p:strVal val="#ppt_y"/>
                                          </p:val>
                                        </p:tav>
                                      </p:tavLst>
                                    </p:anim>
                                  </p:childTnLst>
                                </p:cTn>
                              </p:par>
                              <p:par>
                                <p:cTn fill="hold" grpId="0" id="21" nodeType="withEffect" presetClass="entr" presetID="42" presetSubtype="0">
                                  <p:stCondLst>
                                    <p:cond delay="0"/>
                                  </p:stCondLst>
                                  <p:childTnLst>
                                    <p:set>
                                      <p:cBhvr>
                                        <p:cTn dur="1" fill="hold" id="22">
                                          <p:stCondLst>
                                            <p:cond delay="0"/>
                                          </p:stCondLst>
                                        </p:cTn>
                                        <p:tgtEl>
                                          <p:spTgt spid="61"/>
                                        </p:tgtEl>
                                        <p:attrNameLst>
                                          <p:attrName>style.visibility</p:attrName>
                                        </p:attrNameLst>
                                      </p:cBhvr>
                                      <p:to>
                                        <p:strVal val="visible"/>
                                      </p:to>
                                    </p:set>
                                    <p:animEffect filter="">
                                      <p:cBhvr>
                                        <p:cTn dur="600" id="23"/>
                                        <p:tgtEl>
                                          <p:spTgt spid="61"/>
                                        </p:tgtEl>
                                      </p:cBhvr>
                                    </p:animEffect>
                                    <p:anim calcmode="lin" valueType="num">
                                      <p:cBhvr>
                                        <p:cTn dur="600" fill="hold" id="24"/>
                                        <p:tgtEl>
                                          <p:spTgt spid="61"/>
                                        </p:tgtEl>
                                        <p:attrNameLst>
                                          <p:attrName>ppt_x</p:attrName>
                                        </p:attrNameLst>
                                      </p:cBhvr>
                                      <p:tavLst>
                                        <p:tav tm="0">
                                          <p:val>
                                            <p:strVal val="#ppt_x"/>
                                          </p:val>
                                        </p:tav>
                                        <p:tav tm="100000">
                                          <p:val>
                                            <p:strVal val="#ppt_x"/>
                                          </p:val>
                                        </p:tav>
                                      </p:tavLst>
                                    </p:anim>
                                    <p:anim calcmode="lin" valueType="num">
                                      <p:cBhvr>
                                        <p:cTn dur="600" fill="hold" id="25"/>
                                        <p:tgtEl>
                                          <p:spTgt spid="61"/>
                                        </p:tgtEl>
                                        <p:attrNameLst>
                                          <p:attrName>ppt_y</p:attrName>
                                        </p:attrNameLst>
                                      </p:cBhvr>
                                      <p:tavLst>
                                        <p:tav tm="0">
                                          <p:val>
                                            <p:strVal val="#ppt_y+.1"/>
                                          </p:val>
                                        </p:tav>
                                        <p:tav tm="100000">
                                          <p:val>
                                            <p:strVal val="#ppt_y"/>
                                          </p:val>
                                        </p:tav>
                                      </p:tavLst>
                                    </p:anim>
                                  </p:childTnLst>
                                </p:cTn>
                              </p:par>
                              <p:par>
                                <p:cTn fill="hold" grpId="0" id="26" nodeType="withEffect" presetClass="entr" presetID="47" presetSubtype="0">
                                  <p:stCondLst>
                                    <p:cond delay="0"/>
                                  </p:stCondLst>
                                  <p:childTnLst>
                                    <p:set>
                                      <p:cBhvr>
                                        <p:cTn dur="1" fill="hold" id="27">
                                          <p:stCondLst>
                                            <p:cond delay="0"/>
                                          </p:stCondLst>
                                        </p:cTn>
                                        <p:tgtEl>
                                          <p:spTgt spid="51"/>
                                        </p:tgtEl>
                                        <p:attrNameLst>
                                          <p:attrName>style.visibility</p:attrName>
                                        </p:attrNameLst>
                                      </p:cBhvr>
                                      <p:to>
                                        <p:strVal val="visible"/>
                                      </p:to>
                                    </p:set>
                                    <p:animEffect filter="">
                                      <p:cBhvr>
                                        <p:cTn dur="600" id="28"/>
                                        <p:tgtEl>
                                          <p:spTgt spid="51"/>
                                        </p:tgtEl>
                                      </p:cBhvr>
                                    </p:animEffect>
                                    <p:anim calcmode="lin" valueType="num">
                                      <p:cBhvr>
                                        <p:cTn dur="600" fill="hold" id="29"/>
                                        <p:tgtEl>
                                          <p:spTgt spid="51"/>
                                        </p:tgtEl>
                                        <p:attrNameLst>
                                          <p:attrName>ppt_x</p:attrName>
                                        </p:attrNameLst>
                                      </p:cBhvr>
                                      <p:tavLst>
                                        <p:tav tm="0">
                                          <p:val>
                                            <p:strVal val="#ppt_x"/>
                                          </p:val>
                                        </p:tav>
                                        <p:tav tm="100000">
                                          <p:val>
                                            <p:strVal val="#ppt_x"/>
                                          </p:val>
                                        </p:tav>
                                      </p:tavLst>
                                    </p:anim>
                                    <p:anim calcmode="lin" valueType="num">
                                      <p:cBhvr>
                                        <p:cTn dur="600" fill="hold" id="30"/>
                                        <p:tgtEl>
                                          <p:spTgt spid="51"/>
                                        </p:tgtEl>
                                        <p:attrNameLst>
                                          <p:attrName>ppt_y</p:attrName>
                                        </p:attrNameLst>
                                      </p:cBhvr>
                                      <p:tavLst>
                                        <p:tav tm="0">
                                          <p:val>
                                            <p:strVal val="#ppt_y-.1"/>
                                          </p:val>
                                        </p:tav>
                                        <p:tav tm="100000">
                                          <p:val>
                                            <p:strVal val="#ppt_y"/>
                                          </p:val>
                                        </p:tav>
                                      </p:tavLst>
                                    </p:anim>
                                  </p:childTnLst>
                                </p:cTn>
                              </p:par>
                              <p:par>
                                <p:cTn fill="hold" grpId="0" id="31" nodeType="withEffect" presetClass="entr" presetID="47" presetSubtype="0">
                                  <p:stCondLst>
                                    <p:cond delay="0"/>
                                  </p:stCondLst>
                                  <p:childTnLst>
                                    <p:set>
                                      <p:cBhvr>
                                        <p:cTn dur="1" fill="hold" id="32">
                                          <p:stCondLst>
                                            <p:cond delay="0"/>
                                          </p:stCondLst>
                                        </p:cTn>
                                        <p:tgtEl>
                                          <p:spTgt spid="76"/>
                                        </p:tgtEl>
                                        <p:attrNameLst>
                                          <p:attrName>style.visibility</p:attrName>
                                        </p:attrNameLst>
                                      </p:cBhvr>
                                      <p:to>
                                        <p:strVal val="visible"/>
                                      </p:to>
                                    </p:set>
                                    <p:animEffect filter="">
                                      <p:cBhvr>
                                        <p:cTn dur="600" id="33"/>
                                        <p:tgtEl>
                                          <p:spTgt spid="76"/>
                                        </p:tgtEl>
                                      </p:cBhvr>
                                    </p:animEffect>
                                    <p:anim calcmode="lin" valueType="num">
                                      <p:cBhvr>
                                        <p:cTn dur="600" fill="hold" id="34"/>
                                        <p:tgtEl>
                                          <p:spTgt spid="76"/>
                                        </p:tgtEl>
                                        <p:attrNameLst>
                                          <p:attrName>ppt_x</p:attrName>
                                        </p:attrNameLst>
                                      </p:cBhvr>
                                      <p:tavLst>
                                        <p:tav tm="0">
                                          <p:val>
                                            <p:strVal val="#ppt_x"/>
                                          </p:val>
                                        </p:tav>
                                        <p:tav tm="100000">
                                          <p:val>
                                            <p:strVal val="#ppt_x"/>
                                          </p:val>
                                        </p:tav>
                                      </p:tavLst>
                                    </p:anim>
                                    <p:anim calcmode="lin" valueType="num">
                                      <p:cBhvr>
                                        <p:cTn dur="600" fill="hold" id="35"/>
                                        <p:tgtEl>
                                          <p:spTgt spid="76"/>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900"/>
                            </p:stCondLst>
                            <p:childTnLst>
                              <p:par>
                                <p:cTn fill="hold" grpId="0" id="37" nodeType="afterEffect" presetClass="entr" presetID="10" presetSubtype="0">
                                  <p:stCondLst>
                                    <p:cond delay="0"/>
                                  </p:stCondLst>
                                  <p:childTnLst>
                                    <p:set>
                                      <p:cBhvr>
                                        <p:cTn dur="1" fill="hold" id="38">
                                          <p:stCondLst>
                                            <p:cond delay="0"/>
                                          </p:stCondLst>
                                        </p:cTn>
                                        <p:tgtEl>
                                          <p:spTgt spid="64"/>
                                        </p:tgtEl>
                                        <p:attrNameLst>
                                          <p:attrName>style.visibility</p:attrName>
                                        </p:attrNameLst>
                                      </p:cBhvr>
                                      <p:to>
                                        <p:strVal val="visible"/>
                                      </p:to>
                                    </p:set>
                                    <p:anim calcmode="lin" valueType="num">
                                      <p:cBhvr>
                                        <p:cTn dur="300" fill="hold" id="39"/>
                                        <p:tgtEl>
                                          <p:spTgt spid="64"/>
                                        </p:tgtEl>
                                        <p:attrNameLst>
                                          <p:attrName>ppt_w</p:attrName>
                                        </p:attrNameLst>
                                      </p:cBhvr>
                                      <p:tavLst>
                                        <p:tav tm="0">
                                          <p:val>
                                            <p:fltVal val="0"/>
                                          </p:val>
                                        </p:tav>
                                        <p:tav tm="100000">
                                          <p:val>
                                            <p:strVal val="#ppt_w"/>
                                          </p:val>
                                        </p:tav>
                                      </p:tavLst>
                                    </p:anim>
                                    <p:anim calcmode="lin" valueType="num">
                                      <p:cBhvr>
                                        <p:cTn dur="300" fill="hold" id="40"/>
                                        <p:tgtEl>
                                          <p:spTgt spid="64"/>
                                        </p:tgtEl>
                                        <p:attrNameLst>
                                          <p:attrName>ppt_h</p:attrName>
                                        </p:attrNameLst>
                                      </p:cBhvr>
                                      <p:tavLst>
                                        <p:tav tm="0">
                                          <p:val>
                                            <p:fltVal val="0"/>
                                          </p:val>
                                        </p:tav>
                                        <p:tav tm="100000">
                                          <p:val>
                                            <p:strVal val="#ppt_h"/>
                                          </p:val>
                                        </p:tav>
                                      </p:tavLst>
                                    </p:anim>
                                    <p:animEffect filter="">
                                      <p:cBhvr>
                                        <p:cTn dur="300" id="41"/>
                                        <p:tgtEl>
                                          <p:spTgt spid="64"/>
                                        </p:tgtEl>
                                      </p:cBhvr>
                                    </p:animEffect>
                                  </p:childTnLst>
                                </p:cTn>
                              </p:par>
                              <p:par>
                                <p:cTn fill="hold" id="42" nodeType="withEffect" presetClass="entr" presetID="10" presetSubtype="0">
                                  <p:stCondLst>
                                    <p:cond delay="0"/>
                                  </p:stCondLst>
                                  <p:childTnLst>
                                    <p:set>
                                      <p:cBhvr>
                                        <p:cTn dur="1" fill="hold" id="43">
                                          <p:stCondLst>
                                            <p:cond delay="0"/>
                                          </p:stCondLst>
                                        </p:cTn>
                                        <p:tgtEl>
                                          <p:spTgt spid="52"/>
                                        </p:tgtEl>
                                        <p:attrNameLst>
                                          <p:attrName>style.visibility</p:attrName>
                                        </p:attrNameLst>
                                      </p:cBhvr>
                                      <p:to>
                                        <p:strVal val="visible"/>
                                      </p:to>
                                    </p:set>
                                    <p:anim calcmode="lin" valueType="num">
                                      <p:cBhvr>
                                        <p:cTn dur="300" fill="hold" id="44"/>
                                        <p:tgtEl>
                                          <p:spTgt spid="52"/>
                                        </p:tgtEl>
                                        <p:attrNameLst>
                                          <p:attrName>ppt_w</p:attrName>
                                        </p:attrNameLst>
                                      </p:cBhvr>
                                      <p:tavLst>
                                        <p:tav tm="0">
                                          <p:val>
                                            <p:fltVal val="0"/>
                                          </p:val>
                                        </p:tav>
                                        <p:tav tm="100000">
                                          <p:val>
                                            <p:strVal val="#ppt_w"/>
                                          </p:val>
                                        </p:tav>
                                      </p:tavLst>
                                    </p:anim>
                                    <p:anim calcmode="lin" valueType="num">
                                      <p:cBhvr>
                                        <p:cTn dur="300" fill="hold" id="45"/>
                                        <p:tgtEl>
                                          <p:spTgt spid="52"/>
                                        </p:tgtEl>
                                        <p:attrNameLst>
                                          <p:attrName>ppt_h</p:attrName>
                                        </p:attrNameLst>
                                      </p:cBhvr>
                                      <p:tavLst>
                                        <p:tav tm="0">
                                          <p:val>
                                            <p:fltVal val="0"/>
                                          </p:val>
                                        </p:tav>
                                        <p:tav tm="100000">
                                          <p:val>
                                            <p:strVal val="#ppt_h"/>
                                          </p:val>
                                        </p:tav>
                                      </p:tavLst>
                                    </p:anim>
                                    <p:animEffect filter="">
                                      <p:cBhvr>
                                        <p:cTn dur="300" id="46"/>
                                        <p:tgtEl>
                                          <p:spTgt spid="52"/>
                                        </p:tgtEl>
                                      </p:cBhvr>
                                    </p:animEffect>
                                  </p:childTnLst>
                                </p:cTn>
                              </p:par>
                            </p:childTnLst>
                          </p:cTn>
                        </p:par>
                        <p:par>
                          <p:cTn fill="hold" id="47" nodeType="afterGroup">
                            <p:stCondLst>
                              <p:cond delay="1200"/>
                            </p:stCondLst>
                            <p:childTnLst>
                              <p:par>
                                <p:cTn fill="hold" grpId="0" id="48" nodeType="afterEffect" presetClass="entr" presetID="47" presetSubtype="0">
                                  <p:stCondLst>
                                    <p:cond delay="0"/>
                                  </p:stCondLst>
                                  <p:childTnLst>
                                    <p:set>
                                      <p:cBhvr>
                                        <p:cTn dur="1" fill="hold" id="49">
                                          <p:stCondLst>
                                            <p:cond delay="0"/>
                                          </p:stCondLst>
                                        </p:cTn>
                                        <p:tgtEl>
                                          <p:spTgt spid="71"/>
                                        </p:tgtEl>
                                        <p:attrNameLst>
                                          <p:attrName>style.visibility</p:attrName>
                                        </p:attrNameLst>
                                      </p:cBhvr>
                                      <p:to>
                                        <p:strVal val="visible"/>
                                      </p:to>
                                    </p:set>
                                    <p:animEffect filter="">
                                      <p:cBhvr>
                                        <p:cTn dur="600" id="50"/>
                                        <p:tgtEl>
                                          <p:spTgt spid="71"/>
                                        </p:tgtEl>
                                      </p:cBhvr>
                                    </p:animEffect>
                                    <p:anim calcmode="lin" valueType="num">
                                      <p:cBhvr>
                                        <p:cTn dur="600" fill="hold" id="51"/>
                                        <p:tgtEl>
                                          <p:spTgt spid="71"/>
                                        </p:tgtEl>
                                        <p:attrNameLst>
                                          <p:attrName>ppt_x</p:attrName>
                                        </p:attrNameLst>
                                      </p:cBhvr>
                                      <p:tavLst>
                                        <p:tav tm="0">
                                          <p:val>
                                            <p:strVal val="#ppt_x"/>
                                          </p:val>
                                        </p:tav>
                                        <p:tav tm="100000">
                                          <p:val>
                                            <p:strVal val="#ppt_x"/>
                                          </p:val>
                                        </p:tav>
                                      </p:tavLst>
                                    </p:anim>
                                    <p:anim calcmode="lin" valueType="num">
                                      <p:cBhvr>
                                        <p:cTn dur="600" fill="hold" id="52"/>
                                        <p:tgtEl>
                                          <p:spTgt spid="71"/>
                                        </p:tgtEl>
                                        <p:attrNameLst>
                                          <p:attrName>ppt_y</p:attrName>
                                        </p:attrNameLst>
                                      </p:cBhvr>
                                      <p:tavLst>
                                        <p:tav tm="0">
                                          <p:val>
                                            <p:strVal val="#ppt_y-.1"/>
                                          </p:val>
                                        </p:tav>
                                        <p:tav tm="100000">
                                          <p:val>
                                            <p:strVal val="#ppt_y"/>
                                          </p:val>
                                        </p:tav>
                                      </p:tavLst>
                                    </p:anim>
                                  </p:childTnLst>
                                </p:cTn>
                              </p:par>
                              <p:par>
                                <p:cTn fill="hold" grpId="0" id="53" nodeType="withEffect" presetClass="entr" presetID="47" presetSubtype="0">
                                  <p:stCondLst>
                                    <p:cond delay="0"/>
                                  </p:stCondLst>
                                  <p:childTnLst>
                                    <p:set>
                                      <p:cBhvr>
                                        <p:cTn dur="1" fill="hold" id="54">
                                          <p:stCondLst>
                                            <p:cond delay="0"/>
                                          </p:stCondLst>
                                        </p:cTn>
                                        <p:tgtEl>
                                          <p:spTgt spid="70"/>
                                        </p:tgtEl>
                                        <p:attrNameLst>
                                          <p:attrName>style.visibility</p:attrName>
                                        </p:attrNameLst>
                                      </p:cBhvr>
                                      <p:to>
                                        <p:strVal val="visible"/>
                                      </p:to>
                                    </p:set>
                                    <p:animEffect filter="">
                                      <p:cBhvr>
                                        <p:cTn dur="600" id="55"/>
                                        <p:tgtEl>
                                          <p:spTgt spid="70"/>
                                        </p:tgtEl>
                                      </p:cBhvr>
                                    </p:animEffect>
                                    <p:anim calcmode="lin" valueType="num">
                                      <p:cBhvr>
                                        <p:cTn dur="600" fill="hold" id="56"/>
                                        <p:tgtEl>
                                          <p:spTgt spid="70"/>
                                        </p:tgtEl>
                                        <p:attrNameLst>
                                          <p:attrName>ppt_x</p:attrName>
                                        </p:attrNameLst>
                                      </p:cBhvr>
                                      <p:tavLst>
                                        <p:tav tm="0">
                                          <p:val>
                                            <p:strVal val="#ppt_x"/>
                                          </p:val>
                                        </p:tav>
                                        <p:tav tm="100000">
                                          <p:val>
                                            <p:strVal val="#ppt_x"/>
                                          </p:val>
                                        </p:tav>
                                      </p:tavLst>
                                    </p:anim>
                                    <p:anim calcmode="lin" valueType="num">
                                      <p:cBhvr>
                                        <p:cTn dur="600" fill="hold" id="57"/>
                                        <p:tgtEl>
                                          <p:spTgt spid="70"/>
                                        </p:tgtEl>
                                        <p:attrNameLst>
                                          <p:attrName>ppt_y</p:attrName>
                                        </p:attrNameLst>
                                      </p:cBhvr>
                                      <p:tavLst>
                                        <p:tav tm="0">
                                          <p:val>
                                            <p:strVal val="#ppt_y-.1"/>
                                          </p:val>
                                        </p:tav>
                                        <p:tav tm="100000">
                                          <p:val>
                                            <p:strVal val="#ppt_y"/>
                                          </p:val>
                                        </p:tav>
                                      </p:tavLst>
                                    </p:anim>
                                  </p:childTnLst>
                                </p:cTn>
                              </p:par>
                              <p:par>
                                <p:cTn fill="hold" grpId="0" id="58" nodeType="withEffect" presetClass="entr" presetID="42" presetSubtype="0">
                                  <p:stCondLst>
                                    <p:cond delay="0"/>
                                  </p:stCondLst>
                                  <p:childTnLst>
                                    <p:set>
                                      <p:cBhvr>
                                        <p:cTn dur="1" fill="hold" id="59">
                                          <p:stCondLst>
                                            <p:cond delay="0"/>
                                          </p:stCondLst>
                                        </p:cTn>
                                        <p:tgtEl>
                                          <p:spTgt spid="55"/>
                                        </p:tgtEl>
                                        <p:attrNameLst>
                                          <p:attrName>style.visibility</p:attrName>
                                        </p:attrNameLst>
                                      </p:cBhvr>
                                      <p:to>
                                        <p:strVal val="visible"/>
                                      </p:to>
                                    </p:set>
                                    <p:animEffect filter="">
                                      <p:cBhvr>
                                        <p:cTn dur="600" id="60"/>
                                        <p:tgtEl>
                                          <p:spTgt spid="55"/>
                                        </p:tgtEl>
                                      </p:cBhvr>
                                    </p:animEffect>
                                    <p:anim calcmode="lin" valueType="num">
                                      <p:cBhvr>
                                        <p:cTn dur="600" fill="hold" id="61"/>
                                        <p:tgtEl>
                                          <p:spTgt spid="55"/>
                                        </p:tgtEl>
                                        <p:attrNameLst>
                                          <p:attrName>ppt_x</p:attrName>
                                        </p:attrNameLst>
                                      </p:cBhvr>
                                      <p:tavLst>
                                        <p:tav tm="0">
                                          <p:val>
                                            <p:strVal val="#ppt_x"/>
                                          </p:val>
                                        </p:tav>
                                        <p:tav tm="100000">
                                          <p:val>
                                            <p:strVal val="#ppt_x"/>
                                          </p:val>
                                        </p:tav>
                                      </p:tavLst>
                                    </p:anim>
                                    <p:anim calcmode="lin" valueType="num">
                                      <p:cBhvr>
                                        <p:cTn dur="600" fill="hold" id="62"/>
                                        <p:tgtEl>
                                          <p:spTgt spid="55"/>
                                        </p:tgtEl>
                                        <p:attrNameLst>
                                          <p:attrName>ppt_y</p:attrName>
                                        </p:attrNameLst>
                                      </p:cBhvr>
                                      <p:tavLst>
                                        <p:tav tm="0">
                                          <p:val>
                                            <p:strVal val="#ppt_y+.1"/>
                                          </p:val>
                                        </p:tav>
                                        <p:tav tm="100000">
                                          <p:val>
                                            <p:strVal val="#ppt_y"/>
                                          </p:val>
                                        </p:tav>
                                      </p:tavLst>
                                    </p:anim>
                                  </p:childTnLst>
                                </p:cTn>
                              </p:par>
                              <p:par>
                                <p:cTn fill="hold" grpId="0" id="63" nodeType="withEffect" presetClass="entr" presetID="42" presetSubtype="0">
                                  <p:stCondLst>
                                    <p:cond delay="0"/>
                                  </p:stCondLst>
                                  <p:childTnLst>
                                    <p:set>
                                      <p:cBhvr>
                                        <p:cTn dur="1" fill="hold" id="64">
                                          <p:stCondLst>
                                            <p:cond delay="0"/>
                                          </p:stCondLst>
                                        </p:cTn>
                                        <p:tgtEl>
                                          <p:spTgt spid="78"/>
                                        </p:tgtEl>
                                        <p:attrNameLst>
                                          <p:attrName>style.visibility</p:attrName>
                                        </p:attrNameLst>
                                      </p:cBhvr>
                                      <p:to>
                                        <p:strVal val="visible"/>
                                      </p:to>
                                    </p:set>
                                    <p:animEffect filter="">
                                      <p:cBhvr>
                                        <p:cTn dur="600" id="65"/>
                                        <p:tgtEl>
                                          <p:spTgt spid="78"/>
                                        </p:tgtEl>
                                      </p:cBhvr>
                                    </p:animEffect>
                                    <p:anim calcmode="lin" valueType="num">
                                      <p:cBhvr>
                                        <p:cTn dur="600" fill="hold" id="66"/>
                                        <p:tgtEl>
                                          <p:spTgt spid="78"/>
                                        </p:tgtEl>
                                        <p:attrNameLst>
                                          <p:attrName>ppt_x</p:attrName>
                                        </p:attrNameLst>
                                      </p:cBhvr>
                                      <p:tavLst>
                                        <p:tav tm="0">
                                          <p:val>
                                            <p:strVal val="#ppt_x"/>
                                          </p:val>
                                        </p:tav>
                                        <p:tav tm="100000">
                                          <p:val>
                                            <p:strVal val="#ppt_x"/>
                                          </p:val>
                                        </p:tav>
                                      </p:tavLst>
                                    </p:anim>
                                    <p:anim calcmode="lin" valueType="num">
                                      <p:cBhvr>
                                        <p:cTn dur="600" fill="hold" id="67"/>
                                        <p:tgtEl>
                                          <p:spTgt spid="78"/>
                                        </p:tgtEl>
                                        <p:attrNameLst>
                                          <p:attrName>ppt_y</p:attrName>
                                        </p:attrNameLst>
                                      </p:cBhvr>
                                      <p:tavLst>
                                        <p:tav tm="0">
                                          <p:val>
                                            <p:strVal val="#ppt_y+.1"/>
                                          </p:val>
                                        </p:tav>
                                        <p:tav tm="100000">
                                          <p:val>
                                            <p:strVal val="#ppt_y"/>
                                          </p:val>
                                        </p:tav>
                                      </p:tavLst>
                                    </p:anim>
                                  </p:childTnLst>
                                </p:cTn>
                              </p:par>
                            </p:childTnLst>
                          </p:cTn>
                        </p:par>
                        <p:par>
                          <p:cTn fill="hold" id="68" nodeType="afterGroup">
                            <p:stCondLst>
                              <p:cond delay="1800"/>
                            </p:stCondLst>
                            <p:childTnLst>
                              <p:par>
                                <p:cTn fill="hold" grpId="0" id="69" nodeType="afterEffect" presetClass="entr" presetID="10" presetSubtype="0">
                                  <p:stCondLst>
                                    <p:cond delay="0"/>
                                  </p:stCondLst>
                                  <p:childTnLst>
                                    <p:set>
                                      <p:cBhvr>
                                        <p:cTn dur="1" fill="hold" id="70">
                                          <p:stCondLst>
                                            <p:cond delay="0"/>
                                          </p:stCondLst>
                                        </p:cTn>
                                        <p:tgtEl>
                                          <p:spTgt spid="65"/>
                                        </p:tgtEl>
                                        <p:attrNameLst>
                                          <p:attrName>style.visibility</p:attrName>
                                        </p:attrNameLst>
                                      </p:cBhvr>
                                      <p:to>
                                        <p:strVal val="visible"/>
                                      </p:to>
                                    </p:set>
                                    <p:anim calcmode="lin" valueType="num">
                                      <p:cBhvr>
                                        <p:cTn dur="300" fill="hold" id="71"/>
                                        <p:tgtEl>
                                          <p:spTgt spid="65"/>
                                        </p:tgtEl>
                                        <p:attrNameLst>
                                          <p:attrName>ppt_w</p:attrName>
                                        </p:attrNameLst>
                                      </p:cBhvr>
                                      <p:tavLst>
                                        <p:tav tm="0">
                                          <p:val>
                                            <p:fltVal val="0"/>
                                          </p:val>
                                        </p:tav>
                                        <p:tav tm="100000">
                                          <p:val>
                                            <p:strVal val="#ppt_w"/>
                                          </p:val>
                                        </p:tav>
                                      </p:tavLst>
                                    </p:anim>
                                    <p:anim calcmode="lin" valueType="num">
                                      <p:cBhvr>
                                        <p:cTn dur="300" fill="hold" id="72"/>
                                        <p:tgtEl>
                                          <p:spTgt spid="65"/>
                                        </p:tgtEl>
                                        <p:attrNameLst>
                                          <p:attrName>ppt_h</p:attrName>
                                        </p:attrNameLst>
                                      </p:cBhvr>
                                      <p:tavLst>
                                        <p:tav tm="0">
                                          <p:val>
                                            <p:fltVal val="0"/>
                                          </p:val>
                                        </p:tav>
                                        <p:tav tm="100000">
                                          <p:val>
                                            <p:strVal val="#ppt_h"/>
                                          </p:val>
                                        </p:tav>
                                      </p:tavLst>
                                    </p:anim>
                                    <p:animEffect filter="">
                                      <p:cBhvr>
                                        <p:cTn dur="300" id="73"/>
                                        <p:tgtEl>
                                          <p:spTgt spid="65"/>
                                        </p:tgtEl>
                                      </p:cBhvr>
                                    </p:animEffect>
                                  </p:childTnLst>
                                </p:cTn>
                              </p:par>
                              <p:par>
                                <p:cTn fill="hold" id="74" nodeType="withEffect" presetClass="entr" presetID="10" presetSubtype="0">
                                  <p:stCondLst>
                                    <p:cond delay="0"/>
                                  </p:stCondLst>
                                  <p:childTnLst>
                                    <p:set>
                                      <p:cBhvr>
                                        <p:cTn dur="1" fill="hold" id="75">
                                          <p:stCondLst>
                                            <p:cond delay="0"/>
                                          </p:stCondLst>
                                        </p:cTn>
                                        <p:tgtEl>
                                          <p:spTgt spid="56"/>
                                        </p:tgtEl>
                                        <p:attrNameLst>
                                          <p:attrName>style.visibility</p:attrName>
                                        </p:attrNameLst>
                                      </p:cBhvr>
                                      <p:to>
                                        <p:strVal val="visible"/>
                                      </p:to>
                                    </p:set>
                                    <p:anim calcmode="lin" valueType="num">
                                      <p:cBhvr>
                                        <p:cTn dur="300" fill="hold" id="76"/>
                                        <p:tgtEl>
                                          <p:spTgt spid="56"/>
                                        </p:tgtEl>
                                        <p:attrNameLst>
                                          <p:attrName>ppt_w</p:attrName>
                                        </p:attrNameLst>
                                      </p:cBhvr>
                                      <p:tavLst>
                                        <p:tav tm="0">
                                          <p:val>
                                            <p:fltVal val="0"/>
                                          </p:val>
                                        </p:tav>
                                        <p:tav tm="100000">
                                          <p:val>
                                            <p:strVal val="#ppt_w"/>
                                          </p:val>
                                        </p:tav>
                                      </p:tavLst>
                                    </p:anim>
                                    <p:anim calcmode="lin" valueType="num">
                                      <p:cBhvr>
                                        <p:cTn dur="300" fill="hold" id="77"/>
                                        <p:tgtEl>
                                          <p:spTgt spid="56"/>
                                        </p:tgtEl>
                                        <p:attrNameLst>
                                          <p:attrName>ppt_h</p:attrName>
                                        </p:attrNameLst>
                                      </p:cBhvr>
                                      <p:tavLst>
                                        <p:tav tm="0">
                                          <p:val>
                                            <p:fltVal val="0"/>
                                          </p:val>
                                        </p:tav>
                                        <p:tav tm="100000">
                                          <p:val>
                                            <p:strVal val="#ppt_h"/>
                                          </p:val>
                                        </p:tav>
                                      </p:tavLst>
                                    </p:anim>
                                    <p:animEffect filter="">
                                      <p:cBhvr>
                                        <p:cTn dur="300" id="78"/>
                                        <p:tgtEl>
                                          <p:spTgt spid="56"/>
                                        </p:tgtEl>
                                      </p:cBhvr>
                                    </p:animEffect>
                                  </p:childTnLst>
                                </p:cTn>
                              </p:par>
                            </p:childTnLst>
                          </p:cTn>
                        </p:par>
                        <p:par>
                          <p:cTn fill="hold" id="79" nodeType="afterGroup">
                            <p:stCondLst>
                              <p:cond delay="2100"/>
                            </p:stCondLst>
                            <p:childTnLst>
                              <p:par>
                                <p:cTn fill="hold" grpId="0" id="80" nodeType="afterEffect" presetClass="entr" presetID="42" presetSubtype="0">
                                  <p:stCondLst>
                                    <p:cond delay="0"/>
                                  </p:stCondLst>
                                  <p:childTnLst>
                                    <p:set>
                                      <p:cBhvr>
                                        <p:cTn dur="1" fill="hold" id="81">
                                          <p:stCondLst>
                                            <p:cond delay="0"/>
                                          </p:stCondLst>
                                        </p:cTn>
                                        <p:tgtEl>
                                          <p:spTgt spid="73"/>
                                        </p:tgtEl>
                                        <p:attrNameLst>
                                          <p:attrName>style.visibility</p:attrName>
                                        </p:attrNameLst>
                                      </p:cBhvr>
                                      <p:to>
                                        <p:strVal val="visible"/>
                                      </p:to>
                                    </p:set>
                                    <p:animEffect filter="">
                                      <p:cBhvr>
                                        <p:cTn dur="600" id="82"/>
                                        <p:tgtEl>
                                          <p:spTgt spid="73"/>
                                        </p:tgtEl>
                                      </p:cBhvr>
                                    </p:animEffect>
                                    <p:anim calcmode="lin" valueType="num">
                                      <p:cBhvr>
                                        <p:cTn dur="600" fill="hold" id="83"/>
                                        <p:tgtEl>
                                          <p:spTgt spid="73"/>
                                        </p:tgtEl>
                                        <p:attrNameLst>
                                          <p:attrName>ppt_x</p:attrName>
                                        </p:attrNameLst>
                                      </p:cBhvr>
                                      <p:tavLst>
                                        <p:tav tm="0">
                                          <p:val>
                                            <p:strVal val="#ppt_x"/>
                                          </p:val>
                                        </p:tav>
                                        <p:tav tm="100000">
                                          <p:val>
                                            <p:strVal val="#ppt_x"/>
                                          </p:val>
                                        </p:tav>
                                      </p:tavLst>
                                    </p:anim>
                                    <p:anim calcmode="lin" valueType="num">
                                      <p:cBhvr>
                                        <p:cTn dur="600" fill="hold" id="84"/>
                                        <p:tgtEl>
                                          <p:spTgt spid="73"/>
                                        </p:tgtEl>
                                        <p:attrNameLst>
                                          <p:attrName>ppt_y</p:attrName>
                                        </p:attrNameLst>
                                      </p:cBhvr>
                                      <p:tavLst>
                                        <p:tav tm="0">
                                          <p:val>
                                            <p:strVal val="#ppt_y+.1"/>
                                          </p:val>
                                        </p:tav>
                                        <p:tav tm="100000">
                                          <p:val>
                                            <p:strVal val="#ppt_y"/>
                                          </p:val>
                                        </p:tav>
                                      </p:tavLst>
                                    </p:anim>
                                  </p:childTnLst>
                                </p:cTn>
                              </p:par>
                              <p:par>
                                <p:cTn fill="hold" grpId="0" id="85" nodeType="withEffect" presetClass="entr" presetID="42" presetSubtype="0">
                                  <p:stCondLst>
                                    <p:cond delay="0"/>
                                  </p:stCondLst>
                                  <p:childTnLst>
                                    <p:set>
                                      <p:cBhvr>
                                        <p:cTn dur="1" fill="hold" id="86">
                                          <p:stCondLst>
                                            <p:cond delay="0"/>
                                          </p:stCondLst>
                                        </p:cTn>
                                        <p:tgtEl>
                                          <p:spTgt spid="72"/>
                                        </p:tgtEl>
                                        <p:attrNameLst>
                                          <p:attrName>style.visibility</p:attrName>
                                        </p:attrNameLst>
                                      </p:cBhvr>
                                      <p:to>
                                        <p:strVal val="visible"/>
                                      </p:to>
                                    </p:set>
                                    <p:animEffect filter="">
                                      <p:cBhvr>
                                        <p:cTn dur="600" id="87"/>
                                        <p:tgtEl>
                                          <p:spTgt spid="72"/>
                                        </p:tgtEl>
                                      </p:cBhvr>
                                    </p:animEffect>
                                    <p:anim calcmode="lin" valueType="num">
                                      <p:cBhvr>
                                        <p:cTn dur="600" fill="hold" id="88"/>
                                        <p:tgtEl>
                                          <p:spTgt spid="72"/>
                                        </p:tgtEl>
                                        <p:attrNameLst>
                                          <p:attrName>ppt_x</p:attrName>
                                        </p:attrNameLst>
                                      </p:cBhvr>
                                      <p:tavLst>
                                        <p:tav tm="0">
                                          <p:val>
                                            <p:strVal val="#ppt_x"/>
                                          </p:val>
                                        </p:tav>
                                        <p:tav tm="100000">
                                          <p:val>
                                            <p:strVal val="#ppt_x"/>
                                          </p:val>
                                        </p:tav>
                                      </p:tavLst>
                                    </p:anim>
                                    <p:anim calcmode="lin" valueType="num">
                                      <p:cBhvr>
                                        <p:cTn dur="600" fill="hold" id="89"/>
                                        <p:tgtEl>
                                          <p:spTgt spid="72"/>
                                        </p:tgtEl>
                                        <p:attrNameLst>
                                          <p:attrName>ppt_y</p:attrName>
                                        </p:attrNameLst>
                                      </p:cBhvr>
                                      <p:tavLst>
                                        <p:tav tm="0">
                                          <p:val>
                                            <p:strVal val="#ppt_y+.1"/>
                                          </p:val>
                                        </p:tav>
                                        <p:tav tm="100000">
                                          <p:val>
                                            <p:strVal val="#ppt_y"/>
                                          </p:val>
                                        </p:tav>
                                      </p:tavLst>
                                    </p:anim>
                                  </p:childTnLst>
                                </p:cTn>
                              </p:par>
                              <p:par>
                                <p:cTn fill="hold" grpId="0" id="90" nodeType="withEffect" presetClass="entr" presetID="47" presetSubtype="0">
                                  <p:stCondLst>
                                    <p:cond delay="0"/>
                                  </p:stCondLst>
                                  <p:childTnLst>
                                    <p:set>
                                      <p:cBhvr>
                                        <p:cTn dur="1" fill="hold" id="91">
                                          <p:stCondLst>
                                            <p:cond delay="0"/>
                                          </p:stCondLst>
                                        </p:cTn>
                                        <p:tgtEl>
                                          <p:spTgt spid="59"/>
                                        </p:tgtEl>
                                        <p:attrNameLst>
                                          <p:attrName>style.visibility</p:attrName>
                                        </p:attrNameLst>
                                      </p:cBhvr>
                                      <p:to>
                                        <p:strVal val="visible"/>
                                      </p:to>
                                    </p:set>
                                    <p:animEffect filter="">
                                      <p:cBhvr>
                                        <p:cTn dur="600" id="92"/>
                                        <p:tgtEl>
                                          <p:spTgt spid="59"/>
                                        </p:tgtEl>
                                      </p:cBhvr>
                                    </p:animEffect>
                                    <p:anim calcmode="lin" valueType="num">
                                      <p:cBhvr>
                                        <p:cTn dur="600" fill="hold" id="93"/>
                                        <p:tgtEl>
                                          <p:spTgt spid="59"/>
                                        </p:tgtEl>
                                        <p:attrNameLst>
                                          <p:attrName>ppt_x</p:attrName>
                                        </p:attrNameLst>
                                      </p:cBhvr>
                                      <p:tavLst>
                                        <p:tav tm="0">
                                          <p:val>
                                            <p:strVal val="#ppt_x"/>
                                          </p:val>
                                        </p:tav>
                                        <p:tav tm="100000">
                                          <p:val>
                                            <p:strVal val="#ppt_x"/>
                                          </p:val>
                                        </p:tav>
                                      </p:tavLst>
                                    </p:anim>
                                    <p:anim calcmode="lin" valueType="num">
                                      <p:cBhvr>
                                        <p:cTn dur="600" fill="hold" id="94"/>
                                        <p:tgtEl>
                                          <p:spTgt spid="59"/>
                                        </p:tgtEl>
                                        <p:attrNameLst>
                                          <p:attrName>ppt_y</p:attrName>
                                        </p:attrNameLst>
                                      </p:cBhvr>
                                      <p:tavLst>
                                        <p:tav tm="0">
                                          <p:val>
                                            <p:strVal val="#ppt_y-.1"/>
                                          </p:val>
                                        </p:tav>
                                        <p:tav tm="100000">
                                          <p:val>
                                            <p:strVal val="#ppt_y"/>
                                          </p:val>
                                        </p:tav>
                                      </p:tavLst>
                                    </p:anim>
                                  </p:childTnLst>
                                </p:cTn>
                              </p:par>
                              <p:par>
                                <p:cTn fill="hold" grpId="0" id="95" nodeType="withEffect" presetClass="entr" presetID="47" presetSubtype="0">
                                  <p:stCondLst>
                                    <p:cond delay="0"/>
                                  </p:stCondLst>
                                  <p:childTnLst>
                                    <p:set>
                                      <p:cBhvr>
                                        <p:cTn dur="1" fill="hold" id="96">
                                          <p:stCondLst>
                                            <p:cond delay="0"/>
                                          </p:stCondLst>
                                        </p:cTn>
                                        <p:tgtEl>
                                          <p:spTgt spid="77"/>
                                        </p:tgtEl>
                                        <p:attrNameLst>
                                          <p:attrName>style.visibility</p:attrName>
                                        </p:attrNameLst>
                                      </p:cBhvr>
                                      <p:to>
                                        <p:strVal val="visible"/>
                                      </p:to>
                                    </p:set>
                                    <p:animEffect filter="">
                                      <p:cBhvr>
                                        <p:cTn dur="600" id="97"/>
                                        <p:tgtEl>
                                          <p:spTgt spid="77"/>
                                        </p:tgtEl>
                                      </p:cBhvr>
                                    </p:animEffect>
                                    <p:anim calcmode="lin" valueType="num">
                                      <p:cBhvr>
                                        <p:cTn dur="600" fill="hold" id="98"/>
                                        <p:tgtEl>
                                          <p:spTgt spid="77"/>
                                        </p:tgtEl>
                                        <p:attrNameLst>
                                          <p:attrName>ppt_x</p:attrName>
                                        </p:attrNameLst>
                                      </p:cBhvr>
                                      <p:tavLst>
                                        <p:tav tm="0">
                                          <p:val>
                                            <p:strVal val="#ppt_x"/>
                                          </p:val>
                                        </p:tav>
                                        <p:tav tm="100000">
                                          <p:val>
                                            <p:strVal val="#ppt_x"/>
                                          </p:val>
                                        </p:tav>
                                      </p:tavLst>
                                    </p:anim>
                                    <p:anim calcmode="lin" valueType="num">
                                      <p:cBhvr>
                                        <p:cTn dur="600" fill="hold" id="99"/>
                                        <p:tgtEl>
                                          <p:spTgt spid="77"/>
                                        </p:tgtEl>
                                        <p:attrNameLst>
                                          <p:attrName>ppt_y</p:attrName>
                                        </p:attrNameLst>
                                      </p:cBhvr>
                                      <p:tavLst>
                                        <p:tav tm="0">
                                          <p:val>
                                            <p:strVal val="#ppt_y-.1"/>
                                          </p:val>
                                        </p:tav>
                                        <p:tav tm="100000">
                                          <p:val>
                                            <p:strVal val="#ppt_y"/>
                                          </p:val>
                                        </p:tav>
                                      </p:tavLst>
                                    </p:anim>
                                  </p:childTnLst>
                                </p:cTn>
                              </p:par>
                            </p:childTnLst>
                          </p:cTn>
                        </p:par>
                        <p:par>
                          <p:cTn fill="hold" id="100" nodeType="afterGroup">
                            <p:stCondLst>
                              <p:cond delay="2700"/>
                            </p:stCondLst>
                            <p:childTnLst>
                              <p:par>
                                <p:cTn fill="hold" grpId="0" id="101" nodeType="afterEffect" presetClass="entr" presetID="10" presetSubtype="0">
                                  <p:stCondLst>
                                    <p:cond delay="0"/>
                                  </p:stCondLst>
                                  <p:childTnLst>
                                    <p:set>
                                      <p:cBhvr>
                                        <p:cTn dur="1" fill="hold" id="102">
                                          <p:stCondLst>
                                            <p:cond delay="0"/>
                                          </p:stCondLst>
                                        </p:cTn>
                                        <p:tgtEl>
                                          <p:spTgt spid="69"/>
                                        </p:tgtEl>
                                        <p:attrNameLst>
                                          <p:attrName>style.visibility</p:attrName>
                                        </p:attrNameLst>
                                      </p:cBhvr>
                                      <p:to>
                                        <p:strVal val="visible"/>
                                      </p:to>
                                    </p:set>
                                    <p:anim calcmode="lin" valueType="num">
                                      <p:cBhvr>
                                        <p:cTn dur="300" fill="hold" id="103"/>
                                        <p:tgtEl>
                                          <p:spTgt spid="69"/>
                                        </p:tgtEl>
                                        <p:attrNameLst>
                                          <p:attrName>ppt_w</p:attrName>
                                        </p:attrNameLst>
                                      </p:cBhvr>
                                      <p:tavLst>
                                        <p:tav tm="0">
                                          <p:val>
                                            <p:fltVal val="0"/>
                                          </p:val>
                                        </p:tav>
                                        <p:tav tm="100000">
                                          <p:val>
                                            <p:strVal val="#ppt_w"/>
                                          </p:val>
                                        </p:tav>
                                      </p:tavLst>
                                    </p:anim>
                                    <p:anim calcmode="lin" valueType="num">
                                      <p:cBhvr>
                                        <p:cTn dur="300" fill="hold" id="104"/>
                                        <p:tgtEl>
                                          <p:spTgt spid="69"/>
                                        </p:tgtEl>
                                        <p:attrNameLst>
                                          <p:attrName>ppt_h</p:attrName>
                                        </p:attrNameLst>
                                      </p:cBhvr>
                                      <p:tavLst>
                                        <p:tav tm="0">
                                          <p:val>
                                            <p:fltVal val="0"/>
                                          </p:val>
                                        </p:tav>
                                        <p:tav tm="100000">
                                          <p:val>
                                            <p:strVal val="#ppt_h"/>
                                          </p:val>
                                        </p:tav>
                                      </p:tavLst>
                                    </p:anim>
                                    <p:animEffect filter="">
                                      <p:cBhvr>
                                        <p:cTn dur="300" id="105"/>
                                        <p:tgtEl>
                                          <p:spTgt spid="69"/>
                                        </p:tgtEl>
                                      </p:cBhvr>
                                    </p:animEffect>
                                  </p:childTnLst>
                                </p:cTn>
                              </p:par>
                              <p:par>
                                <p:cTn fill="hold" id="106" nodeType="withEffect" presetClass="entr" presetID="10" presetSubtype="0">
                                  <p:stCondLst>
                                    <p:cond delay="0"/>
                                  </p:stCondLst>
                                  <p:childTnLst>
                                    <p:set>
                                      <p:cBhvr>
                                        <p:cTn dur="1" fill="hold" id="107">
                                          <p:stCondLst>
                                            <p:cond delay="0"/>
                                          </p:stCondLst>
                                        </p:cTn>
                                        <p:tgtEl>
                                          <p:spTgt spid="66"/>
                                        </p:tgtEl>
                                        <p:attrNameLst>
                                          <p:attrName>style.visibility</p:attrName>
                                        </p:attrNameLst>
                                      </p:cBhvr>
                                      <p:to>
                                        <p:strVal val="visible"/>
                                      </p:to>
                                    </p:set>
                                    <p:anim calcmode="lin" valueType="num">
                                      <p:cBhvr>
                                        <p:cTn dur="300" fill="hold" id="108"/>
                                        <p:tgtEl>
                                          <p:spTgt spid="66"/>
                                        </p:tgtEl>
                                        <p:attrNameLst>
                                          <p:attrName>ppt_w</p:attrName>
                                        </p:attrNameLst>
                                      </p:cBhvr>
                                      <p:tavLst>
                                        <p:tav tm="0">
                                          <p:val>
                                            <p:fltVal val="0"/>
                                          </p:val>
                                        </p:tav>
                                        <p:tav tm="100000">
                                          <p:val>
                                            <p:strVal val="#ppt_w"/>
                                          </p:val>
                                        </p:tav>
                                      </p:tavLst>
                                    </p:anim>
                                    <p:anim calcmode="lin" valueType="num">
                                      <p:cBhvr>
                                        <p:cTn dur="300" fill="hold" id="109"/>
                                        <p:tgtEl>
                                          <p:spTgt spid="66"/>
                                        </p:tgtEl>
                                        <p:attrNameLst>
                                          <p:attrName>ppt_h</p:attrName>
                                        </p:attrNameLst>
                                      </p:cBhvr>
                                      <p:tavLst>
                                        <p:tav tm="0">
                                          <p:val>
                                            <p:fltVal val="0"/>
                                          </p:val>
                                        </p:tav>
                                        <p:tav tm="100000">
                                          <p:val>
                                            <p:strVal val="#ppt_h"/>
                                          </p:val>
                                        </p:tav>
                                      </p:tavLst>
                                    </p:anim>
                                    <p:animEffect filter="">
                                      <p:cBhvr>
                                        <p:cTn dur="300" id="110"/>
                                        <p:tgtEl>
                                          <p:spTgt spid="66"/>
                                        </p:tgtEl>
                                      </p:cBhvr>
                                    </p:animEffect>
                                  </p:childTnLst>
                                </p:cTn>
                              </p:par>
                            </p:childTnLst>
                          </p:cTn>
                        </p:par>
                        <p:par>
                          <p:cTn fill="hold" id="111" nodeType="afterGroup">
                            <p:stCondLst>
                              <p:cond delay="3000"/>
                            </p:stCondLst>
                            <p:childTnLst>
                              <p:par>
                                <p:cTn fill="hold" grpId="0" id="112" nodeType="afterEffect" presetClass="entr" presetID="47" presetSubtype="0">
                                  <p:stCondLst>
                                    <p:cond delay="0"/>
                                  </p:stCondLst>
                                  <p:childTnLst>
                                    <p:set>
                                      <p:cBhvr>
                                        <p:cTn dur="1" fill="hold" id="113">
                                          <p:stCondLst>
                                            <p:cond delay="0"/>
                                          </p:stCondLst>
                                        </p:cTn>
                                        <p:tgtEl>
                                          <p:spTgt spid="75"/>
                                        </p:tgtEl>
                                        <p:attrNameLst>
                                          <p:attrName>style.visibility</p:attrName>
                                        </p:attrNameLst>
                                      </p:cBhvr>
                                      <p:to>
                                        <p:strVal val="visible"/>
                                      </p:to>
                                    </p:set>
                                    <p:animEffect filter="">
                                      <p:cBhvr>
                                        <p:cTn dur="600" id="114"/>
                                        <p:tgtEl>
                                          <p:spTgt spid="75"/>
                                        </p:tgtEl>
                                      </p:cBhvr>
                                    </p:animEffect>
                                    <p:anim calcmode="lin" valueType="num">
                                      <p:cBhvr>
                                        <p:cTn dur="600" fill="hold" id="115"/>
                                        <p:tgtEl>
                                          <p:spTgt spid="75"/>
                                        </p:tgtEl>
                                        <p:attrNameLst>
                                          <p:attrName>ppt_x</p:attrName>
                                        </p:attrNameLst>
                                      </p:cBhvr>
                                      <p:tavLst>
                                        <p:tav tm="0">
                                          <p:val>
                                            <p:strVal val="#ppt_x"/>
                                          </p:val>
                                        </p:tav>
                                        <p:tav tm="100000">
                                          <p:val>
                                            <p:strVal val="#ppt_x"/>
                                          </p:val>
                                        </p:tav>
                                      </p:tavLst>
                                    </p:anim>
                                    <p:anim calcmode="lin" valueType="num">
                                      <p:cBhvr>
                                        <p:cTn dur="600" fill="hold" id="116"/>
                                        <p:tgtEl>
                                          <p:spTgt spid="75"/>
                                        </p:tgtEl>
                                        <p:attrNameLst>
                                          <p:attrName>ppt_y</p:attrName>
                                        </p:attrNameLst>
                                      </p:cBhvr>
                                      <p:tavLst>
                                        <p:tav tm="0">
                                          <p:val>
                                            <p:strVal val="#ppt_y-.1"/>
                                          </p:val>
                                        </p:tav>
                                        <p:tav tm="100000">
                                          <p:val>
                                            <p:strVal val="#ppt_y"/>
                                          </p:val>
                                        </p:tav>
                                      </p:tavLst>
                                    </p:anim>
                                  </p:childTnLst>
                                </p:cTn>
                              </p:par>
                              <p:par>
                                <p:cTn fill="hold" grpId="0" id="117" nodeType="withEffect" presetClass="entr" presetID="47" presetSubtype="0">
                                  <p:stCondLst>
                                    <p:cond delay="0"/>
                                  </p:stCondLst>
                                  <p:childTnLst>
                                    <p:set>
                                      <p:cBhvr>
                                        <p:cTn dur="1" fill="hold" id="118">
                                          <p:stCondLst>
                                            <p:cond delay="0"/>
                                          </p:stCondLst>
                                        </p:cTn>
                                        <p:tgtEl>
                                          <p:spTgt spid="74"/>
                                        </p:tgtEl>
                                        <p:attrNameLst>
                                          <p:attrName>style.visibility</p:attrName>
                                        </p:attrNameLst>
                                      </p:cBhvr>
                                      <p:to>
                                        <p:strVal val="visible"/>
                                      </p:to>
                                    </p:set>
                                    <p:animEffect filter="">
                                      <p:cBhvr>
                                        <p:cTn dur="600" id="119"/>
                                        <p:tgtEl>
                                          <p:spTgt spid="74"/>
                                        </p:tgtEl>
                                      </p:cBhvr>
                                    </p:animEffect>
                                    <p:anim calcmode="lin" valueType="num">
                                      <p:cBhvr>
                                        <p:cTn dur="600" fill="hold" id="120"/>
                                        <p:tgtEl>
                                          <p:spTgt spid="74"/>
                                        </p:tgtEl>
                                        <p:attrNameLst>
                                          <p:attrName>ppt_x</p:attrName>
                                        </p:attrNameLst>
                                      </p:cBhvr>
                                      <p:tavLst>
                                        <p:tav tm="0">
                                          <p:val>
                                            <p:strVal val="#ppt_x"/>
                                          </p:val>
                                        </p:tav>
                                        <p:tav tm="100000">
                                          <p:val>
                                            <p:strVal val="#ppt_x"/>
                                          </p:val>
                                        </p:tav>
                                      </p:tavLst>
                                    </p:anim>
                                    <p:anim calcmode="lin" valueType="num">
                                      <p:cBhvr>
                                        <p:cTn dur="600" fill="hold" id="121"/>
                                        <p:tgtEl>
                                          <p:spTgt spid="74"/>
                                        </p:tgtEl>
                                        <p:attrNameLst>
                                          <p:attrName>ppt_y</p:attrName>
                                        </p:attrNameLst>
                                      </p:cBhvr>
                                      <p:tavLst>
                                        <p:tav tm="0">
                                          <p:val>
                                            <p:strVal val="#ppt_y-.1"/>
                                          </p:val>
                                        </p:tav>
                                        <p:tav tm="100000">
                                          <p:val>
                                            <p:strVal val="#ppt_y"/>
                                          </p:val>
                                        </p:tav>
                                      </p:tavLst>
                                    </p:anim>
                                  </p:childTnLst>
                                </p:cTn>
                              </p:par>
                              <p:par>
                                <p:cTn fill="hold" grpId="0" id="122" nodeType="withEffect" presetClass="entr" presetID="42" presetSubtype="0">
                                  <p:stCondLst>
                                    <p:cond delay="0"/>
                                  </p:stCondLst>
                                  <p:childTnLst>
                                    <p:set>
                                      <p:cBhvr>
                                        <p:cTn dur="1" fill="hold" id="123">
                                          <p:stCondLst>
                                            <p:cond delay="0"/>
                                          </p:stCondLst>
                                        </p:cTn>
                                        <p:tgtEl>
                                          <p:spTgt spid="60"/>
                                        </p:tgtEl>
                                        <p:attrNameLst>
                                          <p:attrName>style.visibility</p:attrName>
                                        </p:attrNameLst>
                                      </p:cBhvr>
                                      <p:to>
                                        <p:strVal val="visible"/>
                                      </p:to>
                                    </p:set>
                                    <p:animEffect filter="">
                                      <p:cBhvr>
                                        <p:cTn dur="600" id="124"/>
                                        <p:tgtEl>
                                          <p:spTgt spid="60"/>
                                        </p:tgtEl>
                                      </p:cBhvr>
                                    </p:animEffect>
                                    <p:anim calcmode="lin" valueType="num">
                                      <p:cBhvr>
                                        <p:cTn dur="600" fill="hold" id="125"/>
                                        <p:tgtEl>
                                          <p:spTgt spid="60"/>
                                        </p:tgtEl>
                                        <p:attrNameLst>
                                          <p:attrName>ppt_x</p:attrName>
                                        </p:attrNameLst>
                                      </p:cBhvr>
                                      <p:tavLst>
                                        <p:tav tm="0">
                                          <p:val>
                                            <p:strVal val="#ppt_x"/>
                                          </p:val>
                                        </p:tav>
                                        <p:tav tm="100000">
                                          <p:val>
                                            <p:strVal val="#ppt_x"/>
                                          </p:val>
                                        </p:tav>
                                      </p:tavLst>
                                    </p:anim>
                                    <p:anim calcmode="lin" valueType="num">
                                      <p:cBhvr>
                                        <p:cTn dur="600" fill="hold" id="126"/>
                                        <p:tgtEl>
                                          <p:spTgt spid="60"/>
                                        </p:tgtEl>
                                        <p:attrNameLst>
                                          <p:attrName>ppt_y</p:attrName>
                                        </p:attrNameLst>
                                      </p:cBhvr>
                                      <p:tavLst>
                                        <p:tav tm="0">
                                          <p:val>
                                            <p:strVal val="#ppt_y+.1"/>
                                          </p:val>
                                        </p:tav>
                                        <p:tav tm="100000">
                                          <p:val>
                                            <p:strVal val="#ppt_y"/>
                                          </p:val>
                                        </p:tav>
                                      </p:tavLst>
                                    </p:anim>
                                  </p:childTnLst>
                                </p:cTn>
                              </p:par>
                              <p:par>
                                <p:cTn fill="hold" grpId="0" id="127" nodeType="withEffect" presetClass="entr" presetID="42" presetSubtype="0">
                                  <p:stCondLst>
                                    <p:cond delay="0"/>
                                  </p:stCondLst>
                                  <p:childTnLst>
                                    <p:set>
                                      <p:cBhvr>
                                        <p:cTn dur="1" fill="hold" id="128">
                                          <p:stCondLst>
                                            <p:cond delay="0"/>
                                          </p:stCondLst>
                                        </p:cTn>
                                        <p:tgtEl>
                                          <p:spTgt spid="79"/>
                                        </p:tgtEl>
                                        <p:attrNameLst>
                                          <p:attrName>style.visibility</p:attrName>
                                        </p:attrNameLst>
                                      </p:cBhvr>
                                      <p:to>
                                        <p:strVal val="visible"/>
                                      </p:to>
                                    </p:set>
                                    <p:animEffect filter="">
                                      <p:cBhvr>
                                        <p:cTn dur="600" id="129"/>
                                        <p:tgtEl>
                                          <p:spTgt spid="79"/>
                                        </p:tgtEl>
                                      </p:cBhvr>
                                    </p:animEffect>
                                    <p:anim calcmode="lin" valueType="num">
                                      <p:cBhvr>
                                        <p:cTn dur="600" fill="hold" id="130"/>
                                        <p:tgtEl>
                                          <p:spTgt spid="79"/>
                                        </p:tgtEl>
                                        <p:attrNameLst>
                                          <p:attrName>ppt_x</p:attrName>
                                        </p:attrNameLst>
                                      </p:cBhvr>
                                      <p:tavLst>
                                        <p:tav tm="0">
                                          <p:val>
                                            <p:strVal val="#ppt_x"/>
                                          </p:val>
                                        </p:tav>
                                        <p:tav tm="100000">
                                          <p:val>
                                            <p:strVal val="#ppt_x"/>
                                          </p:val>
                                        </p:tav>
                                      </p:tavLst>
                                    </p:anim>
                                    <p:anim calcmode="lin" valueType="num">
                                      <p:cBhvr>
                                        <p:cTn dur="600" fill="hold" id="131"/>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1"/>
      <p:bldP grpId="0" spid="55"/>
      <p:bldP grpId="0" spid="59"/>
      <p:bldP grpId="0" spid="60"/>
      <p:bldP grpId="0" spid="61"/>
      <p:bldP grpId="0" spid="62"/>
      <p:bldP grpId="0" spid="63"/>
      <p:bldP grpId="0" spid="64"/>
      <p:bldP grpId="0" spid="65"/>
      <p:bldP grpId="0" spid="69"/>
      <p:bldP grpId="0" spid="70"/>
      <p:bldP grpId="0" spid="71"/>
      <p:bldP grpId="0" spid="72"/>
      <p:bldP grpId="0" spid="73"/>
      <p:bldP grpId="0" spid="74"/>
      <p:bldP grpId="0" spid="75"/>
      <p:bldP grpId="0" spid="76"/>
      <p:bldP grpId="0" spid="77"/>
      <p:bldP grpId="0" spid="78"/>
      <p:bldP grpId="0" spid="79"/>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stretch>
            <a:fillRect/>
          </a:stretch>
        </a:blipFill>
        <a:effectLst/>
      </p:bgPr>
    </p:bg>
    <p:spTree>
      <p:nvGrpSpPr>
        <p:cNvPr id="1" name=""/>
        <p:cNvGrpSpPr/>
        <p:nvPr/>
      </p:nvGrpSpPr>
      <p:grpSpPr>
        <a:xfrm>
          <a:off x="0" y="0"/>
          <a:ext cx="0" cy="0"/>
        </a:xfrm>
      </p:grpSpPr>
      <p:sp>
        <p:nvSpPr>
          <p:cNvPr id="87" name="Text Box 18"/>
          <p:cNvSpPr txBox="1">
            <a:spLocks noChangeArrowheads="1"/>
          </p:cNvSpPr>
          <p:nvPr/>
        </p:nvSpPr>
        <p:spPr bwMode="gray">
          <a:xfrm>
            <a:off x="3840163" y="488950"/>
            <a:ext cx="4511675" cy="5996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fontAlgn="auto">
              <a:buFont charset="0" panose="020b0604020202020204" pitchFamily="34" typeface="Arial"/>
              <a:buNone/>
              <a:defRPr/>
            </a:pPr>
            <a:r>
              <a:rPr altLang="en-US" lang="zh-CN" noProof="1" smtClean="0" sz="3335">
                <a:solidFill>
                  <a:srgbClr val="333333"/>
                </a:solidFill>
                <a:latin charset="-122" panose="020b0503020204020204" pitchFamily="34" typeface="微软雅黑"/>
                <a:ea charset="-122" panose="020b0503020204020204" pitchFamily="34" typeface="微软雅黑"/>
              </a:rPr>
              <a:t>点击添加标题文字内容</a:t>
            </a: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5116513" y="3338513"/>
            <a:ext cx="1958975" cy="1958975"/>
            <a:chOff x="2193191" y="1899415"/>
            <a:chExt cx="2421376" cy="2421376"/>
          </a:xfrm>
        </p:grpSpPr>
        <p:sp>
          <p:nvSpPr>
            <p:cNvPr id="5" name="椭圆 4"/>
            <p:cNvSpPr/>
            <p:nvPr/>
          </p:nvSpPr>
          <p:spPr>
            <a:xfrm>
              <a:off x="2193191" y="1899415"/>
              <a:ext cx="2421376" cy="2421376"/>
            </a:xfrm>
            <a:prstGeom prst="ellipse">
              <a:avLst/>
            </a:prstGeom>
            <a:solidFill>
              <a:schemeClr val="accent3"/>
            </a:solidFill>
            <a:ln w="31750">
              <a:gradFill flip="none" rotWithShape="1">
                <a:gsLst>
                  <a:gs pos="0">
                    <a:schemeClr val="bg1">
                      <a:lumMod val="65000"/>
                    </a:schemeClr>
                  </a:gs>
                  <a:gs pos="100000">
                    <a:schemeClr val="bg1"/>
                  </a:gs>
                </a:gsLst>
                <a:lin ang="2700000" scaled="1"/>
              </a:gradFill>
            </a:ln>
            <a:effectLst>
              <a:innerShdw blurRad="127000" dir="13500000" dist="635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solidFill>
                  <a:srgbClr val="FFFFFF"/>
                </a:solidFill>
                <a:latin typeface="+mj-ea"/>
                <a:ea typeface="+mj-ea"/>
              </a:endParaRPr>
            </a:p>
          </p:txBody>
        </p:sp>
        <p:sp>
          <p:nvSpPr>
            <p:cNvPr id="6" name="椭圆 5"/>
            <p:cNvSpPr/>
            <p:nvPr/>
          </p:nvSpPr>
          <p:spPr>
            <a:xfrm>
              <a:off x="2345502" y="2051726"/>
              <a:ext cx="2116756" cy="2116756"/>
            </a:xfrm>
            <a:prstGeom prst="ellipse">
              <a:avLst/>
            </a:prstGeom>
            <a:solidFill>
              <a:schemeClr val="bg1">
                <a:lumMod val="95000"/>
              </a:schemeClr>
            </a:solidFill>
            <a:ln w="50800">
              <a:noFill/>
            </a:ln>
            <a:effectLst>
              <a:outerShdw algn="tl" blurRad="165100" dir="2700000" dist="88900" rotWithShape="0">
                <a:schemeClr val="accent3">
                  <a:lumMod val="50000"/>
                  <a:alpha val="64000"/>
                </a:schemeClr>
              </a:outerShdw>
            </a:effectLst>
            <a:scene3d>
              <a:camera prst="orthographicFront"/>
              <a:lightRig dir="t" rig="threePt"/>
            </a:scene3d>
            <a:sp3d prstMaterial="softEdge">
              <a:bevelT h="31750" prst="angle" w="825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solidFill>
                  <a:srgbClr val="FFFFFF"/>
                </a:solidFill>
                <a:latin typeface="+mj-ea"/>
                <a:ea typeface="+mj-ea"/>
              </a:endParaRPr>
            </a:p>
          </p:txBody>
        </p:sp>
      </p:grpSp>
      <p:grpSp>
        <p:nvGrpSpPr>
          <p:cNvPr id="7" name="组合 6"/>
          <p:cNvGrpSpPr/>
          <p:nvPr/>
        </p:nvGrpSpPr>
        <p:grpSpPr>
          <a:xfrm>
            <a:off x="3763963" y="3976688"/>
            <a:ext cx="871537" cy="871537"/>
            <a:chOff x="3237545" y="4561747"/>
            <a:chExt cx="1146960" cy="1146960"/>
          </a:xfrm>
        </p:grpSpPr>
        <p:sp>
          <p:nvSpPr>
            <p:cNvPr id="8" name="圆角矩形 7"/>
            <p:cNvSpPr/>
            <p:nvPr/>
          </p:nvSpPr>
          <p:spPr>
            <a:xfrm>
              <a:off x="3237545" y="4561747"/>
              <a:ext cx="1146960" cy="1146960"/>
            </a:xfrm>
            <a:prstGeom prst="roundRect">
              <a:avLst>
                <a:gd fmla="val 50000" name="adj"/>
              </a:avLst>
            </a:prstGeom>
            <a:solidFill>
              <a:schemeClr val="bg1">
                <a:lumMod val="75000"/>
              </a:schemeClr>
            </a:solidFill>
            <a:ln w="2540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1355">
                <a:solidFill>
                  <a:srgbClr val="FFFFFF"/>
                </a:solidFill>
                <a:latin typeface="+mj-ea"/>
                <a:ea typeface="+mj-ea"/>
              </a:endParaRPr>
            </a:p>
          </p:txBody>
        </p:sp>
        <p:sp>
          <p:nvSpPr>
            <p:cNvPr id="9" name="圆角矩形 8"/>
            <p:cNvSpPr/>
            <p:nvPr/>
          </p:nvSpPr>
          <p:spPr>
            <a:xfrm>
              <a:off x="3351014" y="4675216"/>
              <a:ext cx="920023" cy="920023"/>
            </a:xfrm>
            <a:prstGeom prst="roundRect">
              <a:avLst>
                <a:gd fmla="val 50000"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6350" prst="angle" w="317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1355">
                <a:solidFill>
                  <a:srgbClr val="FFFFFF"/>
                </a:solidFill>
                <a:latin typeface="+mj-ea"/>
                <a:ea typeface="+mj-ea"/>
              </a:endParaRPr>
            </a:p>
          </p:txBody>
        </p:sp>
      </p:grpSp>
      <p:grpSp>
        <p:nvGrpSpPr>
          <p:cNvPr id="10" name="组合 9"/>
          <p:cNvGrpSpPr/>
          <p:nvPr/>
        </p:nvGrpSpPr>
        <p:grpSpPr>
          <a:xfrm>
            <a:off x="7588250" y="3976688"/>
            <a:ext cx="869950" cy="871537"/>
            <a:chOff x="3237545" y="4561747"/>
            <a:chExt cx="1146960" cy="1146960"/>
          </a:xfrm>
        </p:grpSpPr>
        <p:sp>
          <p:nvSpPr>
            <p:cNvPr id="11" name="圆角矩形 10"/>
            <p:cNvSpPr/>
            <p:nvPr/>
          </p:nvSpPr>
          <p:spPr>
            <a:xfrm>
              <a:off x="3237545" y="4561747"/>
              <a:ext cx="1146960" cy="1146960"/>
            </a:xfrm>
            <a:prstGeom prst="roundRect">
              <a:avLst>
                <a:gd fmla="val 50000" name="adj"/>
              </a:avLst>
            </a:prstGeom>
            <a:solidFill>
              <a:schemeClr val="bg1">
                <a:lumMod val="75000"/>
              </a:schemeClr>
            </a:solidFill>
            <a:ln w="2540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1355">
                <a:solidFill>
                  <a:srgbClr val="FFFFFF"/>
                </a:solidFill>
                <a:latin typeface="+mj-ea"/>
                <a:ea typeface="+mj-ea"/>
              </a:endParaRPr>
            </a:p>
          </p:txBody>
        </p:sp>
        <p:sp>
          <p:nvSpPr>
            <p:cNvPr id="12" name="圆角矩形 11"/>
            <p:cNvSpPr/>
            <p:nvPr/>
          </p:nvSpPr>
          <p:spPr>
            <a:xfrm>
              <a:off x="3351014" y="4675216"/>
              <a:ext cx="920023" cy="920023"/>
            </a:xfrm>
            <a:prstGeom prst="roundRect">
              <a:avLst>
                <a:gd fmla="val 50000"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6350" prst="angle" w="317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1355">
                <a:solidFill>
                  <a:srgbClr val="FFFFFF"/>
                </a:solidFill>
                <a:latin typeface="+mj-ea"/>
                <a:ea typeface="+mj-ea"/>
              </a:endParaRPr>
            </a:p>
          </p:txBody>
        </p:sp>
      </p:grpSp>
      <p:grpSp>
        <p:nvGrpSpPr>
          <p:cNvPr id="13" name="组合 12"/>
          <p:cNvGrpSpPr/>
          <p:nvPr/>
        </p:nvGrpSpPr>
        <p:grpSpPr>
          <a:xfrm>
            <a:off x="5661025" y="2082800"/>
            <a:ext cx="869950" cy="871538"/>
            <a:chOff x="3237545" y="4561747"/>
            <a:chExt cx="1146960" cy="1146960"/>
          </a:xfrm>
        </p:grpSpPr>
        <p:sp>
          <p:nvSpPr>
            <p:cNvPr id="14" name="圆角矩形 13"/>
            <p:cNvSpPr/>
            <p:nvPr/>
          </p:nvSpPr>
          <p:spPr>
            <a:xfrm>
              <a:off x="3237545" y="4561747"/>
              <a:ext cx="1146960" cy="1146960"/>
            </a:xfrm>
            <a:prstGeom prst="roundRect">
              <a:avLst>
                <a:gd fmla="val 50000" name="adj"/>
              </a:avLst>
            </a:prstGeom>
            <a:solidFill>
              <a:schemeClr val="bg1">
                <a:lumMod val="75000"/>
              </a:schemeClr>
            </a:solidFill>
            <a:ln w="2540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1355">
                <a:solidFill>
                  <a:srgbClr val="FFFFFF"/>
                </a:solidFill>
                <a:latin typeface="+mj-ea"/>
                <a:ea typeface="+mj-ea"/>
              </a:endParaRPr>
            </a:p>
          </p:txBody>
        </p:sp>
        <p:sp>
          <p:nvSpPr>
            <p:cNvPr id="15" name="圆角矩形 14"/>
            <p:cNvSpPr/>
            <p:nvPr/>
          </p:nvSpPr>
          <p:spPr>
            <a:xfrm>
              <a:off x="3351014" y="4675216"/>
              <a:ext cx="920023" cy="920023"/>
            </a:xfrm>
            <a:prstGeom prst="roundRect">
              <a:avLst>
                <a:gd fmla="val 50000"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6350" prst="angle" w="317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1355">
                <a:solidFill>
                  <a:srgbClr val="FFFFFF"/>
                </a:solidFill>
                <a:latin typeface="+mj-ea"/>
                <a:ea typeface="+mj-ea"/>
              </a:endParaRPr>
            </a:p>
          </p:txBody>
        </p:sp>
      </p:grpSp>
      <p:sp>
        <p:nvSpPr>
          <p:cNvPr id="16" name="饼形 18"/>
          <p:cNvSpPr/>
          <p:nvPr/>
        </p:nvSpPr>
        <p:spPr>
          <a:xfrm>
            <a:off x="4203700" y="2532063"/>
            <a:ext cx="1403350" cy="1401762"/>
          </a:xfrm>
          <a:custGeom>
            <a:gdLst>
              <a:gd fmla="*/ 57234 w 3556000" name="connsiteX0"/>
              <a:gd fmla="*/ 1330509 h 3556000" name="connsiteY0"/>
              <a:gd fmla="*/ 1333717 w 3556000" name="connsiteX1"/>
              <a:gd fmla="*/ 56403 h 3556000" name="connsiteY1"/>
              <a:gd fmla="*/ 1778000 w 3556000" name="connsiteX2"/>
              <a:gd fmla="*/ 1778000 h 3556000" name="connsiteY2"/>
              <a:gd fmla="*/ 57234 w 3556000" name="connsiteX3"/>
              <a:gd fmla="*/ 1330509 h 3556000" name="connsiteY3"/>
              <a:gd fmla="*/ 1720766 w 1812206" name="connsiteX0-1"/>
              <a:gd fmla="*/ 1721597 h 1813037" name="connsiteY0-2"/>
              <a:gd fmla="*/ 0 w 1812206" name="connsiteX1-3"/>
              <a:gd fmla="*/ 1274106 h 1813037" name="connsiteY1-4"/>
              <a:gd fmla="*/ 1276483 w 1812206" name="connsiteX2-5"/>
              <a:gd fmla="*/ 0 h 1813037" name="connsiteY2-6"/>
              <a:gd fmla="*/ 1812206 w 1812206" name="connsiteX3-7"/>
              <a:gd fmla="*/ 1813037 h 1813037" name="connsiteY3-8"/>
              <a:gd fmla="*/ 1720766 w 1720766" name="connsiteX0-9"/>
              <a:gd fmla="*/ 1721597 h 1721597" name="connsiteY0-10"/>
              <a:gd fmla="*/ 0 w 1720766" name="connsiteX1-11"/>
              <a:gd fmla="*/ 1274106 h 1721597" name="connsiteY1-12"/>
              <a:gd fmla="*/ 1276483 w 1720766" name="connsiteX2-13"/>
              <a:gd fmla="*/ 0 h 1721597" name="connsiteY2-14"/>
              <a:gd fmla="*/ 0 w 1276483" name="connsiteX0-15"/>
              <a:gd fmla="*/ 1274106 h 1274106" name="connsiteY0-16"/>
              <a:gd fmla="*/ 1276483 w 1276483" name="connsiteX1-17"/>
              <a:gd fmla="*/ 0 h 1274106" name="connsiteY1-18"/>
            </a:gdLst>
            <a:cxnLst>
              <a:cxn ang="0">
                <a:pos x="connsiteX0-1" y="connsiteY0-2"/>
              </a:cxn>
              <a:cxn ang="0">
                <a:pos x="connsiteX1-3" y="connsiteY1-4"/>
              </a:cxn>
            </a:cxnLst>
            <a:rect b="b" l="l" r="r" t="t"/>
            <a:pathLst>
              <a:path h="1274106" w="1276483">
                <a:moveTo>
                  <a:pt x="0" y="1274106"/>
                </a:moveTo>
                <a:cubicBezTo>
                  <a:pt x="162534" y="649103"/>
                  <a:pt x="651178" y="161369"/>
                  <a:pt x="1276483" y="0"/>
                </a:cubicBezTo>
              </a:path>
            </a:pathLst>
          </a:custGeom>
          <a:noFill/>
          <a:ln w="12700">
            <a:solidFill>
              <a:schemeClr val="tx1">
                <a:lumMod val="65000"/>
                <a:lumOff val="35000"/>
              </a:schemeClr>
            </a:solidFill>
            <a:prstDash val="sysDot"/>
            <a:headEnd len="med" type="oval" w="med"/>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1355">
              <a:solidFill>
                <a:schemeClr val="tx1"/>
              </a:solidFill>
              <a:latin typeface="+mj-ea"/>
              <a:ea typeface="+mj-ea"/>
            </a:endParaRPr>
          </a:p>
        </p:txBody>
      </p:sp>
      <p:sp>
        <p:nvSpPr>
          <p:cNvPr id="17" name="饼形 18"/>
          <p:cNvSpPr/>
          <p:nvPr/>
        </p:nvSpPr>
        <p:spPr>
          <a:xfrm flipH="1">
            <a:off x="6578600" y="2532063"/>
            <a:ext cx="1404938" cy="1401762"/>
          </a:xfrm>
          <a:custGeom>
            <a:gdLst>
              <a:gd fmla="*/ 57234 w 3556000" name="connsiteX0"/>
              <a:gd fmla="*/ 1330509 h 3556000" name="connsiteY0"/>
              <a:gd fmla="*/ 1333717 w 3556000" name="connsiteX1"/>
              <a:gd fmla="*/ 56403 h 3556000" name="connsiteY1"/>
              <a:gd fmla="*/ 1778000 w 3556000" name="connsiteX2"/>
              <a:gd fmla="*/ 1778000 h 3556000" name="connsiteY2"/>
              <a:gd fmla="*/ 57234 w 3556000" name="connsiteX3"/>
              <a:gd fmla="*/ 1330509 h 3556000" name="connsiteY3"/>
              <a:gd fmla="*/ 1720766 w 1812206" name="connsiteX0-1"/>
              <a:gd fmla="*/ 1721597 h 1813037" name="connsiteY0-2"/>
              <a:gd fmla="*/ 0 w 1812206" name="connsiteX1-3"/>
              <a:gd fmla="*/ 1274106 h 1813037" name="connsiteY1-4"/>
              <a:gd fmla="*/ 1276483 w 1812206" name="connsiteX2-5"/>
              <a:gd fmla="*/ 0 h 1813037" name="connsiteY2-6"/>
              <a:gd fmla="*/ 1812206 w 1812206" name="connsiteX3-7"/>
              <a:gd fmla="*/ 1813037 h 1813037" name="connsiteY3-8"/>
              <a:gd fmla="*/ 1720766 w 1720766" name="connsiteX0-9"/>
              <a:gd fmla="*/ 1721597 h 1721597" name="connsiteY0-10"/>
              <a:gd fmla="*/ 0 w 1720766" name="connsiteX1-11"/>
              <a:gd fmla="*/ 1274106 h 1721597" name="connsiteY1-12"/>
              <a:gd fmla="*/ 1276483 w 1720766" name="connsiteX2-13"/>
              <a:gd fmla="*/ 0 h 1721597" name="connsiteY2-14"/>
              <a:gd fmla="*/ 0 w 1276483" name="connsiteX0-15"/>
              <a:gd fmla="*/ 1274106 h 1274106" name="connsiteY0-16"/>
              <a:gd fmla="*/ 1276483 w 1276483" name="connsiteX1-17"/>
              <a:gd fmla="*/ 0 h 1274106" name="connsiteY1-18"/>
            </a:gdLst>
            <a:cxnLst>
              <a:cxn ang="0">
                <a:pos x="connsiteX0-1" y="connsiteY0-2"/>
              </a:cxn>
              <a:cxn ang="0">
                <a:pos x="connsiteX1-3" y="connsiteY1-4"/>
              </a:cxn>
            </a:cxnLst>
            <a:rect b="b" l="l" r="r" t="t"/>
            <a:pathLst>
              <a:path h="1274106" w="1276483">
                <a:moveTo>
                  <a:pt x="0" y="1274106"/>
                </a:moveTo>
                <a:cubicBezTo>
                  <a:pt x="162534" y="649103"/>
                  <a:pt x="651178" y="161369"/>
                  <a:pt x="1276483" y="0"/>
                </a:cubicBezTo>
              </a:path>
            </a:pathLst>
          </a:custGeom>
          <a:noFill/>
          <a:ln w="12700">
            <a:solidFill>
              <a:schemeClr val="tx1">
                <a:lumMod val="65000"/>
                <a:lumOff val="35000"/>
              </a:schemeClr>
            </a:solidFill>
            <a:headEnd len="med" type="oval" w="med"/>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1355">
              <a:solidFill>
                <a:schemeClr val="tx1"/>
              </a:solidFill>
              <a:latin typeface="+mj-ea"/>
              <a:ea typeface="+mj-ea"/>
            </a:endParaRPr>
          </a:p>
        </p:txBody>
      </p:sp>
      <p:grpSp>
        <p:nvGrpSpPr>
          <p:cNvPr id="18" name="组合 17"/>
          <p:cNvGrpSpPr/>
          <p:nvPr/>
        </p:nvGrpSpPr>
        <p:grpSpPr>
          <a:xfrm>
            <a:off x="4921250" y="1220788"/>
            <a:ext cx="2349500" cy="771525"/>
            <a:chOff x="5324179" y="1877247"/>
            <a:chExt cx="2349784" cy="770884"/>
          </a:xfrm>
        </p:grpSpPr>
        <p:sp>
          <p:nvSpPr>
            <p:cNvPr id="61463" name="文本框 18"/>
            <p:cNvSpPr txBox="1">
              <a:spLocks noChangeArrowheads="1"/>
            </p:cNvSpPr>
            <p:nvPr/>
          </p:nvSpPr>
          <p:spPr bwMode="auto">
            <a:xfrm>
              <a:off x="5372352" y="2099491"/>
              <a:ext cx="2253439" cy="5481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lnSpc>
                  <a:spcPct val="125000"/>
                </a:lnSpc>
              </a:pPr>
              <a:r>
                <a:rPr altLang="en-US" lang="zh-CN" sz="1200">
                  <a:solidFill>
                    <a:srgbClr val="000000"/>
                  </a:solidFill>
                  <a:latin charset="-122" panose="02010600030101010101" pitchFamily="2" typeface="宋体"/>
                  <a:sym charset="0" panose="020f0302020204030203" pitchFamily="34" typeface="Lato Light"/>
                </a:rPr>
                <a:t>此处添加详细文本描述，建议与标题相关并符合</a:t>
              </a:r>
            </a:p>
          </p:txBody>
        </p:sp>
        <p:sp>
          <p:nvSpPr>
            <p:cNvPr id="20" name="文本框 19"/>
            <p:cNvSpPr txBox="1"/>
            <p:nvPr/>
          </p:nvSpPr>
          <p:spPr bwMode="auto">
            <a:xfrm>
              <a:off x="5324179" y="1877247"/>
              <a:ext cx="2349784" cy="335001"/>
            </a:xfrm>
            <a:prstGeom prst="rect">
              <a:avLst/>
            </a:prstGeom>
            <a:noFill/>
          </p:spPr>
          <p:txBody>
            <a:bodyPr>
              <a:spAutoFit/>
            </a:bodyPr>
            <a:lstStyle/>
            <a:p>
              <a:pPr algn="ctr" eaLnBrk="1" fontAlgn="auto" hangingPunct="1">
                <a:buFont charset="0" panose="020b0604020202020204" pitchFamily="34" typeface="Arial"/>
                <a:buNone/>
                <a:defRPr/>
              </a:pPr>
              <a:r>
                <a:rPr altLang="en-US" lang="zh-CN" noProof="1" spc="75" sz="1600">
                  <a:solidFill>
                    <a:schemeClr val="tx1">
                      <a:lumMod val="65000"/>
                      <a:lumOff val="35000"/>
                    </a:schemeClr>
                  </a:solidFill>
                  <a:latin typeface="+mj-ea"/>
                  <a:ea typeface="+mj-ea"/>
                </a:rPr>
                <a:t>在此添加标题</a:t>
              </a:r>
            </a:p>
          </p:txBody>
        </p:sp>
      </p:grpSp>
      <p:grpSp>
        <p:nvGrpSpPr>
          <p:cNvPr id="21" name="组合 20"/>
          <p:cNvGrpSpPr/>
          <p:nvPr/>
        </p:nvGrpSpPr>
        <p:grpSpPr>
          <a:xfrm>
            <a:off x="8526463" y="4014788"/>
            <a:ext cx="2349500" cy="771525"/>
            <a:chOff x="2744012" y="4525702"/>
            <a:chExt cx="2349784" cy="770884"/>
          </a:xfrm>
        </p:grpSpPr>
        <p:sp>
          <p:nvSpPr>
            <p:cNvPr id="61461" name="文本框 21"/>
            <p:cNvSpPr txBox="1">
              <a:spLocks noChangeArrowheads="1"/>
            </p:cNvSpPr>
            <p:nvPr/>
          </p:nvSpPr>
          <p:spPr bwMode="auto">
            <a:xfrm>
              <a:off x="2744013" y="4747947"/>
              <a:ext cx="2253439" cy="5481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lnSpc>
                  <a:spcPct val="125000"/>
                </a:lnSpc>
              </a:pPr>
              <a:r>
                <a:rPr altLang="en-US" lang="zh-CN" sz="1200">
                  <a:solidFill>
                    <a:srgbClr val="000000"/>
                  </a:solidFill>
                  <a:latin charset="-122" panose="02010600030101010101" pitchFamily="2" typeface="宋体"/>
                  <a:sym charset="0" panose="020f0302020204030203" pitchFamily="34" typeface="Lato Light"/>
                </a:rPr>
                <a:t>此处添加详细文本描述，建议与标题相关并符合</a:t>
              </a:r>
            </a:p>
          </p:txBody>
        </p:sp>
        <p:sp>
          <p:nvSpPr>
            <p:cNvPr id="23" name="文本框 22"/>
            <p:cNvSpPr txBox="1"/>
            <p:nvPr/>
          </p:nvSpPr>
          <p:spPr bwMode="auto">
            <a:xfrm>
              <a:off x="2744013" y="4525702"/>
              <a:ext cx="2349784" cy="335001"/>
            </a:xfrm>
            <a:prstGeom prst="rect">
              <a:avLst/>
            </a:prstGeom>
            <a:noFill/>
          </p:spPr>
          <p:txBody>
            <a:bodyPr>
              <a:spAutoFit/>
            </a:bodyPr>
            <a:lstStyle/>
            <a:p>
              <a:pPr eaLnBrk="1" fontAlgn="auto" hangingPunct="1">
                <a:buFont charset="0" panose="020b0604020202020204" pitchFamily="34" typeface="Arial"/>
                <a:buNone/>
                <a:defRPr/>
              </a:pPr>
              <a:r>
                <a:rPr altLang="en-US" lang="zh-CN" noProof="1" spc="75" sz="1600">
                  <a:solidFill>
                    <a:schemeClr val="tx1">
                      <a:lumMod val="65000"/>
                      <a:lumOff val="35000"/>
                    </a:schemeClr>
                  </a:solidFill>
                  <a:latin typeface="+mj-ea"/>
                  <a:ea typeface="+mj-ea"/>
                </a:rPr>
                <a:t>在此添加标题</a:t>
              </a:r>
            </a:p>
          </p:txBody>
        </p:sp>
      </p:grpSp>
      <p:grpSp>
        <p:nvGrpSpPr>
          <p:cNvPr id="24" name="组合 23"/>
          <p:cNvGrpSpPr/>
          <p:nvPr/>
        </p:nvGrpSpPr>
        <p:grpSpPr>
          <a:xfrm>
            <a:off x="1320800" y="4014788"/>
            <a:ext cx="2349500" cy="771525"/>
            <a:chOff x="1320253" y="4614246"/>
            <a:chExt cx="2349786" cy="770884"/>
          </a:xfrm>
        </p:grpSpPr>
        <p:sp>
          <p:nvSpPr>
            <p:cNvPr id="61459" name="文本框 24"/>
            <p:cNvSpPr txBox="1">
              <a:spLocks noChangeArrowheads="1"/>
            </p:cNvSpPr>
            <p:nvPr/>
          </p:nvSpPr>
          <p:spPr bwMode="auto">
            <a:xfrm>
              <a:off x="1416600" y="4836490"/>
              <a:ext cx="2253439" cy="5481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lnSpc>
                  <a:spcPct val="125000"/>
                </a:lnSpc>
              </a:pPr>
              <a:r>
                <a:rPr altLang="en-US" lang="zh-CN" sz="1200">
                  <a:solidFill>
                    <a:srgbClr val="000000"/>
                  </a:solidFill>
                  <a:latin charset="-122" panose="02010600030101010101" pitchFamily="2" typeface="宋体"/>
                  <a:sym charset="0" panose="020f0302020204030203" pitchFamily="34" typeface="Lato Light"/>
                </a:rPr>
                <a:t>此处添加详细文本描述，建议与标题相关并符合</a:t>
              </a:r>
            </a:p>
          </p:txBody>
        </p:sp>
        <p:sp>
          <p:nvSpPr>
            <p:cNvPr id="26" name="文本框 25"/>
            <p:cNvSpPr txBox="1"/>
            <p:nvPr/>
          </p:nvSpPr>
          <p:spPr bwMode="auto">
            <a:xfrm>
              <a:off x="1320253" y="4614245"/>
              <a:ext cx="2349786" cy="335001"/>
            </a:xfrm>
            <a:prstGeom prst="rect">
              <a:avLst/>
            </a:prstGeom>
            <a:noFill/>
          </p:spPr>
          <p:txBody>
            <a:bodyPr>
              <a:spAutoFit/>
            </a:bodyPr>
            <a:lstStyle/>
            <a:p>
              <a:pPr algn="r" eaLnBrk="1" fontAlgn="auto" hangingPunct="1">
                <a:buFont charset="0" panose="020b0604020202020204" pitchFamily="34" typeface="Arial"/>
                <a:buNone/>
                <a:defRPr/>
              </a:pPr>
              <a:r>
                <a:rPr altLang="en-US" lang="zh-CN" noProof="1" spc="75" sz="1600">
                  <a:solidFill>
                    <a:schemeClr val="tx1">
                      <a:lumMod val="65000"/>
                      <a:lumOff val="35000"/>
                    </a:schemeClr>
                  </a:solidFill>
                  <a:latin typeface="+mj-ea"/>
                  <a:ea typeface="+mj-ea"/>
                </a:rPr>
                <a:t>在此添加标题</a:t>
              </a:r>
            </a:p>
          </p:txBody>
        </p:sp>
      </p:grpSp>
      <p:sp>
        <p:nvSpPr>
          <p:cNvPr id="27" name="圆角矩形 26"/>
          <p:cNvSpPr/>
          <p:nvPr/>
        </p:nvSpPr>
        <p:spPr>
          <a:xfrm>
            <a:off x="5994663" y="3656181"/>
            <a:ext cx="202675" cy="353287"/>
          </a:xfrm>
          <a:prstGeom prst="roundRect">
            <a:avLst>
              <a:gd fmla="val 50000" name="adj"/>
            </a:avLst>
          </a:prstGeom>
          <a:solidFill>
            <a:schemeClr val="accent3"/>
          </a:solidFill>
          <a:ln w="12700">
            <a:gradFill flip="none" rotWithShape="1">
              <a:gsLst>
                <a:gs pos="0">
                  <a:schemeClr val="bg1">
                    <a:lumMod val="85000"/>
                  </a:schemeClr>
                </a:gs>
                <a:gs pos="100000">
                  <a:schemeClr val="bg1"/>
                </a:gs>
              </a:gsLst>
              <a:lin ang="2700000" scaled="1"/>
            </a:gradFill>
          </a:ln>
          <a:effectLst>
            <a:innerShdw blurRad="63500" dir="13500000" dist="38100">
              <a:schemeClr val="accent3">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1355">
              <a:latin typeface="+mj-ea"/>
              <a:ea typeface="+mj-ea"/>
            </a:endParaRPr>
          </a:p>
        </p:txBody>
      </p:sp>
      <p:sp>
        <p:nvSpPr>
          <p:cNvPr id="28" name="Freeform 40"/>
          <p:cNvSpPr/>
          <p:nvPr/>
        </p:nvSpPr>
        <p:spPr bwMode="auto">
          <a:xfrm>
            <a:off x="5930900" y="2374900"/>
            <a:ext cx="330200" cy="298450"/>
          </a:xfrm>
          <a:custGeom>
            <a:gdLst>
              <a:gd fmla="*/ 161 w 188" name="T0"/>
              <a:gd fmla="*/ 58 h 170" name="T1"/>
              <a:gd fmla="*/ 147 w 188" name="T2"/>
              <a:gd fmla="*/ 51 h 170" name="T3"/>
              <a:gd fmla="*/ 142 w 188" name="T4"/>
              <a:gd fmla="*/ 54 h 170" name="T5"/>
              <a:gd fmla="*/ 149 w 188" name="T6"/>
              <a:gd fmla="*/ 85 h 170" name="T7"/>
              <a:gd fmla="*/ 85 w 188" name="T8"/>
              <a:gd fmla="*/ 149 h 170" name="T9"/>
              <a:gd fmla="*/ 21 w 188" name="T10"/>
              <a:gd fmla="*/ 85 h 170" name="T11"/>
              <a:gd fmla="*/ 85 w 188" name="T12"/>
              <a:gd fmla="*/ 21 h 170" name="T13"/>
              <a:gd fmla="*/ 135 w 188" name="T14"/>
              <a:gd fmla="*/ 45 h 170" name="T15"/>
              <a:gd fmla="*/ 125 w 188" name="T16"/>
              <a:gd fmla="*/ 51 h 170" name="T17"/>
              <a:gd fmla="*/ 85 w 188" name="T18"/>
              <a:gd fmla="*/ 33 h 170" name="T19"/>
              <a:gd fmla="*/ 33 w 188" name="T20"/>
              <a:gd fmla="*/ 85 h 170" name="T21"/>
              <a:gd fmla="*/ 85 w 188" name="T22"/>
              <a:gd fmla="*/ 137 h 170" name="T23"/>
              <a:gd fmla="*/ 138 w 188" name="T24"/>
              <a:gd fmla="*/ 85 h 170" name="T25"/>
              <a:gd fmla="*/ 132 w 188" name="T26"/>
              <a:gd fmla="*/ 61 h 170" name="T27"/>
              <a:gd fmla="*/ 115 w 188" name="T28"/>
              <a:gd fmla="*/ 72 h 170" name="T29"/>
              <a:gd fmla="*/ 118 w 188" name="T30"/>
              <a:gd fmla="*/ 85 h 170" name="T31"/>
              <a:gd fmla="*/ 85 w 188" name="T32"/>
              <a:gd fmla="*/ 118 h 170" name="T33"/>
              <a:gd fmla="*/ 53 w 188" name="T34"/>
              <a:gd fmla="*/ 85 h 170" name="T35"/>
              <a:gd fmla="*/ 85 w 188" name="T36"/>
              <a:gd fmla="*/ 52 h 170" name="T37"/>
              <a:gd fmla="*/ 109 w 188" name="T38"/>
              <a:gd fmla="*/ 62 h 170" name="T39"/>
              <a:gd fmla="*/ 97 w 188" name="T40"/>
              <a:gd fmla="*/ 70 h 170" name="T41"/>
              <a:gd fmla="*/ 85 w 188" name="T42"/>
              <a:gd fmla="*/ 65 h 170" name="T43"/>
              <a:gd fmla="*/ 65 w 188" name="T44"/>
              <a:gd fmla="*/ 85 h 170" name="T45"/>
              <a:gd fmla="*/ 85 w 188" name="T46"/>
              <a:gd fmla="*/ 105 h 170" name="T47"/>
              <a:gd fmla="*/ 105 w 188" name="T48"/>
              <a:gd fmla="*/ 85 h 170" name="T49"/>
              <a:gd fmla="*/ 104 w 188" name="T50"/>
              <a:gd fmla="*/ 79 h 170" name="T51"/>
              <a:gd fmla="*/ 88 w 188" name="T52"/>
              <a:gd fmla="*/ 89 h 170" name="T53"/>
              <a:gd fmla="*/ 86 w 188" name="T54"/>
              <a:gd fmla="*/ 86 h 170" name="T55"/>
              <a:gd fmla="*/ 148 w 188" name="T56"/>
              <a:gd fmla="*/ 45 h 170" name="T57"/>
              <a:gd fmla="*/ 163 w 188" name="T58"/>
              <a:gd fmla="*/ 52 h 170" name="T59"/>
              <a:gd fmla="*/ 188 w 188" name="T60"/>
              <a:gd fmla="*/ 36 h 170" name="T61"/>
              <a:gd fmla="*/ 173 w 188" name="T62"/>
              <a:gd fmla="*/ 29 h 170" name="T63"/>
              <a:gd fmla="*/ 177 w 188" name="T64"/>
              <a:gd fmla="*/ 26 h 170" name="T65"/>
              <a:gd fmla="*/ 173 w 188" name="T66"/>
              <a:gd fmla="*/ 20 h 170" name="T67"/>
              <a:gd fmla="*/ 169 w 188" name="T68"/>
              <a:gd fmla="*/ 23 h 170" name="T69"/>
              <a:gd fmla="*/ 169 w 188" name="T70"/>
              <a:gd fmla="*/ 6 h 170" name="T71"/>
              <a:gd fmla="*/ 144 w 188" name="T72"/>
              <a:gd fmla="*/ 22 h 170" name="T73"/>
              <a:gd fmla="*/ 144 w 188" name="T74"/>
              <a:gd fmla="*/ 39 h 170" name="T75"/>
              <a:gd fmla="*/ 139 w 188" name="T76"/>
              <a:gd fmla="*/ 42 h 170" name="T77"/>
              <a:gd fmla="*/ 139 w 188" name="T78"/>
              <a:gd fmla="*/ 24 h 170" name="T79"/>
              <a:gd fmla="*/ 141 w 188" name="T80"/>
              <a:gd fmla="*/ 22 h 170" name="T81"/>
              <a:gd fmla="*/ 85 w 188" name="T82"/>
              <a:gd fmla="*/ 0 h 170" name="T83"/>
              <a:gd fmla="*/ 0 w 188" name="T84"/>
              <a:gd fmla="*/ 85 h 170" name="T85"/>
              <a:gd fmla="*/ 85 w 188" name="T86"/>
              <a:gd fmla="*/ 170 h 170" name="T87"/>
              <a:gd fmla="*/ 170 w 188" name="T88"/>
              <a:gd fmla="*/ 85 h 170" name="T89"/>
              <a:gd fmla="*/ 165 w 188" name="T90"/>
              <a:gd fmla="*/ 55 h 170" name="T91"/>
              <a:gd fmla="*/ 161 w 188" name="T92"/>
              <a:gd fmla="*/ 58 h 170"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70" w="188">
                <a:moveTo>
                  <a:pt x="161" y="58"/>
                </a:moveTo>
                <a:cubicBezTo>
                  <a:pt x="147" y="51"/>
                  <a:pt x="147" y="51"/>
                  <a:pt x="147" y="51"/>
                </a:cubicBezTo>
                <a:cubicBezTo>
                  <a:pt x="142" y="54"/>
                  <a:pt x="142" y="54"/>
                  <a:pt x="142" y="54"/>
                </a:cubicBezTo>
                <a:cubicBezTo>
                  <a:pt x="147" y="64"/>
                  <a:pt x="149" y="74"/>
                  <a:pt x="149" y="85"/>
                </a:cubicBezTo>
                <a:cubicBezTo>
                  <a:pt x="149" y="120"/>
                  <a:pt x="121" y="149"/>
                  <a:pt x="85" y="149"/>
                </a:cubicBezTo>
                <a:cubicBezTo>
                  <a:pt x="50" y="149"/>
                  <a:pt x="21" y="120"/>
                  <a:pt x="21" y="85"/>
                </a:cubicBezTo>
                <a:cubicBezTo>
                  <a:pt x="21" y="50"/>
                  <a:pt x="50" y="21"/>
                  <a:pt x="85" y="21"/>
                </a:cubicBezTo>
                <a:cubicBezTo>
                  <a:pt x="105" y="21"/>
                  <a:pt x="123" y="30"/>
                  <a:pt x="135" y="45"/>
                </a:cubicBezTo>
                <a:cubicBezTo>
                  <a:pt x="125" y="51"/>
                  <a:pt x="125" y="51"/>
                  <a:pt x="125" y="51"/>
                </a:cubicBezTo>
                <a:cubicBezTo>
                  <a:pt x="116" y="40"/>
                  <a:pt x="101" y="33"/>
                  <a:pt x="85" y="33"/>
                </a:cubicBezTo>
                <a:cubicBezTo>
                  <a:pt x="56" y="33"/>
                  <a:pt x="33" y="56"/>
                  <a:pt x="33" y="85"/>
                </a:cubicBezTo>
                <a:cubicBezTo>
                  <a:pt x="33" y="114"/>
                  <a:pt x="56" y="137"/>
                  <a:pt x="85" y="137"/>
                </a:cubicBezTo>
                <a:cubicBezTo>
                  <a:pt x="114" y="137"/>
                  <a:pt x="138" y="114"/>
                  <a:pt x="138" y="85"/>
                </a:cubicBezTo>
                <a:cubicBezTo>
                  <a:pt x="138" y="76"/>
                  <a:pt x="135" y="68"/>
                  <a:pt x="132" y="61"/>
                </a:cubicBezTo>
                <a:cubicBezTo>
                  <a:pt x="115" y="72"/>
                  <a:pt x="115" y="72"/>
                  <a:pt x="115" y="72"/>
                </a:cubicBezTo>
                <a:cubicBezTo>
                  <a:pt x="117" y="76"/>
                  <a:pt x="118" y="80"/>
                  <a:pt x="118" y="85"/>
                </a:cubicBezTo>
                <a:cubicBezTo>
                  <a:pt x="118" y="103"/>
                  <a:pt x="103" y="118"/>
                  <a:pt x="85" y="118"/>
                </a:cubicBezTo>
                <a:cubicBezTo>
                  <a:pt x="67" y="118"/>
                  <a:pt x="53" y="103"/>
                  <a:pt x="53" y="85"/>
                </a:cubicBezTo>
                <a:cubicBezTo>
                  <a:pt x="53" y="67"/>
                  <a:pt x="67" y="52"/>
                  <a:pt x="85" y="52"/>
                </a:cubicBezTo>
                <a:cubicBezTo>
                  <a:pt x="94" y="52"/>
                  <a:pt x="103" y="56"/>
                  <a:pt x="109" y="62"/>
                </a:cubicBezTo>
                <a:cubicBezTo>
                  <a:pt x="97" y="70"/>
                  <a:pt x="97" y="70"/>
                  <a:pt x="97" y="70"/>
                </a:cubicBezTo>
                <a:cubicBezTo>
                  <a:pt x="94" y="67"/>
                  <a:pt x="90" y="65"/>
                  <a:pt x="85" y="65"/>
                </a:cubicBezTo>
                <a:cubicBezTo>
                  <a:pt x="74" y="65"/>
                  <a:pt x="65" y="74"/>
                  <a:pt x="65" y="85"/>
                </a:cubicBezTo>
                <a:cubicBezTo>
                  <a:pt x="65" y="96"/>
                  <a:pt x="74" y="105"/>
                  <a:pt x="85" y="105"/>
                </a:cubicBezTo>
                <a:cubicBezTo>
                  <a:pt x="96" y="105"/>
                  <a:pt x="105" y="96"/>
                  <a:pt x="105" y="85"/>
                </a:cubicBezTo>
                <a:cubicBezTo>
                  <a:pt x="105" y="83"/>
                  <a:pt x="105" y="81"/>
                  <a:pt x="104" y="79"/>
                </a:cubicBezTo>
                <a:cubicBezTo>
                  <a:pt x="88" y="89"/>
                  <a:pt x="88" y="89"/>
                  <a:pt x="88" y="89"/>
                </a:cubicBezTo>
                <a:cubicBezTo>
                  <a:pt x="86" y="86"/>
                  <a:pt x="86" y="86"/>
                  <a:pt x="86" y="86"/>
                </a:cubicBezTo>
                <a:cubicBezTo>
                  <a:pt x="148" y="45"/>
                  <a:pt x="148" y="45"/>
                  <a:pt x="148" y="45"/>
                </a:cubicBezTo>
                <a:cubicBezTo>
                  <a:pt x="163" y="52"/>
                  <a:pt x="163" y="52"/>
                  <a:pt x="163" y="52"/>
                </a:cubicBezTo>
                <a:cubicBezTo>
                  <a:pt x="188" y="36"/>
                  <a:pt x="188" y="36"/>
                  <a:pt x="188" y="36"/>
                </a:cubicBezTo>
                <a:cubicBezTo>
                  <a:pt x="173" y="29"/>
                  <a:pt x="173" y="29"/>
                  <a:pt x="173" y="29"/>
                </a:cubicBezTo>
                <a:cubicBezTo>
                  <a:pt x="177" y="26"/>
                  <a:pt x="177" y="26"/>
                  <a:pt x="177" y="26"/>
                </a:cubicBezTo>
                <a:cubicBezTo>
                  <a:pt x="173" y="20"/>
                  <a:pt x="173" y="20"/>
                  <a:pt x="173" y="20"/>
                </a:cubicBezTo>
                <a:cubicBezTo>
                  <a:pt x="169" y="23"/>
                  <a:pt x="169" y="23"/>
                  <a:pt x="169" y="23"/>
                </a:cubicBezTo>
                <a:cubicBezTo>
                  <a:pt x="169" y="6"/>
                  <a:pt x="169" y="6"/>
                  <a:pt x="169" y="6"/>
                </a:cubicBezTo>
                <a:cubicBezTo>
                  <a:pt x="144" y="22"/>
                  <a:pt x="144" y="22"/>
                  <a:pt x="144" y="22"/>
                </a:cubicBezTo>
                <a:cubicBezTo>
                  <a:pt x="144" y="39"/>
                  <a:pt x="144" y="39"/>
                  <a:pt x="144" y="39"/>
                </a:cubicBezTo>
                <a:cubicBezTo>
                  <a:pt x="139" y="42"/>
                  <a:pt x="139" y="42"/>
                  <a:pt x="139" y="42"/>
                </a:cubicBezTo>
                <a:cubicBezTo>
                  <a:pt x="139" y="24"/>
                  <a:pt x="139" y="24"/>
                  <a:pt x="139" y="24"/>
                </a:cubicBezTo>
                <a:cubicBezTo>
                  <a:pt x="141" y="22"/>
                  <a:pt x="141" y="22"/>
                  <a:pt x="141" y="22"/>
                </a:cubicBezTo>
                <a:cubicBezTo>
                  <a:pt x="126" y="8"/>
                  <a:pt x="107" y="0"/>
                  <a:pt x="85" y="0"/>
                </a:cubicBezTo>
                <a:cubicBezTo>
                  <a:pt x="38" y="0"/>
                  <a:pt x="0" y="38"/>
                  <a:pt x="0" y="85"/>
                </a:cubicBezTo>
                <a:cubicBezTo>
                  <a:pt x="0" y="132"/>
                  <a:pt x="38" y="170"/>
                  <a:pt x="85" y="170"/>
                </a:cubicBezTo>
                <a:cubicBezTo>
                  <a:pt x="132" y="170"/>
                  <a:pt x="170" y="132"/>
                  <a:pt x="170" y="85"/>
                </a:cubicBezTo>
                <a:cubicBezTo>
                  <a:pt x="170" y="75"/>
                  <a:pt x="168" y="65"/>
                  <a:pt x="165" y="55"/>
                </a:cubicBezTo>
                <a:lnTo>
                  <a:pt x="161" y="58"/>
                </a:lnTo>
                <a:close/>
              </a:path>
            </a:pathLst>
          </a:custGeom>
          <a:solidFill>
            <a:schemeClr val="tx1">
              <a:lumMod val="50000"/>
              <a:lumOff val="50000"/>
            </a:schemeClr>
          </a:solidFill>
          <a:ln>
            <a:noFill/>
          </a:ln>
        </p:spPr>
        <p:txBody>
          <a:bodyPr/>
          <a:lstStyle/>
          <a:p>
            <a:pPr eaLnBrk="1" fontAlgn="auto" hangingPunct="1">
              <a:buFont charset="0" panose="020b0604020202020204" pitchFamily="34" typeface="Arial"/>
              <a:buNone/>
              <a:defRPr/>
            </a:pPr>
            <a:endParaRPr altLang="en-US" lang="zh-CN" noProof="1" sz="1355">
              <a:solidFill>
                <a:srgbClr val="000000"/>
              </a:solidFill>
              <a:latin typeface="+mj-ea"/>
              <a:ea typeface="+mj-ea"/>
            </a:endParaRPr>
          </a:p>
        </p:txBody>
      </p:sp>
      <p:grpSp>
        <p:nvGrpSpPr>
          <p:cNvPr id="29" name="组合 28"/>
          <p:cNvGrpSpPr/>
          <p:nvPr/>
        </p:nvGrpSpPr>
        <p:grpSpPr>
          <a:xfrm>
            <a:off x="4052657" y="4261692"/>
            <a:ext cx="294015" cy="291789"/>
            <a:chOff x="7078908" y="5461438"/>
            <a:chExt cx="430461" cy="427208"/>
          </a:xfrm>
          <a:solidFill>
            <a:schemeClr val="tx1">
              <a:lumMod val="50000"/>
              <a:lumOff val="50000"/>
            </a:schemeClr>
          </a:solidFill>
        </p:grpSpPr>
        <p:sp>
          <p:nvSpPr>
            <p:cNvPr id="30" name="Freeform 236"/>
            <p:cNvSpPr/>
            <p:nvPr/>
          </p:nvSpPr>
          <p:spPr bwMode="auto">
            <a:xfrm>
              <a:off x="7078908" y="5461438"/>
              <a:ext cx="418534" cy="417450"/>
            </a:xfrm>
            <a:custGeom>
              <a:gdLst>
                <a:gd fmla="*/ 84 w 163" name="T0"/>
                <a:gd fmla="*/ 129 h 163" name="T1"/>
                <a:gd fmla="*/ 46 w 163" name="T2"/>
                <a:gd fmla="*/ 50 h 163" name="T3"/>
                <a:gd fmla="*/ 81 w 163" name="T4"/>
                <a:gd fmla="*/ 34 h 163" name="T5"/>
                <a:gd fmla="*/ 127 w 163" name="T6"/>
                <a:gd fmla="*/ 89 h 163" name="T7"/>
                <a:gd fmla="*/ 147 w 163" name="T8"/>
                <a:gd fmla="*/ 94 h 163" name="T9"/>
                <a:gd fmla="*/ 162 w 163" name="T10"/>
                <a:gd fmla="*/ 86 h 163" name="T11"/>
                <a:gd fmla="*/ 162 w 163" name="T12"/>
                <a:gd fmla="*/ 70 h 163" name="T13"/>
                <a:gd fmla="*/ 144 w 163" name="T14"/>
                <a:gd fmla="*/ 59 h 163" name="T15"/>
                <a:gd fmla="*/ 154 w 163" name="T16"/>
                <a:gd fmla="*/ 45 h 163" name="T17"/>
                <a:gd fmla="*/ 145 w 163" name="T18"/>
                <a:gd fmla="*/ 32 h 163" name="T19"/>
                <a:gd fmla="*/ 125 w 163" name="T20"/>
                <a:gd fmla="*/ 30 h 163" name="T21"/>
                <a:gd fmla="*/ 126 w 163" name="T22"/>
                <a:gd fmla="*/ 13 h 163" name="T23"/>
                <a:gd fmla="*/ 112 w 163" name="T24"/>
                <a:gd fmla="*/ 6 h 163" name="T25"/>
                <a:gd fmla="*/ 93 w 163" name="T26"/>
                <a:gd fmla="*/ 15 h 163" name="T27"/>
                <a:gd fmla="*/ 86 w 163" name="T28"/>
                <a:gd fmla="*/ 0 h 163" name="T29"/>
                <a:gd fmla="*/ 70 w 163" name="T30"/>
                <a:gd fmla="*/ 1 h 163" name="T31"/>
                <a:gd fmla="*/ 58 w 163" name="T32"/>
                <a:gd fmla="*/ 18 h 163" name="T33"/>
                <a:gd fmla="*/ 44 w 163" name="T34"/>
                <a:gd fmla="*/ 9 h 163" name="T35"/>
                <a:gd fmla="*/ 31 w 163" name="T36"/>
                <a:gd fmla="*/ 17 h 163" name="T37"/>
                <a:gd fmla="*/ 31 w 163" name="T38"/>
                <a:gd fmla="*/ 36 h 163" name="T39"/>
                <a:gd fmla="*/ 15 w 163" name="T40"/>
                <a:gd fmla="*/ 33 h 163" name="T41"/>
                <a:gd fmla="*/ 8 w 163" name="T42"/>
                <a:gd fmla="*/ 47 h 163" name="T43"/>
                <a:gd fmla="*/ 18 w 163" name="T44"/>
                <a:gd fmla="*/ 59 h 163" name="T45"/>
                <a:gd fmla="*/ 0 w 163" name="T46"/>
                <a:gd fmla="*/ 73 h 163" name="T47"/>
                <a:gd fmla="*/ 0 w 163" name="T48"/>
                <a:gd fmla="*/ 88 h 163" name="T49"/>
                <a:gd fmla="*/ 15 w 163" name="T50"/>
                <a:gd fmla="*/ 94 h 163" name="T51"/>
                <a:gd fmla="*/ 6 w 163" name="T52"/>
                <a:gd fmla="*/ 114 h 163" name="T53"/>
                <a:gd fmla="*/ 15 w 163" name="T54"/>
                <a:gd fmla="*/ 128 h 163" name="T55"/>
                <a:gd fmla="*/ 30 w 163" name="T56"/>
                <a:gd fmla="*/ 125 h 163" name="T57"/>
                <a:gd fmla="*/ 33 w 163" name="T58"/>
                <a:gd fmla="*/ 148 h 163" name="T59"/>
                <a:gd fmla="*/ 47 w 163" name="T60"/>
                <a:gd fmla="*/ 155 h 163" name="T61"/>
                <a:gd fmla="*/ 59 w 163" name="T62"/>
                <a:gd fmla="*/ 145 h 163" name="T63"/>
                <a:gd fmla="*/ 72 w 163" name="T64"/>
                <a:gd fmla="*/ 163 h 163" name="T65"/>
                <a:gd fmla="*/ 88 w 163" name="T66"/>
                <a:gd fmla="*/ 162 h 163" name="T67"/>
                <a:gd fmla="*/ 94 w 163" name="T68"/>
                <a:gd fmla="*/ 148 h 163" name="T69"/>
                <a:gd fmla="*/ 89 w 163" name="T70"/>
                <a:gd fmla="*/ 128 h 163"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63" w="163">
                  <a:moveTo>
                    <a:pt x="89" y="128"/>
                  </a:moveTo>
                  <a:cubicBezTo>
                    <a:pt x="88" y="128"/>
                    <a:pt x="86" y="129"/>
                    <a:pt x="84" y="129"/>
                  </a:cubicBezTo>
                  <a:cubicBezTo>
                    <a:pt x="58" y="130"/>
                    <a:pt x="36" y="110"/>
                    <a:pt x="35" y="84"/>
                  </a:cubicBezTo>
                  <a:cubicBezTo>
                    <a:pt x="34" y="71"/>
                    <a:pt x="38" y="59"/>
                    <a:pt x="46" y="50"/>
                  </a:cubicBezTo>
                  <a:cubicBezTo>
                    <a:pt x="55" y="40"/>
                    <a:pt x="66" y="35"/>
                    <a:pt x="79" y="34"/>
                  </a:cubicBezTo>
                  <a:cubicBezTo>
                    <a:pt x="79" y="34"/>
                    <a:pt x="80" y="34"/>
                    <a:pt x="81" y="34"/>
                  </a:cubicBezTo>
                  <a:cubicBezTo>
                    <a:pt x="106" y="34"/>
                    <a:pt x="127" y="54"/>
                    <a:pt x="128" y="79"/>
                  </a:cubicBezTo>
                  <a:cubicBezTo>
                    <a:pt x="128" y="82"/>
                    <a:pt x="128" y="85"/>
                    <a:pt x="127" y="89"/>
                  </a:cubicBezTo>
                  <a:cubicBezTo>
                    <a:pt x="144" y="105"/>
                    <a:pt x="144" y="105"/>
                    <a:pt x="144" y="105"/>
                  </a:cubicBezTo>
                  <a:cubicBezTo>
                    <a:pt x="145" y="101"/>
                    <a:pt x="146" y="97"/>
                    <a:pt x="147" y="94"/>
                  </a:cubicBezTo>
                  <a:cubicBezTo>
                    <a:pt x="163" y="90"/>
                    <a:pt x="163" y="90"/>
                    <a:pt x="163" y="90"/>
                  </a:cubicBezTo>
                  <a:cubicBezTo>
                    <a:pt x="162" y="86"/>
                    <a:pt x="162" y="86"/>
                    <a:pt x="162" y="86"/>
                  </a:cubicBezTo>
                  <a:cubicBezTo>
                    <a:pt x="162" y="75"/>
                    <a:pt x="162" y="75"/>
                    <a:pt x="162" y="75"/>
                  </a:cubicBezTo>
                  <a:cubicBezTo>
                    <a:pt x="162" y="70"/>
                    <a:pt x="162" y="70"/>
                    <a:pt x="162" y="70"/>
                  </a:cubicBezTo>
                  <a:cubicBezTo>
                    <a:pt x="147" y="69"/>
                    <a:pt x="147" y="69"/>
                    <a:pt x="147" y="69"/>
                  </a:cubicBezTo>
                  <a:cubicBezTo>
                    <a:pt x="146" y="66"/>
                    <a:pt x="145" y="62"/>
                    <a:pt x="144" y="59"/>
                  </a:cubicBezTo>
                  <a:cubicBezTo>
                    <a:pt x="156" y="48"/>
                    <a:pt x="156" y="48"/>
                    <a:pt x="156" y="48"/>
                  </a:cubicBezTo>
                  <a:cubicBezTo>
                    <a:pt x="154" y="45"/>
                    <a:pt x="154" y="45"/>
                    <a:pt x="154" y="45"/>
                  </a:cubicBezTo>
                  <a:cubicBezTo>
                    <a:pt x="148" y="35"/>
                    <a:pt x="148" y="35"/>
                    <a:pt x="148" y="35"/>
                  </a:cubicBezTo>
                  <a:cubicBezTo>
                    <a:pt x="145" y="32"/>
                    <a:pt x="145" y="32"/>
                    <a:pt x="145" y="32"/>
                  </a:cubicBezTo>
                  <a:cubicBezTo>
                    <a:pt x="132" y="38"/>
                    <a:pt x="132" y="38"/>
                    <a:pt x="132" y="38"/>
                  </a:cubicBezTo>
                  <a:cubicBezTo>
                    <a:pt x="130" y="35"/>
                    <a:pt x="127" y="32"/>
                    <a:pt x="125" y="30"/>
                  </a:cubicBezTo>
                  <a:cubicBezTo>
                    <a:pt x="130" y="15"/>
                    <a:pt x="130" y="15"/>
                    <a:pt x="130" y="15"/>
                  </a:cubicBezTo>
                  <a:cubicBezTo>
                    <a:pt x="126" y="13"/>
                    <a:pt x="126" y="13"/>
                    <a:pt x="126" y="13"/>
                  </a:cubicBezTo>
                  <a:cubicBezTo>
                    <a:pt x="116" y="8"/>
                    <a:pt x="116" y="8"/>
                    <a:pt x="116" y="8"/>
                  </a:cubicBezTo>
                  <a:cubicBezTo>
                    <a:pt x="112" y="6"/>
                    <a:pt x="112" y="6"/>
                    <a:pt x="112" y="6"/>
                  </a:cubicBezTo>
                  <a:cubicBezTo>
                    <a:pt x="104" y="18"/>
                    <a:pt x="104" y="18"/>
                    <a:pt x="104" y="18"/>
                  </a:cubicBezTo>
                  <a:cubicBezTo>
                    <a:pt x="100" y="17"/>
                    <a:pt x="97" y="16"/>
                    <a:pt x="93" y="15"/>
                  </a:cubicBezTo>
                  <a:cubicBezTo>
                    <a:pt x="90" y="0"/>
                    <a:pt x="90" y="0"/>
                    <a:pt x="90" y="0"/>
                  </a:cubicBezTo>
                  <a:cubicBezTo>
                    <a:pt x="86" y="0"/>
                    <a:pt x="86" y="0"/>
                    <a:pt x="86" y="0"/>
                  </a:cubicBezTo>
                  <a:cubicBezTo>
                    <a:pt x="75" y="1"/>
                    <a:pt x="75" y="1"/>
                    <a:pt x="75" y="1"/>
                  </a:cubicBezTo>
                  <a:cubicBezTo>
                    <a:pt x="70" y="1"/>
                    <a:pt x="70" y="1"/>
                    <a:pt x="70" y="1"/>
                  </a:cubicBezTo>
                  <a:cubicBezTo>
                    <a:pt x="69" y="15"/>
                    <a:pt x="69" y="15"/>
                    <a:pt x="69" y="15"/>
                  </a:cubicBezTo>
                  <a:cubicBezTo>
                    <a:pt x="65" y="16"/>
                    <a:pt x="62" y="17"/>
                    <a:pt x="58" y="18"/>
                  </a:cubicBezTo>
                  <a:cubicBezTo>
                    <a:pt x="48" y="6"/>
                    <a:pt x="48" y="6"/>
                    <a:pt x="48" y="6"/>
                  </a:cubicBezTo>
                  <a:cubicBezTo>
                    <a:pt x="44" y="9"/>
                    <a:pt x="44" y="9"/>
                    <a:pt x="44" y="9"/>
                  </a:cubicBezTo>
                  <a:cubicBezTo>
                    <a:pt x="35" y="15"/>
                    <a:pt x="35" y="15"/>
                    <a:pt x="35" y="15"/>
                  </a:cubicBezTo>
                  <a:cubicBezTo>
                    <a:pt x="31" y="17"/>
                    <a:pt x="31" y="17"/>
                    <a:pt x="31" y="17"/>
                  </a:cubicBezTo>
                  <a:cubicBezTo>
                    <a:pt x="37" y="30"/>
                    <a:pt x="37" y="30"/>
                    <a:pt x="37" y="30"/>
                  </a:cubicBezTo>
                  <a:cubicBezTo>
                    <a:pt x="35" y="32"/>
                    <a:pt x="33" y="34"/>
                    <a:pt x="31" y="36"/>
                  </a:cubicBezTo>
                  <a:cubicBezTo>
                    <a:pt x="31" y="37"/>
                    <a:pt x="30" y="37"/>
                    <a:pt x="30" y="38"/>
                  </a:cubicBezTo>
                  <a:cubicBezTo>
                    <a:pt x="15" y="33"/>
                    <a:pt x="15" y="33"/>
                    <a:pt x="15" y="33"/>
                  </a:cubicBezTo>
                  <a:cubicBezTo>
                    <a:pt x="13" y="37"/>
                    <a:pt x="13" y="37"/>
                    <a:pt x="13" y="37"/>
                  </a:cubicBezTo>
                  <a:cubicBezTo>
                    <a:pt x="8" y="47"/>
                    <a:pt x="8" y="47"/>
                    <a:pt x="8" y="47"/>
                  </a:cubicBezTo>
                  <a:cubicBezTo>
                    <a:pt x="6" y="51"/>
                    <a:pt x="6" y="51"/>
                    <a:pt x="6" y="51"/>
                  </a:cubicBezTo>
                  <a:cubicBezTo>
                    <a:pt x="18" y="59"/>
                    <a:pt x="18" y="59"/>
                    <a:pt x="18" y="59"/>
                  </a:cubicBezTo>
                  <a:cubicBezTo>
                    <a:pt x="17" y="63"/>
                    <a:pt x="16" y="66"/>
                    <a:pt x="15" y="69"/>
                  </a:cubicBezTo>
                  <a:cubicBezTo>
                    <a:pt x="0" y="73"/>
                    <a:pt x="0" y="73"/>
                    <a:pt x="0" y="73"/>
                  </a:cubicBezTo>
                  <a:cubicBezTo>
                    <a:pt x="0" y="77"/>
                    <a:pt x="0" y="77"/>
                    <a:pt x="0" y="77"/>
                  </a:cubicBezTo>
                  <a:cubicBezTo>
                    <a:pt x="0" y="88"/>
                    <a:pt x="0" y="88"/>
                    <a:pt x="0" y="88"/>
                  </a:cubicBezTo>
                  <a:cubicBezTo>
                    <a:pt x="1" y="92"/>
                    <a:pt x="1" y="92"/>
                    <a:pt x="1" y="92"/>
                  </a:cubicBezTo>
                  <a:cubicBezTo>
                    <a:pt x="15" y="94"/>
                    <a:pt x="15" y="94"/>
                    <a:pt x="15" y="94"/>
                  </a:cubicBezTo>
                  <a:cubicBezTo>
                    <a:pt x="16" y="97"/>
                    <a:pt x="17" y="101"/>
                    <a:pt x="18" y="104"/>
                  </a:cubicBezTo>
                  <a:cubicBezTo>
                    <a:pt x="6" y="114"/>
                    <a:pt x="6" y="114"/>
                    <a:pt x="6" y="114"/>
                  </a:cubicBezTo>
                  <a:cubicBezTo>
                    <a:pt x="9" y="118"/>
                    <a:pt x="9" y="118"/>
                    <a:pt x="9" y="118"/>
                  </a:cubicBezTo>
                  <a:cubicBezTo>
                    <a:pt x="15" y="128"/>
                    <a:pt x="15" y="128"/>
                    <a:pt x="15" y="128"/>
                  </a:cubicBezTo>
                  <a:cubicBezTo>
                    <a:pt x="17" y="131"/>
                    <a:pt x="17" y="131"/>
                    <a:pt x="17" y="131"/>
                  </a:cubicBezTo>
                  <a:cubicBezTo>
                    <a:pt x="30" y="125"/>
                    <a:pt x="30" y="125"/>
                    <a:pt x="30" y="125"/>
                  </a:cubicBezTo>
                  <a:cubicBezTo>
                    <a:pt x="33" y="128"/>
                    <a:pt x="35" y="130"/>
                    <a:pt x="38" y="133"/>
                  </a:cubicBezTo>
                  <a:cubicBezTo>
                    <a:pt x="33" y="148"/>
                    <a:pt x="33" y="148"/>
                    <a:pt x="33" y="148"/>
                  </a:cubicBezTo>
                  <a:cubicBezTo>
                    <a:pt x="37" y="150"/>
                    <a:pt x="37" y="150"/>
                    <a:pt x="37" y="150"/>
                  </a:cubicBezTo>
                  <a:cubicBezTo>
                    <a:pt x="47" y="155"/>
                    <a:pt x="47" y="155"/>
                    <a:pt x="47" y="155"/>
                  </a:cubicBezTo>
                  <a:cubicBezTo>
                    <a:pt x="51" y="157"/>
                    <a:pt x="51" y="157"/>
                    <a:pt x="51" y="157"/>
                  </a:cubicBezTo>
                  <a:cubicBezTo>
                    <a:pt x="59" y="145"/>
                    <a:pt x="59" y="145"/>
                    <a:pt x="59" y="145"/>
                  </a:cubicBezTo>
                  <a:cubicBezTo>
                    <a:pt x="62" y="146"/>
                    <a:pt x="66" y="147"/>
                    <a:pt x="69" y="148"/>
                  </a:cubicBezTo>
                  <a:cubicBezTo>
                    <a:pt x="72" y="163"/>
                    <a:pt x="72" y="163"/>
                    <a:pt x="72" y="163"/>
                  </a:cubicBezTo>
                  <a:cubicBezTo>
                    <a:pt x="77" y="163"/>
                    <a:pt x="77" y="163"/>
                    <a:pt x="77" y="163"/>
                  </a:cubicBezTo>
                  <a:cubicBezTo>
                    <a:pt x="88" y="162"/>
                    <a:pt x="88" y="162"/>
                    <a:pt x="88" y="162"/>
                  </a:cubicBezTo>
                  <a:cubicBezTo>
                    <a:pt x="92" y="162"/>
                    <a:pt x="92" y="162"/>
                    <a:pt x="92" y="162"/>
                  </a:cubicBezTo>
                  <a:cubicBezTo>
                    <a:pt x="94" y="148"/>
                    <a:pt x="94" y="148"/>
                    <a:pt x="94" y="148"/>
                  </a:cubicBezTo>
                  <a:cubicBezTo>
                    <a:pt x="98" y="147"/>
                    <a:pt x="102" y="146"/>
                    <a:pt x="105" y="144"/>
                  </a:cubicBezTo>
                  <a:lnTo>
                    <a:pt x="89" y="128"/>
                  </a:ln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buFont charset="0" panose="020b0604020202020204" pitchFamily="34" typeface="Arial"/>
                <a:buNone/>
                <a:defRPr/>
              </a:pPr>
              <a:endParaRPr altLang="en-US" lang="zh-CN" noProof="1" sz="1355">
                <a:solidFill>
                  <a:srgbClr val="000000"/>
                </a:solidFill>
                <a:latin typeface="+mj-ea"/>
                <a:ea typeface="+mj-ea"/>
              </a:endParaRPr>
            </a:p>
          </p:txBody>
        </p:sp>
        <p:sp>
          <p:nvSpPr>
            <p:cNvPr id="31" name="Freeform 237"/>
            <p:cNvSpPr/>
            <p:nvPr/>
          </p:nvSpPr>
          <p:spPr bwMode="auto">
            <a:xfrm>
              <a:off x="7197095" y="5576372"/>
              <a:ext cx="312274" cy="312274"/>
            </a:xfrm>
            <a:custGeom>
              <a:gdLst>
                <a:gd fmla="*/ 122 w 122" name="T0"/>
                <a:gd fmla="*/ 101 h 122" name="T1"/>
                <a:gd fmla="*/ 119 w 122" name="T2"/>
                <a:gd fmla="*/ 94 h 122" name="T3"/>
                <a:gd fmla="*/ 67 w 122" name="T4"/>
                <a:gd fmla="*/ 43 h 122" name="T5"/>
                <a:gd fmla="*/ 58 w 122" name="T6"/>
                <a:gd fmla="*/ 12 h 122" name="T7"/>
                <a:gd fmla="*/ 23 w 122" name="T8"/>
                <a:gd fmla="*/ 5 h 122" name="T9"/>
                <a:gd fmla="*/ 41 w 122" name="T10"/>
                <a:gd fmla="*/ 23 h 122" name="T11"/>
                <a:gd fmla="*/ 41 w 122" name="T12"/>
                <a:gd fmla="*/ 29 h 122" name="T13"/>
                <a:gd fmla="*/ 29 w 122" name="T14"/>
                <a:gd fmla="*/ 41 h 122" name="T15"/>
                <a:gd fmla="*/ 23 w 122" name="T16"/>
                <a:gd fmla="*/ 41 h 122" name="T17"/>
                <a:gd fmla="*/ 5 w 122" name="T18"/>
                <a:gd fmla="*/ 23 h 122" name="T19"/>
                <a:gd fmla="*/ 12 w 122" name="T20"/>
                <a:gd fmla="*/ 58 h 122" name="T21"/>
                <a:gd fmla="*/ 43 w 122" name="T22"/>
                <a:gd fmla="*/ 67 h 122" name="T23"/>
                <a:gd fmla="*/ 94 w 122" name="T24"/>
                <a:gd fmla="*/ 119 h 122" name="T25"/>
                <a:gd fmla="*/ 101 w 122" name="T26"/>
                <a:gd fmla="*/ 122 h 122" name="T27"/>
                <a:gd fmla="*/ 122 w 122" name="T28"/>
                <a:gd fmla="*/ 101 h 12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22" w="122">
                  <a:moveTo>
                    <a:pt x="122" y="101"/>
                  </a:moveTo>
                  <a:cubicBezTo>
                    <a:pt x="122" y="99"/>
                    <a:pt x="121" y="95"/>
                    <a:pt x="119" y="94"/>
                  </a:cubicBezTo>
                  <a:cubicBezTo>
                    <a:pt x="102" y="77"/>
                    <a:pt x="84" y="60"/>
                    <a:pt x="67" y="43"/>
                  </a:cubicBezTo>
                  <a:cubicBezTo>
                    <a:pt x="69" y="32"/>
                    <a:pt x="66" y="21"/>
                    <a:pt x="58" y="12"/>
                  </a:cubicBezTo>
                  <a:cubicBezTo>
                    <a:pt x="49" y="3"/>
                    <a:pt x="35" y="0"/>
                    <a:pt x="23" y="5"/>
                  </a:cubicBezTo>
                  <a:cubicBezTo>
                    <a:pt x="41" y="23"/>
                    <a:pt x="41" y="23"/>
                    <a:pt x="41" y="23"/>
                  </a:cubicBezTo>
                  <a:cubicBezTo>
                    <a:pt x="42" y="25"/>
                    <a:pt x="42" y="27"/>
                    <a:pt x="41" y="29"/>
                  </a:cubicBezTo>
                  <a:cubicBezTo>
                    <a:pt x="29" y="41"/>
                    <a:pt x="29" y="41"/>
                    <a:pt x="29" y="41"/>
                  </a:cubicBezTo>
                  <a:cubicBezTo>
                    <a:pt x="27" y="43"/>
                    <a:pt x="25" y="43"/>
                    <a:pt x="23" y="41"/>
                  </a:cubicBezTo>
                  <a:cubicBezTo>
                    <a:pt x="5" y="23"/>
                    <a:pt x="5" y="23"/>
                    <a:pt x="5" y="23"/>
                  </a:cubicBezTo>
                  <a:cubicBezTo>
                    <a:pt x="0" y="35"/>
                    <a:pt x="3" y="49"/>
                    <a:pt x="12" y="58"/>
                  </a:cubicBezTo>
                  <a:cubicBezTo>
                    <a:pt x="20" y="66"/>
                    <a:pt x="32" y="69"/>
                    <a:pt x="43" y="67"/>
                  </a:cubicBezTo>
                  <a:cubicBezTo>
                    <a:pt x="60" y="84"/>
                    <a:pt x="77" y="102"/>
                    <a:pt x="94" y="119"/>
                  </a:cubicBezTo>
                  <a:cubicBezTo>
                    <a:pt x="95" y="121"/>
                    <a:pt x="98" y="122"/>
                    <a:pt x="101" y="122"/>
                  </a:cubicBezTo>
                  <a:cubicBezTo>
                    <a:pt x="111" y="120"/>
                    <a:pt x="120" y="112"/>
                    <a:pt x="122" y="101"/>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buFont charset="0" panose="020b0604020202020204" pitchFamily="34" typeface="Arial"/>
                <a:buNone/>
                <a:defRPr/>
              </a:pPr>
              <a:endParaRPr altLang="en-US" lang="zh-CN" noProof="1" sz="1355">
                <a:solidFill>
                  <a:srgbClr val="000000"/>
                </a:solidFill>
                <a:latin typeface="+mj-ea"/>
                <a:ea typeface="+mj-ea"/>
              </a:endParaRPr>
            </a:p>
          </p:txBody>
        </p:sp>
      </p:grpSp>
      <p:grpSp>
        <p:nvGrpSpPr>
          <p:cNvPr id="32" name="组合 31"/>
          <p:cNvGrpSpPr/>
          <p:nvPr/>
        </p:nvGrpSpPr>
        <p:grpSpPr>
          <a:xfrm>
            <a:off x="7854180" y="4227158"/>
            <a:ext cx="337705" cy="322157"/>
            <a:chOff x="8145843" y="5425657"/>
            <a:chExt cx="494435" cy="471664"/>
          </a:xfrm>
          <a:solidFill>
            <a:schemeClr val="tx1">
              <a:lumMod val="50000"/>
              <a:lumOff val="50000"/>
            </a:schemeClr>
          </a:solidFill>
        </p:grpSpPr>
        <p:sp>
          <p:nvSpPr>
            <p:cNvPr id="33" name="Freeform 850"/>
            <p:cNvSpPr/>
            <p:nvPr/>
          </p:nvSpPr>
          <p:spPr bwMode="auto">
            <a:xfrm>
              <a:off x="8294391" y="5425657"/>
              <a:ext cx="89996" cy="101923"/>
            </a:xfrm>
            <a:custGeom>
              <a:gdLst>
                <a:gd fmla="*/ 9 w 35" name="T0"/>
                <a:gd fmla="*/ 35 h 40" name="T1"/>
                <a:gd fmla="*/ 5 w 35" name="T2"/>
                <a:gd fmla="*/ 13 h 40" name="T3"/>
                <a:gd fmla="*/ 27 w 35" name="T4"/>
                <a:gd fmla="*/ 4 h 40" name="T5"/>
                <a:gd fmla="*/ 30 w 35" name="T6"/>
                <a:gd fmla="*/ 27 h 40" name="T7"/>
                <a:gd fmla="*/ 9 w 35" name="T8"/>
                <a:gd fmla="*/ 35 h 40" name="T9"/>
              </a:gdLst>
              <a:cxnLst>
                <a:cxn ang="0">
                  <a:pos x="T0" y="T1"/>
                </a:cxn>
                <a:cxn ang="0">
                  <a:pos x="T2" y="T3"/>
                </a:cxn>
                <a:cxn ang="0">
                  <a:pos x="T4" y="T5"/>
                </a:cxn>
                <a:cxn ang="0">
                  <a:pos x="T6" y="T7"/>
                </a:cxn>
                <a:cxn ang="0">
                  <a:pos x="T8" y="T9"/>
                </a:cxn>
              </a:cxnLst>
              <a:rect b="b" l="0" r="r" t="0"/>
              <a:pathLst>
                <a:path h="40" w="35">
                  <a:moveTo>
                    <a:pt x="9" y="35"/>
                  </a:moveTo>
                  <a:cubicBezTo>
                    <a:pt x="2" y="31"/>
                    <a:pt x="0" y="21"/>
                    <a:pt x="5" y="13"/>
                  </a:cubicBezTo>
                  <a:cubicBezTo>
                    <a:pt x="10" y="4"/>
                    <a:pt x="20" y="0"/>
                    <a:pt x="27" y="4"/>
                  </a:cubicBezTo>
                  <a:cubicBezTo>
                    <a:pt x="34" y="8"/>
                    <a:pt x="35" y="19"/>
                    <a:pt x="30" y="27"/>
                  </a:cubicBezTo>
                  <a:cubicBezTo>
                    <a:pt x="25" y="36"/>
                    <a:pt x="16" y="40"/>
                    <a:pt x="9" y="35"/>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buFont charset="0" panose="020b0604020202020204" pitchFamily="34" typeface="Arial"/>
                <a:buNone/>
                <a:defRPr/>
              </a:pPr>
              <a:endParaRPr altLang="en-US" lang="zh-CN" noProof="1" sz="1355">
                <a:solidFill>
                  <a:srgbClr val="000000"/>
                </a:solidFill>
                <a:latin typeface="+mj-ea"/>
                <a:ea typeface="+mj-ea"/>
              </a:endParaRPr>
            </a:p>
          </p:txBody>
        </p:sp>
        <p:sp>
          <p:nvSpPr>
            <p:cNvPr id="34" name="Freeform 851"/>
            <p:cNvSpPr/>
            <p:nvPr/>
          </p:nvSpPr>
          <p:spPr bwMode="auto">
            <a:xfrm>
              <a:off x="8145843" y="5499388"/>
              <a:ext cx="489012" cy="397933"/>
            </a:xfrm>
            <a:custGeom>
              <a:gdLst>
                <a:gd fmla="*/ 3 w 191" name="T0"/>
                <a:gd fmla="*/ 12 h 155" name="T1"/>
                <a:gd fmla="*/ 4 w 191" name="T2"/>
                <a:gd fmla="*/ 12 h 155" name="T3"/>
                <a:gd fmla="*/ 10 w 191" name="T4"/>
                <a:gd fmla="*/ 10 h 155" name="T5"/>
                <a:gd fmla="*/ 35 w 191" name="T6"/>
                <a:gd fmla="*/ 1 h 155" name="T7"/>
                <a:gd fmla="*/ 58 w 191" name="T8"/>
                <a:gd fmla="*/ 6 h 155" name="T9"/>
                <a:gd fmla="*/ 52 w 191" name="T10"/>
                <a:gd fmla="*/ 9 h 155" name="T11"/>
                <a:gd fmla="*/ 50 w 191" name="T12"/>
                <a:gd fmla="*/ 19 h 155" name="T13"/>
                <a:gd fmla="*/ 60 w 191" name="T14"/>
                <a:gd fmla="*/ 14 h 155" name="T15"/>
                <a:gd fmla="*/ 64 w 191" name="T16"/>
                <a:gd fmla="*/ 7 h 155" name="T17"/>
                <a:gd fmla="*/ 65 w 191" name="T18"/>
                <a:gd fmla="*/ 15 h 155" name="T19"/>
                <a:gd fmla="*/ 53 w 191" name="T20"/>
                <a:gd fmla="*/ 41 h 155" name="T21"/>
                <a:gd fmla="*/ 65 w 191" name="T22"/>
                <a:gd fmla="*/ 20 h 155" name="T23"/>
                <a:gd fmla="*/ 70 w 191" name="T24"/>
                <a:gd fmla="*/ 19 h 155" name="T25"/>
                <a:gd fmla="*/ 75 w 191" name="T26"/>
                <a:gd fmla="*/ 50 h 155" name="T27"/>
                <a:gd fmla="*/ 95 w 191" name="T28"/>
                <a:gd fmla="*/ 63 h 155" name="T29"/>
                <a:gd fmla="*/ 130 w 191" name="T30"/>
                <a:gd fmla="*/ 35 h 155" name="T31"/>
                <a:gd fmla="*/ 191 w 191" name="T32"/>
                <a:gd fmla="*/ 79 h 155" name="T33"/>
                <a:gd fmla="*/ 183 w 191" name="T34"/>
                <a:gd fmla="*/ 81 h 155" name="T35"/>
                <a:gd fmla="*/ 92 w 191" name="T36"/>
                <a:gd fmla="*/ 81 h 155" name="T37"/>
                <a:gd fmla="*/ 77 w 191" name="T38"/>
                <a:gd fmla="*/ 79 h 155" name="T39"/>
                <a:gd fmla="*/ 71 w 191" name="T40"/>
                <a:gd fmla="*/ 71 h 155" name="T41"/>
                <a:gd fmla="*/ 61 w 191" name="T42"/>
                <a:gd fmla="*/ 63 h 155" name="T43"/>
                <a:gd fmla="*/ 61 w 191" name="T44"/>
                <a:gd fmla="*/ 63 h 155" name="T45"/>
                <a:gd fmla="*/ 61 w 191" name="T46"/>
                <a:gd fmla="*/ 63 h 155" name="T47"/>
                <a:gd fmla="*/ 57 w 191" name="T48"/>
                <a:gd fmla="*/ 57 h 155" name="T49"/>
                <a:gd fmla="*/ 57 w 191" name="T50"/>
                <a:gd fmla="*/ 55 h 155" name="T51"/>
                <a:gd fmla="*/ 56 w 191" name="T52"/>
                <a:gd fmla="*/ 50 h 155" name="T53"/>
                <a:gd fmla="*/ 60 w 191" name="T54"/>
                <a:gd fmla="*/ 94 h 155" name="T55"/>
                <a:gd fmla="*/ 46 w 191" name="T56"/>
                <a:gd fmla="*/ 155 h 155" name="T57"/>
                <a:gd fmla="*/ 41 w 191" name="T58"/>
                <a:gd fmla="*/ 105 h 155" name="T59"/>
                <a:gd fmla="*/ 40 w 191" name="T60"/>
                <a:gd fmla="*/ 104 h 155" name="T61"/>
                <a:gd fmla="*/ 32 w 191" name="T62"/>
                <a:gd fmla="*/ 87 h 155" name="T63"/>
                <a:gd fmla="*/ 5 w 191" name="T64"/>
                <a:gd fmla="*/ 152 h 155" name="T65"/>
                <a:gd fmla="*/ 2 w 191" name="T66"/>
                <a:gd fmla="*/ 66 h 155" name="T67"/>
                <a:gd fmla="*/ 15 w 191" name="T68"/>
                <a:gd fmla="*/ 40 h 155" name="T69"/>
                <a:gd fmla="*/ 1 w 191" name="T70"/>
                <a:gd fmla="*/ 29 h 155" name="T71"/>
                <a:gd fmla="*/ 0 w 191" name="T72"/>
                <a:gd fmla="*/ 28 h 155" name="T73"/>
                <a:gd fmla="*/ 3 w 191" name="T74"/>
                <a:gd fmla="*/ 12 h 155"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55" w="191">
                  <a:moveTo>
                    <a:pt x="3" y="12"/>
                  </a:moveTo>
                  <a:cubicBezTo>
                    <a:pt x="3" y="12"/>
                    <a:pt x="3" y="12"/>
                    <a:pt x="3" y="12"/>
                  </a:cubicBezTo>
                  <a:cubicBezTo>
                    <a:pt x="3" y="12"/>
                    <a:pt x="3" y="12"/>
                    <a:pt x="3" y="12"/>
                  </a:cubicBezTo>
                  <a:cubicBezTo>
                    <a:pt x="4" y="12"/>
                    <a:pt x="4" y="12"/>
                    <a:pt x="4" y="12"/>
                  </a:cubicBezTo>
                  <a:cubicBezTo>
                    <a:pt x="6" y="11"/>
                    <a:pt x="6" y="11"/>
                    <a:pt x="6" y="11"/>
                  </a:cubicBezTo>
                  <a:cubicBezTo>
                    <a:pt x="10" y="10"/>
                    <a:pt x="10" y="10"/>
                    <a:pt x="10" y="10"/>
                  </a:cubicBezTo>
                  <a:cubicBezTo>
                    <a:pt x="19" y="7"/>
                    <a:pt x="19" y="7"/>
                    <a:pt x="19" y="7"/>
                  </a:cubicBezTo>
                  <a:cubicBezTo>
                    <a:pt x="35" y="1"/>
                    <a:pt x="35" y="1"/>
                    <a:pt x="35" y="1"/>
                  </a:cubicBezTo>
                  <a:cubicBezTo>
                    <a:pt x="37" y="0"/>
                    <a:pt x="44" y="0"/>
                    <a:pt x="46" y="1"/>
                  </a:cubicBezTo>
                  <a:cubicBezTo>
                    <a:pt x="51" y="2"/>
                    <a:pt x="54" y="4"/>
                    <a:pt x="58" y="6"/>
                  </a:cubicBezTo>
                  <a:cubicBezTo>
                    <a:pt x="57" y="6"/>
                    <a:pt x="57" y="6"/>
                    <a:pt x="57" y="6"/>
                  </a:cubicBezTo>
                  <a:cubicBezTo>
                    <a:pt x="52" y="9"/>
                    <a:pt x="52" y="9"/>
                    <a:pt x="52" y="9"/>
                  </a:cubicBezTo>
                  <a:cubicBezTo>
                    <a:pt x="54" y="15"/>
                    <a:pt x="54" y="15"/>
                    <a:pt x="54" y="15"/>
                  </a:cubicBezTo>
                  <a:cubicBezTo>
                    <a:pt x="50" y="19"/>
                    <a:pt x="50" y="19"/>
                    <a:pt x="50" y="19"/>
                  </a:cubicBezTo>
                  <a:cubicBezTo>
                    <a:pt x="45" y="43"/>
                    <a:pt x="45" y="43"/>
                    <a:pt x="45" y="43"/>
                  </a:cubicBezTo>
                  <a:cubicBezTo>
                    <a:pt x="60" y="14"/>
                    <a:pt x="60" y="14"/>
                    <a:pt x="60" y="14"/>
                  </a:cubicBezTo>
                  <a:cubicBezTo>
                    <a:pt x="60" y="13"/>
                    <a:pt x="60" y="13"/>
                    <a:pt x="60" y="13"/>
                  </a:cubicBezTo>
                  <a:cubicBezTo>
                    <a:pt x="64" y="7"/>
                    <a:pt x="64" y="7"/>
                    <a:pt x="64" y="7"/>
                  </a:cubicBezTo>
                  <a:cubicBezTo>
                    <a:pt x="67" y="9"/>
                    <a:pt x="67" y="9"/>
                    <a:pt x="67" y="9"/>
                  </a:cubicBezTo>
                  <a:cubicBezTo>
                    <a:pt x="65" y="15"/>
                    <a:pt x="65" y="15"/>
                    <a:pt x="65" y="15"/>
                  </a:cubicBezTo>
                  <a:cubicBezTo>
                    <a:pt x="64" y="16"/>
                    <a:pt x="64" y="16"/>
                    <a:pt x="64" y="16"/>
                  </a:cubicBezTo>
                  <a:cubicBezTo>
                    <a:pt x="53" y="41"/>
                    <a:pt x="53" y="41"/>
                    <a:pt x="53" y="41"/>
                  </a:cubicBezTo>
                  <a:cubicBezTo>
                    <a:pt x="65" y="26"/>
                    <a:pt x="65" y="26"/>
                    <a:pt x="65" y="26"/>
                  </a:cubicBezTo>
                  <a:cubicBezTo>
                    <a:pt x="65" y="20"/>
                    <a:pt x="65" y="20"/>
                    <a:pt x="65" y="20"/>
                  </a:cubicBezTo>
                  <a:cubicBezTo>
                    <a:pt x="69" y="19"/>
                    <a:pt x="69" y="19"/>
                    <a:pt x="69" y="19"/>
                  </a:cubicBezTo>
                  <a:cubicBezTo>
                    <a:pt x="69" y="19"/>
                    <a:pt x="69" y="19"/>
                    <a:pt x="70" y="19"/>
                  </a:cubicBezTo>
                  <a:cubicBezTo>
                    <a:pt x="75" y="50"/>
                    <a:pt x="75" y="50"/>
                    <a:pt x="75" y="50"/>
                  </a:cubicBezTo>
                  <a:cubicBezTo>
                    <a:pt x="75" y="50"/>
                    <a:pt x="75" y="50"/>
                    <a:pt x="75" y="50"/>
                  </a:cubicBezTo>
                  <a:cubicBezTo>
                    <a:pt x="82" y="55"/>
                    <a:pt x="82" y="55"/>
                    <a:pt x="82" y="55"/>
                  </a:cubicBezTo>
                  <a:cubicBezTo>
                    <a:pt x="95" y="63"/>
                    <a:pt x="95" y="63"/>
                    <a:pt x="95" y="63"/>
                  </a:cubicBezTo>
                  <a:cubicBezTo>
                    <a:pt x="95" y="64"/>
                    <a:pt x="95" y="64"/>
                    <a:pt x="95" y="64"/>
                  </a:cubicBezTo>
                  <a:cubicBezTo>
                    <a:pt x="130" y="35"/>
                    <a:pt x="130" y="35"/>
                    <a:pt x="130" y="35"/>
                  </a:cubicBezTo>
                  <a:cubicBezTo>
                    <a:pt x="132" y="33"/>
                    <a:pt x="136" y="33"/>
                    <a:pt x="138" y="35"/>
                  </a:cubicBezTo>
                  <a:cubicBezTo>
                    <a:pt x="191" y="79"/>
                    <a:pt x="191" y="79"/>
                    <a:pt x="191" y="79"/>
                  </a:cubicBezTo>
                  <a:cubicBezTo>
                    <a:pt x="190" y="80"/>
                    <a:pt x="189" y="81"/>
                    <a:pt x="187" y="81"/>
                  </a:cubicBezTo>
                  <a:cubicBezTo>
                    <a:pt x="183" y="81"/>
                    <a:pt x="183" y="81"/>
                    <a:pt x="183" y="81"/>
                  </a:cubicBezTo>
                  <a:cubicBezTo>
                    <a:pt x="94" y="67"/>
                    <a:pt x="94" y="67"/>
                    <a:pt x="94" y="67"/>
                  </a:cubicBezTo>
                  <a:cubicBezTo>
                    <a:pt x="92" y="81"/>
                    <a:pt x="92" y="81"/>
                    <a:pt x="92" y="81"/>
                  </a:cubicBezTo>
                  <a:cubicBezTo>
                    <a:pt x="80" y="81"/>
                    <a:pt x="80" y="81"/>
                    <a:pt x="80" y="81"/>
                  </a:cubicBezTo>
                  <a:cubicBezTo>
                    <a:pt x="79" y="81"/>
                    <a:pt x="78" y="80"/>
                    <a:pt x="77" y="79"/>
                  </a:cubicBezTo>
                  <a:cubicBezTo>
                    <a:pt x="79" y="77"/>
                    <a:pt x="79" y="77"/>
                    <a:pt x="79" y="77"/>
                  </a:cubicBezTo>
                  <a:cubicBezTo>
                    <a:pt x="71" y="71"/>
                    <a:pt x="71" y="71"/>
                    <a:pt x="71" y="71"/>
                  </a:cubicBezTo>
                  <a:cubicBezTo>
                    <a:pt x="65" y="66"/>
                    <a:pt x="65" y="66"/>
                    <a:pt x="65" y="66"/>
                  </a:cubicBezTo>
                  <a:cubicBezTo>
                    <a:pt x="61" y="63"/>
                    <a:pt x="61" y="63"/>
                    <a:pt x="61" y="63"/>
                  </a:cubicBezTo>
                  <a:cubicBezTo>
                    <a:pt x="61" y="63"/>
                    <a:pt x="61" y="63"/>
                    <a:pt x="61" y="63"/>
                  </a:cubicBezTo>
                  <a:cubicBezTo>
                    <a:pt x="61" y="63"/>
                    <a:pt x="61" y="63"/>
                    <a:pt x="61" y="63"/>
                  </a:cubicBezTo>
                  <a:cubicBezTo>
                    <a:pt x="61" y="63"/>
                    <a:pt x="61" y="63"/>
                    <a:pt x="61" y="63"/>
                  </a:cubicBezTo>
                  <a:cubicBezTo>
                    <a:pt x="61" y="63"/>
                    <a:pt x="61" y="63"/>
                    <a:pt x="61" y="63"/>
                  </a:cubicBezTo>
                  <a:cubicBezTo>
                    <a:pt x="53" y="50"/>
                    <a:pt x="59" y="59"/>
                    <a:pt x="57" y="57"/>
                  </a:cubicBezTo>
                  <a:cubicBezTo>
                    <a:pt x="57" y="57"/>
                    <a:pt x="57" y="57"/>
                    <a:pt x="57" y="57"/>
                  </a:cubicBezTo>
                  <a:cubicBezTo>
                    <a:pt x="57" y="56"/>
                    <a:pt x="57" y="56"/>
                    <a:pt x="57" y="56"/>
                  </a:cubicBezTo>
                  <a:cubicBezTo>
                    <a:pt x="57" y="55"/>
                    <a:pt x="57" y="55"/>
                    <a:pt x="57" y="55"/>
                  </a:cubicBezTo>
                  <a:cubicBezTo>
                    <a:pt x="57" y="53"/>
                    <a:pt x="57" y="53"/>
                    <a:pt x="57" y="53"/>
                  </a:cubicBezTo>
                  <a:cubicBezTo>
                    <a:pt x="56" y="50"/>
                    <a:pt x="56" y="50"/>
                    <a:pt x="56" y="50"/>
                  </a:cubicBezTo>
                  <a:cubicBezTo>
                    <a:pt x="54" y="56"/>
                    <a:pt x="51" y="63"/>
                    <a:pt x="49" y="71"/>
                  </a:cubicBezTo>
                  <a:cubicBezTo>
                    <a:pt x="51" y="76"/>
                    <a:pt x="55" y="85"/>
                    <a:pt x="60" y="94"/>
                  </a:cubicBezTo>
                  <a:cubicBezTo>
                    <a:pt x="65" y="120"/>
                    <a:pt x="64" y="137"/>
                    <a:pt x="65" y="154"/>
                  </a:cubicBezTo>
                  <a:cubicBezTo>
                    <a:pt x="46" y="155"/>
                    <a:pt x="46" y="155"/>
                    <a:pt x="46" y="155"/>
                  </a:cubicBezTo>
                  <a:cubicBezTo>
                    <a:pt x="41" y="111"/>
                    <a:pt x="41" y="111"/>
                    <a:pt x="41" y="111"/>
                  </a:cubicBezTo>
                  <a:cubicBezTo>
                    <a:pt x="41" y="105"/>
                    <a:pt x="41" y="105"/>
                    <a:pt x="41" y="105"/>
                  </a:cubicBezTo>
                  <a:cubicBezTo>
                    <a:pt x="41" y="105"/>
                    <a:pt x="41" y="105"/>
                    <a:pt x="41" y="105"/>
                  </a:cubicBezTo>
                  <a:cubicBezTo>
                    <a:pt x="40" y="104"/>
                    <a:pt x="40" y="104"/>
                    <a:pt x="40" y="104"/>
                  </a:cubicBezTo>
                  <a:cubicBezTo>
                    <a:pt x="35" y="94"/>
                    <a:pt x="35" y="94"/>
                    <a:pt x="35" y="94"/>
                  </a:cubicBezTo>
                  <a:cubicBezTo>
                    <a:pt x="32" y="87"/>
                    <a:pt x="32" y="87"/>
                    <a:pt x="32" y="87"/>
                  </a:cubicBezTo>
                  <a:cubicBezTo>
                    <a:pt x="31" y="106"/>
                    <a:pt x="28" y="136"/>
                    <a:pt x="25" y="154"/>
                  </a:cubicBezTo>
                  <a:cubicBezTo>
                    <a:pt x="5" y="152"/>
                    <a:pt x="5" y="152"/>
                    <a:pt x="5" y="152"/>
                  </a:cubicBezTo>
                  <a:cubicBezTo>
                    <a:pt x="8" y="124"/>
                    <a:pt x="10" y="98"/>
                    <a:pt x="11" y="70"/>
                  </a:cubicBezTo>
                  <a:cubicBezTo>
                    <a:pt x="8" y="69"/>
                    <a:pt x="5" y="67"/>
                    <a:pt x="2" y="66"/>
                  </a:cubicBezTo>
                  <a:cubicBezTo>
                    <a:pt x="2" y="66"/>
                    <a:pt x="2" y="66"/>
                    <a:pt x="2" y="66"/>
                  </a:cubicBezTo>
                  <a:cubicBezTo>
                    <a:pt x="6" y="57"/>
                    <a:pt x="11" y="49"/>
                    <a:pt x="15" y="40"/>
                  </a:cubicBezTo>
                  <a:cubicBezTo>
                    <a:pt x="1" y="29"/>
                    <a:pt x="1" y="29"/>
                    <a:pt x="1" y="29"/>
                  </a:cubicBezTo>
                  <a:cubicBezTo>
                    <a:pt x="1" y="29"/>
                    <a:pt x="1" y="29"/>
                    <a:pt x="1" y="29"/>
                  </a:cubicBezTo>
                  <a:cubicBezTo>
                    <a:pt x="0" y="28"/>
                    <a:pt x="0" y="28"/>
                    <a:pt x="0" y="28"/>
                  </a:cubicBezTo>
                  <a:cubicBezTo>
                    <a:pt x="0" y="28"/>
                    <a:pt x="0" y="28"/>
                    <a:pt x="0" y="28"/>
                  </a:cubicBezTo>
                  <a:cubicBezTo>
                    <a:pt x="0" y="28"/>
                    <a:pt x="0" y="28"/>
                    <a:pt x="0" y="28"/>
                  </a:cubicBezTo>
                  <a:cubicBezTo>
                    <a:pt x="0" y="28"/>
                    <a:pt x="3" y="8"/>
                    <a:pt x="3" y="12"/>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buFont charset="0" panose="020b0604020202020204" pitchFamily="34" typeface="Arial"/>
                <a:buNone/>
                <a:defRPr/>
              </a:pPr>
              <a:endParaRPr altLang="en-US" lang="zh-CN" noProof="1" sz="1355">
                <a:solidFill>
                  <a:srgbClr val="000000"/>
                </a:solidFill>
                <a:latin typeface="+mj-ea"/>
                <a:ea typeface="+mj-ea"/>
              </a:endParaRPr>
            </a:p>
          </p:txBody>
        </p:sp>
        <p:sp>
          <p:nvSpPr>
            <p:cNvPr id="35" name="Freeform 852"/>
            <p:cNvSpPr>
              <a:spLocks noEditPoints="1"/>
            </p:cNvSpPr>
            <p:nvPr/>
          </p:nvSpPr>
          <p:spPr bwMode="auto">
            <a:xfrm>
              <a:off x="8337762" y="5711908"/>
              <a:ext cx="302516" cy="176739"/>
            </a:xfrm>
            <a:custGeom>
              <a:gdLst>
                <a:gd fmla="*/ 63 w 118" name="T0"/>
                <a:gd fmla="*/ 46 h 69" name="T1"/>
                <a:gd fmla="*/ 118 w 118" name="T2"/>
                <a:gd fmla="*/ 0 h 69" name="T3"/>
                <a:gd fmla="*/ 118 w 118" name="T4"/>
                <a:gd fmla="*/ 63 h 69" name="T5"/>
                <a:gd fmla="*/ 112 w 118" name="T6"/>
                <a:gd fmla="*/ 69 h 69" name="T7"/>
                <a:gd fmla="*/ 5 w 118" name="T8"/>
                <a:gd fmla="*/ 69 h 69" name="T9"/>
                <a:gd fmla="*/ 0 w 118" name="T10"/>
                <a:gd fmla="*/ 63 h 69" name="T11"/>
                <a:gd fmla="*/ 0 w 118" name="T12"/>
                <a:gd fmla="*/ 0 h 69" name="T13"/>
                <a:gd fmla="*/ 55 w 118" name="T14"/>
                <a:gd fmla="*/ 46 h 69" name="T15"/>
                <a:gd fmla="*/ 63 w 118" name="T16"/>
                <a:gd fmla="*/ 46 h 69" name="T17"/>
                <a:gd fmla="*/ 84 w 118" name="T18"/>
                <a:gd fmla="*/ 39 h 69" name="T19"/>
                <a:gd fmla="*/ 110 w 118" name="T20"/>
                <a:gd fmla="*/ 64 h 69" name="T21"/>
                <a:gd fmla="*/ 111 w 118" name="T22"/>
                <a:gd fmla="*/ 64 h 69" name="T23"/>
                <a:gd fmla="*/ 113 w 118" name="T24"/>
                <a:gd fmla="*/ 64 h 69" name="T25"/>
                <a:gd fmla="*/ 113 w 118" name="T26"/>
                <a:gd fmla="*/ 61 h 69" name="T27"/>
                <a:gd fmla="*/ 87 w 118" name="T28"/>
                <a:gd fmla="*/ 36 h 69" name="T29"/>
                <a:gd fmla="*/ 84 w 118" name="T30"/>
                <a:gd fmla="*/ 37 h 69" name="T31"/>
                <a:gd fmla="*/ 84 w 118" name="T32"/>
                <a:gd fmla="*/ 39 h 69" name="T33"/>
                <a:gd fmla="*/ 34 w 118" name="T34"/>
                <a:gd fmla="*/ 37 h 69" name="T35"/>
                <a:gd fmla="*/ 31 w 118" name="T36"/>
                <a:gd fmla="*/ 36 h 69" name="T37"/>
                <a:gd fmla="*/ 5 w 118" name="T38"/>
                <a:gd fmla="*/ 61 h 69" name="T39"/>
                <a:gd fmla="*/ 5 w 118" name="T40"/>
                <a:gd fmla="*/ 64 h 69" name="T41"/>
                <a:gd fmla="*/ 6 w 118" name="T42"/>
                <a:gd fmla="*/ 64 h 69" name="T43"/>
                <a:gd fmla="*/ 8 w 118" name="T44"/>
                <a:gd fmla="*/ 64 h 69" name="T45"/>
                <a:gd fmla="*/ 34 w 118" name="T46"/>
                <a:gd fmla="*/ 39 h 69" name="T47"/>
                <a:gd fmla="*/ 34 w 118" name="T48"/>
                <a:gd fmla="*/ 37 h 69"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69" w="118">
                  <a:moveTo>
                    <a:pt x="63" y="46"/>
                  </a:moveTo>
                  <a:cubicBezTo>
                    <a:pt x="118" y="0"/>
                    <a:pt x="118" y="0"/>
                    <a:pt x="118" y="0"/>
                  </a:cubicBezTo>
                  <a:cubicBezTo>
                    <a:pt x="118" y="63"/>
                    <a:pt x="118" y="63"/>
                    <a:pt x="118" y="63"/>
                  </a:cubicBezTo>
                  <a:cubicBezTo>
                    <a:pt x="118" y="66"/>
                    <a:pt x="116" y="69"/>
                    <a:pt x="112" y="69"/>
                  </a:cubicBezTo>
                  <a:cubicBezTo>
                    <a:pt x="5" y="69"/>
                    <a:pt x="5" y="69"/>
                    <a:pt x="5" y="69"/>
                  </a:cubicBezTo>
                  <a:cubicBezTo>
                    <a:pt x="2" y="69"/>
                    <a:pt x="0" y="66"/>
                    <a:pt x="0" y="63"/>
                  </a:cubicBezTo>
                  <a:cubicBezTo>
                    <a:pt x="0" y="0"/>
                    <a:pt x="0" y="0"/>
                    <a:pt x="0" y="0"/>
                  </a:cubicBezTo>
                  <a:cubicBezTo>
                    <a:pt x="55" y="46"/>
                    <a:pt x="55" y="46"/>
                    <a:pt x="55" y="46"/>
                  </a:cubicBezTo>
                  <a:cubicBezTo>
                    <a:pt x="57" y="47"/>
                    <a:pt x="61" y="47"/>
                    <a:pt x="63" y="46"/>
                  </a:cubicBezTo>
                  <a:close/>
                  <a:moveTo>
                    <a:pt x="84" y="39"/>
                  </a:moveTo>
                  <a:cubicBezTo>
                    <a:pt x="110" y="64"/>
                    <a:pt x="110" y="64"/>
                    <a:pt x="110" y="64"/>
                  </a:cubicBezTo>
                  <a:cubicBezTo>
                    <a:pt x="110" y="64"/>
                    <a:pt x="111" y="64"/>
                    <a:pt x="111" y="64"/>
                  </a:cubicBezTo>
                  <a:cubicBezTo>
                    <a:pt x="112" y="64"/>
                    <a:pt x="112" y="64"/>
                    <a:pt x="113" y="64"/>
                  </a:cubicBezTo>
                  <a:cubicBezTo>
                    <a:pt x="113" y="63"/>
                    <a:pt x="113" y="62"/>
                    <a:pt x="113" y="61"/>
                  </a:cubicBezTo>
                  <a:cubicBezTo>
                    <a:pt x="87" y="36"/>
                    <a:pt x="87" y="36"/>
                    <a:pt x="87" y="36"/>
                  </a:cubicBezTo>
                  <a:cubicBezTo>
                    <a:pt x="86" y="36"/>
                    <a:pt x="85" y="36"/>
                    <a:pt x="84" y="37"/>
                  </a:cubicBezTo>
                  <a:cubicBezTo>
                    <a:pt x="84" y="37"/>
                    <a:pt x="84" y="38"/>
                    <a:pt x="84" y="39"/>
                  </a:cubicBezTo>
                  <a:close/>
                  <a:moveTo>
                    <a:pt x="34" y="37"/>
                  </a:moveTo>
                  <a:cubicBezTo>
                    <a:pt x="33" y="36"/>
                    <a:pt x="32" y="36"/>
                    <a:pt x="31" y="36"/>
                  </a:cubicBezTo>
                  <a:cubicBezTo>
                    <a:pt x="5" y="61"/>
                    <a:pt x="5" y="61"/>
                    <a:pt x="5" y="61"/>
                  </a:cubicBezTo>
                  <a:cubicBezTo>
                    <a:pt x="4" y="62"/>
                    <a:pt x="4" y="63"/>
                    <a:pt x="5" y="64"/>
                  </a:cubicBezTo>
                  <a:cubicBezTo>
                    <a:pt x="5" y="64"/>
                    <a:pt x="6" y="64"/>
                    <a:pt x="6" y="64"/>
                  </a:cubicBezTo>
                  <a:cubicBezTo>
                    <a:pt x="7" y="64"/>
                    <a:pt x="7" y="64"/>
                    <a:pt x="8" y="64"/>
                  </a:cubicBezTo>
                  <a:cubicBezTo>
                    <a:pt x="34" y="39"/>
                    <a:pt x="34" y="39"/>
                    <a:pt x="34" y="39"/>
                  </a:cubicBezTo>
                  <a:cubicBezTo>
                    <a:pt x="34" y="38"/>
                    <a:pt x="34" y="37"/>
                    <a:pt x="34" y="37"/>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buFont charset="0" panose="020b0604020202020204" pitchFamily="34" typeface="Arial"/>
                <a:buNone/>
                <a:defRPr/>
              </a:pPr>
              <a:endParaRPr altLang="en-US" lang="zh-CN" noProof="1" sz="1355">
                <a:solidFill>
                  <a:srgbClr val="000000"/>
                </a:solidFill>
                <a:latin typeface="+mj-ea"/>
                <a:ea typeface="+mj-ea"/>
              </a:endParaRPr>
            </a:p>
          </p:txBody>
        </p:sp>
        <p:sp>
          <p:nvSpPr>
            <p:cNvPr id="36" name="Freeform 853"/>
            <p:cNvSpPr/>
            <p:nvPr/>
          </p:nvSpPr>
          <p:spPr bwMode="auto">
            <a:xfrm>
              <a:off x="8414746" y="5709740"/>
              <a:ext cx="169148" cy="43371"/>
            </a:xfrm>
            <a:custGeom>
              <a:gdLst>
                <a:gd fmla="*/ 4 w 66" name="T0"/>
                <a:gd fmla="*/ 1 h 17" name="T1"/>
                <a:gd fmla="*/ 63 w 66" name="T2"/>
                <a:gd fmla="*/ 11 h 17" name="T3"/>
                <a:gd fmla="*/ 66 w 66" name="T4"/>
                <a:gd fmla="*/ 15 h 17" name="T5"/>
                <a:gd fmla="*/ 62 w 66" name="T6"/>
                <a:gd fmla="*/ 17 h 17" name="T7"/>
                <a:gd fmla="*/ 62 w 66" name="T8"/>
                <a:gd fmla="*/ 17 h 17" name="T9"/>
                <a:gd fmla="*/ 2 w 66" name="T10"/>
                <a:gd fmla="*/ 7 h 17" name="T11"/>
                <a:gd fmla="*/ 0 w 66" name="T12"/>
                <a:gd fmla="*/ 3 h 17" name="T13"/>
                <a:gd fmla="*/ 4 w 66" name="T14"/>
                <a:gd fmla="*/ 1 h 1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 w="66">
                  <a:moveTo>
                    <a:pt x="4" y="1"/>
                  </a:moveTo>
                  <a:cubicBezTo>
                    <a:pt x="63" y="11"/>
                    <a:pt x="63" y="11"/>
                    <a:pt x="63" y="11"/>
                  </a:cubicBezTo>
                  <a:cubicBezTo>
                    <a:pt x="65" y="11"/>
                    <a:pt x="66" y="13"/>
                    <a:pt x="66" y="15"/>
                  </a:cubicBezTo>
                  <a:cubicBezTo>
                    <a:pt x="65" y="16"/>
                    <a:pt x="64" y="17"/>
                    <a:pt x="62" y="17"/>
                  </a:cubicBezTo>
                  <a:cubicBezTo>
                    <a:pt x="62" y="17"/>
                    <a:pt x="62" y="17"/>
                    <a:pt x="62" y="17"/>
                  </a:cubicBezTo>
                  <a:cubicBezTo>
                    <a:pt x="2" y="7"/>
                    <a:pt x="2" y="7"/>
                    <a:pt x="2" y="7"/>
                  </a:cubicBezTo>
                  <a:cubicBezTo>
                    <a:pt x="1" y="7"/>
                    <a:pt x="0" y="5"/>
                    <a:pt x="0" y="3"/>
                  </a:cubicBezTo>
                  <a:cubicBezTo>
                    <a:pt x="0" y="2"/>
                    <a:pt x="2" y="0"/>
                    <a:pt x="4" y="1"/>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buFont charset="0" panose="020b0604020202020204" pitchFamily="34" typeface="Arial"/>
                <a:buNone/>
                <a:defRPr/>
              </a:pPr>
              <a:endParaRPr altLang="en-US" lang="zh-CN" noProof="1" sz="1355">
                <a:solidFill>
                  <a:srgbClr val="000000"/>
                </a:solidFill>
                <a:latin typeface="+mj-ea"/>
                <a:ea typeface="+mj-ea"/>
              </a:endParaRPr>
            </a:p>
          </p:txBody>
        </p:sp>
        <p:sp>
          <p:nvSpPr>
            <p:cNvPr id="37" name="Freeform 854"/>
            <p:cNvSpPr/>
            <p:nvPr/>
          </p:nvSpPr>
          <p:spPr bwMode="auto">
            <a:xfrm>
              <a:off x="8407156" y="5743352"/>
              <a:ext cx="135536" cy="35782"/>
            </a:xfrm>
            <a:custGeom>
              <a:gdLst>
                <a:gd fmla="*/ 1 w 53" name="T0"/>
                <a:gd fmla="*/ 3 h 14" name="T1"/>
                <a:gd fmla="*/ 4 w 53" name="T2"/>
                <a:gd fmla="*/ 0 h 14" name="T3"/>
                <a:gd fmla="*/ 50 w 53" name="T4"/>
                <a:gd fmla="*/ 8 h 14" name="T5"/>
                <a:gd fmla="*/ 53 w 53" name="T6"/>
                <a:gd fmla="*/ 12 h 14" name="T7"/>
                <a:gd fmla="*/ 50 w 53" name="T8"/>
                <a:gd fmla="*/ 14 h 14" name="T9"/>
                <a:gd fmla="*/ 49 w 53" name="T10"/>
                <a:gd fmla="*/ 14 h 14" name="T11"/>
                <a:gd fmla="*/ 3 w 53" name="T12"/>
                <a:gd fmla="*/ 7 h 14" name="T13"/>
                <a:gd fmla="*/ 1 w 53" name="T14"/>
                <a:gd fmla="*/ 3 h 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 w="52">
                  <a:moveTo>
                    <a:pt x="1" y="3"/>
                  </a:moveTo>
                  <a:cubicBezTo>
                    <a:pt x="1" y="1"/>
                    <a:pt x="2" y="0"/>
                    <a:pt x="4" y="0"/>
                  </a:cubicBezTo>
                  <a:cubicBezTo>
                    <a:pt x="50" y="8"/>
                    <a:pt x="50" y="8"/>
                    <a:pt x="50" y="8"/>
                  </a:cubicBezTo>
                  <a:cubicBezTo>
                    <a:pt x="52" y="8"/>
                    <a:pt x="53" y="10"/>
                    <a:pt x="53" y="12"/>
                  </a:cubicBezTo>
                  <a:cubicBezTo>
                    <a:pt x="53" y="13"/>
                    <a:pt x="51" y="14"/>
                    <a:pt x="50" y="14"/>
                  </a:cubicBezTo>
                  <a:cubicBezTo>
                    <a:pt x="50" y="14"/>
                    <a:pt x="49" y="14"/>
                    <a:pt x="49" y="14"/>
                  </a:cubicBezTo>
                  <a:cubicBezTo>
                    <a:pt x="3" y="7"/>
                    <a:pt x="3" y="7"/>
                    <a:pt x="3" y="7"/>
                  </a:cubicBezTo>
                  <a:cubicBezTo>
                    <a:pt x="1" y="6"/>
                    <a:pt x="0" y="5"/>
                    <a:pt x="1" y="3"/>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buFont charset="0" panose="020b0604020202020204" pitchFamily="34" typeface="Arial"/>
                <a:buNone/>
                <a:defRPr/>
              </a:pPr>
              <a:endParaRPr altLang="en-US" lang="zh-CN" noProof="1" sz="1355">
                <a:solidFill>
                  <a:srgbClr val="000000"/>
                </a:solidFill>
                <a:latin typeface="+mj-ea"/>
                <a:ea typeface="+mj-ea"/>
              </a:endParaRPr>
            </a:p>
          </p:txBody>
        </p:sp>
        <p:sp>
          <p:nvSpPr>
            <p:cNvPr id="38" name="Freeform 855"/>
            <p:cNvSpPr/>
            <p:nvPr/>
          </p:nvSpPr>
          <p:spPr bwMode="auto">
            <a:xfrm>
              <a:off x="8450527" y="5784555"/>
              <a:ext cx="61805" cy="22770"/>
            </a:xfrm>
            <a:custGeom>
              <a:gdLst>
                <a:gd fmla="*/ 21 w 24" name="T0"/>
                <a:gd fmla="*/ 3 h 9" name="T1"/>
                <a:gd fmla="*/ 24 w 24" name="T2"/>
                <a:gd fmla="*/ 6 h 9" name="T3"/>
                <a:gd fmla="*/ 21 w 24" name="T4"/>
                <a:gd fmla="*/ 9 h 9" name="T5"/>
                <a:gd fmla="*/ 20 w 24" name="T6"/>
                <a:gd fmla="*/ 9 h 9" name="T7"/>
                <a:gd fmla="*/ 3 w 24" name="T8"/>
                <a:gd fmla="*/ 6 h 9" name="T9"/>
                <a:gd fmla="*/ 0 w 24" name="T10"/>
                <a:gd fmla="*/ 3 h 9" name="T11"/>
                <a:gd fmla="*/ 4 w 24" name="T12"/>
                <a:gd fmla="*/ 0 h 9" name="T13"/>
                <a:gd fmla="*/ 21 w 24" name="T14"/>
                <a:gd fmla="*/ 3 h 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 w="24">
                  <a:moveTo>
                    <a:pt x="21" y="3"/>
                  </a:moveTo>
                  <a:cubicBezTo>
                    <a:pt x="23" y="3"/>
                    <a:pt x="24" y="5"/>
                    <a:pt x="24" y="6"/>
                  </a:cubicBezTo>
                  <a:cubicBezTo>
                    <a:pt x="24" y="8"/>
                    <a:pt x="22" y="9"/>
                    <a:pt x="21" y="9"/>
                  </a:cubicBezTo>
                  <a:cubicBezTo>
                    <a:pt x="21" y="9"/>
                    <a:pt x="21" y="9"/>
                    <a:pt x="20" y="9"/>
                  </a:cubicBezTo>
                  <a:cubicBezTo>
                    <a:pt x="3" y="6"/>
                    <a:pt x="3" y="6"/>
                    <a:pt x="3" y="6"/>
                  </a:cubicBezTo>
                  <a:cubicBezTo>
                    <a:pt x="1" y="6"/>
                    <a:pt x="0" y="4"/>
                    <a:pt x="0" y="3"/>
                  </a:cubicBezTo>
                  <a:cubicBezTo>
                    <a:pt x="0" y="1"/>
                    <a:pt x="2" y="0"/>
                    <a:pt x="4" y="0"/>
                  </a:cubicBezTo>
                  <a:lnTo>
                    <a:pt x="21" y="3"/>
                  </a:ln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buFont charset="0" panose="020b0604020202020204" pitchFamily="34" typeface="Arial"/>
                <a:buNone/>
                <a:defRPr/>
              </a:pPr>
              <a:endParaRPr altLang="en-US" lang="zh-CN" noProof="1" sz="1355">
                <a:solidFill>
                  <a:srgbClr val="000000"/>
                </a:solidFill>
                <a:latin typeface="+mj-ea"/>
                <a:ea typeface="+mj-ea"/>
              </a:endParaRPr>
            </a:p>
          </p:txBody>
        </p:sp>
      </p:grpSp>
    </p:spTree>
  </p:cSld>
  <p:clrMapOvr>
    <a:masterClrMapping/>
  </p:clrMapOvr>
  <p:transition spd="slow">
    <p:split orient="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1" presetSubtype="1">
                                  <p:stCondLst>
                                    <p:cond delay="0"/>
                                  </p:stCondLst>
                                  <p:childTnLst>
                                    <p:set>
                                      <p:cBhvr>
                                        <p:cTn dur="1" fill="hold" id="6">
                                          <p:stCondLst>
                                            <p:cond delay="0"/>
                                          </p:stCondLst>
                                        </p:cTn>
                                        <p:tgtEl>
                                          <p:spTgt spid="4"/>
                                        </p:tgtEl>
                                        <p:attrNameLst>
                                          <p:attrName>style.visibility</p:attrName>
                                        </p:attrNameLst>
                                      </p:cBhvr>
                                      <p:to>
                                        <p:strVal val="visible"/>
                                      </p:to>
                                    </p:set>
                                    <p:animEffect filter="wheel(1)" transition="in">
                                      <p:cBhvr>
                                        <p:cTn dur="500" id="7"/>
                                        <p:tgtEl>
                                          <p:spTgt spid="4"/>
                                        </p:tgtEl>
                                      </p:cBhvr>
                                    </p:animEffect>
                                  </p:childTnLst>
                                </p:cTn>
                              </p:par>
                              <p:par>
                                <p:cTn accel="60000" fill="hold" id="8" nodeType="withEffect" presetClass="entr" presetID="2" presetSubtype="4">
                                  <p:stCondLst>
                                    <p:cond delay="400"/>
                                  </p:stCondLst>
                                  <p:childTnLst>
                                    <p:set>
                                      <p:cBhvr>
                                        <p:cTn dur="1" fill="hold" id="9">
                                          <p:stCondLst>
                                            <p:cond delay="0"/>
                                          </p:stCondLst>
                                        </p:cTn>
                                        <p:tgtEl>
                                          <p:spTgt spid="27"/>
                                        </p:tgtEl>
                                        <p:attrNameLst>
                                          <p:attrName>style.visibility</p:attrName>
                                        </p:attrNameLst>
                                      </p:cBhvr>
                                      <p:to>
                                        <p:strVal val="visible"/>
                                      </p:to>
                                    </p:set>
                                    <p:anim calcmode="lin" valueType="num">
                                      <p:cBhvr>
                                        <p:cTn dur="500" fill="hold" id="10"/>
                                        <p:tgtEl>
                                          <p:spTgt spid="27"/>
                                        </p:tgtEl>
                                        <p:attrNameLst>
                                          <p:attrName>ppt_x</p:attrName>
                                        </p:attrNameLst>
                                      </p:cBhvr>
                                      <p:tavLst>
                                        <p:tav tm="0">
                                          <p:val>
                                            <p:strVal val="#ppt_x"/>
                                          </p:val>
                                        </p:tav>
                                        <p:tav tm="100000">
                                          <p:val>
                                            <p:strVal val="#ppt_x"/>
                                          </p:val>
                                        </p:tav>
                                      </p:tavLst>
                                    </p:anim>
                                    <p:anim calcmode="lin" valueType="num">
                                      <p:cBhvr>
                                        <p:cTn dur="500" fill="hold" id="11"/>
                                        <p:tgtEl>
                                          <p:spTgt spid="27"/>
                                        </p:tgtEl>
                                        <p:attrNameLst>
                                          <p:attrName>ppt_y</p:attrName>
                                        </p:attrNameLst>
                                      </p:cBhvr>
                                      <p:tavLst>
                                        <p:tav tm="0">
                                          <p:val>
                                            <p:strVal val="1+#ppt_h/2"/>
                                          </p:val>
                                        </p:tav>
                                        <p:tav tm="100000">
                                          <p:val>
                                            <p:strVal val="#ppt_y"/>
                                          </p:val>
                                        </p:tav>
                                      </p:tavLst>
                                    </p:anim>
                                  </p:childTnLst>
                                </p:cTn>
                              </p:par>
                            </p:childTnLst>
                          </p:cTn>
                        </p:par>
                        <p:par>
                          <p:cTn fill="hold" id="12" nodeType="afterGroup">
                            <p:stCondLst>
                              <p:cond delay="900"/>
                            </p:stCondLst>
                            <p:childTnLst>
                              <p:par>
                                <p:cTn fill="hold" id="13" nodeType="afterEffect" presetClass="entr" presetID="53" presetSubtype="0">
                                  <p:stCondLst>
                                    <p:cond delay="0"/>
                                  </p:stCondLst>
                                  <p:childTnLst>
                                    <p:set>
                                      <p:cBhvr>
                                        <p:cTn dur="1" fill="hold" id="14">
                                          <p:stCondLst>
                                            <p:cond delay="0"/>
                                          </p:stCondLst>
                                        </p:cTn>
                                        <p:tgtEl>
                                          <p:spTgt spid="7"/>
                                        </p:tgtEl>
                                        <p:attrNameLst>
                                          <p:attrName>style.visibility</p:attrName>
                                        </p:attrNameLst>
                                      </p:cBhvr>
                                      <p:to>
                                        <p:strVal val="visible"/>
                                      </p:to>
                                    </p:set>
                                    <p:anim calcmode="lin" valueType="num">
                                      <p:cBhvr>
                                        <p:cTn dur="500" fill="hold" id="15"/>
                                        <p:tgtEl>
                                          <p:spTgt spid="7"/>
                                        </p:tgtEl>
                                        <p:attrNameLst>
                                          <p:attrName>ppt_w</p:attrName>
                                        </p:attrNameLst>
                                      </p:cBhvr>
                                      <p:tavLst>
                                        <p:tav tm="0">
                                          <p:val>
                                            <p:fltVal val="0"/>
                                          </p:val>
                                        </p:tav>
                                        <p:tav tm="100000">
                                          <p:val>
                                            <p:strVal val="#ppt_w"/>
                                          </p:val>
                                        </p:tav>
                                      </p:tavLst>
                                    </p:anim>
                                    <p:anim calcmode="lin" valueType="num">
                                      <p:cBhvr>
                                        <p:cTn dur="500" fill="hold" id="16"/>
                                        <p:tgtEl>
                                          <p:spTgt spid="7"/>
                                        </p:tgtEl>
                                        <p:attrNameLst>
                                          <p:attrName>ppt_h</p:attrName>
                                        </p:attrNameLst>
                                      </p:cBhvr>
                                      <p:tavLst>
                                        <p:tav tm="0">
                                          <p:val>
                                            <p:fltVal val="0"/>
                                          </p:val>
                                        </p:tav>
                                        <p:tav tm="100000">
                                          <p:val>
                                            <p:strVal val="#ppt_h"/>
                                          </p:val>
                                        </p:tav>
                                      </p:tavLst>
                                    </p:anim>
                                    <p:animEffect filter="fade" transition="in">
                                      <p:cBhvr>
                                        <p:cTn dur="500" id="17"/>
                                        <p:tgtEl>
                                          <p:spTgt spid="7"/>
                                        </p:tgtEl>
                                      </p:cBhvr>
                                    </p:animEffect>
                                  </p:childTnLst>
                                </p:cTn>
                              </p:par>
                              <p:par>
                                <p:cTn fill="hold" id="18" nodeType="withEffect" presetClass="entr" presetID="45" presetSubtype="0">
                                  <p:stCondLst>
                                    <p:cond delay="0"/>
                                  </p:stCondLst>
                                  <p:childTnLst>
                                    <p:set>
                                      <p:cBhvr>
                                        <p:cTn dur="1" fill="hold" id="19">
                                          <p:stCondLst>
                                            <p:cond delay="0"/>
                                          </p:stCondLst>
                                        </p:cTn>
                                        <p:tgtEl>
                                          <p:spTgt spid="29"/>
                                        </p:tgtEl>
                                        <p:attrNameLst>
                                          <p:attrName>style.visibility</p:attrName>
                                        </p:attrNameLst>
                                      </p:cBhvr>
                                      <p:to>
                                        <p:strVal val="visible"/>
                                      </p:to>
                                    </p:set>
                                    <p:animEffect filter="fade" transition="in">
                                      <p:cBhvr>
                                        <p:cTn dur="500" id="20"/>
                                        <p:tgtEl>
                                          <p:spTgt spid="29"/>
                                        </p:tgtEl>
                                      </p:cBhvr>
                                    </p:animEffect>
                                    <p:anim calcmode="lin" valueType="num">
                                      <p:cBhvr>
                                        <p:cTn dur="500" fill="hold" id="21"/>
                                        <p:tgtEl>
                                          <p:spTgt spid="29"/>
                                        </p:tgtEl>
                                        <p:attrNameLst>
                                          <p:attrName>ppt_w</p:attrName>
                                        </p:attrNameLst>
                                      </p:cBhvr>
                                      <p:tavLst>
                                        <p:tav fmla="#ppt_w*sin(2.5*pi*$)" tm="0">
                                          <p:val>
                                            <p:fltVal val="0"/>
                                          </p:val>
                                        </p:tav>
                                        <p:tav tm="100000">
                                          <p:val>
                                            <p:fltVal val="1"/>
                                          </p:val>
                                        </p:tav>
                                      </p:tavLst>
                                    </p:anim>
                                    <p:anim calcmode="lin" valueType="num">
                                      <p:cBhvr>
                                        <p:cTn dur="500" fill="hold" id="22"/>
                                        <p:tgtEl>
                                          <p:spTgt spid="29"/>
                                        </p:tgtEl>
                                        <p:attrNameLst>
                                          <p:attrName>ppt_h</p:attrName>
                                        </p:attrNameLst>
                                      </p:cBhvr>
                                      <p:tavLst>
                                        <p:tav tm="0">
                                          <p:val>
                                            <p:strVal val="#ppt_h"/>
                                          </p:val>
                                        </p:tav>
                                        <p:tav tm="100000">
                                          <p:val>
                                            <p:strVal val="#ppt_h"/>
                                          </p:val>
                                        </p:tav>
                                      </p:tavLst>
                                    </p:anim>
                                  </p:childTnLst>
                                </p:cTn>
                              </p:par>
                            </p:childTnLst>
                          </p:cTn>
                        </p:par>
                        <p:par>
                          <p:cTn fill="hold" id="23" nodeType="afterGroup">
                            <p:stCondLst>
                              <p:cond delay="1400"/>
                            </p:stCondLst>
                            <p:childTnLst>
                              <p:par>
                                <p:cTn fill="hold" id="24" nodeType="afterEffect" presetClass="entr" presetID="16" presetSubtype="37">
                                  <p:stCondLst>
                                    <p:cond delay="0"/>
                                  </p:stCondLst>
                                  <p:childTnLst>
                                    <p:set>
                                      <p:cBhvr>
                                        <p:cTn dur="1" fill="hold" id="25">
                                          <p:stCondLst>
                                            <p:cond delay="0"/>
                                          </p:stCondLst>
                                        </p:cTn>
                                        <p:tgtEl>
                                          <p:spTgt spid="24"/>
                                        </p:tgtEl>
                                        <p:attrNameLst>
                                          <p:attrName>style.visibility</p:attrName>
                                        </p:attrNameLst>
                                      </p:cBhvr>
                                      <p:to>
                                        <p:strVal val="visible"/>
                                      </p:to>
                                    </p:set>
                                    <p:animEffect filter="barn(outVertical)" transition="in">
                                      <p:cBhvr>
                                        <p:cTn dur="500" id="26"/>
                                        <p:tgtEl>
                                          <p:spTgt spid="24"/>
                                        </p:tgtEl>
                                      </p:cBhvr>
                                    </p:animEffect>
                                  </p:childTnLst>
                                </p:cTn>
                              </p:par>
                            </p:childTnLst>
                          </p:cTn>
                        </p:par>
                        <p:par>
                          <p:cTn fill="hold" id="27" nodeType="afterGroup">
                            <p:stCondLst>
                              <p:cond delay="1900"/>
                            </p:stCondLst>
                            <p:childTnLst>
                              <p:par>
                                <p:cTn fill="hold" id="28" nodeType="afterEffect" presetClass="entr" presetID="22" presetSubtype="8">
                                  <p:stCondLst>
                                    <p:cond delay="0"/>
                                  </p:stCondLst>
                                  <p:childTnLst>
                                    <p:set>
                                      <p:cBhvr>
                                        <p:cTn dur="1" fill="hold" id="29">
                                          <p:stCondLst>
                                            <p:cond delay="0"/>
                                          </p:stCondLst>
                                        </p:cTn>
                                        <p:tgtEl>
                                          <p:spTgt spid="16"/>
                                        </p:tgtEl>
                                        <p:attrNameLst>
                                          <p:attrName>style.visibility</p:attrName>
                                        </p:attrNameLst>
                                      </p:cBhvr>
                                      <p:to>
                                        <p:strVal val="visible"/>
                                      </p:to>
                                    </p:set>
                                    <p:animEffect filter="wipe(left)" transition="in">
                                      <p:cBhvr>
                                        <p:cTn dur="500" id="30"/>
                                        <p:tgtEl>
                                          <p:spTgt spid="16"/>
                                        </p:tgtEl>
                                      </p:cBhvr>
                                    </p:animEffect>
                                  </p:childTnLst>
                                </p:cTn>
                              </p:par>
                            </p:childTnLst>
                          </p:cTn>
                        </p:par>
                        <p:par>
                          <p:cTn fill="hold" id="31" nodeType="afterGroup">
                            <p:stCondLst>
                              <p:cond delay="2400"/>
                            </p:stCondLst>
                            <p:childTnLst>
                              <p:par>
                                <p:cTn fill="hold" id="32" nodeType="afterEffect" presetClass="entr" presetID="53" presetSubtype="0">
                                  <p:stCondLst>
                                    <p:cond delay="0"/>
                                  </p:stCondLst>
                                  <p:childTnLst>
                                    <p:set>
                                      <p:cBhvr>
                                        <p:cTn dur="1" fill="hold" id="33">
                                          <p:stCondLst>
                                            <p:cond delay="0"/>
                                          </p:stCondLst>
                                        </p:cTn>
                                        <p:tgtEl>
                                          <p:spTgt spid="13"/>
                                        </p:tgtEl>
                                        <p:attrNameLst>
                                          <p:attrName>style.visibility</p:attrName>
                                        </p:attrNameLst>
                                      </p:cBhvr>
                                      <p:to>
                                        <p:strVal val="visible"/>
                                      </p:to>
                                    </p:set>
                                    <p:anim calcmode="lin" valueType="num">
                                      <p:cBhvr>
                                        <p:cTn dur="500" fill="hold" id="34"/>
                                        <p:tgtEl>
                                          <p:spTgt spid="13"/>
                                        </p:tgtEl>
                                        <p:attrNameLst>
                                          <p:attrName>ppt_w</p:attrName>
                                        </p:attrNameLst>
                                      </p:cBhvr>
                                      <p:tavLst>
                                        <p:tav tm="0">
                                          <p:val>
                                            <p:fltVal val="0"/>
                                          </p:val>
                                        </p:tav>
                                        <p:tav tm="100000">
                                          <p:val>
                                            <p:strVal val="#ppt_w"/>
                                          </p:val>
                                        </p:tav>
                                      </p:tavLst>
                                    </p:anim>
                                    <p:anim calcmode="lin" valueType="num">
                                      <p:cBhvr>
                                        <p:cTn dur="500" fill="hold" id="35"/>
                                        <p:tgtEl>
                                          <p:spTgt spid="13"/>
                                        </p:tgtEl>
                                        <p:attrNameLst>
                                          <p:attrName>ppt_h</p:attrName>
                                        </p:attrNameLst>
                                      </p:cBhvr>
                                      <p:tavLst>
                                        <p:tav tm="0">
                                          <p:val>
                                            <p:fltVal val="0"/>
                                          </p:val>
                                        </p:tav>
                                        <p:tav tm="100000">
                                          <p:val>
                                            <p:strVal val="#ppt_h"/>
                                          </p:val>
                                        </p:tav>
                                      </p:tavLst>
                                    </p:anim>
                                    <p:animEffect filter="fade" transition="in">
                                      <p:cBhvr>
                                        <p:cTn dur="500" id="36"/>
                                        <p:tgtEl>
                                          <p:spTgt spid="13"/>
                                        </p:tgtEl>
                                      </p:cBhvr>
                                    </p:animEffect>
                                  </p:childTnLst>
                                </p:cTn>
                              </p:par>
                              <p:par>
                                <p:cTn fill="hold" id="37" nodeType="withEffect" presetClass="entr" presetID="45" presetSubtype="0">
                                  <p:stCondLst>
                                    <p:cond delay="0"/>
                                  </p:stCondLst>
                                  <p:childTnLst>
                                    <p:set>
                                      <p:cBhvr>
                                        <p:cTn dur="1" fill="hold" id="38">
                                          <p:stCondLst>
                                            <p:cond delay="0"/>
                                          </p:stCondLst>
                                        </p:cTn>
                                        <p:tgtEl>
                                          <p:spTgt spid="28"/>
                                        </p:tgtEl>
                                        <p:attrNameLst>
                                          <p:attrName>style.visibility</p:attrName>
                                        </p:attrNameLst>
                                      </p:cBhvr>
                                      <p:to>
                                        <p:strVal val="visible"/>
                                      </p:to>
                                    </p:set>
                                    <p:animEffect filter="fade" transition="in">
                                      <p:cBhvr>
                                        <p:cTn dur="500" id="39"/>
                                        <p:tgtEl>
                                          <p:spTgt spid="28"/>
                                        </p:tgtEl>
                                      </p:cBhvr>
                                    </p:animEffect>
                                    <p:anim calcmode="lin" valueType="num">
                                      <p:cBhvr>
                                        <p:cTn dur="500" fill="hold" id="40"/>
                                        <p:tgtEl>
                                          <p:spTgt spid="28"/>
                                        </p:tgtEl>
                                        <p:attrNameLst>
                                          <p:attrName>ppt_w</p:attrName>
                                        </p:attrNameLst>
                                      </p:cBhvr>
                                      <p:tavLst>
                                        <p:tav fmla="#ppt_w*sin(2.5*pi*$)" tm="0">
                                          <p:val>
                                            <p:fltVal val="0"/>
                                          </p:val>
                                        </p:tav>
                                        <p:tav tm="100000">
                                          <p:val>
                                            <p:fltVal val="1"/>
                                          </p:val>
                                        </p:tav>
                                      </p:tavLst>
                                    </p:anim>
                                    <p:anim calcmode="lin" valueType="num">
                                      <p:cBhvr>
                                        <p:cTn dur="500" fill="hold" id="41"/>
                                        <p:tgtEl>
                                          <p:spTgt spid="28"/>
                                        </p:tgtEl>
                                        <p:attrNameLst>
                                          <p:attrName>ppt_h</p:attrName>
                                        </p:attrNameLst>
                                      </p:cBhvr>
                                      <p:tavLst>
                                        <p:tav tm="0">
                                          <p:val>
                                            <p:strVal val="#ppt_h"/>
                                          </p:val>
                                        </p:tav>
                                        <p:tav tm="100000">
                                          <p:val>
                                            <p:strVal val="#ppt_h"/>
                                          </p:val>
                                        </p:tav>
                                      </p:tavLst>
                                    </p:anim>
                                  </p:childTnLst>
                                </p:cTn>
                              </p:par>
                            </p:childTnLst>
                          </p:cTn>
                        </p:par>
                        <p:par>
                          <p:cTn fill="hold" id="42" nodeType="afterGroup">
                            <p:stCondLst>
                              <p:cond delay="2900"/>
                            </p:stCondLst>
                            <p:childTnLst>
                              <p:par>
                                <p:cTn fill="hold" id="43" nodeType="afterEffect" presetClass="entr" presetID="16" presetSubtype="37">
                                  <p:stCondLst>
                                    <p:cond delay="0"/>
                                  </p:stCondLst>
                                  <p:childTnLst>
                                    <p:set>
                                      <p:cBhvr>
                                        <p:cTn dur="1" fill="hold" id="44">
                                          <p:stCondLst>
                                            <p:cond delay="0"/>
                                          </p:stCondLst>
                                        </p:cTn>
                                        <p:tgtEl>
                                          <p:spTgt spid="18"/>
                                        </p:tgtEl>
                                        <p:attrNameLst>
                                          <p:attrName>style.visibility</p:attrName>
                                        </p:attrNameLst>
                                      </p:cBhvr>
                                      <p:to>
                                        <p:strVal val="visible"/>
                                      </p:to>
                                    </p:set>
                                    <p:animEffect filter="barn(outVertical)" transition="in">
                                      <p:cBhvr>
                                        <p:cTn dur="500" id="45"/>
                                        <p:tgtEl>
                                          <p:spTgt spid="18"/>
                                        </p:tgtEl>
                                      </p:cBhvr>
                                    </p:animEffect>
                                  </p:childTnLst>
                                </p:cTn>
                              </p:par>
                            </p:childTnLst>
                          </p:cTn>
                        </p:par>
                        <p:par>
                          <p:cTn fill="hold" id="46" nodeType="afterGroup">
                            <p:stCondLst>
                              <p:cond delay="3400"/>
                            </p:stCondLst>
                            <p:childTnLst>
                              <p:par>
                                <p:cTn fill="hold" id="47" nodeType="afterEffect" presetClass="entr" presetID="22" presetSubtype="8">
                                  <p:stCondLst>
                                    <p:cond delay="0"/>
                                  </p:stCondLst>
                                  <p:childTnLst>
                                    <p:set>
                                      <p:cBhvr>
                                        <p:cTn dur="1" fill="hold" id="48">
                                          <p:stCondLst>
                                            <p:cond delay="0"/>
                                          </p:stCondLst>
                                        </p:cTn>
                                        <p:tgtEl>
                                          <p:spTgt spid="17"/>
                                        </p:tgtEl>
                                        <p:attrNameLst>
                                          <p:attrName>style.visibility</p:attrName>
                                        </p:attrNameLst>
                                      </p:cBhvr>
                                      <p:to>
                                        <p:strVal val="visible"/>
                                      </p:to>
                                    </p:set>
                                    <p:animEffect filter="wipe(left)" transition="in">
                                      <p:cBhvr>
                                        <p:cTn dur="500" id="49"/>
                                        <p:tgtEl>
                                          <p:spTgt spid="17"/>
                                        </p:tgtEl>
                                      </p:cBhvr>
                                    </p:animEffect>
                                  </p:childTnLst>
                                </p:cTn>
                              </p:par>
                            </p:childTnLst>
                          </p:cTn>
                        </p:par>
                        <p:par>
                          <p:cTn fill="hold" id="50" nodeType="afterGroup">
                            <p:stCondLst>
                              <p:cond delay="3900"/>
                            </p:stCondLst>
                            <p:childTnLst>
                              <p:par>
                                <p:cTn fill="hold" id="51" nodeType="afterEffect" presetClass="entr" presetID="53" presetSubtype="0">
                                  <p:stCondLst>
                                    <p:cond delay="0"/>
                                  </p:stCondLst>
                                  <p:childTnLst>
                                    <p:set>
                                      <p:cBhvr>
                                        <p:cTn dur="1" fill="hold" id="52">
                                          <p:stCondLst>
                                            <p:cond delay="0"/>
                                          </p:stCondLst>
                                        </p:cTn>
                                        <p:tgtEl>
                                          <p:spTgt spid="10"/>
                                        </p:tgtEl>
                                        <p:attrNameLst>
                                          <p:attrName>style.visibility</p:attrName>
                                        </p:attrNameLst>
                                      </p:cBhvr>
                                      <p:to>
                                        <p:strVal val="visible"/>
                                      </p:to>
                                    </p:set>
                                    <p:anim calcmode="lin" valueType="num">
                                      <p:cBhvr>
                                        <p:cTn dur="500" fill="hold" id="53"/>
                                        <p:tgtEl>
                                          <p:spTgt spid="10"/>
                                        </p:tgtEl>
                                        <p:attrNameLst>
                                          <p:attrName>ppt_w</p:attrName>
                                        </p:attrNameLst>
                                      </p:cBhvr>
                                      <p:tavLst>
                                        <p:tav tm="0">
                                          <p:val>
                                            <p:fltVal val="0"/>
                                          </p:val>
                                        </p:tav>
                                        <p:tav tm="100000">
                                          <p:val>
                                            <p:strVal val="#ppt_w"/>
                                          </p:val>
                                        </p:tav>
                                      </p:tavLst>
                                    </p:anim>
                                    <p:anim calcmode="lin" valueType="num">
                                      <p:cBhvr>
                                        <p:cTn dur="500" fill="hold" id="54"/>
                                        <p:tgtEl>
                                          <p:spTgt spid="10"/>
                                        </p:tgtEl>
                                        <p:attrNameLst>
                                          <p:attrName>ppt_h</p:attrName>
                                        </p:attrNameLst>
                                      </p:cBhvr>
                                      <p:tavLst>
                                        <p:tav tm="0">
                                          <p:val>
                                            <p:fltVal val="0"/>
                                          </p:val>
                                        </p:tav>
                                        <p:tav tm="100000">
                                          <p:val>
                                            <p:strVal val="#ppt_h"/>
                                          </p:val>
                                        </p:tav>
                                      </p:tavLst>
                                    </p:anim>
                                    <p:animEffect filter="fade" transition="in">
                                      <p:cBhvr>
                                        <p:cTn dur="500" id="55"/>
                                        <p:tgtEl>
                                          <p:spTgt spid="10"/>
                                        </p:tgtEl>
                                      </p:cBhvr>
                                    </p:animEffect>
                                  </p:childTnLst>
                                </p:cTn>
                              </p:par>
                              <p:par>
                                <p:cTn fill="hold" id="56" nodeType="withEffect" presetClass="entr" presetID="45" presetSubtype="0">
                                  <p:stCondLst>
                                    <p:cond delay="0"/>
                                  </p:stCondLst>
                                  <p:childTnLst>
                                    <p:set>
                                      <p:cBhvr>
                                        <p:cTn dur="1" fill="hold" id="57">
                                          <p:stCondLst>
                                            <p:cond delay="0"/>
                                          </p:stCondLst>
                                        </p:cTn>
                                        <p:tgtEl>
                                          <p:spTgt spid="32"/>
                                        </p:tgtEl>
                                        <p:attrNameLst>
                                          <p:attrName>style.visibility</p:attrName>
                                        </p:attrNameLst>
                                      </p:cBhvr>
                                      <p:to>
                                        <p:strVal val="visible"/>
                                      </p:to>
                                    </p:set>
                                    <p:animEffect filter="fade" transition="in">
                                      <p:cBhvr>
                                        <p:cTn dur="500" id="58"/>
                                        <p:tgtEl>
                                          <p:spTgt spid="32"/>
                                        </p:tgtEl>
                                      </p:cBhvr>
                                    </p:animEffect>
                                    <p:anim calcmode="lin" valueType="num">
                                      <p:cBhvr>
                                        <p:cTn dur="500" fill="hold" id="59"/>
                                        <p:tgtEl>
                                          <p:spTgt spid="32"/>
                                        </p:tgtEl>
                                        <p:attrNameLst>
                                          <p:attrName>ppt_w</p:attrName>
                                        </p:attrNameLst>
                                      </p:cBhvr>
                                      <p:tavLst>
                                        <p:tav fmla="#ppt_w*sin(2.5*pi*$)" tm="0">
                                          <p:val>
                                            <p:fltVal val="0"/>
                                          </p:val>
                                        </p:tav>
                                        <p:tav tm="100000">
                                          <p:val>
                                            <p:fltVal val="1"/>
                                          </p:val>
                                        </p:tav>
                                      </p:tavLst>
                                    </p:anim>
                                    <p:anim calcmode="lin" valueType="num">
                                      <p:cBhvr>
                                        <p:cTn dur="500" fill="hold" id="60"/>
                                        <p:tgtEl>
                                          <p:spTgt spid="32"/>
                                        </p:tgtEl>
                                        <p:attrNameLst>
                                          <p:attrName>ppt_h</p:attrName>
                                        </p:attrNameLst>
                                      </p:cBhvr>
                                      <p:tavLst>
                                        <p:tav tm="0">
                                          <p:val>
                                            <p:strVal val="#ppt_h"/>
                                          </p:val>
                                        </p:tav>
                                        <p:tav tm="100000">
                                          <p:val>
                                            <p:strVal val="#ppt_h"/>
                                          </p:val>
                                        </p:tav>
                                      </p:tavLst>
                                    </p:anim>
                                  </p:childTnLst>
                                </p:cTn>
                              </p:par>
                            </p:childTnLst>
                          </p:cTn>
                        </p:par>
                        <p:par>
                          <p:cTn fill="hold" id="61" nodeType="afterGroup">
                            <p:stCondLst>
                              <p:cond delay="4400"/>
                            </p:stCondLst>
                            <p:childTnLst>
                              <p:par>
                                <p:cTn fill="hold" id="62" nodeType="afterEffect" presetClass="entr" presetID="16" presetSubtype="37">
                                  <p:stCondLst>
                                    <p:cond delay="0"/>
                                  </p:stCondLst>
                                  <p:childTnLst>
                                    <p:set>
                                      <p:cBhvr>
                                        <p:cTn dur="1" fill="hold" id="63">
                                          <p:stCondLst>
                                            <p:cond delay="0"/>
                                          </p:stCondLst>
                                        </p:cTn>
                                        <p:tgtEl>
                                          <p:spTgt spid="21"/>
                                        </p:tgtEl>
                                        <p:attrNameLst>
                                          <p:attrName>style.visibility</p:attrName>
                                        </p:attrNameLst>
                                      </p:cBhvr>
                                      <p:to>
                                        <p:strVal val="visible"/>
                                      </p:to>
                                    </p:set>
                                    <p:animEffect filter="barn(outVertical)" transition="in">
                                      <p:cBhvr>
                                        <p:cTn dur="500" id="64"/>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stretch>
            <a:fillRect/>
          </a:stretch>
        </a:blipFill>
        <a:effectLst/>
      </p:bgPr>
    </p:bg>
    <p:spTree>
      <p:nvGrpSpPr>
        <p:cNvPr id="1" name=""/>
        <p:cNvGrpSpPr/>
        <p:nvPr/>
      </p:nvGrpSpPr>
      <p:grpSpPr>
        <a:xfrm>
          <a:off x="0" y="0"/>
          <a:ext cx="0" cy="0"/>
        </a:xfrm>
      </p:grpSpPr>
      <p:cxnSp>
        <p:nvCxnSpPr>
          <p:cNvPr id="39" name="直接连接符 72"/>
          <p:cNvCxnSpPr>
            <a:cxnSpLocks noChangeShapeType="1"/>
          </p:cNvCxnSpPr>
          <p:nvPr/>
        </p:nvCxnSpPr>
        <p:spPr bwMode="auto">
          <a:xfrm>
            <a:off x="9212263" y="2593975"/>
            <a:ext cx="746125" cy="247650"/>
          </a:xfrm>
          <a:prstGeom prst="line">
            <a:avLst/>
          </a:prstGeom>
          <a:noFill/>
          <a:ln w="28575">
            <a:solidFill>
              <a:srgbClr val="5F5F5F"/>
            </a:solidFill>
            <a:miter lim="800000"/>
          </a:ln>
          <a:extLst>
            <a:ext uri="{909E8E84-426E-40DD-AFC4-6F175D3DCCD1}">
              <a14:hiddenFill>
                <a:noFill/>
              </a14:hiddenFill>
            </a:ext>
          </a:extLst>
        </p:spPr>
      </p:cxnSp>
      <p:cxnSp>
        <p:nvCxnSpPr>
          <p:cNvPr id="40" name="直接连接符 20"/>
          <p:cNvCxnSpPr>
            <a:cxnSpLocks noChangeShapeType="1"/>
          </p:cNvCxnSpPr>
          <p:nvPr/>
        </p:nvCxnSpPr>
        <p:spPr bwMode="auto">
          <a:xfrm flipV="1">
            <a:off x="6553200" y="3044825"/>
            <a:ext cx="912813" cy="828675"/>
          </a:xfrm>
          <a:prstGeom prst="line">
            <a:avLst/>
          </a:prstGeom>
          <a:noFill/>
          <a:ln w="28575">
            <a:solidFill>
              <a:srgbClr val="5F5F5F"/>
            </a:solidFill>
            <a:miter lim="800000"/>
          </a:ln>
          <a:extLst>
            <a:ext uri="{909E8E84-426E-40DD-AFC4-6F175D3DCCD1}">
              <a14:hiddenFill>
                <a:noFill/>
              </a14:hiddenFill>
            </a:ext>
          </a:extLst>
        </p:spPr>
      </p:cxnSp>
      <p:grpSp>
        <p:nvGrpSpPr>
          <p:cNvPr id="41" name="组合 40"/>
          <p:cNvGrpSpPr/>
          <p:nvPr/>
        </p:nvGrpSpPr>
        <p:grpSpPr>
          <a:xfrm>
            <a:off x="7152411" y="1156984"/>
            <a:ext cx="2208679" cy="2208679"/>
            <a:chOff x="5252030" y="2008764"/>
            <a:chExt cx="809336" cy="809336"/>
          </a:xfrm>
          <a:solidFill>
            <a:schemeClr val="accent1"/>
          </a:solidFill>
        </p:grpSpPr>
        <p:sp>
          <p:nvSpPr>
            <p:cNvPr id="42" name="椭圆 41"/>
            <p:cNvSpPr/>
            <p:nvPr/>
          </p:nvSpPr>
          <p:spPr>
            <a:xfrm>
              <a:off x="5252030" y="2008764"/>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a:lstStyle/>
            <a:p>
              <a:pPr algn="ctr" eaLnBrk="1" fontAlgn="auto" hangingPunct="1">
                <a:spcBef>
                  <a:spcPct val="0"/>
                </a:spcBef>
                <a:spcAft>
                  <a:spcPct val="0"/>
                </a:spcAft>
                <a:defRPr/>
              </a:pPr>
              <a:endParaRPr altLang="en-US" kern="0" lang="zh-CN" sz="2400">
                <a:solidFill>
                  <a:sysClr lastClr="FFFFFF" val="window"/>
                </a:solidFill>
                <a:latin typeface="+mj-ea"/>
                <a:ea typeface="+mj-ea"/>
              </a:endParaRPr>
            </a:p>
          </p:txBody>
        </p:sp>
        <p:sp>
          <p:nvSpPr>
            <p:cNvPr id="43" name="椭圆 4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latin typeface="+mj-ea"/>
                <a:ea typeface="+mj-ea"/>
              </a:endParaRPr>
            </a:p>
          </p:txBody>
        </p:sp>
      </p:grpSp>
      <p:grpSp>
        <p:nvGrpSpPr>
          <p:cNvPr id="44" name="组合 43"/>
          <p:cNvGrpSpPr/>
          <p:nvPr/>
        </p:nvGrpSpPr>
        <p:grpSpPr>
          <a:xfrm>
            <a:off x="4488519" y="5232096"/>
            <a:ext cx="687359" cy="687359"/>
            <a:chOff x="5252030" y="2008764"/>
            <a:chExt cx="809336" cy="809336"/>
          </a:xfrm>
          <a:solidFill>
            <a:schemeClr val="accent1"/>
          </a:solidFill>
        </p:grpSpPr>
        <p:sp>
          <p:nvSpPr>
            <p:cNvPr id="45" name="椭圆 44"/>
            <p:cNvSpPr/>
            <p:nvPr/>
          </p:nvSpPr>
          <p:spPr>
            <a:xfrm>
              <a:off x="5252030" y="2008764"/>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a:lstStyle/>
            <a:p>
              <a:pPr algn="ctr" eaLnBrk="1" fontAlgn="auto" hangingPunct="1">
                <a:spcBef>
                  <a:spcPct val="0"/>
                </a:spcBef>
                <a:spcAft>
                  <a:spcPct val="0"/>
                </a:spcAft>
                <a:defRPr/>
              </a:pPr>
              <a:endParaRPr altLang="en-US" kern="0" lang="zh-CN" sz="2400">
                <a:solidFill>
                  <a:sysClr lastClr="FFFFFF" val="window"/>
                </a:solidFill>
                <a:latin typeface="+mj-ea"/>
                <a:ea typeface="+mj-ea"/>
              </a:endParaRPr>
            </a:p>
          </p:txBody>
        </p:sp>
        <p:sp>
          <p:nvSpPr>
            <p:cNvPr id="46" name="椭圆 4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latin typeface="+mj-ea"/>
                <a:ea typeface="+mj-ea"/>
              </a:endParaRPr>
            </a:p>
          </p:txBody>
        </p:sp>
      </p:grpSp>
      <p:grpSp>
        <p:nvGrpSpPr>
          <p:cNvPr id="47" name="组合 46"/>
          <p:cNvGrpSpPr/>
          <p:nvPr/>
        </p:nvGrpSpPr>
        <p:grpSpPr>
          <a:xfrm>
            <a:off x="3003009" y="1957288"/>
            <a:ext cx="1659731" cy="1659731"/>
            <a:chOff x="5252030" y="2008764"/>
            <a:chExt cx="809336" cy="809336"/>
          </a:xfrm>
          <a:solidFill>
            <a:schemeClr val="accent1"/>
          </a:solidFill>
        </p:grpSpPr>
        <p:sp>
          <p:nvSpPr>
            <p:cNvPr id="48" name="椭圆 47"/>
            <p:cNvSpPr/>
            <p:nvPr/>
          </p:nvSpPr>
          <p:spPr>
            <a:xfrm>
              <a:off x="5252030" y="2008764"/>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a:lstStyle/>
            <a:p>
              <a:pPr algn="ctr" eaLnBrk="1" fontAlgn="auto" hangingPunct="1">
                <a:spcBef>
                  <a:spcPct val="0"/>
                </a:spcBef>
                <a:spcAft>
                  <a:spcPct val="0"/>
                </a:spcAft>
                <a:defRPr/>
              </a:pPr>
              <a:endParaRPr altLang="en-US" kern="0" lang="zh-CN" sz="2400">
                <a:solidFill>
                  <a:sysClr lastClr="FFFFFF" val="window"/>
                </a:solidFill>
                <a:latin typeface="+mj-ea"/>
                <a:ea typeface="+mj-ea"/>
              </a:endParaRPr>
            </a:p>
          </p:txBody>
        </p:sp>
        <p:sp>
          <p:nvSpPr>
            <p:cNvPr id="49" name="椭圆 4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latin typeface="+mj-ea"/>
                <a:ea typeface="+mj-ea"/>
              </a:endParaRPr>
            </a:p>
          </p:txBody>
        </p:sp>
      </p:grpSp>
      <p:cxnSp>
        <p:nvCxnSpPr>
          <p:cNvPr id="50" name="直接连接符 49"/>
          <p:cNvCxnSpPr>
            <a:cxnSpLocks noChangeShapeType="1"/>
          </p:cNvCxnSpPr>
          <p:nvPr/>
        </p:nvCxnSpPr>
        <p:spPr bwMode="auto">
          <a:xfrm flipV="1">
            <a:off x="2690813" y="3400425"/>
            <a:ext cx="550862" cy="430213"/>
          </a:xfrm>
          <a:prstGeom prst="line">
            <a:avLst/>
          </a:prstGeom>
          <a:noFill/>
          <a:ln w="28575">
            <a:solidFill>
              <a:srgbClr val="5F5F5F"/>
            </a:solidFill>
            <a:miter lim="800000"/>
          </a:ln>
          <a:extLst>
            <a:ext uri="{909E8E84-426E-40DD-AFC4-6F175D3DCCD1}">
              <a14:hiddenFill>
                <a:noFill/>
              </a14:hiddenFill>
            </a:ext>
          </a:extLst>
        </p:spPr>
      </p:cxnSp>
      <p:cxnSp>
        <p:nvCxnSpPr>
          <p:cNvPr id="51" name="直接连接符 17"/>
          <p:cNvCxnSpPr>
            <a:cxnSpLocks noChangeShapeType="1"/>
          </p:cNvCxnSpPr>
          <p:nvPr/>
        </p:nvCxnSpPr>
        <p:spPr bwMode="auto">
          <a:xfrm>
            <a:off x="4543425" y="3217863"/>
            <a:ext cx="908050" cy="655637"/>
          </a:xfrm>
          <a:prstGeom prst="line">
            <a:avLst/>
          </a:prstGeom>
          <a:noFill/>
          <a:ln w="28575">
            <a:solidFill>
              <a:srgbClr val="5F5F5F"/>
            </a:solidFill>
            <a:miter lim="800000"/>
          </a:ln>
          <a:extLst>
            <a:ext uri="{909E8E84-426E-40DD-AFC4-6F175D3DCCD1}">
              <a14:hiddenFill>
                <a:noFill/>
              </a14:hiddenFill>
            </a:ext>
          </a:extLst>
        </p:spPr>
      </p:cxnSp>
      <p:cxnSp>
        <p:nvCxnSpPr>
          <p:cNvPr id="52" name="直接连接符 23"/>
          <p:cNvCxnSpPr>
            <a:cxnSpLocks noChangeShapeType="1"/>
          </p:cNvCxnSpPr>
          <p:nvPr/>
        </p:nvCxnSpPr>
        <p:spPr bwMode="auto">
          <a:xfrm>
            <a:off x="1393825" y="3544888"/>
            <a:ext cx="484188" cy="323850"/>
          </a:xfrm>
          <a:prstGeom prst="line">
            <a:avLst/>
          </a:prstGeom>
          <a:noFill/>
          <a:ln w="28575">
            <a:solidFill>
              <a:srgbClr val="5F5F5F"/>
            </a:solidFill>
            <a:miter lim="800000"/>
          </a:ln>
          <a:extLst>
            <a:ext uri="{909E8E84-426E-40DD-AFC4-6F175D3DCCD1}">
              <a14:hiddenFill>
                <a:noFill/>
              </a14:hiddenFill>
            </a:ext>
          </a:extLst>
        </p:spPr>
      </p:cxnSp>
      <p:cxnSp>
        <p:nvCxnSpPr>
          <p:cNvPr id="53" name="直接连接符 43"/>
          <p:cNvCxnSpPr>
            <a:cxnSpLocks noChangeShapeType="1"/>
          </p:cNvCxnSpPr>
          <p:nvPr/>
        </p:nvCxnSpPr>
        <p:spPr bwMode="auto">
          <a:xfrm flipV="1">
            <a:off x="5049838" y="4978400"/>
            <a:ext cx="401637" cy="369888"/>
          </a:xfrm>
          <a:prstGeom prst="line">
            <a:avLst/>
          </a:prstGeom>
          <a:noFill/>
          <a:ln w="28575">
            <a:solidFill>
              <a:srgbClr val="5F5F5F"/>
            </a:solidFill>
            <a:miter lim="800000"/>
          </a:ln>
          <a:extLst>
            <a:ext uri="{909E8E84-426E-40DD-AFC4-6F175D3DCCD1}">
              <a14:hiddenFill>
                <a:noFill/>
              </a14:hiddenFill>
            </a:ext>
          </a:extLst>
        </p:spPr>
      </p:cxnSp>
      <p:grpSp>
        <p:nvGrpSpPr>
          <p:cNvPr id="54" name="组合 53"/>
          <p:cNvGrpSpPr/>
          <p:nvPr/>
        </p:nvGrpSpPr>
        <p:grpSpPr>
          <a:xfrm>
            <a:off x="9769941" y="2549552"/>
            <a:ext cx="840307" cy="840307"/>
            <a:chOff x="304800" y="673100"/>
            <a:chExt cx="4000500" cy="4000500"/>
          </a:xfrm>
          <a:effectLst>
            <a:outerShdw algn="tr" blurRad="444500" dir="8100000" dist="254000" rotWithShape="0">
              <a:prstClr val="black">
                <a:alpha val="50000"/>
              </a:prstClr>
            </a:outerShdw>
          </a:effectLst>
        </p:grpSpPr>
        <p:sp>
          <p:nvSpPr>
            <p:cNvPr id="55" name="同心圆 54"/>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1600">
                <a:solidFill>
                  <a:schemeClr val="tx1"/>
                </a:solidFill>
                <a:latin typeface="+mj-ea"/>
                <a:ea typeface="+mj-ea"/>
              </a:endParaRPr>
            </a:p>
          </p:txBody>
        </p:sp>
        <p:sp>
          <p:nvSpPr>
            <p:cNvPr id="56" name="椭圆 5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1600">
                <a:solidFill>
                  <a:schemeClr val="tx1"/>
                </a:solidFill>
                <a:latin typeface="+mj-ea"/>
                <a:ea typeface="+mj-ea"/>
              </a:endParaRPr>
            </a:p>
          </p:txBody>
        </p:sp>
      </p:grpSp>
      <p:grpSp>
        <p:nvGrpSpPr>
          <p:cNvPr id="57" name="组合 56"/>
          <p:cNvGrpSpPr/>
          <p:nvPr/>
        </p:nvGrpSpPr>
        <p:grpSpPr>
          <a:xfrm>
            <a:off x="5185209" y="3591156"/>
            <a:ext cx="1635412" cy="1635412"/>
            <a:chOff x="304800" y="673100"/>
            <a:chExt cx="4000500" cy="4000500"/>
          </a:xfrm>
          <a:effectLst>
            <a:outerShdw algn="tr" blurRad="444500" dir="8100000" dist="254000" rotWithShape="0">
              <a:prstClr val="black">
                <a:alpha val="50000"/>
              </a:prstClr>
            </a:outerShdw>
          </a:effectLst>
        </p:grpSpPr>
        <p:sp>
          <p:nvSpPr>
            <p:cNvPr id="58" name="同心圆 5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solidFill>
                  <a:schemeClr val="tx1"/>
                </a:solidFill>
                <a:latin typeface="+mj-ea"/>
                <a:ea typeface="+mj-ea"/>
              </a:endParaRPr>
            </a:p>
          </p:txBody>
        </p:sp>
        <p:sp>
          <p:nvSpPr>
            <p:cNvPr id="59" name="椭圆 58"/>
            <p:cNvSpPr/>
            <p:nvPr/>
          </p:nvSpPr>
          <p:spPr>
            <a:xfrm>
              <a:off x="392112" y="760412"/>
              <a:ext cx="3825873"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latin typeface="+mj-ea"/>
                <a:ea typeface="+mj-ea"/>
              </a:endParaRPr>
            </a:p>
          </p:txBody>
        </p:sp>
      </p:grpSp>
      <p:grpSp>
        <p:nvGrpSpPr>
          <p:cNvPr id="60" name="组合 59"/>
          <p:cNvGrpSpPr/>
          <p:nvPr/>
        </p:nvGrpSpPr>
        <p:grpSpPr>
          <a:xfrm>
            <a:off x="1691271" y="3681068"/>
            <a:ext cx="1156185" cy="1156185"/>
            <a:chOff x="304800" y="673100"/>
            <a:chExt cx="4000500" cy="4000500"/>
          </a:xfrm>
          <a:effectLst>
            <a:outerShdw algn="tr" blurRad="444500" dir="8100000" dist="254000" rotWithShape="0">
              <a:prstClr val="black">
                <a:alpha val="50000"/>
              </a:prstClr>
            </a:outerShdw>
          </a:effectLst>
        </p:grpSpPr>
        <p:sp>
          <p:nvSpPr>
            <p:cNvPr id="61" name="同心圆 6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solidFill>
                  <a:schemeClr val="tx1"/>
                </a:solidFill>
                <a:latin typeface="+mj-ea"/>
                <a:ea typeface="+mj-ea"/>
              </a:endParaRPr>
            </a:p>
          </p:txBody>
        </p:sp>
        <p:sp>
          <p:nvSpPr>
            <p:cNvPr id="62" name="椭圆 6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latin typeface="+mj-ea"/>
                <a:ea typeface="+mj-ea"/>
              </a:endParaRPr>
            </a:p>
          </p:txBody>
        </p:sp>
      </p:grpSp>
      <p:sp>
        <p:nvSpPr>
          <p:cNvPr id="63" name="文本框 37"/>
          <p:cNvSpPr>
            <a:spLocks noChangeArrowheads="1"/>
          </p:cNvSpPr>
          <p:nvPr/>
        </p:nvSpPr>
        <p:spPr bwMode="auto">
          <a:xfrm>
            <a:off x="7826215" y="1744663"/>
            <a:ext cx="929005" cy="9860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eaLnBrk="1" fontAlgn="auto" hangingPunct="1">
              <a:spcBef>
                <a:spcPct val="0"/>
              </a:spcBef>
              <a:buFont charset="0" panose="020b0604020202020204" pitchFamily="34" typeface="Arial"/>
              <a:buNone/>
              <a:defRPr/>
            </a:pPr>
            <a:r>
              <a:rPr altLang="en-US" lang="zh-CN" noProof="1" smtClean="0" sz="2935">
                <a:solidFill>
                  <a:schemeClr val="bg1">
                    <a:lumMod val="95000"/>
                  </a:schemeClr>
                </a:solidFill>
                <a:latin typeface="+mj-ea"/>
                <a:ea typeface="+mj-ea"/>
                <a:sym charset="-122" panose="020b0503020204020204" pitchFamily="34" typeface="微软雅黑"/>
              </a:rPr>
              <a:t>标题</a:t>
            </a:r>
          </a:p>
          <a:p>
            <a:pPr algn="ctr" eaLnBrk="1" fontAlgn="auto" hangingPunct="1">
              <a:spcBef>
                <a:spcPct val="0"/>
              </a:spcBef>
              <a:buFont charset="0" panose="020b0604020202020204" pitchFamily="34" typeface="Arial"/>
              <a:buNone/>
              <a:defRPr/>
            </a:pPr>
            <a:r>
              <a:rPr altLang="en-US" lang="zh-CN" noProof="1" smtClean="0" sz="2935">
                <a:solidFill>
                  <a:schemeClr val="bg1">
                    <a:lumMod val="95000"/>
                  </a:schemeClr>
                </a:solidFill>
                <a:latin typeface="+mj-ea"/>
                <a:ea typeface="+mj-ea"/>
                <a:sym charset="-122" panose="020b0503020204020204" pitchFamily="34" typeface="微软雅黑"/>
              </a:rPr>
              <a:t>内容</a:t>
            </a:r>
          </a:p>
        </p:txBody>
      </p:sp>
      <p:sp>
        <p:nvSpPr>
          <p:cNvPr id="64" name="文本框 37"/>
          <p:cNvSpPr>
            <a:spLocks noChangeArrowheads="1"/>
          </p:cNvSpPr>
          <p:nvPr/>
        </p:nvSpPr>
        <p:spPr bwMode="auto">
          <a:xfrm>
            <a:off x="5589429" y="4000500"/>
            <a:ext cx="827405" cy="8641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eaLnBrk="1" fontAlgn="auto" hangingPunct="1">
              <a:spcBef>
                <a:spcPct val="0"/>
              </a:spcBef>
              <a:buFont charset="0" panose="020b0604020202020204" pitchFamily="34" typeface="Arial"/>
              <a:buNone/>
              <a:defRPr/>
            </a:pPr>
            <a:r>
              <a:rPr altLang="en-US" lang="zh-CN" noProof="1" smtClean="0" sz="2535">
                <a:solidFill>
                  <a:srgbClr val="080808"/>
                </a:solidFill>
                <a:latin typeface="+mj-ea"/>
                <a:ea typeface="+mj-ea"/>
                <a:sym charset="-122" panose="020b0503020204020204" pitchFamily="34" typeface="微软雅黑"/>
              </a:rPr>
              <a:t>标题</a:t>
            </a:r>
          </a:p>
          <a:p>
            <a:pPr algn="ctr" eaLnBrk="1" fontAlgn="auto" hangingPunct="1">
              <a:spcBef>
                <a:spcPct val="0"/>
              </a:spcBef>
              <a:buFont charset="0" panose="020b0604020202020204" pitchFamily="34" typeface="Arial"/>
              <a:buNone/>
              <a:defRPr/>
            </a:pPr>
            <a:r>
              <a:rPr altLang="en-US" lang="zh-CN" noProof="1" smtClean="0" sz="2535">
                <a:solidFill>
                  <a:srgbClr val="080808"/>
                </a:solidFill>
                <a:latin typeface="+mj-ea"/>
                <a:ea typeface="+mj-ea"/>
                <a:sym charset="-122" panose="020b0503020204020204" pitchFamily="34" typeface="微软雅黑"/>
              </a:rPr>
              <a:t>内容</a:t>
            </a:r>
          </a:p>
        </p:txBody>
      </p:sp>
      <p:sp>
        <p:nvSpPr>
          <p:cNvPr id="65" name="文本框 37"/>
          <p:cNvSpPr>
            <a:spLocks noChangeArrowheads="1"/>
          </p:cNvSpPr>
          <p:nvPr/>
        </p:nvSpPr>
        <p:spPr bwMode="auto">
          <a:xfrm>
            <a:off x="3415348" y="2389188"/>
            <a:ext cx="827405" cy="8641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eaLnBrk="1" fontAlgn="auto" hangingPunct="1">
              <a:spcBef>
                <a:spcPct val="0"/>
              </a:spcBef>
              <a:buFont charset="0" panose="020b0604020202020204" pitchFamily="34" typeface="Arial"/>
              <a:buNone/>
              <a:defRPr/>
            </a:pPr>
            <a:r>
              <a:rPr altLang="en-US" lang="zh-CN" noProof="1" smtClean="0" sz="2535">
                <a:solidFill>
                  <a:schemeClr val="bg1">
                    <a:lumMod val="95000"/>
                  </a:schemeClr>
                </a:solidFill>
                <a:latin typeface="+mj-ea"/>
                <a:ea typeface="+mj-ea"/>
                <a:sym charset="-122" panose="020b0503020204020204" pitchFamily="34" typeface="微软雅黑"/>
              </a:rPr>
              <a:t>标题</a:t>
            </a:r>
          </a:p>
          <a:p>
            <a:pPr algn="ctr" eaLnBrk="1" fontAlgn="auto" hangingPunct="1">
              <a:spcBef>
                <a:spcPct val="0"/>
              </a:spcBef>
              <a:buFont charset="0" panose="020b0604020202020204" pitchFamily="34" typeface="Arial"/>
              <a:buNone/>
              <a:defRPr/>
            </a:pPr>
            <a:r>
              <a:rPr altLang="en-US" lang="zh-CN" noProof="1" smtClean="0" sz="2535">
                <a:solidFill>
                  <a:schemeClr val="bg1">
                    <a:lumMod val="95000"/>
                  </a:schemeClr>
                </a:solidFill>
                <a:latin typeface="+mj-ea"/>
                <a:ea typeface="+mj-ea"/>
                <a:sym charset="-122" panose="020b0503020204020204" pitchFamily="34" typeface="微软雅黑"/>
              </a:rPr>
              <a:t>内容</a:t>
            </a:r>
          </a:p>
        </p:txBody>
      </p:sp>
      <p:sp>
        <p:nvSpPr>
          <p:cNvPr id="66" name="文本框 37"/>
          <p:cNvSpPr>
            <a:spLocks noChangeArrowheads="1"/>
          </p:cNvSpPr>
          <p:nvPr/>
        </p:nvSpPr>
        <p:spPr bwMode="auto">
          <a:xfrm>
            <a:off x="1974691" y="3983038"/>
            <a:ext cx="5892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r>
              <a:rPr altLang="en-US" lang="zh-CN" sz="1600">
                <a:solidFill>
                  <a:srgbClr val="080808"/>
                </a:solidFill>
                <a:latin charset="-122" panose="02010600030101010101" pitchFamily="2" typeface="宋体"/>
                <a:sym charset="-122" panose="020b0503020204020204" pitchFamily="34" typeface="微软雅黑"/>
              </a:rPr>
              <a:t>标题</a:t>
            </a:r>
          </a:p>
          <a:p>
            <a:pPr algn="ctr" eaLnBrk="1" hangingPunct="1"/>
            <a:r>
              <a:rPr altLang="en-US" lang="zh-CN" sz="1600">
                <a:solidFill>
                  <a:srgbClr val="080808"/>
                </a:solidFill>
                <a:latin charset="-122" panose="02010600030101010101" pitchFamily="2" typeface="宋体"/>
                <a:sym charset="-122" panose="020b0503020204020204" pitchFamily="34" typeface="微软雅黑"/>
              </a:rPr>
              <a:t>内容</a:t>
            </a:r>
          </a:p>
        </p:txBody>
      </p:sp>
      <p:sp>
        <p:nvSpPr>
          <p:cNvPr id="67" name="矩形 76"/>
          <p:cNvSpPr>
            <a:spLocks noChangeArrowheads="1"/>
          </p:cNvSpPr>
          <p:nvPr/>
        </p:nvSpPr>
        <p:spPr bwMode="auto">
          <a:xfrm>
            <a:off x="1279525" y="4954588"/>
            <a:ext cx="1820863" cy="2746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51606" lIns="103212" rIns="103212" tIns="51606">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lnSpc>
                <a:spcPts val="1350"/>
              </a:lnSpc>
            </a:pPr>
            <a:r>
              <a:rPr altLang="en-US" lang="zh-CN" sz="1200">
                <a:solidFill>
                  <a:srgbClr val="595959"/>
                </a:solidFill>
                <a:latin charset="-122" panose="02010600030101010101" pitchFamily="2" typeface="宋体"/>
                <a:sym charset="-122" panose="020b0503020204020204" pitchFamily="34" typeface="微软雅黑"/>
              </a:rPr>
              <a:t>点击添加描述总结 </a:t>
            </a:r>
          </a:p>
        </p:txBody>
      </p:sp>
      <p:sp>
        <p:nvSpPr>
          <p:cNvPr id="68" name="矩形 80"/>
          <p:cNvSpPr>
            <a:spLocks noChangeArrowheads="1"/>
          </p:cNvSpPr>
          <p:nvPr/>
        </p:nvSpPr>
        <p:spPr bwMode="auto">
          <a:xfrm>
            <a:off x="2860675" y="3756025"/>
            <a:ext cx="1820863" cy="2746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51606" lIns="103212" rIns="103212" tIns="51606">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lnSpc>
                <a:spcPts val="1350"/>
              </a:lnSpc>
            </a:pPr>
            <a:r>
              <a:rPr altLang="en-US" lang="zh-CN" sz="1200">
                <a:solidFill>
                  <a:srgbClr val="595959"/>
                </a:solidFill>
                <a:latin charset="-122" panose="02010600030101010101" pitchFamily="2" typeface="宋体"/>
                <a:sym charset="-122" panose="020b0503020204020204" pitchFamily="34" typeface="微软雅黑"/>
              </a:rPr>
              <a:t>点击添加描述总结 </a:t>
            </a:r>
          </a:p>
        </p:txBody>
      </p:sp>
      <p:sp>
        <p:nvSpPr>
          <p:cNvPr id="69" name="矩形 81"/>
          <p:cNvSpPr>
            <a:spLocks noChangeArrowheads="1"/>
          </p:cNvSpPr>
          <p:nvPr/>
        </p:nvSpPr>
        <p:spPr bwMode="auto">
          <a:xfrm>
            <a:off x="5132388" y="5280025"/>
            <a:ext cx="1820862" cy="2746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51606" lIns="103212" rIns="103212" tIns="51606">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lnSpc>
                <a:spcPts val="1350"/>
              </a:lnSpc>
            </a:pPr>
            <a:r>
              <a:rPr altLang="en-US" lang="zh-CN" sz="1200">
                <a:solidFill>
                  <a:srgbClr val="595959"/>
                </a:solidFill>
                <a:latin charset="-122" panose="02010600030101010101" pitchFamily="2" typeface="宋体"/>
                <a:sym charset="-122" panose="020b0503020204020204" pitchFamily="34" typeface="微软雅黑"/>
              </a:rPr>
              <a:t>点击添加描述总结 </a:t>
            </a:r>
          </a:p>
        </p:txBody>
      </p:sp>
      <p:sp>
        <p:nvSpPr>
          <p:cNvPr id="70" name="矩形 82"/>
          <p:cNvSpPr>
            <a:spLocks noChangeArrowheads="1"/>
          </p:cNvSpPr>
          <p:nvPr/>
        </p:nvSpPr>
        <p:spPr bwMode="auto">
          <a:xfrm>
            <a:off x="7310438" y="3533775"/>
            <a:ext cx="1822450" cy="2746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51606" lIns="103212" rIns="103212" tIns="51606">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lnSpc>
                <a:spcPts val="1350"/>
              </a:lnSpc>
            </a:pPr>
            <a:r>
              <a:rPr altLang="en-US" lang="zh-CN" sz="1200">
                <a:solidFill>
                  <a:srgbClr val="595959"/>
                </a:solidFill>
                <a:latin charset="-122" panose="02010600030101010101" pitchFamily="2" typeface="宋体"/>
                <a:sym charset="-122" panose="020b0503020204020204" pitchFamily="34" typeface="微软雅黑"/>
              </a:rPr>
              <a:t>点击添加描述总结</a:t>
            </a:r>
          </a:p>
        </p:txBody>
      </p:sp>
      <p:sp>
        <p:nvSpPr>
          <p:cNvPr id="71" name="矩形 70"/>
          <p:cNvSpPr>
            <a:spLocks noChangeArrowheads="1"/>
          </p:cNvSpPr>
          <p:nvPr/>
        </p:nvSpPr>
        <p:spPr bwMode="auto">
          <a:xfrm>
            <a:off x="8335964" y="4471988"/>
            <a:ext cx="3097212" cy="4359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55290" lIns="110584" rIns="110584" tIns="55290">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r" eaLnBrk="1" fontAlgn="auto" hangingPunct="1">
              <a:spcBef>
                <a:spcPct val="0"/>
              </a:spcBef>
              <a:buFont charset="0" panose="020b0604020202020204" pitchFamily="34" typeface="Arial"/>
              <a:buNone/>
              <a:defRPr/>
            </a:pPr>
            <a:r>
              <a:rPr altLang="en-US" b="1" lang="zh-CN" noProof="1" sz="2135">
                <a:solidFill>
                  <a:schemeClr val="accent1"/>
                </a:solidFill>
                <a:latin typeface="+mj-ea"/>
                <a:ea typeface="+mj-ea"/>
                <a:sym charset="-122" panose="020b0503020204020204" pitchFamily="34" typeface="微软雅黑"/>
              </a:rPr>
              <a:t>添加主要标题内容</a:t>
            </a:r>
          </a:p>
        </p:txBody>
      </p:sp>
      <p:sp>
        <p:nvSpPr>
          <p:cNvPr id="72" name="文本框 13"/>
          <p:cNvSpPr txBox="1"/>
          <p:nvPr/>
        </p:nvSpPr>
        <p:spPr>
          <a:xfrm>
            <a:off x="7827963" y="4948238"/>
            <a:ext cx="3654425" cy="1064341"/>
          </a:xfrm>
          <a:prstGeom prst="rect">
            <a:avLst/>
          </a:prstGeom>
          <a:noFill/>
        </p:spPr>
        <p:txBody>
          <a:bodyPr bIns="43881" lIns="87765" rIns="87765" tIns="43881">
            <a:spAutoFit/>
          </a:bodyPr>
          <a:lstStyle/>
          <a:p>
            <a:pPr eaLnBrk="1" fontAlgn="auto" hangingPunct="1">
              <a:lnSpc>
                <a:spcPct val="120000"/>
              </a:lnSpc>
              <a:buFont charset="0" panose="020b0604020202020204" pitchFamily="34" typeface="Arial"/>
              <a:buNone/>
              <a:defRPr/>
            </a:pPr>
            <a:r>
              <a:rPr altLang="en-US" lang="zh-CN" noProof="1" sz="1335">
                <a:solidFill>
                  <a:schemeClr val="tx1">
                    <a:lumMod val="65000"/>
                    <a:lumOff val="35000"/>
                  </a:schemeClr>
                </a:solidFill>
                <a:latin typeface="+mj-ea"/>
                <a:ea typeface="+mj-ea"/>
                <a:sym charset="-122" panose="020b0503020204020204" pitchFamily="34" typeface="微软雅黑"/>
              </a:rPr>
              <a:t>在此录入上述图表的综合描述说明，在此录入上述图表的综合描述说明，在此录入上述图表的综合描述说明，在此录入上述图表的综合描述说明，在此录入上述图表的综合描述说明。</a:t>
            </a:r>
          </a:p>
        </p:txBody>
      </p:sp>
      <p:grpSp>
        <p:nvGrpSpPr>
          <p:cNvPr id="73" name="组合 72"/>
          <p:cNvGrpSpPr/>
          <p:nvPr/>
        </p:nvGrpSpPr>
        <p:grpSpPr>
          <a:xfrm>
            <a:off x="887583" y="3103901"/>
            <a:ext cx="561277" cy="561277"/>
            <a:chOff x="5252030" y="2008764"/>
            <a:chExt cx="809336" cy="809336"/>
          </a:xfrm>
          <a:solidFill>
            <a:schemeClr val="accent1"/>
          </a:solidFill>
        </p:grpSpPr>
        <p:sp>
          <p:nvSpPr>
            <p:cNvPr id="74" name="椭圆 73"/>
            <p:cNvSpPr/>
            <p:nvPr/>
          </p:nvSpPr>
          <p:spPr>
            <a:xfrm>
              <a:off x="5252030" y="2008764"/>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a:lstStyle/>
            <a:p>
              <a:pPr algn="ctr" eaLnBrk="1" fontAlgn="auto" hangingPunct="1">
                <a:spcBef>
                  <a:spcPct val="0"/>
                </a:spcBef>
                <a:spcAft>
                  <a:spcPct val="0"/>
                </a:spcAft>
                <a:defRPr/>
              </a:pPr>
              <a:endParaRPr altLang="en-US" kern="0" lang="zh-CN" sz="2400">
                <a:solidFill>
                  <a:sysClr lastClr="FFFFFF" val="window"/>
                </a:solidFill>
                <a:latin typeface="+mj-ea"/>
                <a:ea typeface="+mj-ea"/>
              </a:endParaRPr>
            </a:p>
          </p:txBody>
        </p:sp>
        <p:sp>
          <p:nvSpPr>
            <p:cNvPr id="75" name="椭圆 74"/>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latin typeface="+mj-ea"/>
                <a:ea typeface="+mj-ea"/>
              </a:endParaRPr>
            </a:p>
          </p:txBody>
        </p:sp>
      </p:grpSp>
      <p:sp>
        <p:nvSpPr>
          <p:cNvPr id="87" name="Text Box 18"/>
          <p:cNvSpPr txBox="1">
            <a:spLocks noChangeArrowheads="1"/>
          </p:cNvSpPr>
          <p:nvPr/>
        </p:nvSpPr>
        <p:spPr bwMode="gray">
          <a:xfrm>
            <a:off x="3840163" y="488950"/>
            <a:ext cx="4511675" cy="5996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fontAlgn="auto">
              <a:buFont charset="0" panose="020b0604020202020204" pitchFamily="34" typeface="Arial"/>
              <a:buNone/>
              <a:defRPr/>
            </a:pPr>
            <a:r>
              <a:rPr altLang="en-US" lang="zh-CN" noProof="1" smtClean="0" sz="3335">
                <a:solidFill>
                  <a:srgbClr val="333333"/>
                </a:solidFill>
                <a:latin charset="-122" panose="020b0503020204020204" pitchFamily="34" typeface="微软雅黑"/>
                <a:ea charset="-122" panose="020b0503020204020204" pitchFamily="34" typeface="微软雅黑"/>
              </a:rPr>
              <a:t>点击添加标题文字内容</a:t>
            </a: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plit orient="vert"/>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accel="52000" fill="hold" id="5" nodeType="clickEffect" presetClass="entr" presetID="2" presetSubtype="12">
                                  <p:stCondLst>
                                    <p:cond delay="0"/>
                                  </p:stCondLst>
                                  <p:childTnLst>
                                    <p:set>
                                      <p:cBhvr>
                                        <p:cTn dur="1" fill="hold" id="6">
                                          <p:stCondLst>
                                            <p:cond delay="0"/>
                                          </p:stCondLst>
                                        </p:cTn>
                                        <p:tgtEl>
                                          <p:spTgt spid="73"/>
                                        </p:tgtEl>
                                        <p:attrNameLst>
                                          <p:attrName>style.visibility</p:attrName>
                                        </p:attrNameLst>
                                      </p:cBhvr>
                                      <p:to>
                                        <p:strVal val="visible"/>
                                      </p:to>
                                    </p:set>
                                    <p:anim calcmode="lin" valueType="num">
                                      <p:cBhvr>
                                        <p:cTn dur="500" fill="hold" id="7"/>
                                        <p:tgtEl>
                                          <p:spTgt spid="73"/>
                                        </p:tgtEl>
                                        <p:attrNameLst>
                                          <p:attrName>ppt_x</p:attrName>
                                        </p:attrNameLst>
                                      </p:cBhvr>
                                      <p:tavLst>
                                        <p:tav tm="0">
                                          <p:val>
                                            <p:strVal val="0-#ppt_w/2"/>
                                          </p:val>
                                        </p:tav>
                                        <p:tav tm="100000">
                                          <p:val>
                                            <p:strVal val="#ppt_x"/>
                                          </p:val>
                                        </p:tav>
                                      </p:tavLst>
                                    </p:anim>
                                    <p:anim calcmode="lin" valueType="num">
                                      <p:cBhvr>
                                        <p:cTn dur="500" fill="hold" id="8"/>
                                        <p:tgtEl>
                                          <p:spTgt spid="73"/>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2" presetSubtype="8">
                                  <p:stCondLst>
                                    <p:cond delay="0"/>
                                  </p:stCondLst>
                                  <p:childTnLst>
                                    <p:set>
                                      <p:cBhvr>
                                        <p:cTn dur="1" fill="hold" id="11">
                                          <p:stCondLst>
                                            <p:cond delay="0"/>
                                          </p:stCondLst>
                                        </p:cTn>
                                        <p:tgtEl>
                                          <p:spTgt spid="52"/>
                                        </p:tgtEl>
                                        <p:attrNameLst>
                                          <p:attrName>style.visibility</p:attrName>
                                        </p:attrNameLst>
                                      </p:cBhvr>
                                      <p:to>
                                        <p:strVal val="visible"/>
                                      </p:to>
                                    </p:set>
                                    <p:animEffect filter="wipe(left)" transition="in">
                                      <p:cBhvr>
                                        <p:cTn dur="500" id="12"/>
                                        <p:tgtEl>
                                          <p:spTgt spid="52"/>
                                        </p:tgtEl>
                                      </p:cBhvr>
                                    </p:animEffect>
                                  </p:childTnLst>
                                </p:cTn>
                              </p:par>
                              <p:par>
                                <p:cTn accel="52000" fill="hold" id="13" nodeType="withEffect" presetClass="entr" presetID="2" presetSubtype="3">
                                  <p:stCondLst>
                                    <p:cond delay="0"/>
                                  </p:stCondLst>
                                  <p:childTnLst>
                                    <p:set>
                                      <p:cBhvr>
                                        <p:cTn dur="1" fill="hold" id="14">
                                          <p:stCondLst>
                                            <p:cond delay="0"/>
                                          </p:stCondLst>
                                        </p:cTn>
                                        <p:tgtEl>
                                          <p:spTgt spid="60"/>
                                        </p:tgtEl>
                                        <p:attrNameLst>
                                          <p:attrName>style.visibility</p:attrName>
                                        </p:attrNameLst>
                                      </p:cBhvr>
                                      <p:to>
                                        <p:strVal val="visible"/>
                                      </p:to>
                                    </p:set>
                                    <p:anim calcmode="lin" valueType="num">
                                      <p:cBhvr>
                                        <p:cTn dur="500" fill="hold" id="15"/>
                                        <p:tgtEl>
                                          <p:spTgt spid="60"/>
                                        </p:tgtEl>
                                        <p:attrNameLst>
                                          <p:attrName>ppt_x</p:attrName>
                                        </p:attrNameLst>
                                      </p:cBhvr>
                                      <p:tavLst>
                                        <p:tav tm="0">
                                          <p:val>
                                            <p:strVal val="1+#ppt_w/2"/>
                                          </p:val>
                                        </p:tav>
                                        <p:tav tm="100000">
                                          <p:val>
                                            <p:strVal val="#ppt_x"/>
                                          </p:val>
                                        </p:tav>
                                      </p:tavLst>
                                    </p:anim>
                                    <p:anim calcmode="lin" valueType="num">
                                      <p:cBhvr>
                                        <p:cTn dur="500" fill="hold" id="16"/>
                                        <p:tgtEl>
                                          <p:spTgt spid="60"/>
                                        </p:tgtEl>
                                        <p:attrNameLst>
                                          <p:attrName>ppt_y</p:attrName>
                                        </p:attrNameLst>
                                      </p:cBhvr>
                                      <p:tavLst>
                                        <p:tav tm="0">
                                          <p:val>
                                            <p:strVal val="0-#ppt_h/2"/>
                                          </p:val>
                                        </p:tav>
                                        <p:tav tm="100000">
                                          <p:val>
                                            <p:strVal val="#ppt_y"/>
                                          </p:val>
                                        </p:tav>
                                      </p:tavLst>
                                    </p:anim>
                                  </p:childTnLst>
                                </p:cTn>
                              </p:par>
                            </p:childTnLst>
                          </p:cTn>
                        </p:par>
                        <p:par>
                          <p:cTn fill="hold" id="17" nodeType="afterGroup">
                            <p:stCondLst>
                              <p:cond delay="1000"/>
                            </p:stCondLst>
                            <p:childTnLst>
                              <p:par>
                                <p:cTn fill="hold" grpId="0" id="18" nodeType="afterEffect" presetClass="entr" presetID="53" presetSubtype="0">
                                  <p:stCondLst>
                                    <p:cond delay="0"/>
                                  </p:stCondLst>
                                  <p:childTnLst>
                                    <p:set>
                                      <p:cBhvr>
                                        <p:cTn dur="1" fill="hold" id="19">
                                          <p:stCondLst>
                                            <p:cond delay="0"/>
                                          </p:stCondLst>
                                        </p:cTn>
                                        <p:tgtEl>
                                          <p:spTgt spid="66"/>
                                        </p:tgtEl>
                                        <p:attrNameLst>
                                          <p:attrName>style.visibility</p:attrName>
                                        </p:attrNameLst>
                                      </p:cBhvr>
                                      <p:to>
                                        <p:strVal val="visible"/>
                                      </p:to>
                                    </p:set>
                                    <p:anim calcmode="lin" valueType="num">
                                      <p:cBhvr>
                                        <p:cTn dur="500" fill="hold" id="20"/>
                                        <p:tgtEl>
                                          <p:spTgt spid="66"/>
                                        </p:tgtEl>
                                        <p:attrNameLst>
                                          <p:attrName>ppt_w</p:attrName>
                                        </p:attrNameLst>
                                      </p:cBhvr>
                                      <p:tavLst>
                                        <p:tav tm="0">
                                          <p:val>
                                            <p:fltVal val="0"/>
                                          </p:val>
                                        </p:tav>
                                        <p:tav tm="100000">
                                          <p:val>
                                            <p:strVal val="#ppt_w"/>
                                          </p:val>
                                        </p:tav>
                                      </p:tavLst>
                                    </p:anim>
                                    <p:anim calcmode="lin" valueType="num">
                                      <p:cBhvr>
                                        <p:cTn dur="500" fill="hold" id="21"/>
                                        <p:tgtEl>
                                          <p:spTgt spid="66"/>
                                        </p:tgtEl>
                                        <p:attrNameLst>
                                          <p:attrName>ppt_h</p:attrName>
                                        </p:attrNameLst>
                                      </p:cBhvr>
                                      <p:tavLst>
                                        <p:tav tm="0">
                                          <p:val>
                                            <p:fltVal val="0"/>
                                          </p:val>
                                        </p:tav>
                                        <p:tav tm="100000">
                                          <p:val>
                                            <p:strVal val="#ppt_h"/>
                                          </p:val>
                                        </p:tav>
                                      </p:tavLst>
                                    </p:anim>
                                    <p:animEffect filter="fade" transition="in">
                                      <p:cBhvr>
                                        <p:cTn dur="500" id="22"/>
                                        <p:tgtEl>
                                          <p:spTgt spid="66"/>
                                        </p:tgtEl>
                                      </p:cBhvr>
                                    </p:animEffect>
                                  </p:childTnLst>
                                </p:cTn>
                              </p:par>
                            </p:childTnLst>
                          </p:cTn>
                        </p:par>
                        <p:par>
                          <p:cTn fill="hold" id="23" nodeType="afterGroup">
                            <p:stCondLst>
                              <p:cond delay="1500"/>
                            </p:stCondLst>
                            <p:childTnLst>
                              <p:par>
                                <p:cTn fill="hold" id="24" nodeType="afterEffect" presetClass="entr" presetID="22" presetSubtype="8">
                                  <p:stCondLst>
                                    <p:cond delay="0"/>
                                  </p:stCondLst>
                                  <p:childTnLst>
                                    <p:set>
                                      <p:cBhvr>
                                        <p:cTn dur="1" fill="hold" id="25">
                                          <p:stCondLst>
                                            <p:cond delay="0"/>
                                          </p:stCondLst>
                                        </p:cTn>
                                        <p:tgtEl>
                                          <p:spTgt spid="50"/>
                                        </p:tgtEl>
                                        <p:attrNameLst>
                                          <p:attrName>style.visibility</p:attrName>
                                        </p:attrNameLst>
                                      </p:cBhvr>
                                      <p:to>
                                        <p:strVal val="visible"/>
                                      </p:to>
                                    </p:set>
                                    <p:animEffect filter="wipe(left)" transition="in">
                                      <p:cBhvr>
                                        <p:cTn dur="500" id="26"/>
                                        <p:tgtEl>
                                          <p:spTgt spid="50"/>
                                        </p:tgtEl>
                                      </p:cBhvr>
                                    </p:animEffect>
                                  </p:childTnLst>
                                </p:cTn>
                              </p:par>
                              <p:par>
                                <p:cTn accel="52000" fill="hold" id="27" nodeType="withEffect" presetClass="entr" presetID="2" presetSubtype="12">
                                  <p:stCondLst>
                                    <p:cond delay="0"/>
                                  </p:stCondLst>
                                  <p:childTnLst>
                                    <p:set>
                                      <p:cBhvr>
                                        <p:cTn dur="1" fill="hold" id="28">
                                          <p:stCondLst>
                                            <p:cond delay="0"/>
                                          </p:stCondLst>
                                        </p:cTn>
                                        <p:tgtEl>
                                          <p:spTgt spid="47"/>
                                        </p:tgtEl>
                                        <p:attrNameLst>
                                          <p:attrName>style.visibility</p:attrName>
                                        </p:attrNameLst>
                                      </p:cBhvr>
                                      <p:to>
                                        <p:strVal val="visible"/>
                                      </p:to>
                                    </p:set>
                                    <p:anim calcmode="lin" valueType="num">
                                      <p:cBhvr>
                                        <p:cTn dur="500" fill="hold" id="29"/>
                                        <p:tgtEl>
                                          <p:spTgt spid="47"/>
                                        </p:tgtEl>
                                        <p:attrNameLst>
                                          <p:attrName>ppt_x</p:attrName>
                                        </p:attrNameLst>
                                      </p:cBhvr>
                                      <p:tavLst>
                                        <p:tav tm="0">
                                          <p:val>
                                            <p:strVal val="0-#ppt_w/2"/>
                                          </p:val>
                                        </p:tav>
                                        <p:tav tm="100000">
                                          <p:val>
                                            <p:strVal val="#ppt_x"/>
                                          </p:val>
                                        </p:tav>
                                      </p:tavLst>
                                    </p:anim>
                                    <p:anim calcmode="lin" valueType="num">
                                      <p:cBhvr>
                                        <p:cTn dur="500" fill="hold" id="30"/>
                                        <p:tgtEl>
                                          <p:spTgt spid="47"/>
                                        </p:tgtEl>
                                        <p:attrNameLst>
                                          <p:attrName>ppt_y</p:attrName>
                                        </p:attrNameLst>
                                      </p:cBhvr>
                                      <p:tavLst>
                                        <p:tav tm="0">
                                          <p:val>
                                            <p:strVal val="1+#ppt_h/2"/>
                                          </p:val>
                                        </p:tav>
                                        <p:tav tm="100000">
                                          <p:val>
                                            <p:strVal val="#ppt_y"/>
                                          </p:val>
                                        </p:tav>
                                      </p:tavLst>
                                    </p:anim>
                                  </p:childTnLst>
                                </p:cTn>
                              </p:par>
                            </p:childTnLst>
                          </p:cTn>
                        </p:par>
                        <p:par>
                          <p:cTn fill="hold" id="31" nodeType="afterGroup">
                            <p:stCondLst>
                              <p:cond delay="2000"/>
                            </p:stCondLst>
                            <p:childTnLst>
                              <p:par>
                                <p:cTn fill="hold" grpId="0" id="32" nodeType="afterEffect" presetClass="entr" presetID="53" presetSubtype="0">
                                  <p:stCondLst>
                                    <p:cond delay="0"/>
                                  </p:stCondLst>
                                  <p:childTnLst>
                                    <p:set>
                                      <p:cBhvr>
                                        <p:cTn dur="1" fill="hold" id="33">
                                          <p:stCondLst>
                                            <p:cond delay="0"/>
                                          </p:stCondLst>
                                        </p:cTn>
                                        <p:tgtEl>
                                          <p:spTgt spid="65"/>
                                        </p:tgtEl>
                                        <p:attrNameLst>
                                          <p:attrName>style.visibility</p:attrName>
                                        </p:attrNameLst>
                                      </p:cBhvr>
                                      <p:to>
                                        <p:strVal val="visible"/>
                                      </p:to>
                                    </p:set>
                                    <p:anim calcmode="lin" valueType="num">
                                      <p:cBhvr>
                                        <p:cTn dur="500" fill="hold" id="34"/>
                                        <p:tgtEl>
                                          <p:spTgt spid="65"/>
                                        </p:tgtEl>
                                        <p:attrNameLst>
                                          <p:attrName>ppt_w</p:attrName>
                                        </p:attrNameLst>
                                      </p:cBhvr>
                                      <p:tavLst>
                                        <p:tav tm="0">
                                          <p:val>
                                            <p:fltVal val="0"/>
                                          </p:val>
                                        </p:tav>
                                        <p:tav tm="100000">
                                          <p:val>
                                            <p:strVal val="#ppt_w"/>
                                          </p:val>
                                        </p:tav>
                                      </p:tavLst>
                                    </p:anim>
                                    <p:anim calcmode="lin" valueType="num">
                                      <p:cBhvr>
                                        <p:cTn dur="500" fill="hold" id="35"/>
                                        <p:tgtEl>
                                          <p:spTgt spid="65"/>
                                        </p:tgtEl>
                                        <p:attrNameLst>
                                          <p:attrName>ppt_h</p:attrName>
                                        </p:attrNameLst>
                                      </p:cBhvr>
                                      <p:tavLst>
                                        <p:tav tm="0">
                                          <p:val>
                                            <p:fltVal val="0"/>
                                          </p:val>
                                        </p:tav>
                                        <p:tav tm="100000">
                                          <p:val>
                                            <p:strVal val="#ppt_h"/>
                                          </p:val>
                                        </p:tav>
                                      </p:tavLst>
                                    </p:anim>
                                    <p:animEffect filter="fade" transition="in">
                                      <p:cBhvr>
                                        <p:cTn dur="500" id="36"/>
                                        <p:tgtEl>
                                          <p:spTgt spid="65"/>
                                        </p:tgtEl>
                                      </p:cBhvr>
                                    </p:animEffect>
                                  </p:childTnLst>
                                </p:cTn>
                              </p:par>
                            </p:childTnLst>
                          </p:cTn>
                        </p:par>
                        <p:par>
                          <p:cTn fill="hold" id="37" nodeType="afterGroup">
                            <p:stCondLst>
                              <p:cond delay="2500"/>
                            </p:stCondLst>
                            <p:childTnLst>
                              <p:par>
                                <p:cTn fill="hold" id="38" nodeType="afterEffect" presetClass="entr" presetID="22" presetSubtype="8">
                                  <p:stCondLst>
                                    <p:cond delay="0"/>
                                  </p:stCondLst>
                                  <p:childTnLst>
                                    <p:set>
                                      <p:cBhvr>
                                        <p:cTn dur="1" fill="hold" id="39">
                                          <p:stCondLst>
                                            <p:cond delay="0"/>
                                          </p:stCondLst>
                                        </p:cTn>
                                        <p:tgtEl>
                                          <p:spTgt spid="51"/>
                                        </p:tgtEl>
                                        <p:attrNameLst>
                                          <p:attrName>style.visibility</p:attrName>
                                        </p:attrNameLst>
                                      </p:cBhvr>
                                      <p:to>
                                        <p:strVal val="visible"/>
                                      </p:to>
                                    </p:set>
                                    <p:animEffect filter="wipe(left)" transition="in">
                                      <p:cBhvr>
                                        <p:cTn dur="500" id="40"/>
                                        <p:tgtEl>
                                          <p:spTgt spid="51"/>
                                        </p:tgtEl>
                                      </p:cBhvr>
                                    </p:animEffect>
                                  </p:childTnLst>
                                </p:cTn>
                              </p:par>
                              <p:par>
                                <p:cTn accel="52000" fill="hold" id="41" nodeType="withEffect" presetClass="entr" presetID="2" presetSubtype="3">
                                  <p:stCondLst>
                                    <p:cond delay="0"/>
                                  </p:stCondLst>
                                  <p:childTnLst>
                                    <p:set>
                                      <p:cBhvr>
                                        <p:cTn dur="1" fill="hold" id="42">
                                          <p:stCondLst>
                                            <p:cond delay="0"/>
                                          </p:stCondLst>
                                        </p:cTn>
                                        <p:tgtEl>
                                          <p:spTgt spid="57"/>
                                        </p:tgtEl>
                                        <p:attrNameLst>
                                          <p:attrName>style.visibility</p:attrName>
                                        </p:attrNameLst>
                                      </p:cBhvr>
                                      <p:to>
                                        <p:strVal val="visible"/>
                                      </p:to>
                                    </p:set>
                                    <p:anim calcmode="lin" valueType="num">
                                      <p:cBhvr>
                                        <p:cTn dur="500" fill="hold" id="43"/>
                                        <p:tgtEl>
                                          <p:spTgt spid="57"/>
                                        </p:tgtEl>
                                        <p:attrNameLst>
                                          <p:attrName>ppt_x</p:attrName>
                                        </p:attrNameLst>
                                      </p:cBhvr>
                                      <p:tavLst>
                                        <p:tav tm="0">
                                          <p:val>
                                            <p:strVal val="1+#ppt_w/2"/>
                                          </p:val>
                                        </p:tav>
                                        <p:tav tm="100000">
                                          <p:val>
                                            <p:strVal val="#ppt_x"/>
                                          </p:val>
                                        </p:tav>
                                      </p:tavLst>
                                    </p:anim>
                                    <p:anim calcmode="lin" valueType="num">
                                      <p:cBhvr>
                                        <p:cTn dur="500" fill="hold" id="44"/>
                                        <p:tgtEl>
                                          <p:spTgt spid="57"/>
                                        </p:tgtEl>
                                        <p:attrNameLst>
                                          <p:attrName>ppt_y</p:attrName>
                                        </p:attrNameLst>
                                      </p:cBhvr>
                                      <p:tavLst>
                                        <p:tav tm="0">
                                          <p:val>
                                            <p:strVal val="0-#ppt_h/2"/>
                                          </p:val>
                                        </p:tav>
                                        <p:tav tm="100000">
                                          <p:val>
                                            <p:strVal val="#ppt_y"/>
                                          </p:val>
                                        </p:tav>
                                      </p:tavLst>
                                    </p:anim>
                                  </p:childTnLst>
                                </p:cTn>
                              </p:par>
                            </p:childTnLst>
                          </p:cTn>
                        </p:par>
                        <p:par>
                          <p:cTn fill="hold" id="45" nodeType="afterGroup">
                            <p:stCondLst>
                              <p:cond delay="3000"/>
                            </p:stCondLst>
                            <p:childTnLst>
                              <p:par>
                                <p:cTn fill="hold" grpId="0" id="46" nodeType="afterEffect" presetClass="entr" presetID="53" presetSubtype="0">
                                  <p:stCondLst>
                                    <p:cond delay="0"/>
                                  </p:stCondLst>
                                  <p:childTnLst>
                                    <p:set>
                                      <p:cBhvr>
                                        <p:cTn dur="1" fill="hold" id="47">
                                          <p:stCondLst>
                                            <p:cond delay="0"/>
                                          </p:stCondLst>
                                        </p:cTn>
                                        <p:tgtEl>
                                          <p:spTgt spid="64"/>
                                        </p:tgtEl>
                                        <p:attrNameLst>
                                          <p:attrName>style.visibility</p:attrName>
                                        </p:attrNameLst>
                                      </p:cBhvr>
                                      <p:to>
                                        <p:strVal val="visible"/>
                                      </p:to>
                                    </p:set>
                                    <p:anim calcmode="lin" valueType="num">
                                      <p:cBhvr>
                                        <p:cTn dur="500" fill="hold" id="48"/>
                                        <p:tgtEl>
                                          <p:spTgt spid="64"/>
                                        </p:tgtEl>
                                        <p:attrNameLst>
                                          <p:attrName>ppt_w</p:attrName>
                                        </p:attrNameLst>
                                      </p:cBhvr>
                                      <p:tavLst>
                                        <p:tav tm="0">
                                          <p:val>
                                            <p:fltVal val="0"/>
                                          </p:val>
                                        </p:tav>
                                        <p:tav tm="100000">
                                          <p:val>
                                            <p:strVal val="#ppt_w"/>
                                          </p:val>
                                        </p:tav>
                                      </p:tavLst>
                                    </p:anim>
                                    <p:anim calcmode="lin" valueType="num">
                                      <p:cBhvr>
                                        <p:cTn dur="500" fill="hold" id="49"/>
                                        <p:tgtEl>
                                          <p:spTgt spid="64"/>
                                        </p:tgtEl>
                                        <p:attrNameLst>
                                          <p:attrName>ppt_h</p:attrName>
                                        </p:attrNameLst>
                                      </p:cBhvr>
                                      <p:tavLst>
                                        <p:tav tm="0">
                                          <p:val>
                                            <p:fltVal val="0"/>
                                          </p:val>
                                        </p:tav>
                                        <p:tav tm="100000">
                                          <p:val>
                                            <p:strVal val="#ppt_h"/>
                                          </p:val>
                                        </p:tav>
                                      </p:tavLst>
                                    </p:anim>
                                    <p:animEffect filter="fade" transition="in">
                                      <p:cBhvr>
                                        <p:cTn dur="500" id="50"/>
                                        <p:tgtEl>
                                          <p:spTgt spid="64"/>
                                        </p:tgtEl>
                                      </p:cBhvr>
                                    </p:animEffect>
                                  </p:childTnLst>
                                </p:cTn>
                              </p:par>
                            </p:childTnLst>
                          </p:cTn>
                        </p:par>
                        <p:par>
                          <p:cTn fill="hold" id="51" nodeType="afterGroup">
                            <p:stCondLst>
                              <p:cond delay="3500"/>
                            </p:stCondLst>
                            <p:childTnLst>
                              <p:par>
                                <p:cTn fill="hold" id="52" nodeType="afterEffect" presetClass="entr" presetID="22" presetSubtype="2">
                                  <p:stCondLst>
                                    <p:cond delay="0"/>
                                  </p:stCondLst>
                                  <p:childTnLst>
                                    <p:set>
                                      <p:cBhvr>
                                        <p:cTn dur="1" fill="hold" id="53">
                                          <p:stCondLst>
                                            <p:cond delay="0"/>
                                          </p:stCondLst>
                                        </p:cTn>
                                        <p:tgtEl>
                                          <p:spTgt spid="53"/>
                                        </p:tgtEl>
                                        <p:attrNameLst>
                                          <p:attrName>style.visibility</p:attrName>
                                        </p:attrNameLst>
                                      </p:cBhvr>
                                      <p:to>
                                        <p:strVal val="visible"/>
                                      </p:to>
                                    </p:set>
                                    <p:animEffect filter="wipe(right)" transition="in">
                                      <p:cBhvr>
                                        <p:cTn dur="500" id="54"/>
                                        <p:tgtEl>
                                          <p:spTgt spid="53"/>
                                        </p:tgtEl>
                                      </p:cBhvr>
                                    </p:animEffect>
                                  </p:childTnLst>
                                </p:cTn>
                              </p:par>
                              <p:par>
                                <p:cTn fill="hold" id="55" nodeType="withEffect" presetClass="entr" presetID="22" presetSubtype="8">
                                  <p:stCondLst>
                                    <p:cond delay="0"/>
                                  </p:stCondLst>
                                  <p:childTnLst>
                                    <p:set>
                                      <p:cBhvr>
                                        <p:cTn dur="1" fill="hold" id="56">
                                          <p:stCondLst>
                                            <p:cond delay="0"/>
                                          </p:stCondLst>
                                        </p:cTn>
                                        <p:tgtEl>
                                          <p:spTgt spid="40"/>
                                        </p:tgtEl>
                                        <p:attrNameLst>
                                          <p:attrName>style.visibility</p:attrName>
                                        </p:attrNameLst>
                                      </p:cBhvr>
                                      <p:to>
                                        <p:strVal val="visible"/>
                                      </p:to>
                                    </p:set>
                                    <p:animEffect filter="wipe(left)" transition="in">
                                      <p:cBhvr>
                                        <p:cTn dur="500" id="57"/>
                                        <p:tgtEl>
                                          <p:spTgt spid="40"/>
                                        </p:tgtEl>
                                      </p:cBhvr>
                                    </p:animEffect>
                                  </p:childTnLst>
                                </p:cTn>
                              </p:par>
                              <p:par>
                                <p:cTn accel="52000" fill="hold" id="58" nodeType="withEffect" presetClass="entr" presetID="2" presetSubtype="12">
                                  <p:stCondLst>
                                    <p:cond delay="0"/>
                                  </p:stCondLst>
                                  <p:childTnLst>
                                    <p:set>
                                      <p:cBhvr>
                                        <p:cTn dur="1" fill="hold" id="59">
                                          <p:stCondLst>
                                            <p:cond delay="0"/>
                                          </p:stCondLst>
                                        </p:cTn>
                                        <p:tgtEl>
                                          <p:spTgt spid="44"/>
                                        </p:tgtEl>
                                        <p:attrNameLst>
                                          <p:attrName>style.visibility</p:attrName>
                                        </p:attrNameLst>
                                      </p:cBhvr>
                                      <p:to>
                                        <p:strVal val="visible"/>
                                      </p:to>
                                    </p:set>
                                    <p:anim calcmode="lin" valueType="num">
                                      <p:cBhvr>
                                        <p:cTn dur="500" fill="hold" id="60"/>
                                        <p:tgtEl>
                                          <p:spTgt spid="44"/>
                                        </p:tgtEl>
                                        <p:attrNameLst>
                                          <p:attrName>ppt_x</p:attrName>
                                        </p:attrNameLst>
                                      </p:cBhvr>
                                      <p:tavLst>
                                        <p:tav tm="0">
                                          <p:val>
                                            <p:strVal val="0-#ppt_w/2"/>
                                          </p:val>
                                        </p:tav>
                                        <p:tav tm="100000">
                                          <p:val>
                                            <p:strVal val="#ppt_x"/>
                                          </p:val>
                                        </p:tav>
                                      </p:tavLst>
                                    </p:anim>
                                    <p:anim calcmode="lin" valueType="num">
                                      <p:cBhvr>
                                        <p:cTn dur="500" fill="hold" id="61"/>
                                        <p:tgtEl>
                                          <p:spTgt spid="44"/>
                                        </p:tgtEl>
                                        <p:attrNameLst>
                                          <p:attrName>ppt_y</p:attrName>
                                        </p:attrNameLst>
                                      </p:cBhvr>
                                      <p:tavLst>
                                        <p:tav tm="0">
                                          <p:val>
                                            <p:strVal val="1+#ppt_h/2"/>
                                          </p:val>
                                        </p:tav>
                                        <p:tav tm="100000">
                                          <p:val>
                                            <p:strVal val="#ppt_y"/>
                                          </p:val>
                                        </p:tav>
                                      </p:tavLst>
                                    </p:anim>
                                  </p:childTnLst>
                                </p:cTn>
                              </p:par>
                              <p:par>
                                <p:cTn accel="52000" fill="hold" id="62" nodeType="withEffect" presetClass="entr" presetID="2" presetSubtype="3">
                                  <p:stCondLst>
                                    <p:cond delay="0"/>
                                  </p:stCondLst>
                                  <p:childTnLst>
                                    <p:set>
                                      <p:cBhvr>
                                        <p:cTn dur="1" fill="hold" id="63">
                                          <p:stCondLst>
                                            <p:cond delay="0"/>
                                          </p:stCondLst>
                                        </p:cTn>
                                        <p:tgtEl>
                                          <p:spTgt spid="41"/>
                                        </p:tgtEl>
                                        <p:attrNameLst>
                                          <p:attrName>style.visibility</p:attrName>
                                        </p:attrNameLst>
                                      </p:cBhvr>
                                      <p:to>
                                        <p:strVal val="visible"/>
                                      </p:to>
                                    </p:set>
                                    <p:anim calcmode="lin" valueType="num">
                                      <p:cBhvr>
                                        <p:cTn dur="500" fill="hold" id="64"/>
                                        <p:tgtEl>
                                          <p:spTgt spid="41"/>
                                        </p:tgtEl>
                                        <p:attrNameLst>
                                          <p:attrName>ppt_x</p:attrName>
                                        </p:attrNameLst>
                                      </p:cBhvr>
                                      <p:tavLst>
                                        <p:tav tm="0">
                                          <p:val>
                                            <p:strVal val="1+#ppt_w/2"/>
                                          </p:val>
                                        </p:tav>
                                        <p:tav tm="100000">
                                          <p:val>
                                            <p:strVal val="#ppt_x"/>
                                          </p:val>
                                        </p:tav>
                                      </p:tavLst>
                                    </p:anim>
                                    <p:anim calcmode="lin" valueType="num">
                                      <p:cBhvr>
                                        <p:cTn dur="500" fill="hold" id="65"/>
                                        <p:tgtEl>
                                          <p:spTgt spid="41"/>
                                        </p:tgtEl>
                                        <p:attrNameLst>
                                          <p:attrName>ppt_y</p:attrName>
                                        </p:attrNameLst>
                                      </p:cBhvr>
                                      <p:tavLst>
                                        <p:tav tm="0">
                                          <p:val>
                                            <p:strVal val="0-#ppt_h/2"/>
                                          </p:val>
                                        </p:tav>
                                        <p:tav tm="100000">
                                          <p:val>
                                            <p:strVal val="#ppt_y"/>
                                          </p:val>
                                        </p:tav>
                                      </p:tavLst>
                                    </p:anim>
                                  </p:childTnLst>
                                </p:cTn>
                              </p:par>
                            </p:childTnLst>
                          </p:cTn>
                        </p:par>
                        <p:par>
                          <p:cTn fill="hold" id="66" nodeType="afterGroup">
                            <p:stCondLst>
                              <p:cond delay="4000"/>
                            </p:stCondLst>
                            <p:childTnLst>
                              <p:par>
                                <p:cTn fill="hold" grpId="0" id="67" nodeType="afterEffect" presetClass="entr" presetID="53" presetSubtype="0">
                                  <p:stCondLst>
                                    <p:cond delay="0"/>
                                  </p:stCondLst>
                                  <p:childTnLst>
                                    <p:set>
                                      <p:cBhvr>
                                        <p:cTn dur="1" fill="hold" id="68">
                                          <p:stCondLst>
                                            <p:cond delay="0"/>
                                          </p:stCondLst>
                                        </p:cTn>
                                        <p:tgtEl>
                                          <p:spTgt spid="63"/>
                                        </p:tgtEl>
                                        <p:attrNameLst>
                                          <p:attrName>style.visibility</p:attrName>
                                        </p:attrNameLst>
                                      </p:cBhvr>
                                      <p:to>
                                        <p:strVal val="visible"/>
                                      </p:to>
                                    </p:set>
                                    <p:anim calcmode="lin" valueType="num">
                                      <p:cBhvr>
                                        <p:cTn dur="500" fill="hold" id="69"/>
                                        <p:tgtEl>
                                          <p:spTgt spid="63"/>
                                        </p:tgtEl>
                                        <p:attrNameLst>
                                          <p:attrName>ppt_w</p:attrName>
                                        </p:attrNameLst>
                                      </p:cBhvr>
                                      <p:tavLst>
                                        <p:tav tm="0">
                                          <p:val>
                                            <p:fltVal val="0"/>
                                          </p:val>
                                        </p:tav>
                                        <p:tav tm="100000">
                                          <p:val>
                                            <p:strVal val="#ppt_w"/>
                                          </p:val>
                                        </p:tav>
                                      </p:tavLst>
                                    </p:anim>
                                    <p:anim calcmode="lin" valueType="num">
                                      <p:cBhvr>
                                        <p:cTn dur="500" fill="hold" id="70"/>
                                        <p:tgtEl>
                                          <p:spTgt spid="63"/>
                                        </p:tgtEl>
                                        <p:attrNameLst>
                                          <p:attrName>ppt_h</p:attrName>
                                        </p:attrNameLst>
                                      </p:cBhvr>
                                      <p:tavLst>
                                        <p:tav tm="0">
                                          <p:val>
                                            <p:fltVal val="0"/>
                                          </p:val>
                                        </p:tav>
                                        <p:tav tm="100000">
                                          <p:val>
                                            <p:strVal val="#ppt_h"/>
                                          </p:val>
                                        </p:tav>
                                      </p:tavLst>
                                    </p:anim>
                                    <p:animEffect filter="fade" transition="in">
                                      <p:cBhvr>
                                        <p:cTn dur="500" id="71"/>
                                        <p:tgtEl>
                                          <p:spTgt spid="63"/>
                                        </p:tgtEl>
                                      </p:cBhvr>
                                    </p:animEffect>
                                  </p:childTnLst>
                                </p:cTn>
                              </p:par>
                            </p:childTnLst>
                          </p:cTn>
                        </p:par>
                        <p:par>
                          <p:cTn fill="hold" id="72" nodeType="afterGroup">
                            <p:stCondLst>
                              <p:cond delay="4500"/>
                            </p:stCondLst>
                            <p:childTnLst>
                              <p:par>
                                <p:cTn fill="hold" id="73" nodeType="afterEffect" presetClass="entr" presetID="22" presetSubtype="8">
                                  <p:stCondLst>
                                    <p:cond delay="0"/>
                                  </p:stCondLst>
                                  <p:childTnLst>
                                    <p:set>
                                      <p:cBhvr>
                                        <p:cTn dur="1" fill="hold" id="74">
                                          <p:stCondLst>
                                            <p:cond delay="0"/>
                                          </p:stCondLst>
                                        </p:cTn>
                                        <p:tgtEl>
                                          <p:spTgt spid="39"/>
                                        </p:tgtEl>
                                        <p:attrNameLst>
                                          <p:attrName>style.visibility</p:attrName>
                                        </p:attrNameLst>
                                      </p:cBhvr>
                                      <p:to>
                                        <p:strVal val="visible"/>
                                      </p:to>
                                    </p:set>
                                    <p:animEffect filter="wipe(left)" transition="in">
                                      <p:cBhvr>
                                        <p:cTn dur="500" id="75"/>
                                        <p:tgtEl>
                                          <p:spTgt spid="39"/>
                                        </p:tgtEl>
                                      </p:cBhvr>
                                    </p:animEffect>
                                  </p:childTnLst>
                                </p:cTn>
                              </p:par>
                              <p:par>
                                <p:cTn accel="52000" fill="hold" id="76" nodeType="withEffect" presetClass="entr" presetID="2" presetSubtype="2">
                                  <p:stCondLst>
                                    <p:cond delay="0"/>
                                  </p:stCondLst>
                                  <p:childTnLst>
                                    <p:set>
                                      <p:cBhvr>
                                        <p:cTn dur="1" fill="hold" id="77">
                                          <p:stCondLst>
                                            <p:cond delay="0"/>
                                          </p:stCondLst>
                                        </p:cTn>
                                        <p:tgtEl>
                                          <p:spTgt spid="54"/>
                                        </p:tgtEl>
                                        <p:attrNameLst>
                                          <p:attrName>style.visibility</p:attrName>
                                        </p:attrNameLst>
                                      </p:cBhvr>
                                      <p:to>
                                        <p:strVal val="visible"/>
                                      </p:to>
                                    </p:set>
                                    <p:anim calcmode="lin" valueType="num">
                                      <p:cBhvr>
                                        <p:cTn dur="500" fill="hold" id="78"/>
                                        <p:tgtEl>
                                          <p:spTgt spid="54"/>
                                        </p:tgtEl>
                                        <p:attrNameLst>
                                          <p:attrName>ppt_x</p:attrName>
                                        </p:attrNameLst>
                                      </p:cBhvr>
                                      <p:tavLst>
                                        <p:tav tm="0">
                                          <p:val>
                                            <p:strVal val="1+#ppt_w/2"/>
                                          </p:val>
                                        </p:tav>
                                        <p:tav tm="100000">
                                          <p:val>
                                            <p:strVal val="#ppt_x"/>
                                          </p:val>
                                        </p:tav>
                                      </p:tavLst>
                                    </p:anim>
                                    <p:anim calcmode="lin" valueType="num">
                                      <p:cBhvr>
                                        <p:cTn dur="500" fill="hold" id="79"/>
                                        <p:tgtEl>
                                          <p:spTgt spid="54"/>
                                        </p:tgtEl>
                                        <p:attrNameLst>
                                          <p:attrName>ppt_y</p:attrName>
                                        </p:attrNameLst>
                                      </p:cBhvr>
                                      <p:tavLst>
                                        <p:tav tm="0">
                                          <p:val>
                                            <p:strVal val="#ppt_y"/>
                                          </p:val>
                                        </p:tav>
                                        <p:tav tm="100000">
                                          <p:val>
                                            <p:strVal val="#ppt_y"/>
                                          </p:val>
                                        </p:tav>
                                      </p:tavLst>
                                    </p:anim>
                                  </p:childTnLst>
                                </p:cTn>
                              </p:par>
                              <p:par>
                                <p:cTn fill="hold" grpId="0" id="80" nodeType="withEffect" presetClass="entr" presetID="10" presetSubtype="0">
                                  <p:stCondLst>
                                    <p:cond delay="250"/>
                                  </p:stCondLst>
                                  <p:childTnLst>
                                    <p:set>
                                      <p:cBhvr>
                                        <p:cTn dur="1" fill="hold" id="81">
                                          <p:stCondLst>
                                            <p:cond delay="0"/>
                                          </p:stCondLst>
                                        </p:cTn>
                                        <p:tgtEl>
                                          <p:spTgt spid="67"/>
                                        </p:tgtEl>
                                        <p:attrNameLst>
                                          <p:attrName>style.visibility</p:attrName>
                                        </p:attrNameLst>
                                      </p:cBhvr>
                                      <p:to>
                                        <p:strVal val="visible"/>
                                      </p:to>
                                    </p:set>
                                    <p:animEffect filter="fade" transition="in">
                                      <p:cBhvr>
                                        <p:cTn dur="400" id="82"/>
                                        <p:tgtEl>
                                          <p:spTgt spid="67"/>
                                        </p:tgtEl>
                                      </p:cBhvr>
                                    </p:animEffect>
                                  </p:childTnLst>
                                </p:cTn>
                              </p:par>
                              <p:par>
                                <p:cTn fill="hold" grpId="0" id="83" nodeType="withEffect" presetClass="entr" presetID="10" presetSubtype="0">
                                  <p:stCondLst>
                                    <p:cond delay="250"/>
                                  </p:stCondLst>
                                  <p:childTnLst>
                                    <p:set>
                                      <p:cBhvr>
                                        <p:cTn dur="1" fill="hold" id="84">
                                          <p:stCondLst>
                                            <p:cond delay="0"/>
                                          </p:stCondLst>
                                        </p:cTn>
                                        <p:tgtEl>
                                          <p:spTgt spid="68"/>
                                        </p:tgtEl>
                                        <p:attrNameLst>
                                          <p:attrName>style.visibility</p:attrName>
                                        </p:attrNameLst>
                                      </p:cBhvr>
                                      <p:to>
                                        <p:strVal val="visible"/>
                                      </p:to>
                                    </p:set>
                                    <p:animEffect filter="fade" transition="in">
                                      <p:cBhvr>
                                        <p:cTn dur="500" id="85"/>
                                        <p:tgtEl>
                                          <p:spTgt spid="68"/>
                                        </p:tgtEl>
                                      </p:cBhvr>
                                    </p:animEffect>
                                  </p:childTnLst>
                                </p:cTn>
                              </p:par>
                              <p:par>
                                <p:cTn fill="hold" grpId="0" id="86" nodeType="withEffect" presetClass="entr" presetID="10" presetSubtype="0">
                                  <p:stCondLst>
                                    <p:cond delay="250"/>
                                  </p:stCondLst>
                                  <p:childTnLst>
                                    <p:set>
                                      <p:cBhvr>
                                        <p:cTn dur="1" fill="hold" id="87">
                                          <p:stCondLst>
                                            <p:cond delay="0"/>
                                          </p:stCondLst>
                                        </p:cTn>
                                        <p:tgtEl>
                                          <p:spTgt spid="69"/>
                                        </p:tgtEl>
                                        <p:attrNameLst>
                                          <p:attrName>style.visibility</p:attrName>
                                        </p:attrNameLst>
                                      </p:cBhvr>
                                      <p:to>
                                        <p:strVal val="visible"/>
                                      </p:to>
                                    </p:set>
                                    <p:animEffect filter="fade" transition="in">
                                      <p:cBhvr>
                                        <p:cTn dur="400" id="88"/>
                                        <p:tgtEl>
                                          <p:spTgt spid="69"/>
                                        </p:tgtEl>
                                      </p:cBhvr>
                                    </p:animEffect>
                                  </p:childTnLst>
                                </p:cTn>
                              </p:par>
                              <p:par>
                                <p:cTn fill="hold" grpId="0" id="89" nodeType="withEffect" presetClass="entr" presetID="10" presetSubtype="0">
                                  <p:stCondLst>
                                    <p:cond delay="250"/>
                                  </p:stCondLst>
                                  <p:childTnLst>
                                    <p:set>
                                      <p:cBhvr>
                                        <p:cTn dur="1" fill="hold" id="90">
                                          <p:stCondLst>
                                            <p:cond delay="0"/>
                                          </p:stCondLst>
                                        </p:cTn>
                                        <p:tgtEl>
                                          <p:spTgt spid="70"/>
                                        </p:tgtEl>
                                        <p:attrNameLst>
                                          <p:attrName>style.visibility</p:attrName>
                                        </p:attrNameLst>
                                      </p:cBhvr>
                                      <p:to>
                                        <p:strVal val="visible"/>
                                      </p:to>
                                    </p:set>
                                    <p:animEffect filter="fade" transition="in">
                                      <p:cBhvr>
                                        <p:cTn dur="500" id="91"/>
                                        <p:tgtEl>
                                          <p:spTgt spid="70"/>
                                        </p:tgtEl>
                                      </p:cBhvr>
                                    </p:animEffect>
                                  </p:childTnLst>
                                </p:cTn>
                              </p:par>
                            </p:childTnLst>
                          </p:cTn>
                        </p:par>
                        <p:par>
                          <p:cTn fill="hold" id="92" nodeType="afterGroup">
                            <p:stCondLst>
                              <p:cond delay="5250"/>
                            </p:stCondLst>
                            <p:childTnLst>
                              <p:par>
                                <p:cTn fill="hold" grpId="0" id="93" nodeType="afterEffect" presetClass="entr" presetID="22" presetSubtype="2">
                                  <p:stCondLst>
                                    <p:cond delay="0"/>
                                  </p:stCondLst>
                                  <p:childTnLst>
                                    <p:set>
                                      <p:cBhvr>
                                        <p:cTn dur="1" fill="hold" id="94">
                                          <p:stCondLst>
                                            <p:cond delay="0"/>
                                          </p:stCondLst>
                                        </p:cTn>
                                        <p:tgtEl>
                                          <p:spTgt spid="71"/>
                                        </p:tgtEl>
                                        <p:attrNameLst>
                                          <p:attrName>style.visibility</p:attrName>
                                        </p:attrNameLst>
                                      </p:cBhvr>
                                      <p:to>
                                        <p:strVal val="visible"/>
                                      </p:to>
                                    </p:set>
                                    <p:animEffect filter="wipe(right)" transition="in">
                                      <p:cBhvr>
                                        <p:cTn dur="500" id="95"/>
                                        <p:tgtEl>
                                          <p:spTgt spid="71"/>
                                        </p:tgtEl>
                                      </p:cBhvr>
                                    </p:animEffect>
                                  </p:childTnLst>
                                </p:cTn>
                              </p:par>
                              <p:par>
                                <p:cTn fill="hold" grpId="0" id="96" nodeType="withEffect" presetClass="entr" presetID="22" presetSubtype="2">
                                  <p:stCondLst>
                                    <p:cond delay="0"/>
                                  </p:stCondLst>
                                  <p:childTnLst>
                                    <p:set>
                                      <p:cBhvr>
                                        <p:cTn dur="1" fill="hold" id="97">
                                          <p:stCondLst>
                                            <p:cond delay="0"/>
                                          </p:stCondLst>
                                        </p:cTn>
                                        <p:tgtEl>
                                          <p:spTgt spid="72"/>
                                        </p:tgtEl>
                                        <p:attrNameLst>
                                          <p:attrName>style.visibility</p:attrName>
                                        </p:attrNameLst>
                                      </p:cBhvr>
                                      <p:to>
                                        <p:strVal val="visible"/>
                                      </p:to>
                                    </p:set>
                                    <p:animEffect filter="wipe(right)" transition="in">
                                      <p:cBhvr>
                                        <p:cTn dur="750" id="98"/>
                                        <p:tgtEl>
                                          <p:spTgt spid="7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3"/>
      <p:bldP grpId="0" spid="64"/>
      <p:bldP grpId="0" spid="65"/>
      <p:bldP grpId="0" spid="66"/>
      <p:bldP grpId="0" spid="67"/>
      <p:bldP grpId="0" spid="68"/>
      <p:bldP grpId="0" spid="69"/>
      <p:bldP grpId="0" spid="70"/>
      <p:bldP grpId="0" spid="71"/>
      <p:bldP grpId="0" spid="72"/>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9"/>
          <a:stretch>
            <a:fillRect/>
          </a:stretch>
        </a:blipFill>
        <a:effectLst/>
      </p:bgPr>
    </p:bg>
    <p:spTree>
      <p:nvGrpSpPr>
        <p:cNvPr id="1" name=""/>
        <p:cNvGrpSpPr/>
        <p:nvPr/>
      </p:nvGrpSpPr>
      <p:grpSpPr>
        <a:xfrm>
          <a:off x="0" y="0"/>
          <a:ext cx="0" cy="0"/>
        </a:xfrm>
      </p:grpSpPr>
      <p:sp>
        <p:nvSpPr>
          <p:cNvPr id="87" name="Text Box 18"/>
          <p:cNvSpPr txBox="1">
            <a:spLocks noChangeArrowheads="1"/>
          </p:cNvSpPr>
          <p:nvPr/>
        </p:nvSpPr>
        <p:spPr bwMode="gray">
          <a:xfrm>
            <a:off x="3840163" y="488950"/>
            <a:ext cx="4511675" cy="5996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fontAlgn="auto">
              <a:buFont charset="0" panose="020b0604020202020204" pitchFamily="34" typeface="Arial"/>
              <a:buNone/>
              <a:defRPr/>
            </a:pPr>
            <a:r>
              <a:rPr altLang="en-US" lang="zh-CN" noProof="1" smtClean="0" sz="3335">
                <a:solidFill>
                  <a:srgbClr val="333333"/>
                </a:solidFill>
                <a:latin charset="-122" panose="020b0503020204020204" pitchFamily="34" typeface="微软雅黑"/>
                <a:ea charset="-122" panose="020b0503020204020204" pitchFamily="34" typeface="微软雅黑"/>
              </a:rPr>
              <a:t>点击添加标题文字内容</a:t>
            </a: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050925" y="1646238"/>
            <a:ext cx="3003550" cy="3001962"/>
            <a:chOff x="1661810" y="1568370"/>
            <a:chExt cx="3780526" cy="3780526"/>
          </a:xfrm>
        </p:grpSpPr>
        <p:sp>
          <p:nvSpPr>
            <p:cNvPr id="5" name="椭圆 4"/>
            <p:cNvSpPr/>
            <p:nvPr/>
          </p:nvSpPr>
          <p:spPr>
            <a:xfrm>
              <a:off x="1661810" y="1568370"/>
              <a:ext cx="3780526" cy="3780526"/>
            </a:xfrm>
            <a:prstGeom prst="ellipse">
              <a:avLst/>
            </a:prstGeom>
            <a:gradFill flip="none" rotWithShape="1">
              <a:gsLst>
                <a:gs pos="100000">
                  <a:schemeClr val="bg1">
                    <a:lumMod val="75000"/>
                  </a:schemeClr>
                </a:gs>
                <a:gs pos="0">
                  <a:schemeClr val="bg1"/>
                </a:gs>
              </a:gsLst>
              <a:lin ang="5400000" scaled="1"/>
            </a:gra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solidFill>
                  <a:srgbClr val="FFFFFF"/>
                </a:solidFill>
                <a:latin typeface="+mj-ea"/>
                <a:ea typeface="+mj-ea"/>
              </a:endParaRPr>
            </a:p>
          </p:txBody>
        </p:sp>
        <p:graphicFrame>
          <p:nvGraphicFramePr>
            <p:cNvPr id="65590" name="对象 1"/>
            <p:cNvGraphicFramePr/>
            <p:nvPr/>
          </p:nvGraphicFramePr>
          <p:xfrm>
            <a:off x="1847273" y="1994285"/>
            <a:ext cx="3409603" cy="2928698"/>
          </p:xfrm>
          <a:graphic>
            <a:graphicData uri="http://schemas.openxmlformats.org/presentationml/2006/ole">
              <mc:AlternateContent>
                <mc:Choice xmlns:v="urn:schemas-microsoft-com:vml" Requires="v">
                  <p:oleObj imgH="2323810" imgW="2704762" progId="excel.sheet.8" r:id="rId3" spid="_x0000_s1038">
                    <p:embed/>
                  </p:oleObj>
                </mc:Choice>
                <mc:Fallback>
                  <p:oleObj imgH="2323810" imgW="2704762" progId="excel.sheet.8" r:id="rId3">
                    <p:embed/>
                    <p:pic>
                      <p:nvPicPr>
                        <p:cNvPr id="0" name="OLE substitute image"/>
                        <p:cNvPicPr/>
                        <p:nvPr/>
                      </p:nvPicPr>
                      <p:blipFill>
                        <a:blip r:embed="rId4">
                          <a:extLst>
                            <a:ext uri="{28A0092B-C50C-407E-A947-70E740481C1C}">
                              <a14:useLocalDpi val="0"/>
                            </a:ext>
                          </a:extLst>
                        </a:blip>
                        <a:stretch>
                          <a:fillRect/>
                        </a:stretch>
                      </p:blipFill>
                      <p:spPr>
                        <a:xfrm>
                          <a:off x="1847273" y="1994285"/>
                          <a:ext cx="3409603" cy="2928698"/>
                        </a:xfrm>
                        <a:prstGeom prst="rect">
                          <a:avLst/>
                        </a:prstGeom>
                        <a:noFill/>
                        <a:ln>
                          <a:noFill/>
                        </a:ln>
                      </p:spPr>
                    </p:pic>
                  </p:oleObj>
                </mc:Fallback>
              </mc:AlternateContent>
            </a:graphicData>
          </a:graphic>
        </p:graphicFrame>
        <p:sp>
          <p:nvSpPr>
            <p:cNvPr id="7" name="椭圆 6"/>
            <p:cNvSpPr/>
            <p:nvPr/>
          </p:nvSpPr>
          <p:spPr>
            <a:xfrm>
              <a:off x="2222218" y="2128778"/>
              <a:ext cx="2659713" cy="2659713"/>
            </a:xfrm>
            <a:prstGeom prst="ellipse">
              <a:avLst/>
            </a:prstGeom>
            <a:noFill/>
            <a:ln w="69850">
              <a:gradFill flip="none" rotWithShape="1">
                <a:gsLst>
                  <a:gs pos="0">
                    <a:schemeClr val="bg1">
                      <a:lumMod val="65000"/>
                    </a:schemeClr>
                  </a:gs>
                  <a:gs pos="100000">
                    <a:schemeClr val="bg1"/>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solidFill>
                  <a:srgbClr val="FFFFFF"/>
                </a:solidFill>
                <a:latin typeface="+mj-ea"/>
                <a:ea typeface="+mj-ea"/>
              </a:endParaRPr>
            </a:p>
          </p:txBody>
        </p:sp>
        <p:sp>
          <p:nvSpPr>
            <p:cNvPr id="8" name="椭圆 7"/>
            <p:cNvSpPr/>
            <p:nvPr/>
          </p:nvSpPr>
          <p:spPr>
            <a:xfrm>
              <a:off x="2425472" y="2335297"/>
              <a:ext cx="2253202" cy="2253202"/>
            </a:xfrm>
            <a:prstGeom prst="ellipse">
              <a:avLst/>
            </a:prstGeom>
            <a:solidFill>
              <a:schemeClr val="bg1">
                <a:lumMod val="95000"/>
              </a:schemeClr>
            </a:solidFill>
            <a:ln w="50800">
              <a:noFill/>
            </a:ln>
            <a:effectLst/>
            <a:scene3d>
              <a:camera prst="orthographicFront"/>
              <a:lightRig dir="t" rig="threePt"/>
            </a:scene3d>
            <a:sp3d prstMaterial="softEdge">
              <a:bevelT h="31750" prst="angle" w="825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solidFill>
                  <a:srgbClr val="FFFFFF"/>
                </a:solidFill>
                <a:latin typeface="+mj-ea"/>
                <a:ea typeface="+mj-ea"/>
              </a:endParaRPr>
            </a:p>
          </p:txBody>
        </p:sp>
      </p:grpSp>
      <p:sp>
        <p:nvSpPr>
          <p:cNvPr id="9" name="矩形 8"/>
          <p:cNvSpPr>
            <a:spLocks noChangeArrowheads="1"/>
          </p:cNvSpPr>
          <p:nvPr/>
        </p:nvSpPr>
        <p:spPr bwMode="auto">
          <a:xfrm>
            <a:off x="1988185" y="2735263"/>
            <a:ext cx="109728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4800">
                <a:solidFill>
                  <a:srgbClr val="595959"/>
                </a:solidFill>
                <a:latin charset="-122" panose="02010600030101010101" pitchFamily="2" typeface="宋体"/>
              </a:rPr>
              <a:t>60%</a:t>
            </a:r>
          </a:p>
        </p:txBody>
      </p:sp>
      <p:sp>
        <p:nvSpPr>
          <p:cNvPr id="10" name="椭圆 9"/>
          <p:cNvSpPr/>
          <p:nvPr/>
        </p:nvSpPr>
        <p:spPr>
          <a:xfrm>
            <a:off x="1912211" y="3852123"/>
            <a:ext cx="193937" cy="193938"/>
          </a:xfrm>
          <a:prstGeom prst="ellipse">
            <a:avLst/>
          </a:prstGeom>
          <a:solidFill>
            <a:schemeClr val="bg1">
              <a:lumMod val="95000"/>
            </a:schemeClr>
          </a:solidFill>
          <a:ln w="50800">
            <a:noFill/>
          </a:ln>
          <a:effectLst>
            <a:outerShdw algn="tl" blurRad="50800" dir="2700000" dist="25400" rotWithShape="0">
              <a:schemeClr val="tx1">
                <a:alpha val="35000"/>
              </a:schemeClr>
            </a:outerShdw>
          </a:effectLst>
          <a:scene3d>
            <a:camera prst="orthographicFront"/>
            <a:lightRig dir="t" rig="threePt"/>
          </a:scene3d>
          <a:sp3d prstMaterial="softEdge">
            <a:bevelT h="6350" prst="angle" w="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solidFill>
                <a:srgbClr val="FFFFFF"/>
              </a:solidFill>
              <a:latin typeface="+mj-ea"/>
              <a:ea typeface="+mj-ea"/>
            </a:endParaRPr>
          </a:p>
        </p:txBody>
      </p:sp>
      <p:grpSp>
        <p:nvGrpSpPr>
          <p:cNvPr id="11" name="组合 10"/>
          <p:cNvGrpSpPr/>
          <p:nvPr/>
        </p:nvGrpSpPr>
        <p:grpSpPr>
          <a:xfrm>
            <a:off x="1503363" y="4629150"/>
            <a:ext cx="2066925" cy="936625"/>
            <a:chOff x="1502659" y="4629752"/>
            <a:chExt cx="2067969" cy="936612"/>
          </a:xfrm>
        </p:grpSpPr>
        <p:sp>
          <p:nvSpPr>
            <p:cNvPr id="65584" name="文本框 11"/>
            <p:cNvSpPr txBox="1">
              <a:spLocks noChangeArrowheads="1"/>
            </p:cNvSpPr>
            <p:nvPr/>
          </p:nvSpPr>
          <p:spPr bwMode="auto">
            <a:xfrm>
              <a:off x="1502659" y="5017724"/>
              <a:ext cx="2067969" cy="5486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lnSpc>
                  <a:spcPct val="125000"/>
                </a:lnSpc>
              </a:pPr>
              <a:r>
                <a:rPr altLang="en-US" lang="zh-CN" sz="1200">
                  <a:solidFill>
                    <a:srgbClr val="000000"/>
                  </a:solidFill>
                  <a:latin charset="-122" panose="02010600030101010101" pitchFamily="2" typeface="宋体"/>
                  <a:sym charset="0" panose="020f0302020204030203" pitchFamily="34" typeface="Lato Light"/>
                </a:rPr>
                <a:t>此处添加详细文本描述，建议与标题相关并</a:t>
              </a:r>
            </a:p>
          </p:txBody>
        </p:sp>
        <p:sp>
          <p:nvSpPr>
            <p:cNvPr id="13" name="文本框 12"/>
            <p:cNvSpPr txBox="1"/>
            <p:nvPr/>
          </p:nvSpPr>
          <p:spPr bwMode="auto">
            <a:xfrm>
              <a:off x="1556661" y="4629752"/>
              <a:ext cx="1959964" cy="396235"/>
            </a:xfrm>
            <a:prstGeom prst="rect">
              <a:avLst/>
            </a:prstGeom>
            <a:noFill/>
          </p:spPr>
          <p:txBody>
            <a:bodyPr>
              <a:spAutoFit/>
            </a:bodyPr>
            <a:lstStyle/>
            <a:p>
              <a:pPr algn="ctr" eaLnBrk="1" fontAlgn="auto" hangingPunct="1">
                <a:buFont charset="0" panose="020b0604020202020204" pitchFamily="34" typeface="Arial"/>
                <a:buNone/>
                <a:defRPr/>
              </a:pPr>
              <a:r>
                <a:rPr altLang="en-US" lang="zh-CN" noProof="1" spc="75" sz="2000">
                  <a:solidFill>
                    <a:schemeClr val="tx1">
                      <a:lumMod val="65000"/>
                      <a:lumOff val="35000"/>
                    </a:schemeClr>
                  </a:solidFill>
                  <a:latin typeface="+mj-ea"/>
                  <a:ea typeface="+mj-ea"/>
                </a:rPr>
                <a:t>在此添加标题</a:t>
              </a:r>
            </a:p>
          </p:txBody>
        </p:sp>
        <p:cxnSp>
          <p:nvCxnSpPr>
            <p:cNvPr id="14" name="直接连接符 13"/>
            <p:cNvCxnSpPr/>
            <p:nvPr/>
          </p:nvCxnSpPr>
          <p:spPr>
            <a:xfrm>
              <a:off x="1623370" y="5002810"/>
              <a:ext cx="1813841"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4594225" y="1646238"/>
            <a:ext cx="3003550" cy="3001962"/>
            <a:chOff x="1661810" y="1568370"/>
            <a:chExt cx="3780526" cy="3780526"/>
          </a:xfrm>
        </p:grpSpPr>
        <p:sp>
          <p:nvSpPr>
            <p:cNvPr id="16" name="椭圆 15"/>
            <p:cNvSpPr/>
            <p:nvPr/>
          </p:nvSpPr>
          <p:spPr>
            <a:xfrm>
              <a:off x="1661810" y="1568370"/>
              <a:ext cx="3780526" cy="3780526"/>
            </a:xfrm>
            <a:prstGeom prst="ellipse">
              <a:avLst/>
            </a:prstGeom>
            <a:gradFill flip="none" rotWithShape="1">
              <a:gsLst>
                <a:gs pos="100000">
                  <a:schemeClr val="bg1">
                    <a:lumMod val="75000"/>
                  </a:schemeClr>
                </a:gs>
                <a:gs pos="0">
                  <a:schemeClr val="bg1"/>
                </a:gs>
              </a:gsLst>
              <a:lin ang="5400000" scaled="1"/>
            </a:gra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solidFill>
                  <a:srgbClr val="FFFFFF"/>
                </a:solidFill>
                <a:latin typeface="+mj-ea"/>
                <a:ea typeface="+mj-ea"/>
              </a:endParaRPr>
            </a:p>
          </p:txBody>
        </p:sp>
        <p:graphicFrame>
          <p:nvGraphicFramePr>
            <p:cNvPr id="65577" name="对象 2"/>
            <p:cNvGraphicFramePr/>
            <p:nvPr/>
          </p:nvGraphicFramePr>
          <p:xfrm>
            <a:off x="1847273" y="1994285"/>
            <a:ext cx="3409603" cy="2928698"/>
          </p:xfrm>
          <a:graphic>
            <a:graphicData uri="http://schemas.openxmlformats.org/presentationml/2006/ole">
              <mc:AlternateContent>
                <mc:Choice xmlns:v="urn:schemas-microsoft-com:vml" Requires="v">
                  <p:oleObj imgH="2323810" imgW="2704762" progId="excel.sheet.8" r:id="rId5" spid="_x0000_s1039">
                    <p:embed/>
                  </p:oleObj>
                </mc:Choice>
                <mc:Fallback>
                  <p:oleObj imgH="2323810" imgW="2704762" progId="excel.sheet.8" r:id="rId5">
                    <p:embed/>
                    <p:pic>
                      <p:nvPicPr>
                        <p:cNvPr id="0" name="OLE substitute image"/>
                        <p:cNvPicPr/>
                        <p:nvPr/>
                      </p:nvPicPr>
                      <p:blipFill>
                        <a:blip r:embed="rId6">
                          <a:extLst>
                            <a:ext uri="{28A0092B-C50C-407E-A947-70E740481C1C}">
                              <a14:useLocalDpi val="0"/>
                            </a:ext>
                          </a:extLst>
                        </a:blip>
                        <a:stretch>
                          <a:fillRect/>
                        </a:stretch>
                      </p:blipFill>
                      <p:spPr>
                        <a:xfrm>
                          <a:off x="1847273" y="1994285"/>
                          <a:ext cx="3409603" cy="2928698"/>
                        </a:xfrm>
                        <a:prstGeom prst="rect">
                          <a:avLst/>
                        </a:prstGeom>
                        <a:noFill/>
                        <a:ln>
                          <a:noFill/>
                        </a:ln>
                      </p:spPr>
                    </p:pic>
                  </p:oleObj>
                </mc:Fallback>
              </mc:AlternateContent>
            </a:graphicData>
          </a:graphic>
        </p:graphicFrame>
        <p:sp>
          <p:nvSpPr>
            <p:cNvPr id="18" name="椭圆 17"/>
            <p:cNvSpPr/>
            <p:nvPr/>
          </p:nvSpPr>
          <p:spPr>
            <a:xfrm>
              <a:off x="2222218" y="2128778"/>
              <a:ext cx="2659713" cy="2659713"/>
            </a:xfrm>
            <a:prstGeom prst="ellipse">
              <a:avLst/>
            </a:prstGeom>
            <a:noFill/>
            <a:ln w="69850">
              <a:gradFill flip="none" rotWithShape="1">
                <a:gsLst>
                  <a:gs pos="0">
                    <a:schemeClr val="bg1">
                      <a:lumMod val="65000"/>
                    </a:schemeClr>
                  </a:gs>
                  <a:gs pos="100000">
                    <a:schemeClr val="bg1"/>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solidFill>
                  <a:srgbClr val="FFFFFF"/>
                </a:solidFill>
                <a:latin typeface="+mj-ea"/>
                <a:ea typeface="+mj-ea"/>
              </a:endParaRPr>
            </a:p>
          </p:txBody>
        </p:sp>
        <p:sp>
          <p:nvSpPr>
            <p:cNvPr id="19" name="椭圆 18"/>
            <p:cNvSpPr/>
            <p:nvPr/>
          </p:nvSpPr>
          <p:spPr>
            <a:xfrm>
              <a:off x="2425472" y="2335297"/>
              <a:ext cx="2253202" cy="2253202"/>
            </a:xfrm>
            <a:prstGeom prst="ellipse">
              <a:avLst/>
            </a:prstGeom>
            <a:solidFill>
              <a:schemeClr val="bg1">
                <a:lumMod val="95000"/>
              </a:schemeClr>
            </a:solidFill>
            <a:ln w="50800">
              <a:noFill/>
            </a:ln>
            <a:effectLst/>
            <a:scene3d>
              <a:camera prst="orthographicFront"/>
              <a:lightRig dir="t" rig="threePt"/>
            </a:scene3d>
            <a:sp3d prstMaterial="softEdge">
              <a:bevelT h="31750" prst="angle" w="825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solidFill>
                  <a:srgbClr val="FFFFFF"/>
                </a:solidFill>
                <a:latin typeface="+mj-ea"/>
                <a:ea typeface="+mj-ea"/>
              </a:endParaRPr>
            </a:p>
          </p:txBody>
        </p:sp>
      </p:grpSp>
      <p:sp>
        <p:nvSpPr>
          <p:cNvPr id="20" name="矩形 19"/>
          <p:cNvSpPr>
            <a:spLocks noChangeArrowheads="1"/>
          </p:cNvSpPr>
          <p:nvPr/>
        </p:nvSpPr>
        <p:spPr bwMode="auto">
          <a:xfrm>
            <a:off x="5547361" y="2735263"/>
            <a:ext cx="109728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4800">
                <a:solidFill>
                  <a:srgbClr val="595959"/>
                </a:solidFill>
                <a:latin charset="-122" panose="02010600030101010101" pitchFamily="2" typeface="宋体"/>
              </a:rPr>
              <a:t>75%</a:t>
            </a:r>
          </a:p>
        </p:txBody>
      </p:sp>
      <p:sp>
        <p:nvSpPr>
          <p:cNvPr id="21" name="椭圆 20"/>
          <p:cNvSpPr/>
          <p:nvPr/>
        </p:nvSpPr>
        <p:spPr>
          <a:xfrm>
            <a:off x="5038380" y="3013649"/>
            <a:ext cx="193937" cy="193939"/>
          </a:xfrm>
          <a:prstGeom prst="ellipse">
            <a:avLst/>
          </a:prstGeom>
          <a:solidFill>
            <a:schemeClr val="bg1">
              <a:lumMod val="95000"/>
            </a:schemeClr>
          </a:solidFill>
          <a:ln w="50800">
            <a:noFill/>
          </a:ln>
          <a:effectLst>
            <a:outerShdw algn="tl" blurRad="50800" dir="2700000" dist="25400" rotWithShape="0">
              <a:schemeClr val="tx1">
                <a:alpha val="35000"/>
              </a:schemeClr>
            </a:outerShdw>
          </a:effectLst>
          <a:scene3d>
            <a:camera prst="orthographicFront"/>
            <a:lightRig dir="t" rig="threePt"/>
          </a:scene3d>
          <a:sp3d prstMaterial="softEdge">
            <a:bevelT h="6350" prst="angle" w="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solidFill>
                <a:srgbClr val="FFFFFF"/>
              </a:solidFill>
              <a:latin typeface="+mj-ea"/>
              <a:ea typeface="+mj-ea"/>
            </a:endParaRPr>
          </a:p>
        </p:txBody>
      </p:sp>
      <p:grpSp>
        <p:nvGrpSpPr>
          <p:cNvPr id="22" name="组合 21"/>
          <p:cNvGrpSpPr/>
          <p:nvPr/>
        </p:nvGrpSpPr>
        <p:grpSpPr>
          <a:xfrm>
            <a:off x="5062538" y="4629150"/>
            <a:ext cx="2066925" cy="936625"/>
            <a:chOff x="5062015" y="4629752"/>
            <a:chExt cx="2067969" cy="936612"/>
          </a:xfrm>
        </p:grpSpPr>
        <p:sp>
          <p:nvSpPr>
            <p:cNvPr id="65571" name="文本框 22"/>
            <p:cNvSpPr txBox="1">
              <a:spLocks noChangeArrowheads="1"/>
            </p:cNvSpPr>
            <p:nvPr/>
          </p:nvSpPr>
          <p:spPr bwMode="auto">
            <a:xfrm>
              <a:off x="5062016" y="5017724"/>
              <a:ext cx="2067969" cy="5486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lnSpc>
                  <a:spcPct val="125000"/>
                </a:lnSpc>
              </a:pPr>
              <a:r>
                <a:rPr altLang="en-US" lang="zh-CN" sz="1200">
                  <a:solidFill>
                    <a:srgbClr val="000000"/>
                  </a:solidFill>
                  <a:latin charset="-122" panose="02010600030101010101" pitchFamily="2" typeface="宋体"/>
                  <a:sym charset="0" panose="020f0302020204030203" pitchFamily="34" typeface="Lato Light"/>
                </a:rPr>
                <a:t>此处添加详细文本描述，建议与标题相关并</a:t>
              </a:r>
            </a:p>
          </p:txBody>
        </p:sp>
        <p:sp>
          <p:nvSpPr>
            <p:cNvPr id="24" name="文本框 23"/>
            <p:cNvSpPr txBox="1"/>
            <p:nvPr/>
          </p:nvSpPr>
          <p:spPr bwMode="auto">
            <a:xfrm>
              <a:off x="5116018" y="4629752"/>
              <a:ext cx="1959964" cy="396235"/>
            </a:xfrm>
            <a:prstGeom prst="rect">
              <a:avLst/>
            </a:prstGeom>
            <a:noFill/>
          </p:spPr>
          <p:txBody>
            <a:bodyPr>
              <a:spAutoFit/>
            </a:bodyPr>
            <a:lstStyle/>
            <a:p>
              <a:pPr algn="ctr" eaLnBrk="1" fontAlgn="auto" hangingPunct="1">
                <a:buFont charset="0" panose="020b0604020202020204" pitchFamily="34" typeface="Arial"/>
                <a:buNone/>
                <a:defRPr/>
              </a:pPr>
              <a:r>
                <a:rPr altLang="en-US" lang="zh-CN" noProof="1" spc="75" sz="2000">
                  <a:solidFill>
                    <a:schemeClr val="tx1">
                      <a:lumMod val="65000"/>
                      <a:lumOff val="35000"/>
                    </a:schemeClr>
                  </a:solidFill>
                  <a:latin typeface="+mj-ea"/>
                  <a:ea typeface="+mj-ea"/>
                </a:rPr>
                <a:t>在此添加标题</a:t>
              </a:r>
            </a:p>
          </p:txBody>
        </p:sp>
        <p:cxnSp>
          <p:nvCxnSpPr>
            <p:cNvPr id="25" name="直接连接符 24"/>
            <p:cNvCxnSpPr/>
            <p:nvPr/>
          </p:nvCxnSpPr>
          <p:spPr>
            <a:xfrm>
              <a:off x="5185903" y="5002810"/>
              <a:ext cx="1813841"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a:off x="8137525" y="1646238"/>
            <a:ext cx="3003550" cy="3001962"/>
            <a:chOff x="1661810" y="1568370"/>
            <a:chExt cx="3780526" cy="3780526"/>
          </a:xfrm>
        </p:grpSpPr>
        <p:sp>
          <p:nvSpPr>
            <p:cNvPr id="27" name="椭圆 26"/>
            <p:cNvSpPr/>
            <p:nvPr/>
          </p:nvSpPr>
          <p:spPr>
            <a:xfrm>
              <a:off x="1661810" y="1568370"/>
              <a:ext cx="3780526" cy="3780526"/>
            </a:xfrm>
            <a:prstGeom prst="ellipse">
              <a:avLst/>
            </a:prstGeom>
            <a:gradFill flip="none" rotWithShape="1">
              <a:gsLst>
                <a:gs pos="100000">
                  <a:schemeClr val="bg1">
                    <a:lumMod val="75000"/>
                  </a:schemeClr>
                </a:gs>
                <a:gs pos="0">
                  <a:schemeClr val="bg1"/>
                </a:gs>
              </a:gsLst>
              <a:lin ang="5400000" scaled="1"/>
            </a:gra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solidFill>
                  <a:srgbClr val="FFFFFF"/>
                </a:solidFill>
                <a:latin typeface="+mj-ea"/>
                <a:ea typeface="+mj-ea"/>
              </a:endParaRPr>
            </a:p>
          </p:txBody>
        </p:sp>
        <p:graphicFrame>
          <p:nvGraphicFramePr>
            <p:cNvPr id="65564" name="对象 36"/>
            <p:cNvGraphicFramePr/>
            <p:nvPr/>
          </p:nvGraphicFramePr>
          <p:xfrm>
            <a:off x="1847273" y="1994285"/>
            <a:ext cx="3409603" cy="2928698"/>
          </p:xfrm>
          <a:graphic>
            <a:graphicData uri="http://schemas.openxmlformats.org/presentationml/2006/ole">
              <mc:AlternateContent>
                <mc:Choice xmlns:v="urn:schemas-microsoft-com:vml" Requires="v">
                  <p:oleObj imgH="2323810" imgW="2704762" progId="excel.sheet.8" r:id="rId7" spid="_x0000_s1040">
                    <p:embed/>
                  </p:oleObj>
                </mc:Choice>
                <mc:Fallback>
                  <p:oleObj imgH="2323810" imgW="2704762" progId="excel.sheet.8" r:id="rId7">
                    <p:embed/>
                    <p:pic>
                      <p:nvPicPr>
                        <p:cNvPr id="0" name="OLE substitute image"/>
                        <p:cNvPicPr/>
                        <p:nvPr/>
                      </p:nvPicPr>
                      <p:blipFill>
                        <a:blip r:embed="rId8">
                          <a:extLst>
                            <a:ext uri="{28A0092B-C50C-407E-A947-70E740481C1C}">
                              <a14:useLocalDpi val="0"/>
                            </a:ext>
                          </a:extLst>
                        </a:blip>
                        <a:stretch>
                          <a:fillRect/>
                        </a:stretch>
                      </p:blipFill>
                      <p:spPr>
                        <a:xfrm>
                          <a:off x="1847273" y="1994285"/>
                          <a:ext cx="3409603" cy="2928698"/>
                        </a:xfrm>
                        <a:prstGeom prst="rect">
                          <a:avLst/>
                        </a:prstGeom>
                        <a:noFill/>
                        <a:ln>
                          <a:noFill/>
                        </a:ln>
                      </p:spPr>
                    </p:pic>
                  </p:oleObj>
                </mc:Fallback>
              </mc:AlternateContent>
            </a:graphicData>
          </a:graphic>
        </p:graphicFrame>
        <p:sp>
          <p:nvSpPr>
            <p:cNvPr id="29" name="椭圆 28"/>
            <p:cNvSpPr/>
            <p:nvPr/>
          </p:nvSpPr>
          <p:spPr>
            <a:xfrm>
              <a:off x="2222218" y="2128778"/>
              <a:ext cx="2659713" cy="2659713"/>
            </a:xfrm>
            <a:prstGeom prst="ellipse">
              <a:avLst/>
            </a:prstGeom>
            <a:noFill/>
            <a:ln w="69850">
              <a:gradFill flip="none" rotWithShape="1">
                <a:gsLst>
                  <a:gs pos="0">
                    <a:schemeClr val="bg1">
                      <a:lumMod val="65000"/>
                    </a:schemeClr>
                  </a:gs>
                  <a:gs pos="100000">
                    <a:schemeClr val="bg1"/>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solidFill>
                  <a:srgbClr val="FFFFFF"/>
                </a:solidFill>
                <a:latin typeface="+mj-ea"/>
                <a:ea typeface="+mj-ea"/>
              </a:endParaRPr>
            </a:p>
          </p:txBody>
        </p:sp>
        <p:sp>
          <p:nvSpPr>
            <p:cNvPr id="30" name="椭圆 29"/>
            <p:cNvSpPr/>
            <p:nvPr/>
          </p:nvSpPr>
          <p:spPr>
            <a:xfrm>
              <a:off x="2425472" y="2335297"/>
              <a:ext cx="2253202" cy="2253202"/>
            </a:xfrm>
            <a:prstGeom prst="ellipse">
              <a:avLst/>
            </a:prstGeom>
            <a:solidFill>
              <a:schemeClr val="bg1">
                <a:lumMod val="95000"/>
              </a:schemeClr>
            </a:solidFill>
            <a:ln w="50800">
              <a:noFill/>
            </a:ln>
            <a:effectLst/>
            <a:scene3d>
              <a:camera prst="orthographicFront"/>
              <a:lightRig dir="t" rig="threePt"/>
            </a:scene3d>
            <a:sp3d prstMaterial="softEdge">
              <a:bevelT h="31750" prst="angle" w="825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solidFill>
                  <a:srgbClr val="FFFFFF"/>
                </a:solidFill>
                <a:latin typeface="+mj-ea"/>
                <a:ea typeface="+mj-ea"/>
              </a:endParaRPr>
            </a:p>
          </p:txBody>
        </p:sp>
      </p:grpSp>
      <p:sp>
        <p:nvSpPr>
          <p:cNvPr id="31" name="矩形 30"/>
          <p:cNvSpPr>
            <a:spLocks noChangeArrowheads="1"/>
          </p:cNvSpPr>
          <p:nvPr/>
        </p:nvSpPr>
        <p:spPr bwMode="auto">
          <a:xfrm>
            <a:off x="9074786" y="2735263"/>
            <a:ext cx="109728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4800">
                <a:solidFill>
                  <a:srgbClr val="595959"/>
                </a:solidFill>
                <a:latin charset="-122" panose="02010600030101010101" pitchFamily="2" typeface="宋体"/>
              </a:rPr>
              <a:t>60%</a:t>
            </a:r>
          </a:p>
        </p:txBody>
      </p:sp>
      <p:sp>
        <p:nvSpPr>
          <p:cNvPr id="32" name="椭圆 31"/>
          <p:cNvSpPr/>
          <p:nvPr/>
        </p:nvSpPr>
        <p:spPr>
          <a:xfrm>
            <a:off x="8998811" y="3852123"/>
            <a:ext cx="193937" cy="193938"/>
          </a:xfrm>
          <a:prstGeom prst="ellipse">
            <a:avLst/>
          </a:prstGeom>
          <a:solidFill>
            <a:schemeClr val="bg1">
              <a:lumMod val="95000"/>
            </a:schemeClr>
          </a:solidFill>
          <a:ln w="50800">
            <a:noFill/>
          </a:ln>
          <a:effectLst>
            <a:outerShdw algn="tl" blurRad="50800" dir="2700000" dist="25400" rotWithShape="0">
              <a:schemeClr val="tx1">
                <a:alpha val="35000"/>
              </a:schemeClr>
            </a:outerShdw>
          </a:effectLst>
          <a:scene3d>
            <a:camera prst="orthographicFront"/>
            <a:lightRig dir="t" rig="threePt"/>
          </a:scene3d>
          <a:sp3d prstMaterial="softEdge">
            <a:bevelT h="6350" prst="angle" w="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solidFill>
                <a:srgbClr val="FFFFFF"/>
              </a:solidFill>
              <a:latin typeface="+mj-ea"/>
              <a:ea typeface="+mj-ea"/>
            </a:endParaRPr>
          </a:p>
        </p:txBody>
      </p:sp>
      <p:grpSp>
        <p:nvGrpSpPr>
          <p:cNvPr id="33" name="组合 32"/>
          <p:cNvGrpSpPr/>
          <p:nvPr/>
        </p:nvGrpSpPr>
        <p:grpSpPr>
          <a:xfrm>
            <a:off x="8589963" y="4629150"/>
            <a:ext cx="2066925" cy="936625"/>
            <a:chOff x="8589258" y="4629752"/>
            <a:chExt cx="2067969" cy="936612"/>
          </a:xfrm>
        </p:grpSpPr>
        <p:sp>
          <p:nvSpPr>
            <p:cNvPr id="65558" name="文本框 33"/>
            <p:cNvSpPr txBox="1">
              <a:spLocks noChangeArrowheads="1"/>
            </p:cNvSpPr>
            <p:nvPr/>
          </p:nvSpPr>
          <p:spPr bwMode="auto">
            <a:xfrm>
              <a:off x="8589256" y="5017724"/>
              <a:ext cx="2067969" cy="5486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lnSpc>
                  <a:spcPct val="125000"/>
                </a:lnSpc>
              </a:pPr>
              <a:r>
                <a:rPr altLang="en-US" lang="zh-CN" sz="1200">
                  <a:solidFill>
                    <a:srgbClr val="000000"/>
                  </a:solidFill>
                  <a:latin charset="-122" panose="02010600030101010101" pitchFamily="2" typeface="宋体"/>
                  <a:sym charset="0" panose="020f0302020204030203" pitchFamily="34" typeface="Lato Light"/>
                </a:rPr>
                <a:t>此处添加详细文本描述，建议与标题相关并</a:t>
              </a:r>
            </a:p>
          </p:txBody>
        </p:sp>
        <p:sp>
          <p:nvSpPr>
            <p:cNvPr id="35" name="文本框 34"/>
            <p:cNvSpPr txBox="1"/>
            <p:nvPr/>
          </p:nvSpPr>
          <p:spPr bwMode="auto">
            <a:xfrm>
              <a:off x="8643259" y="4629752"/>
              <a:ext cx="1959964" cy="396235"/>
            </a:xfrm>
            <a:prstGeom prst="rect">
              <a:avLst/>
            </a:prstGeom>
            <a:noFill/>
          </p:spPr>
          <p:txBody>
            <a:bodyPr>
              <a:spAutoFit/>
            </a:bodyPr>
            <a:lstStyle/>
            <a:p>
              <a:pPr algn="ctr" eaLnBrk="1" fontAlgn="auto" hangingPunct="1">
                <a:buFont charset="0" panose="020b0604020202020204" pitchFamily="34" typeface="Arial"/>
                <a:buNone/>
                <a:defRPr/>
              </a:pPr>
              <a:r>
                <a:rPr altLang="en-US" lang="zh-CN" noProof="1" spc="75" sz="2000">
                  <a:solidFill>
                    <a:schemeClr val="tx1">
                      <a:lumMod val="65000"/>
                      <a:lumOff val="35000"/>
                    </a:schemeClr>
                  </a:solidFill>
                  <a:latin typeface="+mj-ea"/>
                  <a:ea typeface="+mj-ea"/>
                </a:rPr>
                <a:t>在此添加标题</a:t>
              </a:r>
            </a:p>
          </p:txBody>
        </p:sp>
        <p:cxnSp>
          <p:nvCxnSpPr>
            <p:cNvPr id="36" name="直接连接符 35"/>
            <p:cNvCxnSpPr/>
            <p:nvPr/>
          </p:nvCxnSpPr>
          <p:spPr>
            <a:xfrm>
              <a:off x="8709969" y="5002810"/>
              <a:ext cx="1813841"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split orient="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1" presetSubtype="1">
                                  <p:stCondLst>
                                    <p:cond delay="0"/>
                                  </p:stCondLst>
                                  <p:childTnLst>
                                    <p:set>
                                      <p:cBhvr>
                                        <p:cTn dur="1" fill="hold" id="6">
                                          <p:stCondLst>
                                            <p:cond delay="0"/>
                                          </p:stCondLst>
                                        </p:cTn>
                                        <p:tgtEl>
                                          <p:spTgt spid="4"/>
                                        </p:tgtEl>
                                        <p:attrNameLst>
                                          <p:attrName>style.visibility</p:attrName>
                                        </p:attrNameLst>
                                      </p:cBhvr>
                                      <p:to>
                                        <p:strVal val="visible"/>
                                      </p:to>
                                    </p:set>
                                    <p:animEffect filter="wheel(1)" transition="in">
                                      <p:cBhvr>
                                        <p:cTn dur="500" id="7"/>
                                        <p:tgtEl>
                                          <p:spTgt spid="4"/>
                                        </p:tgtEl>
                                      </p:cBhvr>
                                    </p:animEffect>
                                  </p:childTnLst>
                                </p:cTn>
                              </p:par>
                              <p:par>
                                <p:cTn accel="60000" fill="hold" id="8" nodeType="withEffect" presetClass="entr" presetID="2" presetSubtype="4">
                                  <p:stCondLst>
                                    <p:cond delay="200"/>
                                  </p:stCondLst>
                                  <p:childTnLst>
                                    <p:set>
                                      <p:cBhvr>
                                        <p:cTn dur="1" fill="hold" id="9">
                                          <p:stCondLst>
                                            <p:cond delay="0"/>
                                          </p:stCondLst>
                                        </p:cTn>
                                        <p:tgtEl>
                                          <p:spTgt spid="10"/>
                                        </p:tgtEl>
                                        <p:attrNameLst>
                                          <p:attrName>style.visibility</p:attrName>
                                        </p:attrNameLst>
                                      </p:cBhvr>
                                      <p:to>
                                        <p:strVal val="visible"/>
                                      </p:to>
                                    </p:set>
                                    <p:anim calcmode="lin" valueType="num">
                                      <p:cBhvr>
                                        <p:cTn dur="500" fill="hold" id="10"/>
                                        <p:tgtEl>
                                          <p:spTgt spid="10"/>
                                        </p:tgtEl>
                                        <p:attrNameLst>
                                          <p:attrName>ppt_x</p:attrName>
                                        </p:attrNameLst>
                                      </p:cBhvr>
                                      <p:tavLst>
                                        <p:tav tm="0">
                                          <p:val>
                                            <p:strVal val="#ppt_x"/>
                                          </p:val>
                                        </p:tav>
                                        <p:tav tm="100000">
                                          <p:val>
                                            <p:strVal val="#ppt_x"/>
                                          </p:val>
                                        </p:tav>
                                      </p:tavLst>
                                    </p:anim>
                                    <p:anim calcmode="lin" valueType="num">
                                      <p:cBhvr>
                                        <p:cTn dur="500" fill="hold" id="11"/>
                                        <p:tgtEl>
                                          <p:spTgt spid="10"/>
                                        </p:tgtEl>
                                        <p:attrNameLst>
                                          <p:attrName>ppt_y</p:attrName>
                                        </p:attrNameLst>
                                      </p:cBhvr>
                                      <p:tavLst>
                                        <p:tav tm="0">
                                          <p:val>
                                            <p:strVal val="1+#ppt_h/2"/>
                                          </p:val>
                                        </p:tav>
                                        <p:tav tm="100000">
                                          <p:val>
                                            <p:strVal val="#ppt_y"/>
                                          </p:val>
                                        </p:tav>
                                      </p:tavLst>
                                    </p:anim>
                                  </p:childTnLst>
                                </p:cTn>
                              </p:par>
                            </p:childTnLst>
                          </p:cTn>
                        </p:par>
                        <p:par>
                          <p:cTn fill="hold" id="12" nodeType="afterGroup">
                            <p:stCondLst>
                              <p:cond delay="700"/>
                            </p:stCondLst>
                            <p:childTnLst>
                              <p:par>
                                <p:cTn fill="hold" grpId="0" id="13" nodeType="afterEffect" presetClass="entr" presetID="53" presetSubtype="0">
                                  <p:stCondLst>
                                    <p:cond delay="0"/>
                                  </p:stCondLst>
                                  <p:iterate type="lt">
                                    <p:tmPct val="10000"/>
                                  </p:iterate>
                                  <p:childTnLst>
                                    <p:set>
                                      <p:cBhvr>
                                        <p:cTn dur="1" fill="hold" id="14">
                                          <p:stCondLst>
                                            <p:cond delay="0"/>
                                          </p:stCondLst>
                                        </p:cTn>
                                        <p:tgtEl>
                                          <p:spTgt spid="9"/>
                                        </p:tgtEl>
                                        <p:attrNameLst>
                                          <p:attrName>style.visibility</p:attrName>
                                        </p:attrNameLst>
                                      </p:cBhvr>
                                      <p:to>
                                        <p:strVal val="visible"/>
                                      </p:to>
                                    </p:set>
                                    <p:anim calcmode="lin" valueType="num">
                                      <p:cBhvr>
                                        <p:cTn dur="500" fill="hold" id="15"/>
                                        <p:tgtEl>
                                          <p:spTgt spid="9"/>
                                        </p:tgtEl>
                                        <p:attrNameLst>
                                          <p:attrName>ppt_w</p:attrName>
                                        </p:attrNameLst>
                                      </p:cBhvr>
                                      <p:tavLst>
                                        <p:tav tm="0">
                                          <p:val>
                                            <p:fltVal val="0"/>
                                          </p:val>
                                        </p:tav>
                                        <p:tav tm="100000">
                                          <p:val>
                                            <p:strVal val="#ppt_w"/>
                                          </p:val>
                                        </p:tav>
                                      </p:tavLst>
                                    </p:anim>
                                    <p:anim calcmode="lin" valueType="num">
                                      <p:cBhvr>
                                        <p:cTn dur="500" fill="hold" id="16"/>
                                        <p:tgtEl>
                                          <p:spTgt spid="9"/>
                                        </p:tgtEl>
                                        <p:attrNameLst>
                                          <p:attrName>ppt_h</p:attrName>
                                        </p:attrNameLst>
                                      </p:cBhvr>
                                      <p:tavLst>
                                        <p:tav tm="0">
                                          <p:val>
                                            <p:fltVal val="0"/>
                                          </p:val>
                                        </p:tav>
                                        <p:tav tm="100000">
                                          <p:val>
                                            <p:strVal val="#ppt_h"/>
                                          </p:val>
                                        </p:tav>
                                      </p:tavLst>
                                    </p:anim>
                                    <p:animEffect filter="fade" transition="in">
                                      <p:cBhvr>
                                        <p:cTn dur="500" id="17"/>
                                        <p:tgtEl>
                                          <p:spTgt spid="9"/>
                                        </p:tgtEl>
                                      </p:cBhvr>
                                    </p:animEffect>
                                  </p:childTnLst>
                                </p:cTn>
                              </p:par>
                            </p:childTnLst>
                          </p:cTn>
                        </p:par>
                        <p:par>
                          <p:cTn fill="hold" id="18" nodeType="afterGroup">
                            <p:stCondLst>
                              <p:cond delay="1200"/>
                            </p:stCondLst>
                            <p:childTnLst>
                              <p:par>
                                <p:cTn fill="hold" id="19" nodeType="afterEffect" presetClass="entr" presetID="21" presetSubtype="1">
                                  <p:stCondLst>
                                    <p:cond delay="0"/>
                                  </p:stCondLst>
                                  <p:childTnLst>
                                    <p:set>
                                      <p:cBhvr>
                                        <p:cTn dur="1" fill="hold" id="20">
                                          <p:stCondLst>
                                            <p:cond delay="0"/>
                                          </p:stCondLst>
                                        </p:cTn>
                                        <p:tgtEl>
                                          <p:spTgt spid="15"/>
                                        </p:tgtEl>
                                        <p:attrNameLst>
                                          <p:attrName>style.visibility</p:attrName>
                                        </p:attrNameLst>
                                      </p:cBhvr>
                                      <p:to>
                                        <p:strVal val="visible"/>
                                      </p:to>
                                    </p:set>
                                    <p:animEffect filter="wheel(1)" transition="in">
                                      <p:cBhvr>
                                        <p:cTn dur="500" id="21"/>
                                        <p:tgtEl>
                                          <p:spTgt spid="15"/>
                                        </p:tgtEl>
                                      </p:cBhvr>
                                    </p:animEffect>
                                  </p:childTnLst>
                                </p:cTn>
                              </p:par>
                              <p:par>
                                <p:cTn accel="60000" fill="hold" id="22" nodeType="withEffect" presetClass="entr" presetID="2" presetSubtype="4">
                                  <p:stCondLst>
                                    <p:cond delay="200"/>
                                  </p:stCondLst>
                                  <p:childTnLst>
                                    <p:set>
                                      <p:cBhvr>
                                        <p:cTn dur="1" fill="hold" id="23">
                                          <p:stCondLst>
                                            <p:cond delay="0"/>
                                          </p:stCondLst>
                                        </p:cTn>
                                        <p:tgtEl>
                                          <p:spTgt spid="21"/>
                                        </p:tgtEl>
                                        <p:attrNameLst>
                                          <p:attrName>style.visibility</p:attrName>
                                        </p:attrNameLst>
                                      </p:cBhvr>
                                      <p:to>
                                        <p:strVal val="visible"/>
                                      </p:to>
                                    </p:set>
                                    <p:anim calcmode="lin" valueType="num">
                                      <p:cBhvr>
                                        <p:cTn dur="500" fill="hold" id="24"/>
                                        <p:tgtEl>
                                          <p:spTgt spid="21"/>
                                        </p:tgtEl>
                                        <p:attrNameLst>
                                          <p:attrName>ppt_x</p:attrName>
                                        </p:attrNameLst>
                                      </p:cBhvr>
                                      <p:tavLst>
                                        <p:tav tm="0">
                                          <p:val>
                                            <p:strVal val="#ppt_x"/>
                                          </p:val>
                                        </p:tav>
                                        <p:tav tm="100000">
                                          <p:val>
                                            <p:strVal val="#ppt_x"/>
                                          </p:val>
                                        </p:tav>
                                      </p:tavLst>
                                    </p:anim>
                                    <p:anim calcmode="lin" valueType="num">
                                      <p:cBhvr>
                                        <p:cTn dur="500" fill="hold" id="25"/>
                                        <p:tgtEl>
                                          <p:spTgt spid="21"/>
                                        </p:tgtEl>
                                        <p:attrNameLst>
                                          <p:attrName>ppt_y</p:attrName>
                                        </p:attrNameLst>
                                      </p:cBhvr>
                                      <p:tavLst>
                                        <p:tav tm="0">
                                          <p:val>
                                            <p:strVal val="1+#ppt_h/2"/>
                                          </p:val>
                                        </p:tav>
                                        <p:tav tm="100000">
                                          <p:val>
                                            <p:strVal val="#ppt_y"/>
                                          </p:val>
                                        </p:tav>
                                      </p:tavLst>
                                    </p:anim>
                                  </p:childTnLst>
                                </p:cTn>
                              </p:par>
                            </p:childTnLst>
                          </p:cTn>
                        </p:par>
                        <p:par>
                          <p:cTn fill="hold" id="26" nodeType="afterGroup">
                            <p:stCondLst>
                              <p:cond delay="1900"/>
                            </p:stCondLst>
                            <p:childTnLst>
                              <p:par>
                                <p:cTn fill="hold" grpId="0" id="27" nodeType="afterEffect" presetClass="entr" presetID="53" presetSubtype="0">
                                  <p:stCondLst>
                                    <p:cond delay="0"/>
                                  </p:stCondLst>
                                  <p:iterate type="lt">
                                    <p:tmPct val="10000"/>
                                  </p:iterate>
                                  <p:childTnLst>
                                    <p:set>
                                      <p:cBhvr>
                                        <p:cTn dur="1" fill="hold" id="28">
                                          <p:stCondLst>
                                            <p:cond delay="0"/>
                                          </p:stCondLst>
                                        </p:cTn>
                                        <p:tgtEl>
                                          <p:spTgt spid="20"/>
                                        </p:tgtEl>
                                        <p:attrNameLst>
                                          <p:attrName>style.visibility</p:attrName>
                                        </p:attrNameLst>
                                      </p:cBhvr>
                                      <p:to>
                                        <p:strVal val="visible"/>
                                      </p:to>
                                    </p:set>
                                    <p:anim calcmode="lin" valueType="num">
                                      <p:cBhvr>
                                        <p:cTn dur="500" fill="hold" id="29"/>
                                        <p:tgtEl>
                                          <p:spTgt spid="20"/>
                                        </p:tgtEl>
                                        <p:attrNameLst>
                                          <p:attrName>ppt_w</p:attrName>
                                        </p:attrNameLst>
                                      </p:cBhvr>
                                      <p:tavLst>
                                        <p:tav tm="0">
                                          <p:val>
                                            <p:fltVal val="0"/>
                                          </p:val>
                                        </p:tav>
                                        <p:tav tm="100000">
                                          <p:val>
                                            <p:strVal val="#ppt_w"/>
                                          </p:val>
                                        </p:tav>
                                      </p:tavLst>
                                    </p:anim>
                                    <p:anim calcmode="lin" valueType="num">
                                      <p:cBhvr>
                                        <p:cTn dur="500" fill="hold" id="30"/>
                                        <p:tgtEl>
                                          <p:spTgt spid="20"/>
                                        </p:tgtEl>
                                        <p:attrNameLst>
                                          <p:attrName>ppt_h</p:attrName>
                                        </p:attrNameLst>
                                      </p:cBhvr>
                                      <p:tavLst>
                                        <p:tav tm="0">
                                          <p:val>
                                            <p:fltVal val="0"/>
                                          </p:val>
                                        </p:tav>
                                        <p:tav tm="100000">
                                          <p:val>
                                            <p:strVal val="#ppt_h"/>
                                          </p:val>
                                        </p:tav>
                                      </p:tavLst>
                                    </p:anim>
                                    <p:animEffect filter="fade" transition="in">
                                      <p:cBhvr>
                                        <p:cTn dur="500" id="31"/>
                                        <p:tgtEl>
                                          <p:spTgt spid="20"/>
                                        </p:tgtEl>
                                      </p:cBhvr>
                                    </p:animEffect>
                                  </p:childTnLst>
                                </p:cTn>
                              </p:par>
                            </p:childTnLst>
                          </p:cTn>
                        </p:par>
                        <p:par>
                          <p:cTn fill="hold" id="32" nodeType="afterGroup">
                            <p:stCondLst>
                              <p:cond delay="2400"/>
                            </p:stCondLst>
                            <p:childTnLst>
                              <p:par>
                                <p:cTn fill="hold" id="33" nodeType="afterEffect" presetClass="entr" presetID="21" presetSubtype="1">
                                  <p:stCondLst>
                                    <p:cond delay="0"/>
                                  </p:stCondLst>
                                  <p:childTnLst>
                                    <p:set>
                                      <p:cBhvr>
                                        <p:cTn dur="1" fill="hold" id="34">
                                          <p:stCondLst>
                                            <p:cond delay="0"/>
                                          </p:stCondLst>
                                        </p:cTn>
                                        <p:tgtEl>
                                          <p:spTgt spid="26"/>
                                        </p:tgtEl>
                                        <p:attrNameLst>
                                          <p:attrName>style.visibility</p:attrName>
                                        </p:attrNameLst>
                                      </p:cBhvr>
                                      <p:to>
                                        <p:strVal val="visible"/>
                                      </p:to>
                                    </p:set>
                                    <p:animEffect filter="wheel(1)" transition="in">
                                      <p:cBhvr>
                                        <p:cTn dur="500" id="35"/>
                                        <p:tgtEl>
                                          <p:spTgt spid="26"/>
                                        </p:tgtEl>
                                      </p:cBhvr>
                                    </p:animEffect>
                                  </p:childTnLst>
                                </p:cTn>
                              </p:par>
                              <p:par>
                                <p:cTn accel="60000" fill="hold" id="36" nodeType="withEffect" presetClass="entr" presetID="2" presetSubtype="4">
                                  <p:stCondLst>
                                    <p:cond delay="200"/>
                                  </p:stCondLst>
                                  <p:childTnLst>
                                    <p:set>
                                      <p:cBhvr>
                                        <p:cTn dur="1" fill="hold" id="37">
                                          <p:stCondLst>
                                            <p:cond delay="0"/>
                                          </p:stCondLst>
                                        </p:cTn>
                                        <p:tgtEl>
                                          <p:spTgt spid="32"/>
                                        </p:tgtEl>
                                        <p:attrNameLst>
                                          <p:attrName>style.visibility</p:attrName>
                                        </p:attrNameLst>
                                      </p:cBhvr>
                                      <p:to>
                                        <p:strVal val="visible"/>
                                      </p:to>
                                    </p:set>
                                    <p:anim calcmode="lin" valueType="num">
                                      <p:cBhvr>
                                        <p:cTn dur="500" fill="hold" id="38"/>
                                        <p:tgtEl>
                                          <p:spTgt spid="32"/>
                                        </p:tgtEl>
                                        <p:attrNameLst>
                                          <p:attrName>ppt_x</p:attrName>
                                        </p:attrNameLst>
                                      </p:cBhvr>
                                      <p:tavLst>
                                        <p:tav tm="0">
                                          <p:val>
                                            <p:strVal val="#ppt_x"/>
                                          </p:val>
                                        </p:tav>
                                        <p:tav tm="100000">
                                          <p:val>
                                            <p:strVal val="#ppt_x"/>
                                          </p:val>
                                        </p:tav>
                                      </p:tavLst>
                                    </p:anim>
                                    <p:anim calcmode="lin" valueType="num">
                                      <p:cBhvr>
                                        <p:cTn dur="500" fill="hold" id="39"/>
                                        <p:tgtEl>
                                          <p:spTgt spid="32"/>
                                        </p:tgtEl>
                                        <p:attrNameLst>
                                          <p:attrName>ppt_y</p:attrName>
                                        </p:attrNameLst>
                                      </p:cBhvr>
                                      <p:tavLst>
                                        <p:tav tm="0">
                                          <p:val>
                                            <p:strVal val="1+#ppt_h/2"/>
                                          </p:val>
                                        </p:tav>
                                        <p:tav tm="100000">
                                          <p:val>
                                            <p:strVal val="#ppt_y"/>
                                          </p:val>
                                        </p:tav>
                                      </p:tavLst>
                                    </p:anim>
                                  </p:childTnLst>
                                </p:cTn>
                              </p:par>
                            </p:childTnLst>
                          </p:cTn>
                        </p:par>
                        <p:par>
                          <p:cTn fill="hold" id="40" nodeType="afterGroup">
                            <p:stCondLst>
                              <p:cond delay="3100"/>
                            </p:stCondLst>
                            <p:childTnLst>
                              <p:par>
                                <p:cTn fill="hold" grpId="0" id="41" nodeType="afterEffect" presetClass="entr" presetID="53" presetSubtype="0">
                                  <p:stCondLst>
                                    <p:cond delay="0"/>
                                  </p:stCondLst>
                                  <p:iterate type="lt">
                                    <p:tmPct val="10000"/>
                                  </p:iterate>
                                  <p:childTnLst>
                                    <p:set>
                                      <p:cBhvr>
                                        <p:cTn dur="1" fill="hold" id="42">
                                          <p:stCondLst>
                                            <p:cond delay="0"/>
                                          </p:stCondLst>
                                        </p:cTn>
                                        <p:tgtEl>
                                          <p:spTgt spid="31"/>
                                        </p:tgtEl>
                                        <p:attrNameLst>
                                          <p:attrName>style.visibility</p:attrName>
                                        </p:attrNameLst>
                                      </p:cBhvr>
                                      <p:to>
                                        <p:strVal val="visible"/>
                                      </p:to>
                                    </p:set>
                                    <p:anim calcmode="lin" valueType="num">
                                      <p:cBhvr>
                                        <p:cTn dur="500" fill="hold" id="43"/>
                                        <p:tgtEl>
                                          <p:spTgt spid="31"/>
                                        </p:tgtEl>
                                        <p:attrNameLst>
                                          <p:attrName>ppt_w</p:attrName>
                                        </p:attrNameLst>
                                      </p:cBhvr>
                                      <p:tavLst>
                                        <p:tav tm="0">
                                          <p:val>
                                            <p:fltVal val="0"/>
                                          </p:val>
                                        </p:tav>
                                        <p:tav tm="100000">
                                          <p:val>
                                            <p:strVal val="#ppt_w"/>
                                          </p:val>
                                        </p:tav>
                                      </p:tavLst>
                                    </p:anim>
                                    <p:anim calcmode="lin" valueType="num">
                                      <p:cBhvr>
                                        <p:cTn dur="500" fill="hold" id="44"/>
                                        <p:tgtEl>
                                          <p:spTgt spid="31"/>
                                        </p:tgtEl>
                                        <p:attrNameLst>
                                          <p:attrName>ppt_h</p:attrName>
                                        </p:attrNameLst>
                                      </p:cBhvr>
                                      <p:tavLst>
                                        <p:tav tm="0">
                                          <p:val>
                                            <p:fltVal val="0"/>
                                          </p:val>
                                        </p:tav>
                                        <p:tav tm="100000">
                                          <p:val>
                                            <p:strVal val="#ppt_h"/>
                                          </p:val>
                                        </p:tav>
                                      </p:tavLst>
                                    </p:anim>
                                    <p:animEffect filter="fade" transition="in">
                                      <p:cBhvr>
                                        <p:cTn dur="500" id="45"/>
                                        <p:tgtEl>
                                          <p:spTgt spid="31"/>
                                        </p:tgtEl>
                                      </p:cBhvr>
                                    </p:animEffect>
                                  </p:childTnLst>
                                </p:cTn>
                              </p:par>
                            </p:childTnLst>
                          </p:cTn>
                        </p:par>
                        <p:par>
                          <p:cTn fill="hold" id="46" nodeType="afterGroup">
                            <p:stCondLst>
                              <p:cond delay="3600"/>
                            </p:stCondLst>
                            <p:childTnLst>
                              <p:par>
                                <p:cTn fill="hold" id="47" nodeType="afterEffect" presetClass="entr" presetID="16" presetSubtype="37">
                                  <p:stCondLst>
                                    <p:cond delay="0"/>
                                  </p:stCondLst>
                                  <p:childTnLst>
                                    <p:set>
                                      <p:cBhvr>
                                        <p:cTn dur="1" fill="hold" id="48">
                                          <p:stCondLst>
                                            <p:cond delay="0"/>
                                          </p:stCondLst>
                                        </p:cTn>
                                        <p:tgtEl>
                                          <p:spTgt spid="11"/>
                                        </p:tgtEl>
                                        <p:attrNameLst>
                                          <p:attrName>style.visibility</p:attrName>
                                        </p:attrNameLst>
                                      </p:cBhvr>
                                      <p:to>
                                        <p:strVal val="visible"/>
                                      </p:to>
                                    </p:set>
                                    <p:animEffect filter="barn(outVertical)" transition="in">
                                      <p:cBhvr>
                                        <p:cTn dur="500" id="49"/>
                                        <p:tgtEl>
                                          <p:spTgt spid="11"/>
                                        </p:tgtEl>
                                      </p:cBhvr>
                                    </p:animEffect>
                                  </p:childTnLst>
                                </p:cTn>
                              </p:par>
                              <p:par>
                                <p:cTn fill="hold" id="50" nodeType="withEffect" presetClass="entr" presetID="16" presetSubtype="37">
                                  <p:stCondLst>
                                    <p:cond delay="0"/>
                                  </p:stCondLst>
                                  <p:childTnLst>
                                    <p:set>
                                      <p:cBhvr>
                                        <p:cTn dur="1" fill="hold" id="51">
                                          <p:stCondLst>
                                            <p:cond delay="0"/>
                                          </p:stCondLst>
                                        </p:cTn>
                                        <p:tgtEl>
                                          <p:spTgt spid="22"/>
                                        </p:tgtEl>
                                        <p:attrNameLst>
                                          <p:attrName>style.visibility</p:attrName>
                                        </p:attrNameLst>
                                      </p:cBhvr>
                                      <p:to>
                                        <p:strVal val="visible"/>
                                      </p:to>
                                    </p:set>
                                    <p:animEffect filter="barn(outVertical)" transition="in">
                                      <p:cBhvr>
                                        <p:cTn dur="500" id="52"/>
                                        <p:tgtEl>
                                          <p:spTgt spid="22"/>
                                        </p:tgtEl>
                                      </p:cBhvr>
                                    </p:animEffect>
                                  </p:childTnLst>
                                </p:cTn>
                              </p:par>
                              <p:par>
                                <p:cTn fill="hold" id="53" nodeType="withEffect" presetClass="entr" presetID="16" presetSubtype="37">
                                  <p:stCondLst>
                                    <p:cond delay="0"/>
                                  </p:stCondLst>
                                  <p:childTnLst>
                                    <p:set>
                                      <p:cBhvr>
                                        <p:cTn dur="1" fill="hold" id="54">
                                          <p:stCondLst>
                                            <p:cond delay="0"/>
                                          </p:stCondLst>
                                        </p:cTn>
                                        <p:tgtEl>
                                          <p:spTgt spid="33"/>
                                        </p:tgtEl>
                                        <p:attrNameLst>
                                          <p:attrName>style.visibility</p:attrName>
                                        </p:attrNameLst>
                                      </p:cBhvr>
                                      <p:to>
                                        <p:strVal val="visible"/>
                                      </p:to>
                                    </p:set>
                                    <p:animEffect filter="barn(outVertical)" transition="in">
                                      <p:cBhvr>
                                        <p:cTn dur="500" id="55"/>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20"/>
      <p:bldP grpId="0" spid="31"/>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10"/>
          <a:stretch>
            <a:fillRect/>
          </a:stretch>
        </a:blipFill>
        <a:effectLst/>
      </p:bgPr>
    </p:bg>
    <p:spTree>
      <p:nvGrpSpPr>
        <p:cNvPr id="1" name=""/>
        <p:cNvGrpSpPr/>
        <p:nvPr/>
      </p:nvGrpSpPr>
      <p:grpSpPr>
        <a:xfrm>
          <a:off x="0" y="0"/>
          <a:ext cx="0" cy="0"/>
        </a:xfrm>
      </p:grpSpPr>
      <p:sp>
        <p:nvSpPr>
          <p:cNvPr id="87" name="Text Box 18"/>
          <p:cNvSpPr txBox="1">
            <a:spLocks noChangeArrowheads="1"/>
          </p:cNvSpPr>
          <p:nvPr/>
        </p:nvSpPr>
        <p:spPr bwMode="gray">
          <a:xfrm>
            <a:off x="3840163" y="488950"/>
            <a:ext cx="4511675" cy="5996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fontAlgn="auto">
              <a:buFont charset="0" panose="020b0604020202020204" pitchFamily="34" typeface="Arial"/>
              <a:buNone/>
              <a:defRPr/>
            </a:pPr>
            <a:r>
              <a:rPr altLang="en-US" lang="zh-CN" noProof="1" smtClean="0" sz="3335">
                <a:solidFill>
                  <a:srgbClr val="333333"/>
                </a:solidFill>
                <a:latin charset="-122" panose="020b0503020204020204" pitchFamily="34" typeface="微软雅黑"/>
                <a:ea charset="-122" panose="020b0503020204020204" pitchFamily="34" typeface="微软雅黑"/>
              </a:rPr>
              <a:t>点击添加标题文字内容</a:t>
            </a: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pic>
        <p:nvPicPr>
          <p:cNvPr descr="Monitor.png" id="4" name="Picture 2"/>
          <p:cNvPicPr>
            <a:picLocks noChangeArrowheads="1" noChangeAspect="1"/>
          </p:cNvPicPr>
          <p:nvPr/>
        </p:nvPicPr>
        <p:blipFill>
          <a:blip r:embed="rId3">
            <a:extLst>
              <a:ext uri="{28A0092B-C50C-407E-A947-70E740481C1C}">
                <a14:useLocalDpi val="0"/>
              </a:ext>
            </a:extLst>
          </a:blip>
          <a:stretch>
            <a:fillRect/>
          </a:stretch>
        </p:blipFill>
        <p:spPr bwMode="auto">
          <a:xfrm>
            <a:off x="5387975" y="1644650"/>
            <a:ext cx="4192588" cy="34940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 name="Picture 3"/>
          <p:cNvPicPr>
            <a:picLocks noChangeAspect="1"/>
          </p:cNvPicPr>
          <p:nvPr/>
        </p:nvPicPr>
        <p:blipFill>
          <a:blip r:embed="rId5">
            <a:extLst>
              <a:ext uri="{28A0092B-C50C-407E-A947-70E740481C1C}">
                <a14:useLocalDpi val="0"/>
              </a:ext>
            </a:extLst>
          </a:blip>
          <a:stretch>
            <a:fillRect/>
          </a:stretch>
        </p:blipFill>
        <p:spPr>
          <a:xfrm>
            <a:off x="5615947" y="1835005"/>
            <a:ext cx="3744414" cy="2191440"/>
          </a:xfrm>
          <a:prstGeom prst="rect">
            <a:avLst/>
          </a:prstGeom>
          <a:blipFill>
            <a:blip r:embed="rId4"/>
            <a:stretch>
              <a:fillRect/>
            </a:stretch>
          </a:blipFill>
          <a:effectLst>
            <a:innerShdw blurRad="63500" dir="13500000" dist="25400">
              <a:prstClr val="black">
                <a:alpha val="21000"/>
              </a:prstClr>
            </a:innerShdw>
          </a:effectLst>
        </p:spPr>
      </p:pic>
      <p:pic>
        <p:nvPicPr>
          <p:cNvPr descr="Monitor-Light.png" id="6" name="Picture 4"/>
          <p:cNvPicPr>
            <a:picLocks noChangeArrowheads="1" noChangeAspect="1"/>
          </p:cNvPicPr>
          <p:nvPr/>
        </p:nvPicPr>
        <p:blipFill>
          <a:blip r:embed="rId6">
            <a:extLst>
              <a:ext uri="{28A0092B-C50C-407E-A947-70E740481C1C}">
                <a14:useLocalDpi val="0"/>
              </a:ext>
            </a:extLst>
          </a:blip>
          <a:stretch>
            <a:fillRect/>
          </a:stretch>
        </p:blipFill>
        <p:spPr bwMode="auto">
          <a:xfrm>
            <a:off x="7883525" y="1739900"/>
            <a:ext cx="1601788" cy="19605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ipad.png" id="7" name="Picture 5"/>
          <p:cNvPicPr>
            <a:picLocks noChangeArrowheads="1" noChangeAspect="1"/>
          </p:cNvPicPr>
          <p:nvPr/>
        </p:nvPicPr>
        <p:blipFill>
          <a:blip r:embed="rId7">
            <a:extLst>
              <a:ext uri="{28A0092B-C50C-407E-A947-70E740481C1C}">
                <a14:useLocalDpi val="0"/>
              </a:ext>
            </a:extLst>
          </a:blip>
          <a:stretch>
            <a:fillRect/>
          </a:stretch>
        </p:blipFill>
        <p:spPr bwMode="auto">
          <a:xfrm>
            <a:off x="7764463" y="2317750"/>
            <a:ext cx="3975100" cy="381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8" name="Picture 6"/>
          <p:cNvPicPr>
            <a:picLocks noChangeAspect="1"/>
          </p:cNvPicPr>
          <p:nvPr/>
        </p:nvPicPr>
        <p:blipFill>
          <a:blip r:embed="rId8">
            <a:extLst>
              <a:ext uri="{28A0092B-C50C-407E-A947-70E740481C1C}">
                <a14:useLocalDpi val="0"/>
              </a:ext>
            </a:extLst>
          </a:blip>
          <a:stretch>
            <a:fillRect/>
          </a:stretch>
        </p:blipFill>
        <p:spPr>
          <a:xfrm>
            <a:off x="8652369" y="2593328"/>
            <a:ext cx="2080724" cy="2507031"/>
          </a:xfrm>
          <a:prstGeom prst="rect">
            <a:avLst/>
          </a:prstGeom>
          <a:effectLst>
            <a:innerShdw blurRad="63500" dir="13500000" dist="25400">
              <a:prstClr val="black">
                <a:alpha val="26000"/>
              </a:prstClr>
            </a:innerShdw>
          </a:effectLst>
        </p:spPr>
      </p:pic>
      <p:pic>
        <p:nvPicPr>
          <p:cNvPr descr="ipad-light.png" id="67593" name="Picture 7"/>
          <p:cNvPicPr>
            <a:picLocks noChangeArrowheads="1" noChangeAspect="1"/>
          </p:cNvPicPr>
          <p:nvPr/>
        </p:nvPicPr>
        <p:blipFill>
          <a:blip r:embed="rId9">
            <a:extLst>
              <a:ext uri="{28A0092B-C50C-407E-A947-70E740481C1C}">
                <a14:useLocalDpi val="0"/>
              </a:ext>
            </a:extLst>
          </a:blip>
          <a:stretch>
            <a:fillRect/>
          </a:stretch>
        </p:blipFill>
        <p:spPr bwMode="auto">
          <a:xfrm>
            <a:off x="9617075" y="2401888"/>
            <a:ext cx="1220788" cy="27638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0" name="TextBox 46"/>
          <p:cNvSpPr txBox="1"/>
          <p:nvPr/>
        </p:nvSpPr>
        <p:spPr>
          <a:xfrm>
            <a:off x="2068513" y="2063750"/>
            <a:ext cx="1402056" cy="457186"/>
          </a:xfrm>
          <a:prstGeom prst="rect">
            <a:avLst/>
          </a:prstGeom>
          <a:noFill/>
        </p:spPr>
        <p:txBody>
          <a:bodyPr bIns="45713" lIns="91428" rIns="91428" tIns="45713" wrap="none">
            <a:spAutoFit/>
          </a:bodyPr>
          <a:lstStyle/>
          <a:p>
            <a:pPr eaLnBrk="1" fontAlgn="auto" hangingPunct="1">
              <a:spcBef>
                <a:spcPct val="0"/>
              </a:spcBef>
              <a:spcAft>
                <a:spcPct val="0"/>
              </a:spcAft>
              <a:defRPr/>
            </a:pPr>
            <a:r>
              <a:rPr altLang="en-US" kern="0" lang="zh-CN" sz="2400">
                <a:solidFill>
                  <a:schemeClr val="accent1"/>
                </a:solidFill>
                <a:latin typeface="+mj-ea"/>
                <a:ea typeface="+mj-ea"/>
              </a:rPr>
              <a:t>项目分析</a:t>
            </a:r>
          </a:p>
        </p:txBody>
      </p:sp>
      <p:sp>
        <p:nvSpPr>
          <p:cNvPr id="11" name="TextBox 47"/>
          <p:cNvSpPr txBox="1">
            <a:spLocks noChangeArrowheads="1"/>
          </p:cNvSpPr>
          <p:nvPr/>
        </p:nvSpPr>
        <p:spPr bwMode="auto">
          <a:xfrm>
            <a:off x="2205038" y="4025900"/>
            <a:ext cx="1402056" cy="4571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3" lIns="91428" rIns="91428" tIns="45713" wrap="none">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en-US" lang="zh-CN" sz="2400">
                <a:solidFill>
                  <a:schemeClr val="accent2"/>
                </a:solidFill>
                <a:latin charset="-122" panose="02010600030101010101" pitchFamily="2" typeface="宋体"/>
              </a:rPr>
              <a:t>项目分析</a:t>
            </a:r>
          </a:p>
        </p:txBody>
      </p:sp>
      <p:sp>
        <p:nvSpPr>
          <p:cNvPr id="12" name="TextBox 49"/>
          <p:cNvSpPr txBox="1"/>
          <p:nvPr/>
        </p:nvSpPr>
        <p:spPr>
          <a:xfrm>
            <a:off x="1401763" y="2609850"/>
            <a:ext cx="2928937" cy="821803"/>
          </a:xfrm>
          <a:prstGeom prst="rect">
            <a:avLst/>
          </a:prstGeom>
          <a:noFill/>
        </p:spPr>
        <p:txBody>
          <a:bodyPr bIns="45713" lIns="91428" rIns="91428" tIns="45713">
            <a:spAutoFit/>
          </a:bodyPr>
          <a:lstStyle/>
          <a:p>
            <a:pPr eaLnBrk="1" fontAlgn="auto" hangingPunct="1">
              <a:lnSpc>
                <a:spcPct val="150000"/>
              </a:lnSpc>
              <a:spcBef>
                <a:spcPct val="0"/>
              </a:spcBef>
              <a:spcAft>
                <a:spcPct val="0"/>
              </a:spcAft>
              <a:defRPr/>
            </a:pPr>
            <a:r>
              <a:rPr altLang="en-US" kern="0" lang="zh-CN" sz="1065">
                <a:solidFill>
                  <a:srgbClr val="484849"/>
                </a:solidFill>
                <a:latin typeface="+mj-ea"/>
                <a:ea typeface="+mj-ea"/>
              </a:rPr>
              <a:t>这里可以添加主要内容这里可以添加主要内容这里可以添加主要内容这里可以添加主要内容可以添加主要内容这里可以添加主要内容</a:t>
            </a:r>
          </a:p>
        </p:txBody>
      </p:sp>
      <p:sp>
        <p:nvSpPr>
          <p:cNvPr id="13" name="TextBox 50"/>
          <p:cNvSpPr txBox="1"/>
          <p:nvPr/>
        </p:nvSpPr>
        <p:spPr>
          <a:xfrm>
            <a:off x="1558925" y="4572001"/>
            <a:ext cx="2928938" cy="821803"/>
          </a:xfrm>
          <a:prstGeom prst="rect">
            <a:avLst/>
          </a:prstGeom>
          <a:noFill/>
        </p:spPr>
        <p:txBody>
          <a:bodyPr bIns="45713" lIns="91428" rIns="91428" tIns="45713">
            <a:spAutoFit/>
          </a:bodyPr>
          <a:lstStyle/>
          <a:p>
            <a:pPr eaLnBrk="1" fontAlgn="auto" hangingPunct="1">
              <a:lnSpc>
                <a:spcPct val="150000"/>
              </a:lnSpc>
              <a:spcBef>
                <a:spcPct val="0"/>
              </a:spcBef>
              <a:spcAft>
                <a:spcPct val="0"/>
              </a:spcAft>
              <a:defRPr/>
            </a:pPr>
            <a:r>
              <a:rPr altLang="en-US" kern="0" lang="zh-CN" sz="1065">
                <a:solidFill>
                  <a:srgbClr val="484849"/>
                </a:solidFill>
                <a:latin typeface="+mj-ea"/>
                <a:ea typeface="+mj-ea"/>
              </a:rPr>
              <a:t>这里可以添加主要内容这里可以添加主要内容这里可以添加主要内容这里可以添加主要内容可以添加主要内容这里可以添加主要内容</a:t>
            </a:r>
          </a:p>
        </p:txBody>
      </p:sp>
    </p:spTree>
  </p:cSld>
  <p:clrMapOvr>
    <a:masterClrMapping/>
  </p:clrMapOvr>
  <p:transition spd="slow">
    <p:split orient="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1">
                                  <p:stCondLst>
                                    <p:cond delay="0"/>
                                  </p:stCondLst>
                                  <p:childTnLst>
                                    <p:set>
                                      <p:cBhvr>
                                        <p:cTn dur="1" fill="hold" id="12">
                                          <p:stCondLst>
                                            <p:cond delay="0"/>
                                          </p:stCondLst>
                                        </p:cTn>
                                        <p:tgtEl>
                                          <p:spTgt spid="5"/>
                                        </p:tgtEl>
                                        <p:attrNameLst>
                                          <p:attrName>style.visibility</p:attrName>
                                        </p:attrNameLst>
                                      </p:cBhvr>
                                      <p:to>
                                        <p:strVal val="visible"/>
                                      </p:to>
                                    </p:set>
                                    <p:animEffect filter="wipe(up)" transition="in">
                                      <p:cBhvr>
                                        <p:cTn dur="500" id="13"/>
                                        <p:tgtEl>
                                          <p:spTgt spid="5"/>
                                        </p:tgtEl>
                                      </p:cBhvr>
                                    </p:animEffect>
                                  </p:childTnLst>
                                </p:cTn>
                              </p:par>
                              <p:par>
                                <p:cTn fill="hold" id="14" nodeType="withEffect" presetClass="entr" presetID="22" presetSubtype="1">
                                  <p:stCondLst>
                                    <p:cond delay="0"/>
                                  </p:stCondLst>
                                  <p:childTnLst>
                                    <p:set>
                                      <p:cBhvr>
                                        <p:cTn dur="1" fill="hold" id="15">
                                          <p:stCondLst>
                                            <p:cond delay="0"/>
                                          </p:stCondLst>
                                        </p:cTn>
                                        <p:tgtEl>
                                          <p:spTgt spid="6"/>
                                        </p:tgtEl>
                                        <p:attrNameLst>
                                          <p:attrName>style.visibility</p:attrName>
                                        </p:attrNameLst>
                                      </p:cBhvr>
                                      <p:to>
                                        <p:strVal val="visible"/>
                                      </p:to>
                                    </p:set>
                                    <p:animEffect filter="wipe(up)" transition="in">
                                      <p:cBhvr>
                                        <p:cTn dur="500" id="16"/>
                                        <p:tgtEl>
                                          <p:spTgt spid="6"/>
                                        </p:tgtEl>
                                      </p:cBhvr>
                                    </p:animEffect>
                                  </p:childTnLst>
                                </p:cTn>
                              </p:par>
                            </p:childTnLst>
                          </p:cTn>
                        </p:par>
                        <p:par>
                          <p:cTn fill="hold" id="17" nodeType="afterGroup">
                            <p:stCondLst>
                              <p:cond delay="1500"/>
                            </p:stCondLst>
                            <p:childTnLst>
                              <p:par>
                                <p:cTn fill="hold" id="18" nodeType="afterEffect" presetClass="entr" presetID="42" presetSubtype="0">
                                  <p:stCondLst>
                                    <p:cond delay="0"/>
                                  </p:stCondLst>
                                  <p:childTnLst>
                                    <p:set>
                                      <p:cBhvr>
                                        <p:cTn dur="1" fill="hold" id="19">
                                          <p:stCondLst>
                                            <p:cond delay="0"/>
                                          </p:stCondLst>
                                        </p:cTn>
                                        <p:tgtEl>
                                          <p:spTgt spid="7"/>
                                        </p:tgtEl>
                                        <p:attrNameLst>
                                          <p:attrName>style.visibility</p:attrName>
                                        </p:attrNameLst>
                                      </p:cBhvr>
                                      <p:to>
                                        <p:strVal val="visible"/>
                                      </p:to>
                                    </p:set>
                                    <p:animEffect filter="fade" transition="in">
                                      <p:cBhvr>
                                        <p:cTn dur="1000" id="20"/>
                                        <p:tgtEl>
                                          <p:spTgt spid="7"/>
                                        </p:tgtEl>
                                      </p:cBhvr>
                                    </p:animEffect>
                                    <p:anim calcmode="lin" valueType="num">
                                      <p:cBhvr>
                                        <p:cTn dur="1000" fill="hold" id="21"/>
                                        <p:tgtEl>
                                          <p:spTgt spid="7"/>
                                        </p:tgtEl>
                                        <p:attrNameLst>
                                          <p:attrName>ppt_x</p:attrName>
                                        </p:attrNameLst>
                                      </p:cBhvr>
                                      <p:tavLst>
                                        <p:tav tm="0">
                                          <p:val>
                                            <p:strVal val="#ppt_x"/>
                                          </p:val>
                                        </p:tav>
                                        <p:tav tm="100000">
                                          <p:val>
                                            <p:strVal val="#ppt_x"/>
                                          </p:val>
                                        </p:tav>
                                      </p:tavLst>
                                    </p:anim>
                                    <p:anim calcmode="lin" valueType="num">
                                      <p:cBhvr>
                                        <p:cTn dur="1000" fill="hold" id="22"/>
                                        <p:tgtEl>
                                          <p:spTgt spid="7"/>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2500"/>
                            </p:stCondLst>
                            <p:childTnLst>
                              <p:par>
                                <p:cTn fill="hold" id="24" nodeType="afterEffect" presetClass="entr" presetID="22" presetSubtype="1">
                                  <p:stCondLst>
                                    <p:cond delay="0"/>
                                  </p:stCondLst>
                                  <p:childTnLst>
                                    <p:set>
                                      <p:cBhvr>
                                        <p:cTn dur="1" fill="hold" id="25">
                                          <p:stCondLst>
                                            <p:cond delay="0"/>
                                          </p:stCondLst>
                                        </p:cTn>
                                        <p:tgtEl>
                                          <p:spTgt spid="8"/>
                                        </p:tgtEl>
                                        <p:attrNameLst>
                                          <p:attrName>style.visibility</p:attrName>
                                        </p:attrNameLst>
                                      </p:cBhvr>
                                      <p:to>
                                        <p:strVal val="visible"/>
                                      </p:to>
                                    </p:set>
                                    <p:animEffect filter="wipe(up)" transition="in">
                                      <p:cBhvr>
                                        <p:cTn dur="500" id="26"/>
                                        <p:tgtEl>
                                          <p:spTgt spid="8"/>
                                        </p:tgtEl>
                                      </p:cBhvr>
                                    </p:animEffect>
                                  </p:childTnLst>
                                </p:cTn>
                              </p:par>
                              <p:par>
                                <p:cTn fill="hold" id="27" nodeType="withEffect" presetClass="entr" presetID="22" presetSubtype="1">
                                  <p:stCondLst>
                                    <p:cond delay="0"/>
                                  </p:stCondLst>
                                  <p:childTnLst>
                                    <p:set>
                                      <p:cBhvr>
                                        <p:cTn dur="1" fill="hold" id="28">
                                          <p:stCondLst>
                                            <p:cond delay="0"/>
                                          </p:stCondLst>
                                        </p:cTn>
                                        <p:tgtEl>
                                          <p:spTgt spid="67593"/>
                                        </p:tgtEl>
                                        <p:attrNameLst>
                                          <p:attrName>style.visibility</p:attrName>
                                        </p:attrNameLst>
                                      </p:cBhvr>
                                      <p:to>
                                        <p:strVal val="visible"/>
                                      </p:to>
                                    </p:set>
                                    <p:animEffect filter="wipe(up)" transition="in">
                                      <p:cBhvr>
                                        <p:cTn dur="500" id="29"/>
                                        <p:tgtEl>
                                          <p:spTgt spid="67593"/>
                                        </p:tgtEl>
                                      </p:cBhvr>
                                    </p:animEffect>
                                  </p:childTnLst>
                                </p:cTn>
                              </p:par>
                            </p:childTnLst>
                          </p:cTn>
                        </p:par>
                        <p:par>
                          <p:cTn fill="hold" id="30" nodeType="afterGroup">
                            <p:stCondLst>
                              <p:cond delay="3000"/>
                            </p:stCondLst>
                            <p:childTnLst>
                              <p:par>
                                <p:cTn fill="hold" grpId="0" id="31" nodeType="afterEffect" presetClass="entr" presetID="22" presetSubtype="8">
                                  <p:stCondLst>
                                    <p:cond delay="0"/>
                                  </p:stCondLst>
                                  <p:childTnLst>
                                    <p:set>
                                      <p:cBhvr>
                                        <p:cTn dur="1" fill="hold" id="32">
                                          <p:stCondLst>
                                            <p:cond delay="0"/>
                                          </p:stCondLst>
                                        </p:cTn>
                                        <p:tgtEl>
                                          <p:spTgt spid="10"/>
                                        </p:tgtEl>
                                        <p:attrNameLst>
                                          <p:attrName>style.visibility</p:attrName>
                                        </p:attrNameLst>
                                      </p:cBhvr>
                                      <p:to>
                                        <p:strVal val="visible"/>
                                      </p:to>
                                    </p:set>
                                    <p:animEffect filter="wipe(left)" transition="in">
                                      <p:cBhvr>
                                        <p:cTn dur="500" id="33"/>
                                        <p:tgtEl>
                                          <p:spTgt spid="10"/>
                                        </p:tgtEl>
                                      </p:cBhvr>
                                    </p:animEffect>
                                  </p:childTnLst>
                                </p:cTn>
                              </p:par>
                              <p:par>
                                <p:cTn fill="hold" grpId="0" id="34" nodeType="withEffect" presetClass="entr" presetID="22" presetSubtype="8">
                                  <p:stCondLst>
                                    <p:cond delay="0"/>
                                  </p:stCondLst>
                                  <p:childTnLst>
                                    <p:set>
                                      <p:cBhvr>
                                        <p:cTn dur="1" fill="hold" id="35">
                                          <p:stCondLst>
                                            <p:cond delay="0"/>
                                          </p:stCondLst>
                                        </p:cTn>
                                        <p:tgtEl>
                                          <p:spTgt spid="11"/>
                                        </p:tgtEl>
                                        <p:attrNameLst>
                                          <p:attrName>style.visibility</p:attrName>
                                        </p:attrNameLst>
                                      </p:cBhvr>
                                      <p:to>
                                        <p:strVal val="visible"/>
                                      </p:to>
                                    </p:set>
                                    <p:animEffect filter="wipe(left)" transition="in">
                                      <p:cBhvr>
                                        <p:cTn dur="500" id="36"/>
                                        <p:tgtEl>
                                          <p:spTgt spid="11"/>
                                        </p:tgtEl>
                                      </p:cBhvr>
                                    </p:animEffect>
                                  </p:childTnLst>
                                </p:cTn>
                              </p:par>
                            </p:childTnLst>
                          </p:cTn>
                        </p:par>
                        <p:par>
                          <p:cTn fill="hold" id="37" nodeType="afterGroup">
                            <p:stCondLst>
                              <p:cond delay="3500"/>
                            </p:stCondLst>
                            <p:childTnLst>
                              <p:par>
                                <p:cTn fill="hold" grpId="0" id="38" nodeType="afterEffect" presetClass="entr" presetID="22" presetSubtype="1">
                                  <p:stCondLst>
                                    <p:cond delay="0"/>
                                  </p:stCondLst>
                                  <p:childTnLst>
                                    <p:set>
                                      <p:cBhvr>
                                        <p:cTn dur="1" fill="hold" id="39">
                                          <p:stCondLst>
                                            <p:cond delay="0"/>
                                          </p:stCondLst>
                                        </p:cTn>
                                        <p:tgtEl>
                                          <p:spTgt spid="12"/>
                                        </p:tgtEl>
                                        <p:attrNameLst>
                                          <p:attrName>style.visibility</p:attrName>
                                        </p:attrNameLst>
                                      </p:cBhvr>
                                      <p:to>
                                        <p:strVal val="visible"/>
                                      </p:to>
                                    </p:set>
                                    <p:animEffect filter="wipe(up)" transition="in">
                                      <p:cBhvr>
                                        <p:cTn dur="500" id="40"/>
                                        <p:tgtEl>
                                          <p:spTgt spid="12"/>
                                        </p:tgtEl>
                                      </p:cBhvr>
                                    </p:animEffect>
                                  </p:childTnLst>
                                </p:cTn>
                              </p:par>
                              <p:par>
                                <p:cTn fill="hold" grpId="0" id="41" nodeType="withEffect" presetClass="entr" presetID="22" presetSubtype="1">
                                  <p:stCondLst>
                                    <p:cond delay="0"/>
                                  </p:stCondLst>
                                  <p:childTnLst>
                                    <p:set>
                                      <p:cBhvr>
                                        <p:cTn dur="1" fill="hold" id="42">
                                          <p:stCondLst>
                                            <p:cond delay="0"/>
                                          </p:stCondLst>
                                        </p:cTn>
                                        <p:tgtEl>
                                          <p:spTgt spid="13"/>
                                        </p:tgtEl>
                                        <p:attrNameLst>
                                          <p:attrName>style.visibility</p:attrName>
                                        </p:attrNameLst>
                                      </p:cBhvr>
                                      <p:to>
                                        <p:strVal val="visible"/>
                                      </p:to>
                                    </p:set>
                                    <p:animEffect filter="wipe(up)" transition="in">
                                      <p:cBhvr>
                                        <p:cTn dur="500" id="43"/>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13"/>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stretch>
            <a:fillRect/>
          </a:stretch>
        </a:blipFill>
        <a:effectLst/>
      </p:bgPr>
    </p:bg>
    <p:spTree>
      <p:nvGrpSpPr>
        <p:cNvPr id="1" name=""/>
        <p:cNvGrpSpPr/>
        <p:nvPr/>
      </p:nvGrpSpPr>
      <p:grpSpPr>
        <a:xfrm>
          <a:off x="0" y="0"/>
          <a:ext cx="0" cy="0"/>
        </a:xfrm>
      </p:grpSpPr>
      <p:sp>
        <p:nvSpPr>
          <p:cNvPr id="59" name="TextBox 58"/>
          <p:cNvSpPr txBox="1">
            <a:spLocks noChangeArrowheads="1"/>
          </p:cNvSpPr>
          <p:nvPr/>
        </p:nvSpPr>
        <p:spPr bwMode="auto">
          <a:xfrm>
            <a:off x="14146212" y="8510588"/>
            <a:ext cx="10972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en-US" lang="zh-CN" sz="2400"/>
              <a:t>延时符</a:t>
            </a:r>
          </a:p>
        </p:txBody>
      </p:sp>
      <p:sp>
        <p:nvSpPr>
          <p:cNvPr id="2" name="矩形 1"/>
          <p:cNvSpPr/>
          <p:nvPr/>
        </p:nvSpPr>
        <p:spPr>
          <a:xfrm>
            <a:off x="4175760" y="2835274"/>
            <a:ext cx="3840480" cy="1188720"/>
          </a:xfrm>
          <a:prstGeom prst="rect">
            <a:avLst/>
          </a:prstGeom>
          <a:noFill/>
          <a:ln>
            <a:noFill/>
          </a:ln>
        </p:spPr>
        <p:txBody>
          <a:bodyPr wrap="none">
            <a:spAutoFit/>
          </a:bodyPr>
          <a:lstStyle/>
          <a:p>
            <a:pPr algn="ctr" eaLnBrk="1" hangingPunct="1">
              <a:buFont charset="0" panose="020b0604020202020204" pitchFamily="34" typeface="Arial"/>
              <a:buNone/>
              <a:defRPr/>
            </a:pPr>
            <a:r>
              <a:rPr altLang="zh-CN" b="1" lang="zh-CN" noProof="1" sz="7200">
                <a:effectLst>
                  <a:outerShdw algn="tl" blurRad="38100" dir="2700000" dist="19050" rotWithShape="0">
                    <a:schemeClr val="dk1">
                      <a:alpha val="40000"/>
                    </a:schemeClr>
                  </a:outerShdw>
                </a:effectLst>
                <a:cs typeface="+mn-ea"/>
              </a:rPr>
              <a:t>谢谢观看</a:t>
            </a:r>
          </a:p>
        </p:txBody>
      </p:sp>
    </p:spTree>
  </p:cSld>
  <p:clrMapOvr>
    <a:masterClrMapping/>
  </p:clrMapOvr>
  <p:transition spd="slow">
    <p:split orient="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59"/>
                                        </p:tgtEl>
                                        <p:attrNameLst>
                                          <p:attrName>style.visibility</p:attrName>
                                        </p:attrNameLst>
                                      </p:cBhvr>
                                      <p:to>
                                        <p:strVal val="visible"/>
                                      </p:to>
                                    </p:set>
                                    <p:animEffect filter="fade" transition="in">
                                      <p:cBhvr>
                                        <p:cTn dur="2000" id="7"/>
                                        <p:tgtEl>
                                          <p:spTgt spid="5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9"/>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bg bwMode="auto">
      <p:bgPr>
        <a:blipFill dpi="0" rotWithShape="0">
          <a:blip r:embed="rId3"/>
          <a:stretch>
            <a:fillRect/>
          </a:stretch>
        </a:blipFill>
        <a:effectLst/>
      </p:bgPr>
    </p:bg>
    <p:spTree>
      <p:nvGrpSpPr>
        <p:cNvPr id="1" name=""/>
        <p:cNvGrpSpPr/>
        <p:nvPr/>
      </p:nvGrpSpPr>
      <p:grpSpPr>
        <a:xfrm>
          <a:off x="0" y="0"/>
          <a:ext cx="0" cy="0"/>
        </a:xfrm>
      </p:grpSpPr>
      <p:sp>
        <p:nvSpPr>
          <p:cNvPr id="22" name="Text Placeholder 4"/>
          <p:cNvSpPr txBox="1"/>
          <p:nvPr/>
        </p:nvSpPr>
        <p:spPr>
          <a:xfrm>
            <a:off x="815975" y="461963"/>
            <a:ext cx="3008313" cy="663575"/>
          </a:xfrm>
          <a:prstGeom prst="rect">
            <a:avLst/>
          </a:prstGeom>
        </p:spPr>
        <p:txBody>
          <a:bodyPr anchor="ct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fontAlgn="auto" indent="0" marL="0">
              <a:buFont charset="0" panose="020b0604020202020204" pitchFamily="34" typeface="Arial"/>
              <a:buNone/>
              <a:defRPr/>
            </a:pPr>
            <a:r>
              <a:rPr altLang="en-US" b="1" lang="zh-CN" noProof="1" smtClean="0">
                <a:solidFill>
                  <a:schemeClr val="tx1">
                    <a:lumMod val="65000"/>
                    <a:lumOff val="35000"/>
                  </a:schemeClr>
                </a:solidFill>
                <a:latin charset="-122" panose="020b0503020204020204" pitchFamily="34" typeface="微软雅黑"/>
                <a:ea charset="-122" panose="020b0503020204020204" pitchFamily="34" typeface="微软雅黑"/>
              </a:rPr>
              <a:t>目录/Contents</a:t>
            </a:r>
          </a:p>
        </p:txBody>
      </p:sp>
      <p:cxnSp>
        <p:nvCxnSpPr>
          <p:cNvPr id="23" name="直接连接符 22"/>
          <p:cNvCxnSpPr/>
          <p:nvPr/>
        </p:nvCxnSpPr>
        <p:spPr>
          <a:xfrm>
            <a:off x="984250" y="1125538"/>
            <a:ext cx="1019968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8" name="Freeform 81"/>
          <p:cNvSpPr>
            <a:spLocks noChangeArrowheads="1"/>
          </p:cNvSpPr>
          <p:nvPr/>
        </p:nvSpPr>
        <p:spPr bwMode="auto">
          <a:xfrm>
            <a:off x="2205038" y="2733675"/>
            <a:ext cx="7739062" cy="2236788"/>
          </a:xfrm>
          <a:custGeom>
            <a:gdLst>
              <a:gd fmla="*/ 0 w 5049" name="T0"/>
              <a:gd fmla="*/ 1934975 h 1460" name="T1"/>
              <a:gd fmla="*/ 1776505 w 5049" name="T2"/>
              <a:gd fmla="*/ 73538 h 1460" name="T3"/>
              <a:gd fmla="*/ 4002117 w 5049" name="T4"/>
              <a:gd fmla="*/ 1934975 h 1460" name="T5"/>
              <a:gd fmla="*/ 4002117 w 5049" name="T6"/>
              <a:gd fmla="*/ 1879821 h 1460" name="T7"/>
              <a:gd fmla="*/ 5959492 w 5049" name="T8"/>
              <a:gd fmla="*/ 22981 h 1460" name="T9"/>
              <a:gd fmla="*/ 7739062 w 5049" name="T10"/>
              <a:gd fmla="*/ 1743469 h 146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460" w="5049">
                <a:moveTo>
                  <a:pt x="0" y="1263"/>
                </a:moveTo>
                <a:cubicBezTo>
                  <a:pt x="192" y="1062"/>
                  <a:pt x="724" y="48"/>
                  <a:pt x="1159" y="48"/>
                </a:cubicBezTo>
                <a:cubicBezTo>
                  <a:pt x="1594" y="48"/>
                  <a:pt x="2369" y="1066"/>
                  <a:pt x="2611" y="1263"/>
                </a:cubicBezTo>
                <a:cubicBezTo>
                  <a:pt x="2853" y="1460"/>
                  <a:pt x="2398" y="1435"/>
                  <a:pt x="2611" y="1227"/>
                </a:cubicBezTo>
                <a:cubicBezTo>
                  <a:pt x="2824" y="1019"/>
                  <a:pt x="3482" y="30"/>
                  <a:pt x="3888" y="15"/>
                </a:cubicBezTo>
                <a:cubicBezTo>
                  <a:pt x="4294" y="0"/>
                  <a:pt x="4807" y="904"/>
                  <a:pt x="5049" y="1138"/>
                </a:cubicBezTo>
              </a:path>
            </a:pathLst>
          </a:custGeom>
          <a:noFill/>
          <a:ln w="50800">
            <a:solidFill>
              <a:srgbClr val="404040"/>
            </a:solidFill>
            <a:round/>
          </a:ln>
          <a:extLst>
            <a:ext uri="{909E8E84-426E-40DD-AFC4-6F175D3DCCD1}">
              <a14:hiddenFill>
                <a:solidFill>
                  <a:srgbClr val="FFFFFF"/>
                </a:solidFill>
              </a14:hiddenFill>
            </a:ext>
          </a:extLst>
        </p:spPr>
        <p:txBody>
          <a:bodyPr/>
          <a:lstStyle/>
          <a:p>
            <a:endParaRPr altLang="en-US" lang="zh-CN"/>
          </a:p>
        </p:txBody>
      </p:sp>
      <p:grpSp>
        <p:nvGrpSpPr>
          <p:cNvPr id="11" name="组合 10"/>
          <p:cNvGrpSpPr/>
          <p:nvPr/>
        </p:nvGrpSpPr>
        <p:grpSpPr>
          <a:xfrm>
            <a:off x="1200150" y="2914650"/>
            <a:ext cx="1806575" cy="669925"/>
            <a:chOff x="899592" y="2185916"/>
            <a:chExt cx="1355247" cy="502366"/>
          </a:xfrm>
        </p:grpSpPr>
        <p:sp>
          <p:nvSpPr>
            <p:cNvPr id="18475" name="Text Box 16"/>
            <p:cNvSpPr txBox="1">
              <a:spLocks noChangeArrowheads="1"/>
            </p:cNvSpPr>
            <p:nvPr/>
          </p:nvSpPr>
          <p:spPr bwMode="auto">
            <a:xfrm>
              <a:off x="899592" y="2185916"/>
              <a:ext cx="1355247" cy="34284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r>
                <a:rPr altLang="en-US" lang="zh-CN" sz="2400">
                  <a:solidFill>
                    <a:srgbClr val="404040"/>
                  </a:solidFill>
                  <a:latin charset="-122" panose="020b0503020204020204" pitchFamily="34" typeface="微软雅黑"/>
                  <a:ea charset="-122" panose="020b0503020204020204" pitchFamily="34" typeface="微软雅黑"/>
                </a:rPr>
                <a:t>工作概述</a:t>
              </a:r>
            </a:p>
          </p:txBody>
        </p:sp>
        <p:sp>
          <p:nvSpPr>
            <p:cNvPr id="18476" name="Text Box 17"/>
            <p:cNvSpPr txBox="1">
              <a:spLocks noChangeArrowheads="1"/>
            </p:cNvSpPr>
            <p:nvPr/>
          </p:nvSpPr>
          <p:spPr bwMode="auto">
            <a:xfrm>
              <a:off x="1082881" y="2473017"/>
              <a:ext cx="988668" cy="2057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1200">
                  <a:solidFill>
                    <a:srgbClr val="404040"/>
                  </a:solidFill>
                  <a:latin charset="-122" panose="020b0503020204020204" pitchFamily="34" typeface="微软雅黑"/>
                  <a:ea charset="-122" panose="020b0503020204020204" pitchFamily="34" typeface="微软雅黑"/>
                </a:rPr>
                <a:t>Work content</a:t>
              </a:r>
            </a:p>
          </p:txBody>
        </p:sp>
      </p:grpSp>
      <p:grpSp>
        <p:nvGrpSpPr>
          <p:cNvPr id="12" name="组合 11"/>
          <p:cNvGrpSpPr/>
          <p:nvPr/>
        </p:nvGrpSpPr>
        <p:grpSpPr>
          <a:xfrm>
            <a:off x="3355975" y="3943350"/>
            <a:ext cx="1484313" cy="666750"/>
            <a:chOff x="2517572" y="2957122"/>
            <a:chExt cx="1112593" cy="500067"/>
          </a:xfrm>
        </p:grpSpPr>
        <p:sp>
          <p:nvSpPr>
            <p:cNvPr id="18473" name="Text Box 38"/>
            <p:cNvSpPr txBox="1">
              <a:spLocks noChangeArrowheads="1"/>
            </p:cNvSpPr>
            <p:nvPr/>
          </p:nvSpPr>
          <p:spPr bwMode="auto">
            <a:xfrm>
              <a:off x="2535333" y="2957122"/>
              <a:ext cx="1077071" cy="34290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r>
                <a:rPr altLang="en-US" lang="zh-CN" sz="2400">
                  <a:solidFill>
                    <a:srgbClr val="404040"/>
                  </a:solidFill>
                  <a:latin charset="-122" panose="020b0503020204020204" pitchFamily="34" typeface="微软雅黑"/>
                  <a:ea charset="-122" panose="020b0503020204020204" pitchFamily="34" typeface="微软雅黑"/>
                </a:rPr>
                <a:t>完成情况</a:t>
              </a:r>
            </a:p>
          </p:txBody>
        </p:sp>
        <p:sp>
          <p:nvSpPr>
            <p:cNvPr id="18474" name="Text Box 39"/>
            <p:cNvSpPr txBox="1">
              <a:spLocks noChangeArrowheads="1"/>
            </p:cNvSpPr>
            <p:nvPr/>
          </p:nvSpPr>
          <p:spPr bwMode="auto">
            <a:xfrm>
              <a:off x="2517572" y="3241924"/>
              <a:ext cx="1112593" cy="2057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1200">
                  <a:solidFill>
                    <a:srgbClr val="404040"/>
                  </a:solidFill>
                  <a:latin charset="-122" panose="020b0503020204020204" pitchFamily="34" typeface="微软雅黑"/>
                  <a:ea charset="-122" panose="020b0503020204020204" pitchFamily="34" typeface="微软雅黑"/>
                </a:rPr>
                <a:t>Work content</a:t>
              </a:r>
            </a:p>
          </p:txBody>
        </p:sp>
      </p:grpSp>
      <p:grpSp>
        <p:nvGrpSpPr>
          <p:cNvPr id="13" name="组合 12"/>
          <p:cNvGrpSpPr/>
          <p:nvPr/>
        </p:nvGrpSpPr>
        <p:grpSpPr>
          <a:xfrm>
            <a:off x="5303838" y="2760663"/>
            <a:ext cx="1668462" cy="644525"/>
            <a:chOff x="3977423" y="2070981"/>
            <a:chExt cx="1251795" cy="482827"/>
          </a:xfrm>
        </p:grpSpPr>
        <p:sp>
          <p:nvSpPr>
            <p:cNvPr id="18471" name="Text Box 40"/>
            <p:cNvSpPr txBox="1">
              <a:spLocks noChangeArrowheads="1"/>
            </p:cNvSpPr>
            <p:nvPr/>
          </p:nvSpPr>
          <p:spPr bwMode="auto">
            <a:xfrm>
              <a:off x="3977424" y="2070981"/>
              <a:ext cx="1251795" cy="3424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r>
                <a:rPr altLang="en-US" lang="zh-CN" sz="2400">
                  <a:solidFill>
                    <a:srgbClr val="404040"/>
                  </a:solidFill>
                  <a:latin charset="-122" panose="020b0503020204020204" pitchFamily="34" typeface="微软雅黑"/>
                  <a:ea charset="-122" panose="020b0503020204020204" pitchFamily="34" typeface="微软雅黑"/>
                </a:rPr>
                <a:t>成果展示</a:t>
              </a:r>
            </a:p>
          </p:txBody>
        </p:sp>
        <p:sp>
          <p:nvSpPr>
            <p:cNvPr id="18472" name="Text Box 41"/>
            <p:cNvSpPr txBox="1">
              <a:spLocks noChangeArrowheads="1"/>
            </p:cNvSpPr>
            <p:nvPr/>
          </p:nvSpPr>
          <p:spPr bwMode="auto">
            <a:xfrm>
              <a:off x="4082028" y="2338543"/>
              <a:ext cx="1042586" cy="2054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1200">
                  <a:solidFill>
                    <a:srgbClr val="404040"/>
                  </a:solidFill>
                  <a:latin charset="-122" panose="020b0503020204020204" pitchFamily="34" typeface="微软雅黑"/>
                  <a:ea charset="-122" panose="020b0503020204020204" pitchFamily="34" typeface="微软雅黑"/>
                </a:rPr>
                <a:t>Work content</a:t>
              </a:r>
            </a:p>
          </p:txBody>
        </p:sp>
      </p:grpSp>
      <p:grpSp>
        <p:nvGrpSpPr>
          <p:cNvPr id="14" name="组合 13"/>
          <p:cNvGrpSpPr/>
          <p:nvPr/>
        </p:nvGrpSpPr>
        <p:grpSpPr>
          <a:xfrm>
            <a:off x="7440613" y="4195763"/>
            <a:ext cx="1598612" cy="668337"/>
            <a:chOff x="5580112" y="3146763"/>
            <a:chExt cx="1198917" cy="501217"/>
          </a:xfrm>
        </p:grpSpPr>
        <p:sp>
          <p:nvSpPr>
            <p:cNvPr id="18469" name="Text Box 42"/>
            <p:cNvSpPr txBox="1">
              <a:spLocks noChangeArrowheads="1"/>
            </p:cNvSpPr>
            <p:nvPr/>
          </p:nvSpPr>
          <p:spPr bwMode="auto">
            <a:xfrm>
              <a:off x="5641034" y="3146763"/>
              <a:ext cx="1077071" cy="3428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r>
                <a:rPr altLang="en-US" lang="zh-CN" sz="2400">
                  <a:solidFill>
                    <a:srgbClr val="404040"/>
                  </a:solidFill>
                  <a:latin charset="-122" panose="020b0503020204020204" pitchFamily="34" typeface="微软雅黑"/>
                  <a:ea charset="-122" panose="020b0503020204020204" pitchFamily="34" typeface="微软雅黑"/>
                </a:rPr>
                <a:t>工作不足</a:t>
              </a:r>
            </a:p>
          </p:txBody>
        </p:sp>
        <p:sp>
          <p:nvSpPr>
            <p:cNvPr id="18470" name="Text Box 43"/>
            <p:cNvSpPr txBox="1">
              <a:spLocks noChangeArrowheads="1"/>
            </p:cNvSpPr>
            <p:nvPr/>
          </p:nvSpPr>
          <p:spPr bwMode="auto">
            <a:xfrm>
              <a:off x="5580111" y="3432715"/>
              <a:ext cx="1198917" cy="2057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1200">
                  <a:solidFill>
                    <a:srgbClr val="404040"/>
                  </a:solidFill>
                  <a:latin charset="-122" panose="020b0503020204020204" pitchFamily="34" typeface="微软雅黑"/>
                  <a:ea charset="-122" panose="020b0503020204020204" pitchFamily="34" typeface="微软雅黑"/>
                </a:rPr>
                <a:t>Work content</a:t>
              </a:r>
            </a:p>
          </p:txBody>
        </p:sp>
      </p:grpSp>
      <p:grpSp>
        <p:nvGrpSpPr>
          <p:cNvPr id="15" name="组合 14"/>
          <p:cNvGrpSpPr/>
          <p:nvPr/>
        </p:nvGrpSpPr>
        <p:grpSpPr>
          <a:xfrm>
            <a:off x="9264650" y="2805113"/>
            <a:ext cx="1806575" cy="641350"/>
            <a:chOff x="6948264" y="2104313"/>
            <a:chExt cx="1355247" cy="480844"/>
          </a:xfrm>
        </p:grpSpPr>
        <p:sp>
          <p:nvSpPr>
            <p:cNvPr id="18467" name="Text Box 44"/>
            <p:cNvSpPr txBox="1">
              <a:spLocks noChangeArrowheads="1"/>
            </p:cNvSpPr>
            <p:nvPr/>
          </p:nvSpPr>
          <p:spPr bwMode="auto">
            <a:xfrm>
              <a:off x="6948265" y="2104313"/>
              <a:ext cx="1355247" cy="3427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r>
                <a:rPr altLang="en-US" lang="zh-CN" sz="2400">
                  <a:solidFill>
                    <a:srgbClr val="404040"/>
                  </a:solidFill>
                  <a:latin charset="-122" panose="020b0503020204020204" pitchFamily="34" typeface="微软雅黑"/>
                  <a:ea charset="-122" panose="020b0503020204020204" pitchFamily="34" typeface="微软雅黑"/>
                </a:rPr>
                <a:t>明年计划</a:t>
              </a:r>
            </a:p>
          </p:txBody>
        </p:sp>
        <p:sp>
          <p:nvSpPr>
            <p:cNvPr id="18468" name="Text Box 45"/>
            <p:cNvSpPr txBox="1">
              <a:spLocks noChangeArrowheads="1"/>
            </p:cNvSpPr>
            <p:nvPr/>
          </p:nvSpPr>
          <p:spPr bwMode="auto">
            <a:xfrm>
              <a:off x="7078155" y="2369892"/>
              <a:ext cx="1095464" cy="2056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1200">
                  <a:solidFill>
                    <a:srgbClr val="404040"/>
                  </a:solidFill>
                  <a:latin charset="-122" panose="020b0503020204020204" pitchFamily="34" typeface="微软雅黑"/>
                  <a:ea charset="-122" panose="020b0503020204020204" pitchFamily="34" typeface="微软雅黑"/>
                </a:rPr>
                <a:t>Work content</a:t>
              </a:r>
            </a:p>
          </p:txBody>
        </p:sp>
      </p:grpSp>
      <p:grpSp>
        <p:nvGrpSpPr>
          <p:cNvPr id="6" name="组合 5"/>
          <p:cNvGrpSpPr/>
          <p:nvPr/>
        </p:nvGrpSpPr>
        <p:grpSpPr>
          <a:xfrm>
            <a:off x="3335338" y="2181225"/>
            <a:ext cx="1382712" cy="1381125"/>
            <a:chOff x="2501743" y="1635646"/>
            <a:chExt cx="1036261" cy="1036518"/>
          </a:xfrm>
        </p:grpSpPr>
        <p:sp>
          <p:nvSpPr>
            <p:cNvPr id="29" name="Oval 53"/>
            <p:cNvSpPr>
              <a:spLocks noChangeArrowheads="1"/>
            </p:cNvSpPr>
            <p:nvPr/>
          </p:nvSpPr>
          <p:spPr bwMode="auto">
            <a:xfrm>
              <a:off x="2501743" y="1635646"/>
              <a:ext cx="1036261" cy="1036518"/>
            </a:xfrm>
            <a:prstGeom prst="ellipse">
              <a:avLst/>
            </a:prstGeom>
            <a:solidFill>
              <a:schemeClr val="accent2"/>
            </a:solidFill>
            <a:ln w="88900">
              <a:gradFill flip="none" rotWithShape="1">
                <a:gsLst>
                  <a:gs pos="0">
                    <a:srgbClr val="FFFFFF"/>
                  </a:gs>
                  <a:gs pos="100000">
                    <a:srgbClr val="D9D9DA"/>
                  </a:gs>
                </a:gsLst>
                <a:lin ang="2700000" scaled="0"/>
              </a:gradFill>
            </a:ln>
            <a:effectLst>
              <a:outerShdw algn="tl" blurRad="279400" dir="2700000" dist="76200" rotWithShape="0" sx="101000" sy="101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buFont charset="0" panose="020b0604020202020204" pitchFamily="34" typeface="Arial"/>
                <a:buNone/>
                <a:defRPr/>
              </a:pPr>
              <a:endParaRPr altLang="en-US" lang="zh-CN" noProof="1" sz="2400">
                <a:latin charset="-122" panose="020b0503020204020204" pitchFamily="34" typeface="微软雅黑"/>
                <a:ea charset="-122" panose="020b0503020204020204" pitchFamily="34" typeface="微软雅黑"/>
              </a:endParaRPr>
            </a:p>
          </p:txBody>
        </p:sp>
        <p:sp>
          <p:nvSpPr>
            <p:cNvPr id="44" name="Text Box 59"/>
            <p:cNvSpPr txBox="1">
              <a:spLocks noChangeArrowheads="1"/>
            </p:cNvSpPr>
            <p:nvPr/>
          </p:nvSpPr>
          <p:spPr bwMode="auto">
            <a:xfrm>
              <a:off x="2639754" y="1835801"/>
              <a:ext cx="782847" cy="64793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lgn="ctr" eaLnBrk="1" fontAlgn="auto" hangingPunct="1">
                <a:buFont charset="0" panose="020b0604020202020204" pitchFamily="34" typeface="Arial"/>
                <a:buNone/>
                <a:defRPr/>
              </a:pPr>
              <a:r>
                <a:rPr altLang="zh-CN" b="1" lang="en-US" noProof="1" sz="5065">
                  <a:solidFill>
                    <a:schemeClr val="bg1"/>
                  </a:solidFill>
                  <a:latin charset="-122" panose="020b0503020204020204" pitchFamily="34" typeface="微软雅黑"/>
                  <a:ea charset="-122" panose="020b0503020204020204" pitchFamily="34" typeface="微软雅黑"/>
                </a:rPr>
                <a:t>02</a:t>
              </a:r>
            </a:p>
          </p:txBody>
        </p:sp>
      </p:grpSp>
      <p:grpSp>
        <p:nvGrpSpPr>
          <p:cNvPr id="8" name="组合 7"/>
          <p:cNvGrpSpPr/>
          <p:nvPr/>
        </p:nvGrpSpPr>
        <p:grpSpPr>
          <a:xfrm>
            <a:off x="5561013" y="3917950"/>
            <a:ext cx="1381125" cy="1382713"/>
            <a:chOff x="4170801" y="2938997"/>
            <a:chExt cx="1036261" cy="1036518"/>
          </a:xfrm>
        </p:grpSpPr>
        <p:sp>
          <p:nvSpPr>
            <p:cNvPr id="30" name="Oval 53"/>
            <p:cNvSpPr>
              <a:spLocks noChangeArrowheads="1"/>
            </p:cNvSpPr>
            <p:nvPr/>
          </p:nvSpPr>
          <p:spPr bwMode="auto">
            <a:xfrm>
              <a:off x="4170801" y="2938997"/>
              <a:ext cx="1036261" cy="1036518"/>
            </a:xfrm>
            <a:prstGeom prst="ellipse">
              <a:avLst/>
            </a:prstGeom>
            <a:solidFill>
              <a:schemeClr val="accent3"/>
            </a:solidFill>
            <a:ln w="88900">
              <a:gradFill flip="none" rotWithShape="1">
                <a:gsLst>
                  <a:gs pos="0">
                    <a:srgbClr val="FFFFFF"/>
                  </a:gs>
                  <a:gs pos="100000">
                    <a:srgbClr val="D9D9DA"/>
                  </a:gs>
                </a:gsLst>
                <a:lin ang="2700000" scaled="0"/>
              </a:gradFill>
            </a:ln>
            <a:effectLst>
              <a:outerShdw algn="tl" blurRad="279400" dir="2700000" dist="76200" rotWithShape="0" sx="101000" sy="101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buFont charset="0" panose="020b0604020202020204" pitchFamily="34" typeface="Arial"/>
                <a:buNone/>
                <a:defRPr/>
              </a:pPr>
              <a:endParaRPr altLang="en-US" lang="zh-CN" noProof="1" sz="2400">
                <a:latin charset="-122" panose="020b0503020204020204" pitchFamily="34" typeface="微软雅黑"/>
                <a:ea charset="-122" panose="020b0503020204020204" pitchFamily="34" typeface="微软雅黑"/>
              </a:endParaRPr>
            </a:p>
          </p:txBody>
        </p:sp>
        <p:sp>
          <p:nvSpPr>
            <p:cNvPr id="45" name="Text Box 60"/>
            <p:cNvSpPr txBox="1">
              <a:spLocks noChangeArrowheads="1"/>
            </p:cNvSpPr>
            <p:nvPr/>
          </p:nvSpPr>
          <p:spPr bwMode="auto">
            <a:xfrm>
              <a:off x="4292294" y="3105601"/>
              <a:ext cx="782555" cy="64718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lgn="ctr" eaLnBrk="1" fontAlgn="auto" hangingPunct="1">
                <a:buFont charset="0" panose="020b0604020202020204" pitchFamily="34" typeface="Arial"/>
                <a:buNone/>
                <a:defRPr/>
              </a:pPr>
              <a:r>
                <a:rPr altLang="zh-CN" b="1" lang="en-US" noProof="1" sz="5065">
                  <a:solidFill>
                    <a:schemeClr val="bg1"/>
                  </a:solidFill>
                  <a:latin charset="-122" panose="020b0503020204020204" pitchFamily="34" typeface="微软雅黑"/>
                  <a:ea charset="-122" panose="020b0503020204020204" pitchFamily="34" typeface="微软雅黑"/>
                </a:rPr>
                <a:t>03</a:t>
              </a:r>
            </a:p>
          </p:txBody>
        </p:sp>
      </p:grpSp>
      <p:grpSp>
        <p:nvGrpSpPr>
          <p:cNvPr id="9" name="组合 8"/>
          <p:cNvGrpSpPr/>
          <p:nvPr/>
        </p:nvGrpSpPr>
        <p:grpSpPr>
          <a:xfrm>
            <a:off x="7439025" y="2181225"/>
            <a:ext cx="1381125" cy="1381125"/>
            <a:chOff x="5578926" y="1635646"/>
            <a:chExt cx="1036261" cy="1036518"/>
          </a:xfrm>
        </p:grpSpPr>
        <p:sp>
          <p:nvSpPr>
            <p:cNvPr id="31" name="Oval 53"/>
            <p:cNvSpPr>
              <a:spLocks noChangeArrowheads="1"/>
            </p:cNvSpPr>
            <p:nvPr/>
          </p:nvSpPr>
          <p:spPr bwMode="auto">
            <a:xfrm>
              <a:off x="5578926" y="1635646"/>
              <a:ext cx="1036261" cy="1036518"/>
            </a:xfrm>
            <a:prstGeom prst="ellipse">
              <a:avLst/>
            </a:prstGeom>
            <a:solidFill>
              <a:schemeClr val="accent4"/>
            </a:solidFill>
            <a:ln w="88900">
              <a:gradFill flip="none" rotWithShape="1">
                <a:gsLst>
                  <a:gs pos="0">
                    <a:srgbClr val="FFFFFF"/>
                  </a:gs>
                  <a:gs pos="100000">
                    <a:srgbClr val="D9D9DA"/>
                  </a:gs>
                </a:gsLst>
                <a:lin ang="2700000" scaled="0"/>
              </a:gradFill>
            </a:ln>
            <a:effectLst>
              <a:outerShdw algn="tl" blurRad="279400" dir="2700000" dist="76200" rotWithShape="0" sx="101000" sy="101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buFont charset="0" panose="020b0604020202020204" pitchFamily="34" typeface="Arial"/>
                <a:buNone/>
                <a:defRPr/>
              </a:pPr>
              <a:endParaRPr altLang="en-US" lang="zh-CN" noProof="1" sz="2400">
                <a:latin charset="-122" panose="020b0503020204020204" pitchFamily="34" typeface="微软雅黑"/>
                <a:ea charset="-122" panose="020b0503020204020204" pitchFamily="34" typeface="微软雅黑"/>
              </a:endParaRPr>
            </a:p>
          </p:txBody>
        </p:sp>
        <p:sp>
          <p:nvSpPr>
            <p:cNvPr id="46" name="Text Box 61"/>
            <p:cNvSpPr txBox="1">
              <a:spLocks noChangeArrowheads="1"/>
            </p:cNvSpPr>
            <p:nvPr/>
          </p:nvSpPr>
          <p:spPr bwMode="auto">
            <a:xfrm>
              <a:off x="5720667" y="1835801"/>
              <a:ext cx="783747" cy="64793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lgn="ctr" eaLnBrk="1" fontAlgn="auto" hangingPunct="1">
                <a:buFont charset="0" panose="020b0604020202020204" pitchFamily="34" typeface="Arial"/>
                <a:buNone/>
                <a:defRPr/>
              </a:pPr>
              <a:r>
                <a:rPr altLang="zh-CN" b="1" lang="en-US" noProof="1" sz="5065">
                  <a:solidFill>
                    <a:schemeClr val="bg1"/>
                  </a:solidFill>
                  <a:latin charset="-122" panose="020b0503020204020204" pitchFamily="34" typeface="微软雅黑"/>
                  <a:ea charset="-122" panose="020b0503020204020204" pitchFamily="34" typeface="微软雅黑"/>
                </a:rPr>
                <a:t>04</a:t>
              </a:r>
            </a:p>
          </p:txBody>
        </p:sp>
      </p:grpSp>
      <p:grpSp>
        <p:nvGrpSpPr>
          <p:cNvPr id="10" name="组合 9"/>
          <p:cNvGrpSpPr/>
          <p:nvPr/>
        </p:nvGrpSpPr>
        <p:grpSpPr>
          <a:xfrm>
            <a:off x="9453563" y="3857625"/>
            <a:ext cx="1382712" cy="1381125"/>
            <a:chOff x="7090504" y="2893023"/>
            <a:chExt cx="1036261" cy="1036518"/>
          </a:xfrm>
        </p:grpSpPr>
        <p:sp>
          <p:nvSpPr>
            <p:cNvPr id="32" name="Oval 53"/>
            <p:cNvSpPr>
              <a:spLocks noChangeArrowheads="1"/>
            </p:cNvSpPr>
            <p:nvPr/>
          </p:nvSpPr>
          <p:spPr bwMode="auto">
            <a:xfrm>
              <a:off x="7090504" y="2893023"/>
              <a:ext cx="1036261" cy="1036518"/>
            </a:xfrm>
            <a:prstGeom prst="ellipse">
              <a:avLst/>
            </a:prstGeom>
            <a:solidFill>
              <a:schemeClr val="accent1"/>
            </a:solidFill>
            <a:ln w="88900">
              <a:gradFill flip="none" rotWithShape="1">
                <a:gsLst>
                  <a:gs pos="0">
                    <a:srgbClr val="FFFFFF"/>
                  </a:gs>
                  <a:gs pos="100000">
                    <a:srgbClr val="D9D9DA"/>
                  </a:gs>
                </a:gsLst>
                <a:lin ang="2700000" scaled="0"/>
              </a:gradFill>
            </a:ln>
            <a:effectLst>
              <a:outerShdw algn="tl" blurRad="279400" dir="2700000" dist="76200" rotWithShape="0" sx="101000" sy="101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buFont charset="0" panose="020b0604020202020204" pitchFamily="34" typeface="Arial"/>
                <a:buNone/>
                <a:defRPr/>
              </a:pPr>
              <a:endParaRPr altLang="en-US" lang="zh-CN" noProof="1" sz="2400">
                <a:latin charset="-122" panose="020b0503020204020204" pitchFamily="34" typeface="微软雅黑"/>
                <a:ea charset="-122" panose="020b0503020204020204" pitchFamily="34" typeface="微软雅黑"/>
              </a:endParaRPr>
            </a:p>
          </p:txBody>
        </p:sp>
        <p:sp>
          <p:nvSpPr>
            <p:cNvPr id="47" name="Text Box 62"/>
            <p:cNvSpPr txBox="1">
              <a:spLocks noChangeArrowheads="1"/>
            </p:cNvSpPr>
            <p:nvPr/>
          </p:nvSpPr>
          <p:spPr bwMode="auto">
            <a:xfrm>
              <a:off x="7226135" y="3106284"/>
              <a:ext cx="782847" cy="64793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lgn="ctr" eaLnBrk="1" fontAlgn="auto" hangingPunct="1">
                <a:buFont charset="0" panose="020b0604020202020204" pitchFamily="34" typeface="Arial"/>
                <a:buNone/>
                <a:defRPr/>
              </a:pPr>
              <a:r>
                <a:rPr altLang="zh-CN" b="1" lang="en-US" noProof="1" sz="5065">
                  <a:solidFill>
                    <a:schemeClr val="bg1"/>
                  </a:solidFill>
                  <a:latin charset="-122" panose="020b0503020204020204" pitchFamily="34" typeface="微软雅黑"/>
                  <a:ea charset="-122" panose="020b0503020204020204" pitchFamily="34" typeface="微软雅黑"/>
                </a:rPr>
                <a:t>05</a:t>
              </a:r>
            </a:p>
          </p:txBody>
        </p:sp>
      </p:grpSp>
      <p:grpSp>
        <p:nvGrpSpPr>
          <p:cNvPr id="5" name="组合 4"/>
          <p:cNvGrpSpPr/>
          <p:nvPr/>
        </p:nvGrpSpPr>
        <p:grpSpPr>
          <a:xfrm>
            <a:off x="1389063" y="3849688"/>
            <a:ext cx="1381125" cy="1382712"/>
            <a:chOff x="1041891" y="2887277"/>
            <a:chExt cx="1036261" cy="1036518"/>
          </a:xfrm>
        </p:grpSpPr>
        <p:sp>
          <p:nvSpPr>
            <p:cNvPr id="33" name="Oval 53"/>
            <p:cNvSpPr>
              <a:spLocks noChangeArrowheads="1"/>
            </p:cNvSpPr>
            <p:nvPr/>
          </p:nvSpPr>
          <p:spPr bwMode="auto">
            <a:xfrm>
              <a:off x="1041891" y="2887277"/>
              <a:ext cx="1036261" cy="1036518"/>
            </a:xfrm>
            <a:prstGeom prst="ellipse">
              <a:avLst/>
            </a:prstGeom>
            <a:solidFill>
              <a:schemeClr val="accent1"/>
            </a:solidFill>
            <a:ln w="88900">
              <a:gradFill flip="none" rotWithShape="1">
                <a:gsLst>
                  <a:gs pos="0">
                    <a:srgbClr val="FFFFFF"/>
                  </a:gs>
                  <a:gs pos="100000">
                    <a:srgbClr val="D9D9DA"/>
                  </a:gs>
                </a:gsLst>
                <a:lin ang="2700000" scaled="0"/>
              </a:gradFill>
            </a:ln>
            <a:effectLst>
              <a:outerShdw algn="tl" blurRad="279400" dir="2700000" dist="76200" rotWithShape="0" sx="101000" sy="101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buFont charset="0" panose="020b0604020202020204" pitchFamily="34" typeface="Arial"/>
                <a:buNone/>
                <a:defRPr/>
              </a:pPr>
              <a:endParaRPr altLang="en-US" lang="zh-CN" noProof="1" sz="2400">
                <a:latin charset="-122" panose="020b0503020204020204" pitchFamily="34" typeface="微软雅黑"/>
                <a:ea charset="-122" panose="020b0503020204020204" pitchFamily="34" typeface="微软雅黑"/>
              </a:endParaRPr>
            </a:p>
          </p:txBody>
        </p:sp>
        <p:sp>
          <p:nvSpPr>
            <p:cNvPr id="48" name="Text Box 58"/>
            <p:cNvSpPr txBox="1">
              <a:spLocks noChangeArrowheads="1"/>
            </p:cNvSpPr>
            <p:nvPr/>
          </p:nvSpPr>
          <p:spPr bwMode="auto">
            <a:xfrm>
              <a:off x="1177677" y="3106243"/>
              <a:ext cx="782555" cy="64718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lgn="ctr" eaLnBrk="1" fontAlgn="auto" hangingPunct="1">
                <a:buFont charset="0" panose="020b0604020202020204" pitchFamily="34" typeface="Arial"/>
                <a:buNone/>
                <a:defRPr/>
              </a:pPr>
              <a:r>
                <a:rPr altLang="zh-CN" b="1" lang="en-US" noProof="1" sz="5065">
                  <a:solidFill>
                    <a:schemeClr val="bg1"/>
                  </a:solidFill>
                  <a:latin charset="-122" panose="020b0503020204020204" pitchFamily="34" typeface="微软雅黑"/>
                  <a:ea charset="-122" panose="020b0503020204020204" pitchFamily="34" typeface="微软雅黑"/>
                </a:rPr>
                <a:t>01</a:t>
              </a:r>
            </a:p>
          </p:txBody>
        </p:sp>
      </p:grpSp>
    </p:spTree>
  </p:cSld>
  <p:clrMapOvr>
    <a:masterClrMapping/>
  </p:clrMapOvr>
  <p:transition spd="slow">
    <p:split orient="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3"/>
                                        </p:tgtEl>
                                        <p:attrNameLst>
                                          <p:attrName>style.visibility</p:attrName>
                                        </p:attrNameLst>
                                      </p:cBhvr>
                                      <p:to>
                                        <p:strVal val="visible"/>
                                      </p:to>
                                    </p:set>
                                    <p:animEffect filter="wipe(left)" transition="in">
                                      <p:cBhvr>
                                        <p:cTn dur="500" id="7"/>
                                        <p:tgtEl>
                                          <p:spTgt spid="23"/>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28"/>
                                        </p:tgtEl>
                                        <p:attrNameLst>
                                          <p:attrName>style.visibility</p:attrName>
                                        </p:attrNameLst>
                                      </p:cBhvr>
                                      <p:to>
                                        <p:strVal val="visible"/>
                                      </p:to>
                                    </p:set>
                                    <p:animEffect filter="wipe(left)" transition="in">
                                      <p:cBhvr>
                                        <p:cTn dur="2500" id="11"/>
                                        <p:tgtEl>
                                          <p:spTgt spid="28"/>
                                        </p:tgtEl>
                                      </p:cBhvr>
                                    </p:animEffect>
                                  </p:childTnLst>
                                </p:cTn>
                              </p:par>
                              <p:par>
                                <p:cTn fill="hold" id="12" nodeType="withEffect" presetClass="entr" presetID="53" presetSubtype="0">
                                  <p:stCondLst>
                                    <p:cond delay="0"/>
                                  </p:stCondLst>
                                  <p:childTnLst>
                                    <p:set>
                                      <p:cBhvr>
                                        <p:cTn dur="1" fill="hold" id="13">
                                          <p:stCondLst>
                                            <p:cond delay="0"/>
                                          </p:stCondLst>
                                        </p:cTn>
                                        <p:tgtEl>
                                          <p:spTgt spid="5"/>
                                        </p:tgtEl>
                                        <p:attrNameLst>
                                          <p:attrName>style.visibility</p:attrName>
                                        </p:attrNameLst>
                                      </p:cBhvr>
                                      <p:to>
                                        <p:strVal val="visible"/>
                                      </p:to>
                                    </p:set>
                                    <p:anim calcmode="lin" valueType="num">
                                      <p:cBhvr>
                                        <p:cTn dur="500" fill="hold" id="14"/>
                                        <p:tgtEl>
                                          <p:spTgt spid="5"/>
                                        </p:tgtEl>
                                        <p:attrNameLst>
                                          <p:attrName>ppt_w</p:attrName>
                                        </p:attrNameLst>
                                      </p:cBhvr>
                                      <p:tavLst>
                                        <p:tav tm="0">
                                          <p:val>
                                            <p:fltVal val="0"/>
                                          </p:val>
                                        </p:tav>
                                        <p:tav tm="100000">
                                          <p:val>
                                            <p:strVal val="#ppt_w"/>
                                          </p:val>
                                        </p:tav>
                                      </p:tavLst>
                                    </p:anim>
                                    <p:anim calcmode="lin" valueType="num">
                                      <p:cBhvr>
                                        <p:cTn dur="500" fill="hold" id="15"/>
                                        <p:tgtEl>
                                          <p:spTgt spid="5"/>
                                        </p:tgtEl>
                                        <p:attrNameLst>
                                          <p:attrName>ppt_h</p:attrName>
                                        </p:attrNameLst>
                                      </p:cBhvr>
                                      <p:tavLst>
                                        <p:tav tm="0">
                                          <p:val>
                                            <p:fltVal val="0"/>
                                          </p:val>
                                        </p:tav>
                                        <p:tav tm="100000">
                                          <p:val>
                                            <p:strVal val="#ppt_h"/>
                                          </p:val>
                                        </p:tav>
                                      </p:tavLst>
                                    </p:anim>
                                    <p:animEffect filter="fade" transition="in">
                                      <p:cBhvr>
                                        <p:cTn dur="500" id="16"/>
                                        <p:tgtEl>
                                          <p:spTgt spid="5"/>
                                        </p:tgtEl>
                                      </p:cBhvr>
                                    </p:animEffect>
                                  </p:childTnLst>
                                </p:cTn>
                              </p:par>
                              <p:par>
                                <p:cTn fill="hold" id="17" nodeType="withEffect" presetClass="entr" presetID="53" presetSubtype="0">
                                  <p:stCondLst>
                                    <p:cond delay="500"/>
                                  </p:stCondLst>
                                  <p:childTnLst>
                                    <p:set>
                                      <p:cBhvr>
                                        <p:cTn dur="1" fill="hold" id="18">
                                          <p:stCondLst>
                                            <p:cond delay="0"/>
                                          </p:stCondLst>
                                        </p:cTn>
                                        <p:tgtEl>
                                          <p:spTgt spid="6"/>
                                        </p:tgtEl>
                                        <p:attrNameLst>
                                          <p:attrName>style.visibility</p:attrName>
                                        </p:attrNameLst>
                                      </p:cBhvr>
                                      <p:to>
                                        <p:strVal val="visible"/>
                                      </p:to>
                                    </p:set>
                                    <p:anim calcmode="lin" valueType="num">
                                      <p:cBhvr>
                                        <p:cTn dur="500" fill="hold" id="19"/>
                                        <p:tgtEl>
                                          <p:spTgt spid="6"/>
                                        </p:tgtEl>
                                        <p:attrNameLst>
                                          <p:attrName>ppt_w</p:attrName>
                                        </p:attrNameLst>
                                      </p:cBhvr>
                                      <p:tavLst>
                                        <p:tav tm="0">
                                          <p:val>
                                            <p:fltVal val="0"/>
                                          </p:val>
                                        </p:tav>
                                        <p:tav tm="100000">
                                          <p:val>
                                            <p:strVal val="#ppt_w"/>
                                          </p:val>
                                        </p:tav>
                                      </p:tavLst>
                                    </p:anim>
                                    <p:anim calcmode="lin" valueType="num">
                                      <p:cBhvr>
                                        <p:cTn dur="500" fill="hold" id="20"/>
                                        <p:tgtEl>
                                          <p:spTgt spid="6"/>
                                        </p:tgtEl>
                                        <p:attrNameLst>
                                          <p:attrName>ppt_h</p:attrName>
                                        </p:attrNameLst>
                                      </p:cBhvr>
                                      <p:tavLst>
                                        <p:tav tm="0">
                                          <p:val>
                                            <p:fltVal val="0"/>
                                          </p:val>
                                        </p:tav>
                                        <p:tav tm="100000">
                                          <p:val>
                                            <p:strVal val="#ppt_h"/>
                                          </p:val>
                                        </p:tav>
                                      </p:tavLst>
                                    </p:anim>
                                    <p:animEffect filter="fade" transition="in">
                                      <p:cBhvr>
                                        <p:cTn dur="500" id="21"/>
                                        <p:tgtEl>
                                          <p:spTgt spid="6"/>
                                        </p:tgtEl>
                                      </p:cBhvr>
                                    </p:animEffect>
                                  </p:childTnLst>
                                </p:cTn>
                              </p:par>
                              <p:par>
                                <p:cTn fill="hold" id="22" nodeType="withEffect" presetClass="entr" presetID="53" presetSubtype="0">
                                  <p:stCondLst>
                                    <p:cond delay="1000"/>
                                  </p:stCondLst>
                                  <p:childTnLst>
                                    <p:set>
                                      <p:cBhvr>
                                        <p:cTn dur="1" fill="hold" id="23">
                                          <p:stCondLst>
                                            <p:cond delay="0"/>
                                          </p:stCondLst>
                                        </p:cTn>
                                        <p:tgtEl>
                                          <p:spTgt spid="8"/>
                                        </p:tgtEl>
                                        <p:attrNameLst>
                                          <p:attrName>style.visibility</p:attrName>
                                        </p:attrNameLst>
                                      </p:cBhvr>
                                      <p:to>
                                        <p:strVal val="visible"/>
                                      </p:to>
                                    </p:set>
                                    <p:anim calcmode="lin" valueType="num">
                                      <p:cBhvr>
                                        <p:cTn dur="500" fill="hold" id="24"/>
                                        <p:tgtEl>
                                          <p:spTgt spid="8"/>
                                        </p:tgtEl>
                                        <p:attrNameLst>
                                          <p:attrName>ppt_w</p:attrName>
                                        </p:attrNameLst>
                                      </p:cBhvr>
                                      <p:tavLst>
                                        <p:tav tm="0">
                                          <p:val>
                                            <p:fltVal val="0"/>
                                          </p:val>
                                        </p:tav>
                                        <p:tav tm="100000">
                                          <p:val>
                                            <p:strVal val="#ppt_w"/>
                                          </p:val>
                                        </p:tav>
                                      </p:tavLst>
                                    </p:anim>
                                    <p:anim calcmode="lin" valueType="num">
                                      <p:cBhvr>
                                        <p:cTn dur="500" fill="hold" id="25"/>
                                        <p:tgtEl>
                                          <p:spTgt spid="8"/>
                                        </p:tgtEl>
                                        <p:attrNameLst>
                                          <p:attrName>ppt_h</p:attrName>
                                        </p:attrNameLst>
                                      </p:cBhvr>
                                      <p:tavLst>
                                        <p:tav tm="0">
                                          <p:val>
                                            <p:fltVal val="0"/>
                                          </p:val>
                                        </p:tav>
                                        <p:tav tm="100000">
                                          <p:val>
                                            <p:strVal val="#ppt_h"/>
                                          </p:val>
                                        </p:tav>
                                      </p:tavLst>
                                    </p:anim>
                                    <p:animEffect filter="fade" transition="in">
                                      <p:cBhvr>
                                        <p:cTn dur="500" id="26"/>
                                        <p:tgtEl>
                                          <p:spTgt spid="8"/>
                                        </p:tgtEl>
                                      </p:cBhvr>
                                    </p:animEffect>
                                  </p:childTnLst>
                                </p:cTn>
                              </p:par>
                              <p:par>
                                <p:cTn fill="hold" id="27" nodeType="withEffect" presetClass="entr" presetID="53" presetSubtype="0">
                                  <p:stCondLst>
                                    <p:cond delay="1500"/>
                                  </p:stCondLst>
                                  <p:childTnLst>
                                    <p:set>
                                      <p:cBhvr>
                                        <p:cTn dur="1" fill="hold" id="28">
                                          <p:stCondLst>
                                            <p:cond delay="0"/>
                                          </p:stCondLst>
                                        </p:cTn>
                                        <p:tgtEl>
                                          <p:spTgt spid="9"/>
                                        </p:tgtEl>
                                        <p:attrNameLst>
                                          <p:attrName>style.visibility</p:attrName>
                                        </p:attrNameLst>
                                      </p:cBhvr>
                                      <p:to>
                                        <p:strVal val="visible"/>
                                      </p:to>
                                    </p:set>
                                    <p:anim calcmode="lin" valueType="num">
                                      <p:cBhvr>
                                        <p:cTn dur="500" fill="hold" id="29"/>
                                        <p:tgtEl>
                                          <p:spTgt spid="9"/>
                                        </p:tgtEl>
                                        <p:attrNameLst>
                                          <p:attrName>ppt_w</p:attrName>
                                        </p:attrNameLst>
                                      </p:cBhvr>
                                      <p:tavLst>
                                        <p:tav tm="0">
                                          <p:val>
                                            <p:fltVal val="0"/>
                                          </p:val>
                                        </p:tav>
                                        <p:tav tm="100000">
                                          <p:val>
                                            <p:strVal val="#ppt_w"/>
                                          </p:val>
                                        </p:tav>
                                      </p:tavLst>
                                    </p:anim>
                                    <p:anim calcmode="lin" valueType="num">
                                      <p:cBhvr>
                                        <p:cTn dur="500" fill="hold" id="30"/>
                                        <p:tgtEl>
                                          <p:spTgt spid="9"/>
                                        </p:tgtEl>
                                        <p:attrNameLst>
                                          <p:attrName>ppt_h</p:attrName>
                                        </p:attrNameLst>
                                      </p:cBhvr>
                                      <p:tavLst>
                                        <p:tav tm="0">
                                          <p:val>
                                            <p:fltVal val="0"/>
                                          </p:val>
                                        </p:tav>
                                        <p:tav tm="100000">
                                          <p:val>
                                            <p:strVal val="#ppt_h"/>
                                          </p:val>
                                        </p:tav>
                                      </p:tavLst>
                                    </p:anim>
                                    <p:animEffect filter="fade" transition="in">
                                      <p:cBhvr>
                                        <p:cTn dur="500" id="31"/>
                                        <p:tgtEl>
                                          <p:spTgt spid="9"/>
                                        </p:tgtEl>
                                      </p:cBhvr>
                                    </p:animEffect>
                                  </p:childTnLst>
                                </p:cTn>
                              </p:par>
                              <p:par>
                                <p:cTn fill="hold" id="32" nodeType="withEffect" presetClass="entr" presetID="53" presetSubtype="0">
                                  <p:stCondLst>
                                    <p:cond delay="2000"/>
                                  </p:stCondLst>
                                  <p:childTnLst>
                                    <p:set>
                                      <p:cBhvr>
                                        <p:cTn dur="1" fill="hold" id="33">
                                          <p:stCondLst>
                                            <p:cond delay="0"/>
                                          </p:stCondLst>
                                        </p:cTn>
                                        <p:tgtEl>
                                          <p:spTgt spid="10"/>
                                        </p:tgtEl>
                                        <p:attrNameLst>
                                          <p:attrName>style.visibility</p:attrName>
                                        </p:attrNameLst>
                                      </p:cBhvr>
                                      <p:to>
                                        <p:strVal val="visible"/>
                                      </p:to>
                                    </p:set>
                                    <p:anim calcmode="lin" valueType="num">
                                      <p:cBhvr>
                                        <p:cTn dur="500" fill="hold" id="34"/>
                                        <p:tgtEl>
                                          <p:spTgt spid="10"/>
                                        </p:tgtEl>
                                        <p:attrNameLst>
                                          <p:attrName>ppt_w</p:attrName>
                                        </p:attrNameLst>
                                      </p:cBhvr>
                                      <p:tavLst>
                                        <p:tav tm="0">
                                          <p:val>
                                            <p:fltVal val="0"/>
                                          </p:val>
                                        </p:tav>
                                        <p:tav tm="100000">
                                          <p:val>
                                            <p:strVal val="#ppt_w"/>
                                          </p:val>
                                        </p:tav>
                                      </p:tavLst>
                                    </p:anim>
                                    <p:anim calcmode="lin" valueType="num">
                                      <p:cBhvr>
                                        <p:cTn dur="500" fill="hold" id="35"/>
                                        <p:tgtEl>
                                          <p:spTgt spid="10"/>
                                        </p:tgtEl>
                                        <p:attrNameLst>
                                          <p:attrName>ppt_h</p:attrName>
                                        </p:attrNameLst>
                                      </p:cBhvr>
                                      <p:tavLst>
                                        <p:tav tm="0">
                                          <p:val>
                                            <p:fltVal val="0"/>
                                          </p:val>
                                        </p:tav>
                                        <p:tav tm="100000">
                                          <p:val>
                                            <p:strVal val="#ppt_h"/>
                                          </p:val>
                                        </p:tav>
                                      </p:tavLst>
                                    </p:anim>
                                    <p:animEffect filter="fade" transition="in">
                                      <p:cBhvr>
                                        <p:cTn dur="500" id="36"/>
                                        <p:tgtEl>
                                          <p:spTgt spid="10"/>
                                        </p:tgtEl>
                                      </p:cBhvr>
                                    </p:animEffect>
                                  </p:childTnLst>
                                </p:cTn>
                              </p:par>
                            </p:childTnLst>
                          </p:cTn>
                        </p:par>
                        <p:par>
                          <p:cTn fill="hold" id="37" nodeType="afterGroup">
                            <p:stCondLst>
                              <p:cond delay="3000"/>
                            </p:stCondLst>
                            <p:childTnLst>
                              <p:par>
                                <p:cTn fill="hold" id="38" nodeType="afterEffect" presetClass="entr" presetID="42" presetSubtype="0">
                                  <p:stCondLst>
                                    <p:cond delay="0"/>
                                  </p:stCondLst>
                                  <p:childTnLst>
                                    <p:set>
                                      <p:cBhvr>
                                        <p:cTn dur="1" fill="hold" id="39">
                                          <p:stCondLst>
                                            <p:cond delay="0"/>
                                          </p:stCondLst>
                                        </p:cTn>
                                        <p:tgtEl>
                                          <p:spTgt spid="11"/>
                                        </p:tgtEl>
                                        <p:attrNameLst>
                                          <p:attrName>style.visibility</p:attrName>
                                        </p:attrNameLst>
                                      </p:cBhvr>
                                      <p:to>
                                        <p:strVal val="visible"/>
                                      </p:to>
                                    </p:set>
                                    <p:animEffect filter="fade" transition="in">
                                      <p:cBhvr>
                                        <p:cTn dur="1000" id="40"/>
                                        <p:tgtEl>
                                          <p:spTgt spid="11"/>
                                        </p:tgtEl>
                                      </p:cBhvr>
                                    </p:animEffect>
                                    <p:anim calcmode="lin" valueType="num">
                                      <p:cBhvr>
                                        <p:cTn dur="1000" fill="hold" id="41"/>
                                        <p:tgtEl>
                                          <p:spTgt spid="11"/>
                                        </p:tgtEl>
                                        <p:attrNameLst>
                                          <p:attrName>ppt_x</p:attrName>
                                        </p:attrNameLst>
                                      </p:cBhvr>
                                      <p:tavLst>
                                        <p:tav tm="0">
                                          <p:val>
                                            <p:strVal val="#ppt_x"/>
                                          </p:val>
                                        </p:tav>
                                        <p:tav tm="100000">
                                          <p:val>
                                            <p:strVal val="#ppt_x"/>
                                          </p:val>
                                        </p:tav>
                                      </p:tavLst>
                                    </p:anim>
                                    <p:anim calcmode="lin" valueType="num">
                                      <p:cBhvr>
                                        <p:cTn dur="1000" fill="hold" id="42"/>
                                        <p:tgtEl>
                                          <p:spTgt spid="11"/>
                                        </p:tgtEl>
                                        <p:attrNameLst>
                                          <p:attrName>ppt_y</p:attrName>
                                        </p:attrNameLst>
                                      </p:cBhvr>
                                      <p:tavLst>
                                        <p:tav tm="0">
                                          <p:val>
                                            <p:strVal val="#ppt_y+.1"/>
                                          </p:val>
                                        </p:tav>
                                        <p:tav tm="100000">
                                          <p:val>
                                            <p:strVal val="#ppt_y"/>
                                          </p:val>
                                        </p:tav>
                                      </p:tavLst>
                                    </p:anim>
                                  </p:childTnLst>
                                </p:cTn>
                              </p:par>
                              <p:par>
                                <p:cTn fill="hold" id="43" nodeType="withEffect" presetClass="entr" presetID="47" presetSubtype="0">
                                  <p:stCondLst>
                                    <p:cond delay="300"/>
                                  </p:stCondLst>
                                  <p:childTnLst>
                                    <p:set>
                                      <p:cBhvr>
                                        <p:cTn dur="1" fill="hold" id="44">
                                          <p:stCondLst>
                                            <p:cond delay="0"/>
                                          </p:stCondLst>
                                        </p:cTn>
                                        <p:tgtEl>
                                          <p:spTgt spid="12"/>
                                        </p:tgtEl>
                                        <p:attrNameLst>
                                          <p:attrName>style.visibility</p:attrName>
                                        </p:attrNameLst>
                                      </p:cBhvr>
                                      <p:to>
                                        <p:strVal val="visible"/>
                                      </p:to>
                                    </p:set>
                                    <p:animEffect filter="fade" transition="in">
                                      <p:cBhvr>
                                        <p:cTn dur="1000" id="45"/>
                                        <p:tgtEl>
                                          <p:spTgt spid="12"/>
                                        </p:tgtEl>
                                      </p:cBhvr>
                                    </p:animEffect>
                                    <p:anim calcmode="lin" valueType="num">
                                      <p:cBhvr>
                                        <p:cTn dur="1000" fill="hold" id="46"/>
                                        <p:tgtEl>
                                          <p:spTgt spid="12"/>
                                        </p:tgtEl>
                                        <p:attrNameLst>
                                          <p:attrName>ppt_x</p:attrName>
                                        </p:attrNameLst>
                                      </p:cBhvr>
                                      <p:tavLst>
                                        <p:tav tm="0">
                                          <p:val>
                                            <p:strVal val="#ppt_x"/>
                                          </p:val>
                                        </p:tav>
                                        <p:tav tm="100000">
                                          <p:val>
                                            <p:strVal val="#ppt_x"/>
                                          </p:val>
                                        </p:tav>
                                      </p:tavLst>
                                    </p:anim>
                                    <p:anim calcmode="lin" valueType="num">
                                      <p:cBhvr>
                                        <p:cTn dur="1000" fill="hold" id="47"/>
                                        <p:tgtEl>
                                          <p:spTgt spid="12"/>
                                        </p:tgtEl>
                                        <p:attrNameLst>
                                          <p:attrName>ppt_y</p:attrName>
                                        </p:attrNameLst>
                                      </p:cBhvr>
                                      <p:tavLst>
                                        <p:tav tm="0">
                                          <p:val>
                                            <p:strVal val="#ppt_y-.1"/>
                                          </p:val>
                                        </p:tav>
                                        <p:tav tm="100000">
                                          <p:val>
                                            <p:strVal val="#ppt_y"/>
                                          </p:val>
                                        </p:tav>
                                      </p:tavLst>
                                    </p:anim>
                                  </p:childTnLst>
                                </p:cTn>
                              </p:par>
                              <p:par>
                                <p:cTn fill="hold" id="48" nodeType="withEffect" presetClass="entr" presetID="42" presetSubtype="0">
                                  <p:stCondLst>
                                    <p:cond delay="600"/>
                                  </p:stCondLst>
                                  <p:childTnLst>
                                    <p:set>
                                      <p:cBhvr>
                                        <p:cTn dur="1" fill="hold" id="49">
                                          <p:stCondLst>
                                            <p:cond delay="0"/>
                                          </p:stCondLst>
                                        </p:cTn>
                                        <p:tgtEl>
                                          <p:spTgt spid="13"/>
                                        </p:tgtEl>
                                        <p:attrNameLst>
                                          <p:attrName>style.visibility</p:attrName>
                                        </p:attrNameLst>
                                      </p:cBhvr>
                                      <p:to>
                                        <p:strVal val="visible"/>
                                      </p:to>
                                    </p:set>
                                    <p:animEffect filter="fade" transition="in">
                                      <p:cBhvr>
                                        <p:cTn dur="1000" id="50"/>
                                        <p:tgtEl>
                                          <p:spTgt spid="13"/>
                                        </p:tgtEl>
                                      </p:cBhvr>
                                    </p:animEffect>
                                    <p:anim calcmode="lin" valueType="num">
                                      <p:cBhvr>
                                        <p:cTn dur="1000" fill="hold" id="51"/>
                                        <p:tgtEl>
                                          <p:spTgt spid="13"/>
                                        </p:tgtEl>
                                        <p:attrNameLst>
                                          <p:attrName>ppt_x</p:attrName>
                                        </p:attrNameLst>
                                      </p:cBhvr>
                                      <p:tavLst>
                                        <p:tav tm="0">
                                          <p:val>
                                            <p:strVal val="#ppt_x"/>
                                          </p:val>
                                        </p:tav>
                                        <p:tav tm="100000">
                                          <p:val>
                                            <p:strVal val="#ppt_x"/>
                                          </p:val>
                                        </p:tav>
                                      </p:tavLst>
                                    </p:anim>
                                    <p:anim calcmode="lin" valueType="num">
                                      <p:cBhvr>
                                        <p:cTn dur="1000" fill="hold" id="52"/>
                                        <p:tgtEl>
                                          <p:spTgt spid="13"/>
                                        </p:tgtEl>
                                        <p:attrNameLst>
                                          <p:attrName>ppt_y</p:attrName>
                                        </p:attrNameLst>
                                      </p:cBhvr>
                                      <p:tavLst>
                                        <p:tav tm="0">
                                          <p:val>
                                            <p:strVal val="#ppt_y+.1"/>
                                          </p:val>
                                        </p:tav>
                                        <p:tav tm="100000">
                                          <p:val>
                                            <p:strVal val="#ppt_y"/>
                                          </p:val>
                                        </p:tav>
                                      </p:tavLst>
                                    </p:anim>
                                  </p:childTnLst>
                                </p:cTn>
                              </p:par>
                              <p:par>
                                <p:cTn fill="hold" id="53" nodeType="withEffect" presetClass="entr" presetID="47" presetSubtype="0">
                                  <p:stCondLst>
                                    <p:cond delay="900"/>
                                  </p:stCondLst>
                                  <p:childTnLst>
                                    <p:set>
                                      <p:cBhvr>
                                        <p:cTn dur="1" fill="hold" id="54">
                                          <p:stCondLst>
                                            <p:cond delay="0"/>
                                          </p:stCondLst>
                                        </p:cTn>
                                        <p:tgtEl>
                                          <p:spTgt spid="14"/>
                                        </p:tgtEl>
                                        <p:attrNameLst>
                                          <p:attrName>style.visibility</p:attrName>
                                        </p:attrNameLst>
                                      </p:cBhvr>
                                      <p:to>
                                        <p:strVal val="visible"/>
                                      </p:to>
                                    </p:set>
                                    <p:animEffect filter="fade" transition="in">
                                      <p:cBhvr>
                                        <p:cTn dur="1000" id="55"/>
                                        <p:tgtEl>
                                          <p:spTgt spid="14"/>
                                        </p:tgtEl>
                                      </p:cBhvr>
                                    </p:animEffect>
                                    <p:anim calcmode="lin" valueType="num">
                                      <p:cBhvr>
                                        <p:cTn dur="1000" fill="hold" id="56"/>
                                        <p:tgtEl>
                                          <p:spTgt spid="14"/>
                                        </p:tgtEl>
                                        <p:attrNameLst>
                                          <p:attrName>ppt_x</p:attrName>
                                        </p:attrNameLst>
                                      </p:cBhvr>
                                      <p:tavLst>
                                        <p:tav tm="0">
                                          <p:val>
                                            <p:strVal val="#ppt_x"/>
                                          </p:val>
                                        </p:tav>
                                        <p:tav tm="100000">
                                          <p:val>
                                            <p:strVal val="#ppt_x"/>
                                          </p:val>
                                        </p:tav>
                                      </p:tavLst>
                                    </p:anim>
                                    <p:anim calcmode="lin" valueType="num">
                                      <p:cBhvr>
                                        <p:cTn dur="1000" fill="hold" id="57"/>
                                        <p:tgtEl>
                                          <p:spTgt spid="14"/>
                                        </p:tgtEl>
                                        <p:attrNameLst>
                                          <p:attrName>ppt_y</p:attrName>
                                        </p:attrNameLst>
                                      </p:cBhvr>
                                      <p:tavLst>
                                        <p:tav tm="0">
                                          <p:val>
                                            <p:strVal val="#ppt_y-.1"/>
                                          </p:val>
                                        </p:tav>
                                        <p:tav tm="100000">
                                          <p:val>
                                            <p:strVal val="#ppt_y"/>
                                          </p:val>
                                        </p:tav>
                                      </p:tavLst>
                                    </p:anim>
                                  </p:childTnLst>
                                </p:cTn>
                              </p:par>
                              <p:par>
                                <p:cTn fill="hold" id="58" nodeType="withEffect" presetClass="entr" presetID="42" presetSubtype="0">
                                  <p:stCondLst>
                                    <p:cond delay="1200"/>
                                  </p:stCondLst>
                                  <p:childTnLst>
                                    <p:set>
                                      <p:cBhvr>
                                        <p:cTn dur="1" fill="hold" id="59">
                                          <p:stCondLst>
                                            <p:cond delay="0"/>
                                          </p:stCondLst>
                                        </p:cTn>
                                        <p:tgtEl>
                                          <p:spTgt spid="15"/>
                                        </p:tgtEl>
                                        <p:attrNameLst>
                                          <p:attrName>style.visibility</p:attrName>
                                        </p:attrNameLst>
                                      </p:cBhvr>
                                      <p:to>
                                        <p:strVal val="visible"/>
                                      </p:to>
                                    </p:set>
                                    <p:animEffect filter="fade" transition="in">
                                      <p:cBhvr>
                                        <p:cTn dur="1000" id="60"/>
                                        <p:tgtEl>
                                          <p:spTgt spid="15"/>
                                        </p:tgtEl>
                                      </p:cBhvr>
                                    </p:animEffect>
                                    <p:anim calcmode="lin" valueType="num">
                                      <p:cBhvr>
                                        <p:cTn dur="1000" fill="hold" id="61"/>
                                        <p:tgtEl>
                                          <p:spTgt spid="15"/>
                                        </p:tgtEl>
                                        <p:attrNameLst>
                                          <p:attrName>ppt_x</p:attrName>
                                        </p:attrNameLst>
                                      </p:cBhvr>
                                      <p:tavLst>
                                        <p:tav tm="0">
                                          <p:val>
                                            <p:strVal val="#ppt_x"/>
                                          </p:val>
                                        </p:tav>
                                        <p:tav tm="100000">
                                          <p:val>
                                            <p:strVal val="#ppt_x"/>
                                          </p:val>
                                        </p:tav>
                                      </p:tavLst>
                                    </p:anim>
                                    <p:anim calcmode="lin" valueType="num">
                                      <p:cBhvr>
                                        <p:cTn dur="1000" fill="hold" id="62"/>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bg bwMode="auto">
      <p:bgPr>
        <a:blipFill dpi="0" rotWithShape="0">
          <a:blip r:embed="rId3"/>
          <a:stretch>
            <a:fillRect/>
          </a:stretch>
        </a:blipFill>
        <a:effectLst/>
      </p:bgPr>
    </p:bg>
    <p:spTree>
      <p:nvGrpSpPr>
        <p:cNvPr id="1" name=""/>
        <p:cNvGrpSpPr/>
        <p:nvPr/>
      </p:nvGrpSpPr>
      <p:grpSpPr>
        <a:xfrm>
          <a:off x="0" y="0"/>
          <a:ext cx="0" cy="0"/>
        </a:xfrm>
      </p:grpSpPr>
      <p:sp>
        <p:nvSpPr>
          <p:cNvPr id="2" name="矩形 1"/>
          <p:cNvSpPr/>
          <p:nvPr/>
        </p:nvSpPr>
        <p:spPr>
          <a:xfrm>
            <a:off x="0" y="2389188"/>
            <a:ext cx="12192000" cy="1292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p>
        </p:txBody>
      </p:sp>
      <p:sp>
        <p:nvSpPr>
          <p:cNvPr id="40" name="文本框 17"/>
          <p:cNvSpPr txBox="1"/>
          <p:nvPr/>
        </p:nvSpPr>
        <p:spPr>
          <a:xfrm>
            <a:off x="4449762" y="2686050"/>
            <a:ext cx="4319587" cy="741426"/>
          </a:xfrm>
          <a:prstGeom prst="rect">
            <a:avLst/>
          </a:prstGeom>
          <a:noFill/>
        </p:spPr>
        <p:txBody>
          <a:bodyPr>
            <a:spAutoFit/>
          </a:bodyPr>
          <a:lstStyle/>
          <a:p>
            <a:pPr eaLnBrk="1" fontAlgn="auto" hangingPunct="1">
              <a:buFont charset="0" panose="020b0604020202020204" pitchFamily="34" typeface="Arial"/>
              <a:buNone/>
              <a:defRPr/>
            </a:pPr>
            <a:r>
              <a:rPr altLang="en-US" b="1" lang="zh-CN" noProof="1" sz="4265">
                <a:solidFill>
                  <a:schemeClr val="bg1"/>
                </a:solidFill>
                <a:latin charset="-122" panose="020b0503020204020204" pitchFamily="34" typeface="微软雅黑"/>
                <a:ea charset="-122" panose="020b0503020204020204" pitchFamily="34" typeface="微软雅黑"/>
              </a:rPr>
              <a:t>年度工作概述</a:t>
            </a:r>
          </a:p>
        </p:txBody>
      </p:sp>
      <p:sp>
        <p:nvSpPr>
          <p:cNvPr id="41" name="文本框 19"/>
          <p:cNvSpPr txBox="1">
            <a:spLocks noChangeArrowheads="1"/>
          </p:cNvSpPr>
          <p:nvPr/>
        </p:nvSpPr>
        <p:spPr bwMode="auto">
          <a:xfrm>
            <a:off x="4449762" y="3910013"/>
            <a:ext cx="5676900" cy="12618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lnSpc>
                <a:spcPct val="120000"/>
              </a:lnSpc>
            </a:pPr>
            <a:r>
              <a:rPr altLang="en-US" lang="zh-CN" sz="1600">
                <a:solidFill>
                  <a:srgbClr val="404040"/>
                </a:solidFill>
                <a:latin charset="-122" panose="020b0503020204020204" pitchFamily="34" typeface="微软雅黑"/>
                <a:ea charset="-122" panose="020b0503020204020204" pitchFamily="34" typeface="微软雅黑"/>
              </a:rPr>
              <a:t>详细内容……点击输入本栏的具体文字，简明扼要的说明分项内容，此为概念图解，请根据您的具体内容酌情修改。点击输入本栏的具体文字，简明扼要的说明分项内容，请根据您的具体内容酌情修改。</a:t>
            </a:r>
          </a:p>
        </p:txBody>
      </p:sp>
      <p:grpSp>
        <p:nvGrpSpPr>
          <p:cNvPr id="76" name="组合 75"/>
          <p:cNvGrpSpPr/>
          <p:nvPr/>
        </p:nvGrpSpPr>
        <p:grpSpPr>
          <a:xfrm>
            <a:off x="4656138" y="1531938"/>
            <a:ext cx="552450" cy="552450"/>
            <a:chOff x="3543574" y="4265651"/>
            <a:chExt cx="414516" cy="414516"/>
          </a:xfrm>
        </p:grpSpPr>
        <p:sp>
          <p:nvSpPr>
            <p:cNvPr id="44" name="椭圆 43"/>
            <p:cNvSpPr/>
            <p:nvPr/>
          </p:nvSpPr>
          <p:spPr>
            <a:xfrm>
              <a:off x="3543574" y="4265651"/>
              <a:ext cx="414516" cy="414516"/>
            </a:xfrm>
            <a:prstGeom prst="ellipse">
              <a:avLst/>
            </a:prstGeom>
            <a:solidFill>
              <a:schemeClr val="accent1"/>
            </a:solidFill>
            <a:ln w="25400">
              <a:gradFill flip="none" rotWithShape="1">
                <a:gsLst>
                  <a:gs pos="0">
                    <a:schemeClr val="bg1">
                      <a:lumMod val="75000"/>
                    </a:schemeClr>
                  </a:gs>
                  <a:gs pos="100000">
                    <a:schemeClr val="bg1"/>
                  </a:gs>
                </a:gsLst>
                <a:lin ang="2700000" scaled="1"/>
              </a:gradFill>
            </a:ln>
            <a:effectLst>
              <a:innerShdw blurRad="127000" dir="13500000" dist="254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solidFill>
                  <a:srgbClr val="FFFFFF"/>
                </a:solidFill>
                <a:latin panose="020f0502020204030204" typeface="Calibri"/>
              </a:endParaRPr>
            </a:p>
          </p:txBody>
        </p:sp>
        <p:grpSp>
          <p:nvGrpSpPr>
            <p:cNvPr id="47" name="组合 46"/>
            <p:cNvGrpSpPr/>
            <p:nvPr/>
          </p:nvGrpSpPr>
          <p:grpSpPr>
            <a:xfrm>
              <a:off x="3629640" y="4325788"/>
              <a:ext cx="259976" cy="261734"/>
              <a:chOff x="5042691" y="2273922"/>
              <a:chExt cx="702937" cy="707690"/>
            </a:xfrm>
            <a:solidFill>
              <a:schemeClr val="bg1"/>
            </a:solidFill>
          </p:grpSpPr>
          <p:sp>
            <p:nvSpPr>
              <p:cNvPr id="74" name="Freeform 12"/>
              <p:cNvSpPr/>
              <p:nvPr/>
            </p:nvSpPr>
            <p:spPr bwMode="auto">
              <a:xfrm>
                <a:off x="5284806" y="2789968"/>
                <a:ext cx="460822" cy="191644"/>
              </a:xfrm>
              <a:custGeom>
                <a:gdLst>
                  <a:gd fmla="*/ 25 w 533" name="T0"/>
                  <a:gd fmla="*/ 165 h 222" name="T1"/>
                  <a:gd fmla="*/ 158 w 533" name="T2"/>
                  <a:gd fmla="*/ 165 h 222" name="T3"/>
                  <a:gd fmla="*/ 158 w 533" name="T4"/>
                  <a:gd fmla="*/ 108 h 222" name="T5"/>
                  <a:gd fmla="*/ 184 w 533" name="T6"/>
                  <a:gd fmla="*/ 83 h 222" name="T7"/>
                  <a:gd fmla="*/ 317 w 533" name="T8"/>
                  <a:gd fmla="*/ 83 h 222" name="T9"/>
                  <a:gd fmla="*/ 317 w 533" name="T10"/>
                  <a:gd fmla="*/ 25 h 222" name="T11"/>
                  <a:gd fmla="*/ 343 w 533" name="T12"/>
                  <a:gd fmla="*/ 0 h 222" name="T13"/>
                  <a:gd fmla="*/ 533 w 533" name="T14"/>
                  <a:gd fmla="*/ 0 h 222" name="T15"/>
                  <a:gd fmla="*/ 533 w 533" name="T16"/>
                  <a:gd fmla="*/ 32 h 222" name="T17"/>
                  <a:gd fmla="*/ 508 w 533" name="T18"/>
                  <a:gd fmla="*/ 57 h 222" name="T19"/>
                  <a:gd fmla="*/ 375 w 533" name="T20"/>
                  <a:gd fmla="*/ 57 h 222" name="T21"/>
                  <a:gd fmla="*/ 375 w 533" name="T22"/>
                  <a:gd fmla="*/ 114 h 222" name="T23"/>
                  <a:gd fmla="*/ 349 w 533" name="T24"/>
                  <a:gd fmla="*/ 140 h 222" name="T25"/>
                  <a:gd fmla="*/ 216 w 533" name="T26"/>
                  <a:gd fmla="*/ 140 h 222" name="T27"/>
                  <a:gd fmla="*/ 216 w 533" name="T28"/>
                  <a:gd fmla="*/ 197 h 222" name="T29"/>
                  <a:gd fmla="*/ 190 w 533" name="T30"/>
                  <a:gd fmla="*/ 222 h 222" name="T31"/>
                  <a:gd fmla="*/ 0 w 533" name="T32"/>
                  <a:gd fmla="*/ 222 h 222" name="T33"/>
                  <a:gd fmla="*/ 0 w 533" name="T34"/>
                  <a:gd fmla="*/ 191 h 222" name="T35"/>
                  <a:gd fmla="*/ 25 w 533" name="T36"/>
                  <a:gd fmla="*/ 165 h 22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21" w="533">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sp>
            <p:nvSpPr>
              <p:cNvPr id="75" name="Freeform 13"/>
              <p:cNvSpPr>
                <a:spLocks noEditPoints="1"/>
              </p:cNvSpPr>
              <p:nvPr/>
            </p:nvSpPr>
            <p:spPr bwMode="auto">
              <a:xfrm>
                <a:off x="5042691" y="2273922"/>
                <a:ext cx="529215" cy="655759"/>
              </a:xfrm>
              <a:custGeom>
                <a:gdLst>
                  <a:gd fmla="*/ 28 w 612" name="T0"/>
                  <a:gd fmla="*/ 504 h 759" name="T1"/>
                  <a:gd fmla="*/ 148 w 612" name="T2"/>
                  <a:gd fmla="*/ 514 h 759" name="T3"/>
                  <a:gd fmla="*/ 179 w 612" name="T4"/>
                  <a:gd fmla="*/ 488 h 759" name="T5"/>
                  <a:gd fmla="*/ 184 w 612" name="T6"/>
                  <a:gd fmla="*/ 423 h 759" name="T7"/>
                  <a:gd fmla="*/ 158 w 612" name="T8"/>
                  <a:gd fmla="*/ 392 h 759" name="T9"/>
                  <a:gd fmla="*/ 38 w 612" name="T10"/>
                  <a:gd fmla="*/ 381 h 759" name="T11"/>
                  <a:gd fmla="*/ 7 w 612" name="T12"/>
                  <a:gd fmla="*/ 407 h 759" name="T13"/>
                  <a:gd fmla="*/ 2 w 612" name="T14"/>
                  <a:gd fmla="*/ 473 h 759" name="T15"/>
                  <a:gd fmla="*/ 28 w 612" name="T16"/>
                  <a:gd fmla="*/ 504 h 759" name="T17"/>
                  <a:gd fmla="*/ 157 w 612" name="T18"/>
                  <a:gd fmla="*/ 669 h 759" name="T19"/>
                  <a:gd fmla="*/ 254 w 612" name="T20"/>
                  <a:gd fmla="*/ 487 h 759" name="T21"/>
                  <a:gd fmla="*/ 334 w 612" name="T22"/>
                  <a:gd fmla="*/ 512 h 759" name="T23"/>
                  <a:gd fmla="*/ 342 w 612" name="T24"/>
                  <a:gd fmla="*/ 515 h 759" name="T25"/>
                  <a:gd fmla="*/ 216 w 612" name="T26"/>
                  <a:gd fmla="*/ 722 h 759" name="T27"/>
                  <a:gd fmla="*/ 157 w 612" name="T28"/>
                  <a:gd fmla="*/ 669 h 759" name="T29"/>
                  <a:gd fmla="*/ 379 w 612" name="T30"/>
                  <a:gd fmla="*/ 7 h 759" name="T31"/>
                  <a:gd fmla="*/ 426 w 612" name="T32"/>
                  <a:gd fmla="*/ 84 h 759" name="T33"/>
                  <a:gd fmla="*/ 349 w 612" name="T34"/>
                  <a:gd fmla="*/ 150 h 759" name="T35"/>
                  <a:gd fmla="*/ 304 w 612" name="T36"/>
                  <a:gd fmla="*/ 59 h 759" name="T37"/>
                  <a:gd fmla="*/ 379 w 612" name="T38"/>
                  <a:gd fmla="*/ 7 h 759" name="T39"/>
                  <a:gd fmla="*/ 371 w 612" name="T40"/>
                  <a:gd fmla="*/ 183 h 759" name="T41"/>
                  <a:gd fmla="*/ 403 w 612" name="T42"/>
                  <a:gd fmla="*/ 199 h 759" name="T43"/>
                  <a:gd fmla="*/ 574 w 612" name="T44"/>
                  <a:gd fmla="*/ 278 h 759" name="T45"/>
                  <a:gd fmla="*/ 579 w 612" name="T46"/>
                  <a:gd fmla="*/ 341 h 759" name="T47"/>
                  <a:gd fmla="*/ 398 w 612" name="T48"/>
                  <a:gd fmla="*/ 296 h 759" name="T49"/>
                  <a:gd fmla="*/ 381 w 612" name="T50"/>
                  <a:gd fmla="*/ 385 h 759" name="T51"/>
                  <a:gd fmla="*/ 390 w 612" name="T52"/>
                  <a:gd fmla="*/ 402 h 759" name="T53"/>
                  <a:gd fmla="*/ 561 w 612" name="T54"/>
                  <a:gd fmla="*/ 593 h 759" name="T55"/>
                  <a:gd fmla="*/ 489 w 612" name="T56"/>
                  <a:gd fmla="*/ 626 h 759" name="T57"/>
                  <a:gd fmla="*/ 233 w 612" name="T58"/>
                  <a:gd fmla="*/ 447 h 759" name="T59"/>
                  <a:gd fmla="*/ 203 w 612" name="T60"/>
                  <a:gd fmla="*/ 392 h 759" name="T61"/>
                  <a:gd fmla="*/ 231 w 612" name="T62"/>
                  <a:gd fmla="*/ 239 h 759" name="T63"/>
                  <a:gd fmla="*/ 157 w 612" name="T64"/>
                  <a:gd fmla="*/ 344 h 759" name="T65"/>
                  <a:gd fmla="*/ 95 w 612" name="T66"/>
                  <a:gd fmla="*/ 332 h 759" name="T67"/>
                  <a:gd fmla="*/ 247 w 612" name="T68"/>
                  <a:gd fmla="*/ 155 h 759" name="T69"/>
                  <a:gd fmla="*/ 313 w 612" name="T70"/>
                  <a:gd fmla="*/ 163 h 759" name="T71"/>
                  <a:gd fmla="*/ 349 w 612" name="T72"/>
                  <a:gd fmla="*/ 227 h 759" name="T73"/>
                  <a:gd fmla="*/ 371 w 612" name="T74"/>
                  <a:gd fmla="*/ 183 h 759"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759" w="612">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grpSp>
      </p:grpSp>
      <p:grpSp>
        <p:nvGrpSpPr>
          <p:cNvPr id="77" name="组合 76"/>
          <p:cNvGrpSpPr/>
          <p:nvPr/>
        </p:nvGrpSpPr>
        <p:grpSpPr>
          <a:xfrm>
            <a:off x="5400675" y="1531938"/>
            <a:ext cx="552450" cy="552450"/>
            <a:chOff x="4102125" y="4265651"/>
            <a:chExt cx="414516" cy="414516"/>
          </a:xfrm>
        </p:grpSpPr>
        <p:sp>
          <p:nvSpPr>
            <p:cNvPr id="45" name="椭圆 44"/>
            <p:cNvSpPr/>
            <p:nvPr/>
          </p:nvSpPr>
          <p:spPr>
            <a:xfrm>
              <a:off x="4102125" y="4265651"/>
              <a:ext cx="414516" cy="414516"/>
            </a:xfrm>
            <a:prstGeom prst="ellipse">
              <a:avLst/>
            </a:prstGeom>
            <a:solidFill>
              <a:schemeClr val="accent2"/>
            </a:solidFill>
            <a:ln w="25400">
              <a:gradFill flip="none" rotWithShape="1">
                <a:gsLst>
                  <a:gs pos="0">
                    <a:schemeClr val="bg1">
                      <a:lumMod val="75000"/>
                    </a:schemeClr>
                  </a:gs>
                  <a:gs pos="100000">
                    <a:schemeClr val="bg1"/>
                  </a:gs>
                </a:gsLst>
                <a:lin ang="2700000" scaled="1"/>
              </a:gradFill>
            </a:ln>
            <a:effectLst>
              <a:innerShdw blurRad="127000" dir="13500000" dist="254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solidFill>
                  <a:srgbClr val="FFFFFF"/>
                </a:solidFill>
                <a:latin panose="020f0502020204030204" typeface="Calibri"/>
              </a:endParaRPr>
            </a:p>
          </p:txBody>
        </p:sp>
        <p:grpSp>
          <p:nvGrpSpPr>
            <p:cNvPr id="48" name="组合 47"/>
            <p:cNvGrpSpPr/>
            <p:nvPr/>
          </p:nvGrpSpPr>
          <p:grpSpPr>
            <a:xfrm>
              <a:off x="4199233" y="4358783"/>
              <a:ext cx="238761" cy="198211"/>
              <a:chOff x="3132963" y="3140191"/>
              <a:chExt cx="645573" cy="535933"/>
            </a:xfrm>
            <a:solidFill>
              <a:schemeClr val="bg1"/>
            </a:solidFill>
          </p:grpSpPr>
          <p:sp>
            <p:nvSpPr>
              <p:cNvPr id="68" name="Freeform 226"/>
              <p:cNvSpPr/>
              <p:nvPr/>
            </p:nvSpPr>
            <p:spPr bwMode="auto">
              <a:xfrm>
                <a:off x="3421629" y="3217854"/>
                <a:ext cx="356907" cy="392027"/>
              </a:xfrm>
              <a:custGeom>
                <a:gdLst>
                  <a:gd fmla="*/ 0 w 529" name="T0"/>
                  <a:gd fmla="*/ 0 h 581" name="T1"/>
                  <a:gd fmla="*/ 2 w 529" name="T2"/>
                  <a:gd fmla="*/ 11 h 581" name="T3"/>
                  <a:gd fmla="*/ 25 w 529" name="T4"/>
                  <a:gd fmla="*/ 56 h 581" name="T5"/>
                  <a:gd fmla="*/ 473 w 529" name="T6"/>
                  <a:gd fmla="*/ 56 h 581" name="T7"/>
                  <a:gd fmla="*/ 473 w 529" name="T8"/>
                  <a:gd fmla="*/ 525 h 581" name="T9"/>
                  <a:gd fmla="*/ 127 w 529" name="T10"/>
                  <a:gd fmla="*/ 525 h 581" name="T11"/>
                  <a:gd fmla="*/ 127 w 529" name="T12"/>
                  <a:gd fmla="*/ 581 h 581" name="T13"/>
                  <a:gd fmla="*/ 529 w 529" name="T14"/>
                  <a:gd fmla="*/ 581 h 581" name="T15"/>
                  <a:gd fmla="*/ 529 w 529" name="T16"/>
                  <a:gd fmla="*/ 0 h 581" name="T17"/>
                  <a:gd fmla="*/ 0 w 529" name="T18"/>
                  <a:gd fmla="*/ 0 h 5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81" w="529">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sp>
            <p:nvSpPr>
              <p:cNvPr id="69" name="Freeform 227"/>
              <p:cNvSpPr/>
              <p:nvPr/>
            </p:nvSpPr>
            <p:spPr bwMode="auto">
              <a:xfrm>
                <a:off x="3198348" y="3140191"/>
                <a:ext cx="224709" cy="247551"/>
              </a:xfrm>
              <a:custGeom>
                <a:gdLst>
                  <a:gd fmla="*/ 45 w 333" name="T0"/>
                  <a:gd fmla="*/ 243 h 367" name="T1"/>
                  <a:gd fmla="*/ 170 w 333" name="T2"/>
                  <a:gd fmla="*/ 367 h 367" name="T3"/>
                  <a:gd fmla="*/ 289 w 333" name="T4"/>
                  <a:gd fmla="*/ 243 h 367" name="T5"/>
                  <a:gd fmla="*/ 326 w 333" name="T6"/>
                  <a:gd fmla="*/ 203 h 367" name="T7"/>
                  <a:gd fmla="*/ 306 w 333" name="T8"/>
                  <a:gd fmla="*/ 142 h 367" name="T9"/>
                  <a:gd fmla="*/ 166 w 333" name="T10"/>
                  <a:gd fmla="*/ 0 h 367" name="T11"/>
                  <a:gd fmla="*/ 26 w 333" name="T12"/>
                  <a:gd fmla="*/ 142 h 367" name="T13"/>
                  <a:gd fmla="*/ 7 w 333" name="T14"/>
                  <a:gd fmla="*/ 203 h 367" name="T15"/>
                  <a:gd fmla="*/ 45 w 333" name="T16"/>
                  <a:gd fmla="*/ 243 h 36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7" w="333">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sp>
            <p:nvSpPr>
              <p:cNvPr id="70" name="Freeform 228"/>
              <p:cNvSpPr/>
              <p:nvPr/>
            </p:nvSpPr>
            <p:spPr bwMode="auto">
              <a:xfrm>
                <a:off x="3481875" y="3306367"/>
                <a:ext cx="233275" cy="180738"/>
              </a:xfrm>
              <a:custGeom>
                <a:gdLst>
                  <a:gd fmla="*/ 41 w 346" name="T0"/>
                  <a:gd fmla="*/ 111 h 268" name="T1"/>
                  <a:gd fmla="*/ 0 w 346" name="T2"/>
                  <a:gd fmla="*/ 151 h 268" name="T3"/>
                  <a:gd fmla="*/ 90 w 346" name="T4"/>
                  <a:gd fmla="*/ 268 h 268" name="T5"/>
                  <a:gd fmla="*/ 254 w 346" name="T6"/>
                  <a:gd fmla="*/ 125 h 268" name="T7"/>
                  <a:gd fmla="*/ 284 w 346" name="T8"/>
                  <a:gd fmla="*/ 158 h 268" name="T9"/>
                  <a:gd fmla="*/ 346 w 346" name="T10"/>
                  <a:gd fmla="*/ 0 h 268" name="T11"/>
                  <a:gd fmla="*/ 184 w 346" name="T12"/>
                  <a:gd fmla="*/ 50 h 268" name="T13"/>
                  <a:gd fmla="*/ 218 w 346" name="T14"/>
                  <a:gd fmla="*/ 87 h 268" name="T15"/>
                  <a:gd fmla="*/ 99 w 346" name="T16"/>
                  <a:gd fmla="*/ 190 h 268" name="T17"/>
                  <a:gd fmla="*/ 41 w 346" name="T18"/>
                  <a:gd fmla="*/ 111 h 26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8" w="346">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sp>
            <p:nvSpPr>
              <p:cNvPr id="71" name="Freeform 229"/>
              <p:cNvSpPr/>
              <p:nvPr/>
            </p:nvSpPr>
            <p:spPr bwMode="auto">
              <a:xfrm>
                <a:off x="3132963" y="3377178"/>
                <a:ext cx="355480" cy="298946"/>
              </a:xfrm>
              <a:custGeom>
                <a:gdLst>
                  <a:gd fmla="*/ 407 w 527" name="T0"/>
                  <a:gd fmla="*/ 0 h 443" name="T1"/>
                  <a:gd fmla="*/ 294 w 527" name="T2"/>
                  <a:gd fmla="*/ 190 h 443" name="T3"/>
                  <a:gd fmla="*/ 280 w 527" name="T4"/>
                  <a:gd fmla="*/ 105 h 443" name="T5"/>
                  <a:gd fmla="*/ 295 w 527" name="T6"/>
                  <a:gd fmla="*/ 77 h 443" name="T7"/>
                  <a:gd fmla="*/ 263 w 527" name="T8"/>
                  <a:gd fmla="*/ 44 h 443" name="T9"/>
                  <a:gd fmla="*/ 230 w 527" name="T10"/>
                  <a:gd fmla="*/ 77 h 443" name="T11"/>
                  <a:gd fmla="*/ 246 w 527" name="T12"/>
                  <a:gd fmla="*/ 105 h 443" name="T13"/>
                  <a:gd fmla="*/ 232 w 527" name="T14"/>
                  <a:gd fmla="*/ 189 h 443" name="T15"/>
                  <a:gd fmla="*/ 120 w 527" name="T16"/>
                  <a:gd fmla="*/ 0 h 443" name="T17"/>
                  <a:gd fmla="*/ 2 w 527" name="T18"/>
                  <a:gd fmla="*/ 125 h 443" name="T19"/>
                  <a:gd fmla="*/ 0 w 527" name="T20"/>
                  <a:gd fmla="*/ 125 h 443" name="T21"/>
                  <a:gd fmla="*/ 0 w 527" name="T22"/>
                  <a:gd fmla="*/ 402 h 443" name="T23"/>
                  <a:gd fmla="*/ 1 w 527" name="T24"/>
                  <a:gd fmla="*/ 402 h 443" name="T25"/>
                  <a:gd fmla="*/ 263 w 527" name="T26"/>
                  <a:gd fmla="*/ 443 h 443" name="T27"/>
                  <a:gd fmla="*/ 526 w 527" name="T28"/>
                  <a:gd fmla="*/ 402 h 443" name="T29"/>
                  <a:gd fmla="*/ 527 w 527" name="T30"/>
                  <a:gd fmla="*/ 402 h 443" name="T31"/>
                  <a:gd fmla="*/ 527 w 527" name="T32"/>
                  <a:gd fmla="*/ 125 h 443" name="T33"/>
                  <a:gd fmla="*/ 525 w 527" name="T34"/>
                  <a:gd fmla="*/ 125 h 443" name="T35"/>
                  <a:gd fmla="*/ 407 w 527" name="T36"/>
                  <a:gd fmla="*/ 0 h 44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42" w="527">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sp>
            <p:nvSpPr>
              <p:cNvPr id="72" name="Freeform 230"/>
              <p:cNvSpPr/>
              <p:nvPr/>
            </p:nvSpPr>
            <p:spPr bwMode="auto">
              <a:xfrm>
                <a:off x="3598655" y="3487105"/>
                <a:ext cx="54536" cy="68241"/>
              </a:xfrm>
              <a:custGeom>
                <a:gdLst>
                  <a:gd fmla="*/ 0 w 81" name="T0"/>
                  <a:gd fmla="*/ 0 h 101" name="T1"/>
                  <a:gd fmla="*/ 0 w 81" name="T2"/>
                  <a:gd fmla="*/ 55 h 101" name="T3"/>
                  <a:gd fmla="*/ 40 w 81" name="T4"/>
                  <a:gd fmla="*/ 101 h 101" name="T5"/>
                  <a:gd fmla="*/ 81 w 81" name="T6"/>
                  <a:gd fmla="*/ 56 h 101" name="T7"/>
                  <a:gd fmla="*/ 81 w 81" name="T8"/>
                  <a:gd fmla="*/ 0 h 101" name="T9"/>
                  <a:gd fmla="*/ 59 w 81" name="T10"/>
                  <a:gd fmla="*/ 0 h 101" name="T11"/>
                  <a:gd fmla="*/ 59 w 81" name="T12"/>
                  <a:gd fmla="*/ 57 h 101" name="T13"/>
                  <a:gd fmla="*/ 40 w 81" name="T14"/>
                  <a:gd fmla="*/ 83 h 101" name="T15"/>
                  <a:gd fmla="*/ 22 w 81" name="T16"/>
                  <a:gd fmla="*/ 57 h 101" name="T17"/>
                  <a:gd fmla="*/ 22 w 81" name="T18"/>
                  <a:gd fmla="*/ 0 h 101" name="T19"/>
                  <a:gd fmla="*/ 0 w 81" name="T20"/>
                  <a:gd fmla="*/ 0 h 10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00" w="8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sp>
            <p:nvSpPr>
              <p:cNvPr id="73" name="Freeform 231"/>
              <p:cNvSpPr>
                <a:spLocks noEditPoints="1"/>
              </p:cNvSpPr>
              <p:nvPr/>
            </p:nvSpPr>
            <p:spPr bwMode="auto">
              <a:xfrm>
                <a:off x="3666040" y="3486534"/>
                <a:ext cx="47968" cy="67384"/>
              </a:xfrm>
              <a:custGeom>
                <a:gdLst>
                  <a:gd fmla="*/ 31 w 71" name="T0"/>
                  <a:gd fmla="*/ 0 h 100" name="T1"/>
                  <a:gd fmla="*/ 0 w 71" name="T2"/>
                  <a:gd fmla="*/ 2 h 100" name="T3"/>
                  <a:gd fmla="*/ 0 w 71" name="T4"/>
                  <a:gd fmla="*/ 100 h 100" name="T5"/>
                  <a:gd fmla="*/ 23 w 71" name="T6"/>
                  <a:gd fmla="*/ 100 h 100" name="T7"/>
                  <a:gd fmla="*/ 23 w 71" name="T8"/>
                  <a:gd fmla="*/ 65 h 100" name="T9"/>
                  <a:gd fmla="*/ 30 w 71" name="T10"/>
                  <a:gd fmla="*/ 65 h 100" name="T11"/>
                  <a:gd fmla="*/ 62 w 71" name="T12"/>
                  <a:gd fmla="*/ 55 h 100" name="T13"/>
                  <a:gd fmla="*/ 71 w 71" name="T14"/>
                  <a:gd fmla="*/ 31 h 100" name="T15"/>
                  <a:gd fmla="*/ 61 w 71" name="T16"/>
                  <a:gd fmla="*/ 8 h 100" name="T17"/>
                  <a:gd fmla="*/ 31 w 71" name="T18"/>
                  <a:gd fmla="*/ 0 h 100" name="T19"/>
                  <a:gd fmla="*/ 30 w 71" name="T20"/>
                  <a:gd fmla="*/ 48 h 100" name="T21"/>
                  <a:gd fmla="*/ 23 w 71" name="T22"/>
                  <a:gd fmla="*/ 47 h 100" name="T23"/>
                  <a:gd fmla="*/ 23 w 71" name="T24"/>
                  <a:gd fmla="*/ 18 h 100" name="T25"/>
                  <a:gd fmla="*/ 32 w 71" name="T26"/>
                  <a:gd fmla="*/ 17 h 100" name="T27"/>
                  <a:gd fmla="*/ 49 w 71" name="T28"/>
                  <a:gd fmla="*/ 32 h 100" name="T29"/>
                  <a:gd fmla="*/ 30 w 71" name="T30"/>
                  <a:gd fmla="*/ 48 h 10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00" w="71">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grpSp>
      </p:grpSp>
      <p:grpSp>
        <p:nvGrpSpPr>
          <p:cNvPr id="79" name="组合 78"/>
          <p:cNvGrpSpPr/>
          <p:nvPr/>
        </p:nvGrpSpPr>
        <p:grpSpPr>
          <a:xfrm>
            <a:off x="6838950" y="1531938"/>
            <a:ext cx="554038" cy="552450"/>
            <a:chOff x="5181486" y="4265651"/>
            <a:chExt cx="414516" cy="414516"/>
          </a:xfrm>
        </p:grpSpPr>
        <p:sp>
          <p:nvSpPr>
            <p:cNvPr id="46" name="椭圆 45"/>
            <p:cNvSpPr/>
            <p:nvPr/>
          </p:nvSpPr>
          <p:spPr>
            <a:xfrm>
              <a:off x="5181486" y="4265651"/>
              <a:ext cx="414516" cy="414516"/>
            </a:xfrm>
            <a:prstGeom prst="ellipse">
              <a:avLst/>
            </a:prstGeom>
            <a:solidFill>
              <a:schemeClr val="accent4"/>
            </a:solidFill>
            <a:ln w="25400">
              <a:gradFill flip="none" rotWithShape="1">
                <a:gsLst>
                  <a:gs pos="0">
                    <a:schemeClr val="bg1">
                      <a:lumMod val="75000"/>
                    </a:schemeClr>
                  </a:gs>
                  <a:gs pos="100000">
                    <a:schemeClr val="bg1"/>
                  </a:gs>
                </a:gsLst>
                <a:lin ang="2700000" scaled="1"/>
              </a:gradFill>
            </a:ln>
            <a:effectLst>
              <a:innerShdw blurRad="127000" dir="13500000" dist="254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solidFill>
                  <a:srgbClr val="FFFFFF"/>
                </a:solidFill>
                <a:latin panose="020f0502020204030204" typeface="Calibri"/>
              </a:endParaRPr>
            </a:p>
          </p:txBody>
        </p:sp>
        <p:grpSp>
          <p:nvGrpSpPr>
            <p:cNvPr id="50" name="组合 49"/>
            <p:cNvGrpSpPr/>
            <p:nvPr/>
          </p:nvGrpSpPr>
          <p:grpSpPr>
            <a:xfrm>
              <a:off x="5287222" y="4375239"/>
              <a:ext cx="253419" cy="172633"/>
              <a:chOff x="4895160" y="4287159"/>
              <a:chExt cx="571418" cy="389258"/>
            </a:xfrm>
            <a:solidFill>
              <a:schemeClr val="bg1"/>
            </a:solidFill>
          </p:grpSpPr>
          <p:sp>
            <p:nvSpPr>
              <p:cNvPr id="59" name="Freeform 327"/>
              <p:cNvSpPr>
                <a:spLocks noEditPoints="1"/>
              </p:cNvSpPr>
              <p:nvPr/>
            </p:nvSpPr>
            <p:spPr bwMode="auto">
              <a:xfrm>
                <a:off x="4895160" y="4287159"/>
                <a:ext cx="438051" cy="389258"/>
              </a:xfrm>
              <a:custGeom>
                <a:gdLst>
                  <a:gd fmla="*/ 166 w 171" name="T0"/>
                  <a:gd fmla="*/ 0 h 152" name="T1"/>
                  <a:gd fmla="*/ 5 w 171" name="T2"/>
                  <a:gd fmla="*/ 0 h 152" name="T3"/>
                  <a:gd fmla="*/ 0 w 171" name="T4"/>
                  <a:gd fmla="*/ 5 h 152" name="T5"/>
                  <a:gd fmla="*/ 0 w 171" name="T6"/>
                  <a:gd fmla="*/ 146 h 152" name="T7"/>
                  <a:gd fmla="*/ 5 w 171" name="T8"/>
                  <a:gd fmla="*/ 152 h 152" name="T9"/>
                  <a:gd fmla="*/ 166 w 171" name="T10"/>
                  <a:gd fmla="*/ 152 h 152" name="T11"/>
                  <a:gd fmla="*/ 171 w 171" name="T12"/>
                  <a:gd fmla="*/ 146 h 152" name="T13"/>
                  <a:gd fmla="*/ 171 w 171" name="T14"/>
                  <a:gd fmla="*/ 5 h 152" name="T15"/>
                  <a:gd fmla="*/ 166 w 171" name="T16"/>
                  <a:gd fmla="*/ 0 h 152" name="T17"/>
                  <a:gd fmla="*/ 132 w 171" name="T18"/>
                  <a:gd fmla="*/ 12 h 152" name="T19"/>
                  <a:gd fmla="*/ 139 w 171" name="T20"/>
                  <a:gd fmla="*/ 19 h 152" name="T21"/>
                  <a:gd fmla="*/ 132 w 171" name="T22"/>
                  <a:gd fmla="*/ 26 h 152" name="T23"/>
                  <a:gd fmla="*/ 124 w 171" name="T24"/>
                  <a:gd fmla="*/ 19 h 152" name="T25"/>
                  <a:gd fmla="*/ 132 w 171" name="T26"/>
                  <a:gd fmla="*/ 12 h 152" name="T27"/>
                  <a:gd fmla="*/ 110 w 171" name="T28"/>
                  <a:gd fmla="*/ 12 h 152" name="T29"/>
                  <a:gd fmla="*/ 118 w 171" name="T30"/>
                  <a:gd fmla="*/ 19 h 152" name="T31"/>
                  <a:gd fmla="*/ 110 w 171" name="T32"/>
                  <a:gd fmla="*/ 26 h 152" name="T33"/>
                  <a:gd fmla="*/ 103 w 171" name="T34"/>
                  <a:gd fmla="*/ 19 h 152" name="T35"/>
                  <a:gd fmla="*/ 110 w 171" name="T36"/>
                  <a:gd fmla="*/ 12 h 152" name="T37"/>
                  <a:gd fmla="*/ 160 w 171" name="T38"/>
                  <a:gd fmla="*/ 141 h 152" name="T39"/>
                  <a:gd fmla="*/ 11 w 171" name="T40"/>
                  <a:gd fmla="*/ 141 h 152" name="T41"/>
                  <a:gd fmla="*/ 11 w 171" name="T42"/>
                  <a:gd fmla="*/ 38 h 152" name="T43"/>
                  <a:gd fmla="*/ 160 w 171" name="T44"/>
                  <a:gd fmla="*/ 38 h 152" name="T45"/>
                  <a:gd fmla="*/ 160 w 171" name="T46"/>
                  <a:gd fmla="*/ 141 h 152" name="T47"/>
                  <a:gd fmla="*/ 153 w 171" name="T48"/>
                  <a:gd fmla="*/ 26 h 152" name="T49"/>
                  <a:gd fmla="*/ 146 w 171" name="T50"/>
                  <a:gd fmla="*/ 19 h 152" name="T51"/>
                  <a:gd fmla="*/ 153 w 171" name="T52"/>
                  <a:gd fmla="*/ 12 h 152" name="T53"/>
                  <a:gd fmla="*/ 160 w 171" name="T54"/>
                  <a:gd fmla="*/ 19 h 152" name="T55"/>
                  <a:gd fmla="*/ 153 w 171" name="T56"/>
                  <a:gd fmla="*/ 26 h 152"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52" w="171">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sp>
            <p:nvSpPr>
              <p:cNvPr id="60" name="Rectangle 328"/>
              <p:cNvSpPr>
                <a:spLocks noChangeArrowheads="1"/>
              </p:cNvSpPr>
              <p:nvPr/>
            </p:nvSpPr>
            <p:spPr bwMode="auto">
              <a:xfrm>
                <a:off x="4953712" y="4417273"/>
                <a:ext cx="315527" cy="59636"/>
              </a:xfrm>
              <a:prstGeom prst="rect">
                <a:avLst/>
              </a:prstGeom>
              <a:grpFill/>
              <a:ln>
                <a:noFill/>
              </a:ln>
              <a:extLst>
                <a:ext uri="{91240B29-F687-4F45-9708-019B960494DF}">
                  <a14:hiddenLine w="9525">
                    <a:solidFill>
                      <a:srgbClr val="000000"/>
                    </a:solidFill>
                    <a:miter lim="800000"/>
                    <a:headEnd/>
                    <a:tailE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sp>
            <p:nvSpPr>
              <p:cNvPr id="61" name="Rectangle 329"/>
              <p:cNvSpPr>
                <a:spLocks noChangeArrowheads="1"/>
              </p:cNvSpPr>
              <p:nvPr/>
            </p:nvSpPr>
            <p:spPr bwMode="auto">
              <a:xfrm>
                <a:off x="4953712" y="4501847"/>
                <a:ext cx="99754" cy="105176"/>
              </a:xfrm>
              <a:prstGeom prst="rect">
                <a:avLst/>
              </a:prstGeom>
              <a:grpFill/>
              <a:ln>
                <a:noFill/>
              </a:ln>
              <a:extLst>
                <a:ext uri="{91240B29-F687-4F45-9708-019B960494DF}">
                  <a14:hiddenLine w="9525">
                    <a:solidFill>
                      <a:srgbClr val="000000"/>
                    </a:solidFill>
                    <a:miter lim="800000"/>
                    <a:headEnd/>
                    <a:tailE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sp>
            <p:nvSpPr>
              <p:cNvPr id="62" name="Rectangle 330"/>
              <p:cNvSpPr>
                <a:spLocks noChangeArrowheads="1"/>
              </p:cNvSpPr>
              <p:nvPr/>
            </p:nvSpPr>
            <p:spPr bwMode="auto">
              <a:xfrm>
                <a:off x="5071899" y="4505100"/>
                <a:ext cx="107344" cy="13011"/>
              </a:xfrm>
              <a:prstGeom prst="rect">
                <a:avLst/>
              </a:prstGeom>
              <a:grpFill/>
              <a:ln>
                <a:noFill/>
              </a:ln>
              <a:extLst>
                <a:ext uri="{91240B29-F687-4F45-9708-019B960494DF}">
                  <a14:hiddenLine w="9525">
                    <a:solidFill>
                      <a:srgbClr val="000000"/>
                    </a:solidFill>
                    <a:miter lim="800000"/>
                    <a:headEnd/>
                    <a:tailE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sp>
            <p:nvSpPr>
              <p:cNvPr id="63" name="Rectangle 331"/>
              <p:cNvSpPr>
                <a:spLocks noChangeArrowheads="1"/>
              </p:cNvSpPr>
              <p:nvPr/>
            </p:nvSpPr>
            <p:spPr bwMode="auto">
              <a:xfrm>
                <a:off x="5071899" y="4548471"/>
                <a:ext cx="107344" cy="13011"/>
              </a:xfrm>
              <a:prstGeom prst="rect">
                <a:avLst/>
              </a:prstGeom>
              <a:grpFill/>
              <a:ln>
                <a:noFill/>
              </a:ln>
              <a:extLst>
                <a:ext uri="{91240B29-F687-4F45-9708-019B960494DF}">
                  <a14:hiddenLine w="9525">
                    <a:solidFill>
                      <a:srgbClr val="000000"/>
                    </a:solidFill>
                    <a:miter lim="800000"/>
                    <a:headEnd/>
                    <a:tailE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sp>
            <p:nvSpPr>
              <p:cNvPr id="64" name="Rectangle 332"/>
              <p:cNvSpPr>
                <a:spLocks noChangeArrowheads="1"/>
              </p:cNvSpPr>
              <p:nvPr/>
            </p:nvSpPr>
            <p:spPr bwMode="auto">
              <a:xfrm>
                <a:off x="5071899" y="4589674"/>
                <a:ext cx="107344" cy="15180"/>
              </a:xfrm>
              <a:prstGeom prst="rect">
                <a:avLst/>
              </a:prstGeom>
              <a:grpFill/>
              <a:ln>
                <a:noFill/>
              </a:ln>
              <a:extLst>
                <a:ext uri="{91240B29-F687-4F45-9708-019B960494DF}">
                  <a14:hiddenLine w="9525">
                    <a:solidFill>
                      <a:srgbClr val="000000"/>
                    </a:solidFill>
                    <a:miter lim="800000"/>
                    <a:headEnd/>
                    <a:tailE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sp>
            <p:nvSpPr>
              <p:cNvPr id="65" name="Freeform 333"/>
              <p:cNvSpPr/>
              <p:nvPr/>
            </p:nvSpPr>
            <p:spPr bwMode="auto">
              <a:xfrm>
                <a:off x="5225867" y="4569073"/>
                <a:ext cx="40119" cy="41203"/>
              </a:xfrm>
              <a:custGeom>
                <a:gdLst>
                  <a:gd fmla="*/ 11 w 37" name="T0"/>
                  <a:gd fmla="*/ 0 h 38" name="T1"/>
                  <a:gd fmla="*/ 11 w 37" name="T2"/>
                  <a:gd fmla="*/ 2 h 38" name="T3"/>
                  <a:gd fmla="*/ 0 w 37" name="T4"/>
                  <a:gd fmla="*/ 38 h 38" name="T5"/>
                  <a:gd fmla="*/ 35 w 37" name="T6"/>
                  <a:gd fmla="*/ 26 h 38" name="T7"/>
                  <a:gd fmla="*/ 37 w 37" name="T8"/>
                  <a:gd fmla="*/ 26 h 38" name="T9"/>
                  <a:gd fmla="*/ 11 w 37" name="T10"/>
                  <a:gd fmla="*/ 0 h 38" name="T11"/>
                </a:gdLst>
                <a:cxnLst>
                  <a:cxn ang="0">
                    <a:pos x="T0" y="T1"/>
                  </a:cxn>
                  <a:cxn ang="0">
                    <a:pos x="T2" y="T3"/>
                  </a:cxn>
                  <a:cxn ang="0">
                    <a:pos x="T4" y="T5"/>
                  </a:cxn>
                  <a:cxn ang="0">
                    <a:pos x="T6" y="T7"/>
                  </a:cxn>
                  <a:cxn ang="0">
                    <a:pos x="T8" y="T9"/>
                  </a:cxn>
                  <a:cxn ang="0">
                    <a:pos x="T10" y="T11"/>
                  </a:cxn>
                </a:cxnLst>
                <a:rect b="b" l="0" r="r" t="0"/>
                <a:pathLst>
                  <a:path h="38" w="37">
                    <a:moveTo>
                      <a:pt x="11" y="0"/>
                    </a:moveTo>
                    <a:lnTo>
                      <a:pt x="11" y="2"/>
                    </a:lnTo>
                    <a:lnTo>
                      <a:pt x="0" y="38"/>
                    </a:lnTo>
                    <a:lnTo>
                      <a:pt x="35" y="26"/>
                    </a:lnTo>
                    <a:lnTo>
                      <a:pt x="37" y="26"/>
                    </a:lnTo>
                    <a:lnTo>
                      <a:pt x="11" y="0"/>
                    </a:ln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sp>
            <p:nvSpPr>
              <p:cNvPr id="66" name="Freeform 334"/>
              <p:cNvSpPr/>
              <p:nvPr/>
            </p:nvSpPr>
            <p:spPr bwMode="auto">
              <a:xfrm>
                <a:off x="5389594" y="4366311"/>
                <a:ext cx="76984" cy="79153"/>
              </a:xfrm>
              <a:custGeom>
                <a:gdLst>
                  <a:gd fmla="*/ 23 w 30" name="T0"/>
                  <a:gd fmla="*/ 31 h 31" name="T1"/>
                  <a:gd fmla="*/ 28 w 30" name="T2"/>
                  <a:gd fmla="*/ 25 h 31" name="T3"/>
                  <a:gd fmla="*/ 28 w 30" name="T4"/>
                  <a:gd fmla="*/ 18 h 31" name="T5"/>
                  <a:gd fmla="*/ 13 w 30" name="T6"/>
                  <a:gd fmla="*/ 2 h 31" name="T7"/>
                  <a:gd fmla="*/ 6 w 30" name="T8"/>
                  <a:gd fmla="*/ 2 h 31" name="T9"/>
                  <a:gd fmla="*/ 0 w 30" name="T10"/>
                  <a:gd fmla="*/ 8 h 31" name="T11"/>
                  <a:gd fmla="*/ 23 w 30" name="T12"/>
                  <a:gd fmla="*/ 31 h 31" name="T13"/>
                </a:gdLst>
                <a:cxnLst>
                  <a:cxn ang="0">
                    <a:pos x="T0" y="T1"/>
                  </a:cxn>
                  <a:cxn ang="0">
                    <a:pos x="T2" y="T3"/>
                  </a:cxn>
                  <a:cxn ang="0">
                    <a:pos x="T4" y="T5"/>
                  </a:cxn>
                  <a:cxn ang="0">
                    <a:pos x="T6" y="T7"/>
                  </a:cxn>
                  <a:cxn ang="0">
                    <a:pos x="T8" y="T9"/>
                  </a:cxn>
                  <a:cxn ang="0">
                    <a:pos x="T10" y="T11"/>
                  </a:cxn>
                  <a:cxn ang="0">
                    <a:pos x="T12" y="T13"/>
                  </a:cxn>
                </a:cxnLst>
                <a:rect b="b" l="0" r="r" t="0"/>
                <a:pathLst>
                  <a:path h="31" w="30">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sp>
            <p:nvSpPr>
              <p:cNvPr id="67" name="Freeform 335"/>
              <p:cNvSpPr/>
              <p:nvPr/>
            </p:nvSpPr>
            <p:spPr bwMode="auto">
              <a:xfrm>
                <a:off x="5258396" y="4394503"/>
                <a:ext cx="182160" cy="182160"/>
              </a:xfrm>
              <a:custGeom>
                <a:gdLst>
                  <a:gd fmla="*/ 49 w 71" name="T0"/>
                  <a:gd fmla="*/ 0 h 71" name="T1"/>
                  <a:gd fmla="*/ 48 w 71" name="T2"/>
                  <a:gd fmla="*/ 0 h 71" name="T3"/>
                  <a:gd fmla="*/ 2 w 71" name="T4"/>
                  <a:gd fmla="*/ 47 h 71" name="T5"/>
                  <a:gd fmla="*/ 2 w 71" name="T6"/>
                  <a:gd fmla="*/ 54 h 71" name="T7"/>
                  <a:gd fmla="*/ 2 w 71" name="T8"/>
                  <a:gd fmla="*/ 55 h 71" name="T9"/>
                  <a:gd fmla="*/ 8 w 71" name="T10"/>
                  <a:gd fmla="*/ 56 h 71" name="T11"/>
                  <a:gd fmla="*/ 9 w 71" name="T12"/>
                  <a:gd fmla="*/ 62 h 71" name="T13"/>
                  <a:gd fmla="*/ 9 w 71" name="T14"/>
                  <a:gd fmla="*/ 62 h 71" name="T15"/>
                  <a:gd fmla="*/ 15 w 71" name="T16"/>
                  <a:gd fmla="*/ 63 h 71" name="T17"/>
                  <a:gd fmla="*/ 16 w 71" name="T18"/>
                  <a:gd fmla="*/ 69 h 71" name="T19"/>
                  <a:gd fmla="*/ 17 w 71" name="T20"/>
                  <a:gd fmla="*/ 69 h 71" name="T21"/>
                  <a:gd fmla="*/ 24 w 71" name="T22"/>
                  <a:gd fmla="*/ 69 h 71" name="T23"/>
                  <a:gd fmla="*/ 71 w 71" name="T24"/>
                  <a:gd fmla="*/ 23 h 71" name="T25"/>
                  <a:gd fmla="*/ 71 w 71" name="T26"/>
                  <a:gd fmla="*/ 22 h 71" name="T27"/>
                  <a:gd fmla="*/ 49 w 71" name="T28"/>
                  <a:gd fmla="*/ 0 h 7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1" w="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chemeClr val="bg1"/>
                  </a:solidFill>
                </a:endParaRPr>
              </a:p>
            </p:txBody>
          </p:sp>
        </p:grpSp>
      </p:grpSp>
      <p:grpSp>
        <p:nvGrpSpPr>
          <p:cNvPr id="78" name="组合 77"/>
          <p:cNvGrpSpPr/>
          <p:nvPr/>
        </p:nvGrpSpPr>
        <p:grpSpPr>
          <a:xfrm>
            <a:off x="6099175" y="1531938"/>
            <a:ext cx="552450" cy="552450"/>
            <a:chOff x="4626437" y="4265651"/>
            <a:chExt cx="414516" cy="414516"/>
          </a:xfrm>
        </p:grpSpPr>
        <p:sp>
          <p:nvSpPr>
            <p:cNvPr id="49" name="椭圆 48"/>
            <p:cNvSpPr/>
            <p:nvPr/>
          </p:nvSpPr>
          <p:spPr>
            <a:xfrm>
              <a:off x="4626437"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gradFill>
            </a:ln>
            <a:effectLst>
              <a:innerShdw blurRad="127000" dir="13500000" dist="254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solidFill>
                  <a:schemeClr val="bg1"/>
                </a:solidFill>
                <a:latin panose="020f0502020204030204" typeface="Calibri"/>
              </a:endParaRPr>
            </a:p>
          </p:txBody>
        </p:sp>
        <p:grpSp>
          <p:nvGrpSpPr>
            <p:cNvPr id="51" name="组合 50"/>
            <p:cNvGrpSpPr/>
            <p:nvPr/>
          </p:nvGrpSpPr>
          <p:grpSpPr>
            <a:xfrm>
              <a:off x="4710891" y="4356960"/>
              <a:ext cx="232896" cy="199705"/>
              <a:chOff x="3546346" y="2339026"/>
              <a:chExt cx="897787" cy="769842"/>
            </a:xfrm>
            <a:solidFill>
              <a:schemeClr val="bg1"/>
            </a:solidFill>
          </p:grpSpPr>
          <p:sp>
            <p:nvSpPr>
              <p:cNvPr id="52" name="Rectangle 227"/>
              <p:cNvSpPr>
                <a:spLocks noChangeArrowheads="1"/>
              </p:cNvSpPr>
              <p:nvPr/>
            </p:nvSpPr>
            <p:spPr bwMode="auto">
              <a:xfrm>
                <a:off x="3561526" y="3077423"/>
                <a:ext cx="882607" cy="31445"/>
              </a:xfrm>
              <a:prstGeom prst="rect">
                <a:avLst/>
              </a:prstGeom>
              <a:grpFill/>
              <a:ln>
                <a:noFill/>
              </a:ln>
              <a:extLst>
                <a:ext uri="{91240B29-F687-4F45-9708-019B960494DF}">
                  <a14:hiddenLine w="9525">
                    <a:solidFill>
                      <a:srgbClr val="000000"/>
                    </a:solidFill>
                    <a:miter lim="800000"/>
                    <a:headEnd/>
                    <a:tailE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rgbClr val="000000"/>
                  </a:solidFill>
                </a:endParaRPr>
              </a:p>
            </p:txBody>
          </p:sp>
          <p:sp>
            <p:nvSpPr>
              <p:cNvPr id="53" name="Freeform 228"/>
              <p:cNvSpPr/>
              <p:nvPr/>
            </p:nvSpPr>
            <p:spPr bwMode="auto">
              <a:xfrm>
                <a:off x="3617909" y="2844302"/>
                <a:ext cx="125777" cy="210351"/>
              </a:xfrm>
              <a:custGeom>
                <a:gdLst>
                  <a:gd fmla="*/ 6 w 49" name="T0"/>
                  <a:gd fmla="*/ 82 h 82" name="T1"/>
                  <a:gd fmla="*/ 43 w 49" name="T2"/>
                  <a:gd fmla="*/ 82 h 82" name="T3"/>
                  <a:gd fmla="*/ 49 w 49" name="T4"/>
                  <a:gd fmla="*/ 76 h 82" name="T5"/>
                  <a:gd fmla="*/ 49 w 49" name="T6"/>
                  <a:gd fmla="*/ 0 h 82" name="T7"/>
                  <a:gd fmla="*/ 0 w 49" name="T8"/>
                  <a:gd fmla="*/ 49 h 82" name="T9"/>
                  <a:gd fmla="*/ 0 w 49" name="T10"/>
                  <a:gd fmla="*/ 76 h 82" name="T11"/>
                  <a:gd fmla="*/ 6 w 49" name="T12"/>
                  <a:gd fmla="*/ 82 h 82" name="T13"/>
                </a:gdLst>
                <a:cxnLst>
                  <a:cxn ang="0">
                    <a:pos x="T0" y="T1"/>
                  </a:cxn>
                  <a:cxn ang="0">
                    <a:pos x="T2" y="T3"/>
                  </a:cxn>
                  <a:cxn ang="0">
                    <a:pos x="T4" y="T5"/>
                  </a:cxn>
                  <a:cxn ang="0">
                    <a:pos x="T6" y="T7"/>
                  </a:cxn>
                  <a:cxn ang="0">
                    <a:pos x="T8" y="T9"/>
                  </a:cxn>
                  <a:cxn ang="0">
                    <a:pos x="T10" y="T11"/>
                  </a:cxn>
                  <a:cxn ang="0">
                    <a:pos x="T12" y="T13"/>
                  </a:cxn>
                </a:cxnLst>
                <a:rect b="b" l="0" r="r" t="0"/>
                <a:pathLst>
                  <a:path h="82" w="49">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rgbClr val="000000"/>
                  </a:solidFill>
                </a:endParaRPr>
              </a:p>
            </p:txBody>
          </p:sp>
          <p:sp>
            <p:nvSpPr>
              <p:cNvPr id="54" name="Freeform 229"/>
              <p:cNvSpPr/>
              <p:nvPr/>
            </p:nvSpPr>
            <p:spPr bwMode="auto">
              <a:xfrm>
                <a:off x="3779467" y="2682744"/>
                <a:ext cx="122524" cy="371910"/>
              </a:xfrm>
              <a:custGeom>
                <a:gdLst>
                  <a:gd fmla="*/ 5 w 48" name="T0"/>
                  <a:gd fmla="*/ 145 h 145" name="T1"/>
                  <a:gd fmla="*/ 43 w 48" name="T2"/>
                  <a:gd fmla="*/ 145 h 145" name="T3"/>
                  <a:gd fmla="*/ 48 w 48" name="T4"/>
                  <a:gd fmla="*/ 139 h 145" name="T5"/>
                  <a:gd fmla="*/ 48 w 48" name="T6"/>
                  <a:gd fmla="*/ 0 h 145" name="T7"/>
                  <a:gd fmla="*/ 0 w 48" name="T8"/>
                  <a:gd fmla="*/ 49 h 145" name="T9"/>
                  <a:gd fmla="*/ 0 w 48" name="T10"/>
                  <a:gd fmla="*/ 139 h 145" name="T11"/>
                  <a:gd fmla="*/ 5 w 48" name="T12"/>
                  <a:gd fmla="*/ 145 h 145" name="T13"/>
                </a:gdLst>
                <a:cxnLst>
                  <a:cxn ang="0">
                    <a:pos x="T0" y="T1"/>
                  </a:cxn>
                  <a:cxn ang="0">
                    <a:pos x="T2" y="T3"/>
                  </a:cxn>
                  <a:cxn ang="0">
                    <a:pos x="T4" y="T5"/>
                  </a:cxn>
                  <a:cxn ang="0">
                    <a:pos x="T6" y="T7"/>
                  </a:cxn>
                  <a:cxn ang="0">
                    <a:pos x="T8" y="T9"/>
                  </a:cxn>
                  <a:cxn ang="0">
                    <a:pos x="T10" y="T11"/>
                  </a:cxn>
                  <a:cxn ang="0">
                    <a:pos x="T12" y="T13"/>
                  </a:cxn>
                </a:cxnLst>
                <a:rect b="b" l="0" r="r" t="0"/>
                <a:pathLst>
                  <a:path h="145" w="48">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rgbClr val="000000"/>
                  </a:solidFill>
                </a:endParaRPr>
              </a:p>
            </p:txBody>
          </p:sp>
          <p:sp>
            <p:nvSpPr>
              <p:cNvPr id="55" name="Freeform 230"/>
              <p:cNvSpPr/>
              <p:nvPr/>
            </p:nvSpPr>
            <p:spPr bwMode="auto">
              <a:xfrm>
                <a:off x="3938857" y="2713104"/>
                <a:ext cx="124693" cy="341550"/>
              </a:xfrm>
              <a:custGeom>
                <a:gdLst>
                  <a:gd fmla="*/ 22 w 49" name="T0"/>
                  <a:gd fmla="*/ 22 h 133" name="T1"/>
                  <a:gd fmla="*/ 0 w 49" name="T2"/>
                  <a:gd fmla="*/ 0 h 133" name="T3"/>
                  <a:gd fmla="*/ 0 w 49" name="T4"/>
                  <a:gd fmla="*/ 127 h 133" name="T5"/>
                  <a:gd fmla="*/ 6 w 49" name="T6"/>
                  <a:gd fmla="*/ 133 h 133" name="T7"/>
                  <a:gd fmla="*/ 43 w 49" name="T8"/>
                  <a:gd fmla="*/ 133 h 133" name="T9"/>
                  <a:gd fmla="*/ 49 w 49" name="T10"/>
                  <a:gd fmla="*/ 127 h 133" name="T11"/>
                  <a:gd fmla="*/ 49 w 49" name="T12"/>
                  <a:gd fmla="*/ 26 h 133" name="T13"/>
                  <a:gd fmla="*/ 38 w 49" name="T14"/>
                  <a:gd fmla="*/ 29 h 133" name="T15"/>
                  <a:gd fmla="*/ 22 w 49" name="T16"/>
                  <a:gd fmla="*/ 22 h 1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3" w="49">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rgbClr val="000000"/>
                  </a:solidFill>
                </a:endParaRPr>
              </a:p>
            </p:txBody>
          </p:sp>
          <p:sp>
            <p:nvSpPr>
              <p:cNvPr id="56" name="Freeform 231"/>
              <p:cNvSpPr/>
              <p:nvPr/>
            </p:nvSpPr>
            <p:spPr bwMode="auto">
              <a:xfrm>
                <a:off x="4100415" y="2624193"/>
                <a:ext cx="122524" cy="430461"/>
              </a:xfrm>
              <a:custGeom>
                <a:gdLst>
                  <a:gd fmla="*/ 5 w 48" name="T0"/>
                  <a:gd fmla="*/ 168 h 168" name="T1"/>
                  <a:gd fmla="*/ 43 w 48" name="T2"/>
                  <a:gd fmla="*/ 168 h 168" name="T3"/>
                  <a:gd fmla="*/ 48 w 48" name="T4"/>
                  <a:gd fmla="*/ 162 h 168" name="T5"/>
                  <a:gd fmla="*/ 48 w 48" name="T6"/>
                  <a:gd fmla="*/ 0 h 168" name="T7"/>
                  <a:gd fmla="*/ 0 w 48" name="T8"/>
                  <a:gd fmla="*/ 48 h 168" name="T9"/>
                  <a:gd fmla="*/ 0 w 48" name="T10"/>
                  <a:gd fmla="*/ 162 h 168" name="T11"/>
                  <a:gd fmla="*/ 5 w 48" name="T12"/>
                  <a:gd fmla="*/ 168 h 168" name="T13"/>
                </a:gdLst>
                <a:cxnLst>
                  <a:cxn ang="0">
                    <a:pos x="T0" y="T1"/>
                  </a:cxn>
                  <a:cxn ang="0">
                    <a:pos x="T2" y="T3"/>
                  </a:cxn>
                  <a:cxn ang="0">
                    <a:pos x="T4" y="T5"/>
                  </a:cxn>
                  <a:cxn ang="0">
                    <a:pos x="T6" y="T7"/>
                  </a:cxn>
                  <a:cxn ang="0">
                    <a:pos x="T8" y="T9"/>
                  </a:cxn>
                  <a:cxn ang="0">
                    <a:pos x="T10" y="T11"/>
                  </a:cxn>
                  <a:cxn ang="0">
                    <a:pos x="T12" y="T13"/>
                  </a:cxn>
                </a:cxnLst>
                <a:rect b="b" l="0" r="r" t="0"/>
                <a:pathLst>
                  <a:path h="168" w="4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rgbClr val="000000"/>
                  </a:solidFill>
                </a:endParaRPr>
              </a:p>
            </p:txBody>
          </p:sp>
          <p:sp>
            <p:nvSpPr>
              <p:cNvPr id="57" name="Freeform 232"/>
              <p:cNvSpPr/>
              <p:nvPr/>
            </p:nvSpPr>
            <p:spPr bwMode="auto">
              <a:xfrm>
                <a:off x="4258721" y="2513596"/>
                <a:ext cx="125777" cy="541058"/>
              </a:xfrm>
              <a:custGeom>
                <a:gdLst>
                  <a:gd fmla="*/ 29 w 49" name="T0"/>
                  <a:gd fmla="*/ 0 h 211" name="T1"/>
                  <a:gd fmla="*/ 0 w 49" name="T2"/>
                  <a:gd fmla="*/ 29 h 211" name="T3"/>
                  <a:gd fmla="*/ 0 w 49" name="T4"/>
                  <a:gd fmla="*/ 205 h 211" name="T5"/>
                  <a:gd fmla="*/ 6 w 49" name="T6"/>
                  <a:gd fmla="*/ 211 h 211" name="T7"/>
                  <a:gd fmla="*/ 43 w 49" name="T8"/>
                  <a:gd fmla="*/ 211 h 211" name="T9"/>
                  <a:gd fmla="*/ 49 w 49" name="T10"/>
                  <a:gd fmla="*/ 205 h 211" name="T11"/>
                  <a:gd fmla="*/ 49 w 49" name="T12"/>
                  <a:gd fmla="*/ 22 h 211" name="T13"/>
                  <a:gd fmla="*/ 29 w 49" name="T14"/>
                  <a:gd fmla="*/ 0 h 21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1" w="49">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rgbClr val="000000"/>
                  </a:solidFill>
                </a:endParaRPr>
              </a:p>
            </p:txBody>
          </p:sp>
          <p:sp>
            <p:nvSpPr>
              <p:cNvPr id="58" name="Freeform 233"/>
              <p:cNvSpPr/>
              <p:nvPr/>
            </p:nvSpPr>
            <p:spPr bwMode="auto">
              <a:xfrm>
                <a:off x="3546346" y="2339026"/>
                <a:ext cx="871764" cy="610452"/>
              </a:xfrm>
              <a:custGeom>
                <a:gdLst>
                  <a:gd fmla="*/ 20 w 340" name="T0"/>
                  <a:gd fmla="*/ 234 h 238" name="T1"/>
                  <a:gd fmla="*/ 140 w 340" name="T2"/>
                  <a:gd fmla="*/ 113 h 238" name="T3"/>
                  <a:gd fmla="*/ 183 w 340" name="T4"/>
                  <a:gd fmla="*/ 156 h 238" name="T5"/>
                  <a:gd fmla="*/ 199 w 340" name="T6"/>
                  <a:gd fmla="*/ 156 h 238" name="T7"/>
                  <a:gd fmla="*/ 318 w 340" name="T8"/>
                  <a:gd fmla="*/ 37 h 238" name="T9"/>
                  <a:gd fmla="*/ 318 w 340" name="T10"/>
                  <a:gd fmla="*/ 64 h 238" name="T11"/>
                  <a:gd fmla="*/ 329 w 340" name="T12"/>
                  <a:gd fmla="*/ 75 h 238" name="T13"/>
                  <a:gd fmla="*/ 340 w 340" name="T14"/>
                  <a:gd fmla="*/ 64 h 238" name="T15"/>
                  <a:gd fmla="*/ 340 w 340" name="T16"/>
                  <a:gd fmla="*/ 11 h 238" name="T17"/>
                  <a:gd fmla="*/ 337 w 340" name="T18"/>
                  <a:gd fmla="*/ 3 h 238" name="T19"/>
                  <a:gd fmla="*/ 329 w 340" name="T20"/>
                  <a:gd fmla="*/ 0 h 238" name="T21"/>
                  <a:gd fmla="*/ 276 w 340" name="T22"/>
                  <a:gd fmla="*/ 0 h 238" name="T23"/>
                  <a:gd fmla="*/ 265 w 340" name="T24"/>
                  <a:gd fmla="*/ 11 h 238" name="T25"/>
                  <a:gd fmla="*/ 276 w 340" name="T26"/>
                  <a:gd fmla="*/ 22 h 238" name="T27"/>
                  <a:gd fmla="*/ 302 w 340" name="T28"/>
                  <a:gd fmla="*/ 22 h 238" name="T29"/>
                  <a:gd fmla="*/ 191 w 340" name="T30"/>
                  <a:gd fmla="*/ 133 h 238" name="T31"/>
                  <a:gd fmla="*/ 148 w 340" name="T32"/>
                  <a:gd fmla="*/ 90 h 238" name="T33"/>
                  <a:gd fmla="*/ 133 w 340" name="T34"/>
                  <a:gd fmla="*/ 90 h 238" name="T35"/>
                  <a:gd fmla="*/ 4 w 340" name="T36"/>
                  <a:gd fmla="*/ 219 h 238" name="T37"/>
                  <a:gd fmla="*/ 4 w 340" name="T38"/>
                  <a:gd fmla="*/ 234 h 238" name="T39"/>
                  <a:gd fmla="*/ 20 w 340" name="T40"/>
                  <a:gd fmla="*/ 234 h 23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38" w="340">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buFont charset="0" panose="020b0604020202020204" pitchFamily="34" typeface="Arial"/>
                  <a:buNone/>
                  <a:defRPr/>
                </a:pPr>
                <a:endParaRPr altLang="en-US" lang="zh-CN" noProof="1" sz="2400">
                  <a:solidFill>
                    <a:srgbClr val="000000"/>
                  </a:solidFill>
                </a:endParaRPr>
              </a:p>
            </p:txBody>
          </p:sp>
        </p:grpSp>
      </p:grpSp>
      <p:grpSp>
        <p:nvGrpSpPr>
          <p:cNvPr id="83" name="组合 82"/>
          <p:cNvGrpSpPr/>
          <p:nvPr/>
        </p:nvGrpSpPr>
        <p:grpSpPr>
          <a:xfrm>
            <a:off x="1822450" y="1985963"/>
            <a:ext cx="2114550" cy="2114550"/>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chemeClr val="accent1"/>
            </a:solidFill>
            <a:ln w="88900">
              <a:gradFill flip="none" rotWithShape="1">
                <a:gsLst>
                  <a:gs pos="0">
                    <a:srgbClr val="FFFFFF"/>
                  </a:gs>
                  <a:gs pos="100000">
                    <a:srgbClr val="D9D9DA"/>
                  </a:gs>
                </a:gsLst>
                <a:lin ang="2700000" scaled="0"/>
              </a:gradFill>
            </a:ln>
            <a:effectLst>
              <a:outerShdw algn="tl" blurRad="279400" dir="2700000" dist="76200" rotWithShape="0" sx="101000" sy="101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buFont charset="0" panose="020b0604020202020204" pitchFamily="34" typeface="Arial"/>
                <a:buNone/>
                <a:defRPr/>
              </a:pPr>
              <a:endParaRPr altLang="en-US" lang="zh-CN" noProof="1" sz="5865">
                <a:latin charset="-122" panose="020b0503020204020204" pitchFamily="34" typeface="微软雅黑"/>
                <a:ea charset="-122" panose="020b0503020204020204" pitchFamily="34" typeface="微软雅黑"/>
              </a:endParaRPr>
            </a:p>
          </p:txBody>
        </p:sp>
        <p:sp>
          <p:nvSpPr>
            <p:cNvPr id="20493" name="Text Box 58"/>
            <p:cNvSpPr txBox="1">
              <a:spLocks noChangeArrowheads="1"/>
            </p:cNvSpPr>
            <p:nvPr/>
          </p:nvSpPr>
          <p:spPr bwMode="auto">
            <a:xfrm>
              <a:off x="1159958" y="3077737"/>
              <a:ext cx="782803" cy="7022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8800">
                  <a:solidFill>
                    <a:schemeClr val="bg1"/>
                  </a:solidFill>
                  <a:latin charset="0" panose="020b0806030902050204" pitchFamily="34" typeface="Impact"/>
                  <a:ea charset="-122" panose="020b0503020204020204" pitchFamily="34" typeface="微软雅黑"/>
                </a:rPr>
                <a:t>01</a:t>
              </a:r>
            </a:p>
          </p:txBody>
        </p:sp>
      </p:grpSp>
    </p:spTree>
  </p:cSld>
  <p:clrMapOvr>
    <a:masterClrMapping/>
  </p:clrMapOvr>
  <p:transition spd="slow">
    <p:split orient="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21" presetSubtype="1">
                                  <p:stCondLst>
                                    <p:cond delay="0"/>
                                  </p:stCondLst>
                                  <p:childTnLst>
                                    <p:set>
                                      <p:cBhvr>
                                        <p:cTn dur="1" fill="hold" id="10">
                                          <p:stCondLst>
                                            <p:cond delay="0"/>
                                          </p:stCondLst>
                                        </p:cTn>
                                        <p:tgtEl>
                                          <p:spTgt spid="83"/>
                                        </p:tgtEl>
                                        <p:attrNameLst>
                                          <p:attrName>style.visibility</p:attrName>
                                        </p:attrNameLst>
                                      </p:cBhvr>
                                      <p:to>
                                        <p:strVal val="visible"/>
                                      </p:to>
                                    </p:set>
                                    <p:animEffect filter="wheel(1)" transition="in">
                                      <p:cBhvr>
                                        <p:cTn dur="650" id="11"/>
                                        <p:tgtEl>
                                          <p:spTgt spid="83"/>
                                        </p:tgtEl>
                                      </p:cBhvr>
                                    </p:animEffect>
                                  </p:childTnLst>
                                </p:cTn>
                              </p:par>
                            </p:childTnLst>
                          </p:cTn>
                        </p:par>
                        <p:par>
                          <p:cTn fill="hold" id="12" nodeType="afterGroup">
                            <p:stCondLst>
                              <p:cond delay="1150"/>
                            </p:stCondLst>
                            <p:childTnLst>
                              <p:par>
                                <p:cTn fill="hold" id="13" nodeType="afterEffect" presetClass="entr" presetID="53" presetSubtype="0">
                                  <p:stCondLst>
                                    <p:cond delay="0"/>
                                  </p:stCondLst>
                                  <p:childTnLst>
                                    <p:set>
                                      <p:cBhvr>
                                        <p:cTn dur="1" fill="hold" id="14">
                                          <p:stCondLst>
                                            <p:cond delay="0"/>
                                          </p:stCondLst>
                                        </p:cTn>
                                        <p:tgtEl>
                                          <p:spTgt spid="76"/>
                                        </p:tgtEl>
                                        <p:attrNameLst>
                                          <p:attrName>style.visibility</p:attrName>
                                        </p:attrNameLst>
                                      </p:cBhvr>
                                      <p:to>
                                        <p:strVal val="visible"/>
                                      </p:to>
                                    </p:set>
                                    <p:anim calcmode="lin" valueType="num">
                                      <p:cBhvr>
                                        <p:cTn dur="500" fill="hold" id="15"/>
                                        <p:tgtEl>
                                          <p:spTgt spid="76"/>
                                        </p:tgtEl>
                                        <p:attrNameLst>
                                          <p:attrName>ppt_w</p:attrName>
                                        </p:attrNameLst>
                                      </p:cBhvr>
                                      <p:tavLst>
                                        <p:tav tm="0">
                                          <p:val>
                                            <p:fltVal val="0"/>
                                          </p:val>
                                        </p:tav>
                                        <p:tav tm="100000">
                                          <p:val>
                                            <p:strVal val="#ppt_w"/>
                                          </p:val>
                                        </p:tav>
                                      </p:tavLst>
                                    </p:anim>
                                    <p:anim calcmode="lin" valueType="num">
                                      <p:cBhvr>
                                        <p:cTn dur="500" fill="hold" id="16"/>
                                        <p:tgtEl>
                                          <p:spTgt spid="76"/>
                                        </p:tgtEl>
                                        <p:attrNameLst>
                                          <p:attrName>ppt_h</p:attrName>
                                        </p:attrNameLst>
                                      </p:cBhvr>
                                      <p:tavLst>
                                        <p:tav tm="0">
                                          <p:val>
                                            <p:fltVal val="0"/>
                                          </p:val>
                                        </p:tav>
                                        <p:tav tm="100000">
                                          <p:val>
                                            <p:strVal val="#ppt_h"/>
                                          </p:val>
                                        </p:tav>
                                      </p:tavLst>
                                    </p:anim>
                                    <p:animEffect filter="fade" transition="in">
                                      <p:cBhvr>
                                        <p:cTn dur="500" id="17"/>
                                        <p:tgtEl>
                                          <p:spTgt spid="76"/>
                                        </p:tgtEl>
                                      </p:cBhvr>
                                    </p:animEffect>
                                  </p:childTnLst>
                                </p:cTn>
                              </p:par>
                              <p:par>
                                <p:cTn fill="hold" id="18" nodeType="withEffect" presetClass="entr" presetID="53" presetSubtype="0">
                                  <p:stCondLst>
                                    <p:cond delay="300"/>
                                  </p:stCondLst>
                                  <p:childTnLst>
                                    <p:set>
                                      <p:cBhvr>
                                        <p:cTn dur="1" fill="hold" id="19">
                                          <p:stCondLst>
                                            <p:cond delay="0"/>
                                          </p:stCondLst>
                                        </p:cTn>
                                        <p:tgtEl>
                                          <p:spTgt spid="77"/>
                                        </p:tgtEl>
                                        <p:attrNameLst>
                                          <p:attrName>style.visibility</p:attrName>
                                        </p:attrNameLst>
                                      </p:cBhvr>
                                      <p:to>
                                        <p:strVal val="visible"/>
                                      </p:to>
                                    </p:set>
                                    <p:anim calcmode="lin" valueType="num">
                                      <p:cBhvr>
                                        <p:cTn dur="500" fill="hold" id="20"/>
                                        <p:tgtEl>
                                          <p:spTgt spid="77"/>
                                        </p:tgtEl>
                                        <p:attrNameLst>
                                          <p:attrName>ppt_w</p:attrName>
                                        </p:attrNameLst>
                                      </p:cBhvr>
                                      <p:tavLst>
                                        <p:tav tm="0">
                                          <p:val>
                                            <p:fltVal val="0"/>
                                          </p:val>
                                        </p:tav>
                                        <p:tav tm="100000">
                                          <p:val>
                                            <p:strVal val="#ppt_w"/>
                                          </p:val>
                                        </p:tav>
                                      </p:tavLst>
                                    </p:anim>
                                    <p:anim calcmode="lin" valueType="num">
                                      <p:cBhvr>
                                        <p:cTn dur="500" fill="hold" id="21"/>
                                        <p:tgtEl>
                                          <p:spTgt spid="77"/>
                                        </p:tgtEl>
                                        <p:attrNameLst>
                                          <p:attrName>ppt_h</p:attrName>
                                        </p:attrNameLst>
                                      </p:cBhvr>
                                      <p:tavLst>
                                        <p:tav tm="0">
                                          <p:val>
                                            <p:fltVal val="0"/>
                                          </p:val>
                                        </p:tav>
                                        <p:tav tm="100000">
                                          <p:val>
                                            <p:strVal val="#ppt_h"/>
                                          </p:val>
                                        </p:tav>
                                      </p:tavLst>
                                    </p:anim>
                                    <p:animEffect filter="fade" transition="in">
                                      <p:cBhvr>
                                        <p:cTn dur="500" id="22"/>
                                        <p:tgtEl>
                                          <p:spTgt spid="77"/>
                                        </p:tgtEl>
                                      </p:cBhvr>
                                    </p:animEffect>
                                  </p:childTnLst>
                                </p:cTn>
                              </p:par>
                              <p:par>
                                <p:cTn fill="hold" id="23" nodeType="withEffect" presetClass="entr" presetID="53" presetSubtype="0">
                                  <p:stCondLst>
                                    <p:cond delay="600"/>
                                  </p:stCondLst>
                                  <p:childTnLst>
                                    <p:set>
                                      <p:cBhvr>
                                        <p:cTn dur="1" fill="hold" id="24">
                                          <p:stCondLst>
                                            <p:cond delay="0"/>
                                          </p:stCondLst>
                                        </p:cTn>
                                        <p:tgtEl>
                                          <p:spTgt spid="78"/>
                                        </p:tgtEl>
                                        <p:attrNameLst>
                                          <p:attrName>style.visibility</p:attrName>
                                        </p:attrNameLst>
                                      </p:cBhvr>
                                      <p:to>
                                        <p:strVal val="visible"/>
                                      </p:to>
                                    </p:set>
                                    <p:anim calcmode="lin" valueType="num">
                                      <p:cBhvr>
                                        <p:cTn dur="500" fill="hold" id="25"/>
                                        <p:tgtEl>
                                          <p:spTgt spid="78"/>
                                        </p:tgtEl>
                                        <p:attrNameLst>
                                          <p:attrName>ppt_w</p:attrName>
                                        </p:attrNameLst>
                                      </p:cBhvr>
                                      <p:tavLst>
                                        <p:tav tm="0">
                                          <p:val>
                                            <p:fltVal val="0"/>
                                          </p:val>
                                        </p:tav>
                                        <p:tav tm="100000">
                                          <p:val>
                                            <p:strVal val="#ppt_w"/>
                                          </p:val>
                                        </p:tav>
                                      </p:tavLst>
                                    </p:anim>
                                    <p:anim calcmode="lin" valueType="num">
                                      <p:cBhvr>
                                        <p:cTn dur="500" fill="hold" id="26"/>
                                        <p:tgtEl>
                                          <p:spTgt spid="78"/>
                                        </p:tgtEl>
                                        <p:attrNameLst>
                                          <p:attrName>ppt_h</p:attrName>
                                        </p:attrNameLst>
                                      </p:cBhvr>
                                      <p:tavLst>
                                        <p:tav tm="0">
                                          <p:val>
                                            <p:fltVal val="0"/>
                                          </p:val>
                                        </p:tav>
                                        <p:tav tm="100000">
                                          <p:val>
                                            <p:strVal val="#ppt_h"/>
                                          </p:val>
                                        </p:tav>
                                      </p:tavLst>
                                    </p:anim>
                                    <p:animEffect filter="fade" transition="in">
                                      <p:cBhvr>
                                        <p:cTn dur="500" id="27"/>
                                        <p:tgtEl>
                                          <p:spTgt spid="78"/>
                                        </p:tgtEl>
                                      </p:cBhvr>
                                    </p:animEffect>
                                  </p:childTnLst>
                                </p:cTn>
                              </p:par>
                              <p:par>
                                <p:cTn fill="hold" id="28" nodeType="withEffect" presetClass="entr" presetID="53" presetSubtype="0">
                                  <p:stCondLst>
                                    <p:cond delay="900"/>
                                  </p:stCondLst>
                                  <p:childTnLst>
                                    <p:set>
                                      <p:cBhvr>
                                        <p:cTn dur="1" fill="hold" id="29">
                                          <p:stCondLst>
                                            <p:cond delay="0"/>
                                          </p:stCondLst>
                                        </p:cTn>
                                        <p:tgtEl>
                                          <p:spTgt spid="79"/>
                                        </p:tgtEl>
                                        <p:attrNameLst>
                                          <p:attrName>style.visibility</p:attrName>
                                        </p:attrNameLst>
                                      </p:cBhvr>
                                      <p:to>
                                        <p:strVal val="visible"/>
                                      </p:to>
                                    </p:set>
                                    <p:anim calcmode="lin" valueType="num">
                                      <p:cBhvr>
                                        <p:cTn dur="500" fill="hold" id="30"/>
                                        <p:tgtEl>
                                          <p:spTgt spid="79"/>
                                        </p:tgtEl>
                                        <p:attrNameLst>
                                          <p:attrName>ppt_w</p:attrName>
                                        </p:attrNameLst>
                                      </p:cBhvr>
                                      <p:tavLst>
                                        <p:tav tm="0">
                                          <p:val>
                                            <p:fltVal val="0"/>
                                          </p:val>
                                        </p:tav>
                                        <p:tav tm="100000">
                                          <p:val>
                                            <p:strVal val="#ppt_w"/>
                                          </p:val>
                                        </p:tav>
                                      </p:tavLst>
                                    </p:anim>
                                    <p:anim calcmode="lin" valueType="num">
                                      <p:cBhvr>
                                        <p:cTn dur="500" fill="hold" id="31"/>
                                        <p:tgtEl>
                                          <p:spTgt spid="79"/>
                                        </p:tgtEl>
                                        <p:attrNameLst>
                                          <p:attrName>ppt_h</p:attrName>
                                        </p:attrNameLst>
                                      </p:cBhvr>
                                      <p:tavLst>
                                        <p:tav tm="0">
                                          <p:val>
                                            <p:fltVal val="0"/>
                                          </p:val>
                                        </p:tav>
                                        <p:tav tm="100000">
                                          <p:val>
                                            <p:strVal val="#ppt_h"/>
                                          </p:val>
                                        </p:tav>
                                      </p:tavLst>
                                    </p:anim>
                                    <p:animEffect filter="fade" transition="in">
                                      <p:cBhvr>
                                        <p:cTn dur="500" id="32"/>
                                        <p:tgtEl>
                                          <p:spTgt spid="79"/>
                                        </p:tgtEl>
                                      </p:cBhvr>
                                    </p:animEffect>
                                  </p:childTnLst>
                                </p:cTn>
                              </p:par>
                            </p:childTnLst>
                          </p:cTn>
                        </p:par>
                        <p:par>
                          <p:cTn fill="hold" id="33" nodeType="afterGroup">
                            <p:stCondLst>
                              <p:cond delay="2550"/>
                            </p:stCondLst>
                            <p:childTnLst>
                              <p:par>
                                <p:cTn fill="hold" grpId="0" id="34" nodeType="afterEffect" presetClass="entr" presetID="22" presetSubtype="8">
                                  <p:stCondLst>
                                    <p:cond delay="0"/>
                                  </p:stCondLst>
                                  <p:childTnLst>
                                    <p:set>
                                      <p:cBhvr>
                                        <p:cTn dur="1" fill="hold" id="35">
                                          <p:stCondLst>
                                            <p:cond delay="0"/>
                                          </p:stCondLst>
                                        </p:cTn>
                                        <p:tgtEl>
                                          <p:spTgt spid="40"/>
                                        </p:tgtEl>
                                        <p:attrNameLst>
                                          <p:attrName>style.visibility</p:attrName>
                                        </p:attrNameLst>
                                      </p:cBhvr>
                                      <p:to>
                                        <p:strVal val="visible"/>
                                      </p:to>
                                    </p:set>
                                    <p:animEffect filter="wipe(left)" transition="in">
                                      <p:cBhvr>
                                        <p:cTn dur="500" id="36"/>
                                        <p:tgtEl>
                                          <p:spTgt spid="40"/>
                                        </p:tgtEl>
                                      </p:cBhvr>
                                    </p:animEffect>
                                  </p:childTnLst>
                                </p:cTn>
                              </p:par>
                            </p:childTnLst>
                          </p:cTn>
                        </p:par>
                        <p:par>
                          <p:cTn fill="hold" id="37" nodeType="afterGroup">
                            <p:stCondLst>
                              <p:cond delay="3050"/>
                            </p:stCondLst>
                            <p:childTnLst>
                              <p:par>
                                <p:cTn fill="hold" grpId="0" id="38" nodeType="afterEffect" presetClass="entr" presetID="22" presetSubtype="2">
                                  <p:stCondLst>
                                    <p:cond delay="0"/>
                                  </p:stCondLst>
                                  <p:iterate type="lt">
                                    <p:tmPct val="4878"/>
                                  </p:iterate>
                                  <p:childTnLst>
                                    <p:set>
                                      <p:cBhvr>
                                        <p:cTn dur="1" fill="hold" id="39">
                                          <p:stCondLst>
                                            <p:cond delay="0"/>
                                          </p:stCondLst>
                                        </p:cTn>
                                        <p:tgtEl>
                                          <p:spTgt spid="41"/>
                                        </p:tgtEl>
                                        <p:attrNameLst>
                                          <p:attrName>style.visibility</p:attrName>
                                        </p:attrNameLst>
                                      </p:cBhvr>
                                      <p:to>
                                        <p:strVal val="visible"/>
                                      </p:to>
                                    </p:set>
                                    <p:animEffect filter="wipe(right)" transition="in">
                                      <p:cBhvr>
                                        <p:cTn dur="500" id="40"/>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0"/>
      <p:bldP grpId="0" spid="41"/>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4"/>
          <a:stretch>
            <a:fillRect/>
          </a:stretch>
        </a:blipFill>
        <a:effectLst/>
      </p:bgPr>
    </p:bg>
    <p:spTree>
      <p:nvGrpSpPr>
        <p:cNvPr id="1" name=""/>
        <p:cNvGrpSpPr/>
        <p:nvPr/>
      </p:nvGrpSpPr>
      <p:grpSpPr>
        <a:xfrm>
          <a:off x="0" y="0"/>
          <a:ext cx="0" cy="0"/>
        </a:xfrm>
      </p:grpSpPr>
      <p:pic>
        <p:nvPicPr>
          <p:cNvPr descr="111 (2)" id="22530" name="图片 1"/>
          <p:cNvPicPr>
            <a:picLocks noChangeArrowheads="1" noChangeAspect="1"/>
          </p:cNvPicPr>
          <p:nvPr/>
        </p:nvPicPr>
        <p:blipFill>
          <a:blip r:embed="rId3">
            <a:extLst>
              <a:ext uri="{28A0092B-C50C-407E-A947-70E740481C1C}">
                <a14:useLocalDpi val="0"/>
              </a:ext>
            </a:extLst>
          </a:blip>
          <a:stretch>
            <a:fillRect/>
          </a:stretch>
        </p:blipFill>
        <p:spPr bwMode="auto">
          <a:xfrm>
            <a:off x="719138" y="1660525"/>
            <a:ext cx="3725862" cy="43783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87" name="Text Box 18"/>
          <p:cNvSpPr txBox="1">
            <a:spLocks noChangeArrowheads="1"/>
          </p:cNvSpPr>
          <p:nvPr/>
        </p:nvSpPr>
        <p:spPr bwMode="gray">
          <a:xfrm>
            <a:off x="3840163" y="488950"/>
            <a:ext cx="4511675" cy="5996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fontAlgn="auto">
              <a:buFont charset="0" panose="020b0604020202020204" pitchFamily="34" typeface="Arial"/>
              <a:buNone/>
              <a:defRPr/>
            </a:pPr>
            <a:r>
              <a:rPr altLang="en-US" lang="zh-CN" noProof="1" smtClean="0" sz="3335">
                <a:solidFill>
                  <a:srgbClr val="333333"/>
                </a:solidFill>
                <a:latin charset="-122" panose="020b0503020204020204" pitchFamily="34" typeface="微软雅黑"/>
                <a:ea charset="-122" panose="020b0503020204020204" pitchFamily="34" typeface="微软雅黑"/>
              </a:rPr>
              <a:t>点击添加标题文字内容</a:t>
            </a: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5" name="TextBox 54"/>
          <p:cNvSpPr txBox="1"/>
          <p:nvPr/>
        </p:nvSpPr>
        <p:spPr>
          <a:xfrm>
            <a:off x="4778375" y="3141663"/>
            <a:ext cx="6789738" cy="3014091"/>
          </a:xfrm>
          <a:prstGeom prst="rect">
            <a:avLst/>
          </a:prstGeom>
          <a:noFill/>
        </p:spPr>
        <p:txBody>
          <a:bodyPr bIns="0" lIns="0" rIns="0" tIns="0">
            <a:spAutoFit/>
          </a:bodyPr>
          <a:lstStyle/>
          <a:p>
            <a:pPr algn="just" eaLnBrk="1" fontAlgn="auto" hangingPunct="1">
              <a:lnSpc>
                <a:spcPct val="150000"/>
              </a:lnSpc>
              <a:buFont charset="0" panose="020b0604020202020204" pitchFamily="34" typeface="Arial"/>
              <a:buNone/>
              <a:defRPr/>
            </a:pPr>
            <a:r>
              <a:rPr altLang="en-US" lang="zh-CN" noProof="1" sz="1465">
                <a:solidFill>
                  <a:schemeClr val="tx1">
                    <a:lumMod val="75000"/>
                    <a:lumOff val="25000"/>
                  </a:schemeClr>
                </a:solidFill>
                <a:latin typeface="+mj-ea"/>
                <a:ea typeface="+mj-ea"/>
              </a:rPr>
              <a:t>       团队是指拥有共同目标，并且具有不同能力的一小群人有意识的协调行为或力的系统，这群人就如同人的五官一样，共同协作维持一个人的生存，缺一不可。</a:t>
            </a:r>
          </a:p>
          <a:p>
            <a:pPr algn="just" eaLnBrk="1" fontAlgn="auto" hangingPunct="1">
              <a:lnSpc>
                <a:spcPct val="150000"/>
              </a:lnSpc>
              <a:buFont charset="0" panose="020b0604020202020204" pitchFamily="34" typeface="Arial"/>
              <a:buNone/>
              <a:defRPr/>
            </a:pPr>
            <a:r>
              <a:rPr altLang="en-US" lang="zh-CN" noProof="1" sz="1465">
                <a:solidFill>
                  <a:schemeClr val="tx1">
                    <a:lumMod val="75000"/>
                    <a:lumOff val="25000"/>
                  </a:schemeClr>
                </a:solidFill>
                <a:latin typeface="+mj-ea"/>
                <a:ea typeface="+mj-ea"/>
              </a:rPr>
              <a:t>       我们是一支专业的团队。我们的成员拥有多年的信息安全专业技术背景，来自国内知名安全公司的一线骨干。</a:t>
            </a:r>
          </a:p>
          <a:p>
            <a:pPr algn="just" eaLnBrk="1" fontAlgn="auto" hangingPunct="1">
              <a:lnSpc>
                <a:spcPct val="150000"/>
              </a:lnSpc>
              <a:buFont charset="0" panose="020b0604020202020204" pitchFamily="34" typeface="Arial"/>
              <a:buNone/>
              <a:defRPr/>
            </a:pPr>
            <a:r>
              <a:rPr altLang="en-US" lang="zh-CN" noProof="1" sz="1465">
                <a:solidFill>
                  <a:schemeClr val="tx1">
                    <a:lumMod val="75000"/>
                    <a:lumOff val="25000"/>
                  </a:schemeClr>
                </a:solidFill>
                <a:latin typeface="+mj-ea"/>
                <a:ea typeface="+mj-ea"/>
              </a:rPr>
              <a:t>       我们是一支年轻的团队。我们的平均年龄仅有26岁，充满了朝气和创新精神。</a:t>
            </a:r>
          </a:p>
          <a:p>
            <a:pPr algn="just" eaLnBrk="1" fontAlgn="auto" hangingPunct="1">
              <a:lnSpc>
                <a:spcPct val="150000"/>
              </a:lnSpc>
              <a:buFont charset="0" panose="020b0604020202020204" pitchFamily="34" typeface="Arial"/>
              <a:buNone/>
              <a:defRPr/>
            </a:pPr>
            <a:r>
              <a:rPr altLang="en-US" lang="zh-CN" noProof="1" sz="1465">
                <a:solidFill>
                  <a:schemeClr val="tx1">
                    <a:lumMod val="75000"/>
                    <a:lumOff val="25000"/>
                  </a:schemeClr>
                </a:solidFill>
                <a:latin typeface="+mj-ea"/>
                <a:ea typeface="+mj-ea"/>
              </a:rPr>
              <a:t>       我们是一支专注的团队。我们坚信，安全的品牌源自客户的信任。只有专注，才能做好安全。</a:t>
            </a:r>
          </a:p>
          <a:p>
            <a:pPr algn="just" eaLnBrk="1" fontAlgn="auto" hangingPunct="1">
              <a:lnSpc>
                <a:spcPct val="150000"/>
              </a:lnSpc>
              <a:buFont charset="0" panose="020b0604020202020204" pitchFamily="34" typeface="Arial"/>
              <a:buNone/>
              <a:defRPr/>
            </a:pPr>
            <a:r>
              <a:rPr altLang="en-US" lang="zh-CN" noProof="1" sz="1465">
                <a:solidFill>
                  <a:schemeClr val="tx1">
                    <a:lumMod val="75000"/>
                    <a:lumOff val="25000"/>
                  </a:schemeClr>
                </a:solidFill>
                <a:latin typeface="+mj-ea"/>
                <a:ea typeface="+mj-ea"/>
              </a:rPr>
              <a:t>       我们是一支有梦想的团队。我们来自五湖四海，因为一个共同的梦想：做一家真正优秀的信息安全企业，为客户提供最可靠的互联网安全防护。</a:t>
            </a:r>
          </a:p>
        </p:txBody>
      </p:sp>
      <p:sp>
        <p:nvSpPr>
          <p:cNvPr id="6" name="斜纹 5"/>
          <p:cNvSpPr/>
          <p:nvPr/>
        </p:nvSpPr>
        <p:spPr>
          <a:xfrm>
            <a:off x="682625" y="1466850"/>
            <a:ext cx="479425" cy="481013"/>
          </a:xfrm>
          <a:prstGeom prst="diagStrip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solidFill>
                <a:schemeClr val="tx1"/>
              </a:solidFill>
              <a:latin typeface="+mj-ea"/>
              <a:ea typeface="+mj-ea"/>
            </a:endParaRPr>
          </a:p>
        </p:txBody>
      </p:sp>
      <p:sp>
        <p:nvSpPr>
          <p:cNvPr id="7" name="斜纹 6"/>
          <p:cNvSpPr/>
          <p:nvPr/>
        </p:nvSpPr>
        <p:spPr>
          <a:xfrm rot="10800000">
            <a:off x="4006850" y="5684838"/>
            <a:ext cx="479425" cy="479425"/>
          </a:xfrm>
          <a:prstGeom prst="diagStrip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solidFill>
                <a:schemeClr val="tx1"/>
              </a:solidFill>
              <a:latin typeface="+mj-ea"/>
              <a:ea typeface="+mj-ea"/>
            </a:endParaRPr>
          </a:p>
        </p:txBody>
      </p:sp>
      <p:grpSp>
        <p:nvGrpSpPr>
          <p:cNvPr id="8" name="组合 7"/>
          <p:cNvGrpSpPr/>
          <p:nvPr/>
        </p:nvGrpSpPr>
        <p:grpSpPr>
          <a:xfrm>
            <a:off x="5135563" y="1552575"/>
            <a:ext cx="1563687" cy="1204913"/>
            <a:chOff x="5027106" y="2345385"/>
            <a:chExt cx="1172844" cy="902720"/>
          </a:xfrm>
        </p:grpSpPr>
        <p:grpSp>
          <p:nvGrpSpPr>
            <p:cNvPr id="9" name="组合 8"/>
            <p:cNvGrpSpPr/>
            <p:nvPr/>
          </p:nvGrpSpPr>
          <p:grpSpPr>
            <a:xfrm rot="5400000">
              <a:off x="5162168" y="2210323"/>
              <a:ext cx="902720" cy="1172844"/>
              <a:chOff x="4020870" y="2194485"/>
              <a:chExt cx="1102258" cy="1432090"/>
            </a:xfrm>
            <a:effectLst>
              <a:outerShdw algn="tr" blurRad="444500" dir="8100000" dist="254000" rotWithShape="0">
                <a:prstClr val="black">
                  <a:alpha val="50000"/>
                </a:prstClr>
              </a:outerShdw>
            </a:effectLst>
          </p:grpSpPr>
          <p:sp>
            <p:nvSpPr>
              <p:cNvPr id="11" name="等腰三角形 43"/>
              <p:cNvSpPr/>
              <p:nvPr/>
            </p:nvSpPr>
            <p:spPr>
              <a:xfrm>
                <a:off x="4020870" y="2194485"/>
                <a:ext cx="1102258" cy="1432090"/>
              </a:xfrm>
              <a:custGeom>
                <a:rect b="b" l="l" r="r" t="t"/>
                <a:pathLst>
                  <a:path h="1432090" w="1102258">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solidFill>
                    <a:schemeClr val="tx1"/>
                  </a:solidFill>
                  <a:latin typeface="+mj-ea"/>
                  <a:ea typeface="+mj-ea"/>
                </a:endParaRPr>
              </a:p>
            </p:txBody>
          </p:sp>
          <p:sp>
            <p:nvSpPr>
              <p:cNvPr id="12" name="等腰三角形 42"/>
              <p:cNvSpPr/>
              <p:nvPr/>
            </p:nvSpPr>
            <p:spPr>
              <a:xfrm>
                <a:off x="4044926" y="2251926"/>
                <a:ext cx="1054141" cy="1350591"/>
              </a:xfrm>
              <a:custGeom>
                <a:rect b="b" l="l" r="r" t="t"/>
                <a:pathLst>
                  <a:path h="1350592" w="105414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latin typeface="+mj-ea"/>
                  <a:ea typeface="+mj-ea"/>
                </a:endParaRPr>
              </a:p>
            </p:txBody>
          </p:sp>
        </p:grpSp>
        <p:sp>
          <p:nvSpPr>
            <p:cNvPr id="10" name="TextBox 33"/>
            <p:cNvSpPr>
              <a:spLocks noChangeArrowheads="1"/>
            </p:cNvSpPr>
            <p:nvPr/>
          </p:nvSpPr>
          <p:spPr bwMode="auto">
            <a:xfrm>
              <a:off x="5141414" y="2640345"/>
              <a:ext cx="678702" cy="3351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eaLnBrk="1" fontAlgn="auto" hangingPunct="1">
                <a:buFont charset="0" panose="020b0604020202020204" pitchFamily="34" typeface="Arial"/>
                <a:buNone/>
                <a:defRPr/>
              </a:pPr>
              <a:r>
                <a:rPr altLang="en-US" b="1" lang="zh-CN" noProof="1" sz="2935">
                  <a:solidFill>
                    <a:schemeClr val="accent1"/>
                  </a:solidFill>
                  <a:latin typeface="+mj-ea"/>
                  <a:ea typeface="+mj-ea"/>
                </a:rPr>
                <a:t>标题</a:t>
              </a:r>
            </a:p>
          </p:txBody>
        </p:sp>
      </p:grpSp>
      <p:grpSp>
        <p:nvGrpSpPr>
          <p:cNvPr id="13" name="组合 12"/>
          <p:cNvGrpSpPr/>
          <p:nvPr/>
        </p:nvGrpSpPr>
        <p:grpSpPr>
          <a:xfrm>
            <a:off x="6726238" y="1530350"/>
            <a:ext cx="1563687" cy="1203325"/>
            <a:chOff x="5027106" y="2345385"/>
            <a:chExt cx="1172844" cy="902720"/>
          </a:xfrm>
        </p:grpSpPr>
        <p:grpSp>
          <p:nvGrpSpPr>
            <p:cNvPr id="14" name="组合 13"/>
            <p:cNvGrpSpPr/>
            <p:nvPr/>
          </p:nvGrpSpPr>
          <p:grpSpPr>
            <a:xfrm rot="5400000">
              <a:off x="5162168" y="2210323"/>
              <a:ext cx="902720" cy="1172844"/>
              <a:chOff x="4020870" y="2194485"/>
              <a:chExt cx="1102258" cy="1432090"/>
            </a:xfrm>
            <a:effectLst>
              <a:outerShdw algn="tr" blurRad="444500" dir="8100000" dist="254000" rotWithShape="0">
                <a:prstClr val="black">
                  <a:alpha val="50000"/>
                </a:prstClr>
              </a:outerShdw>
            </a:effectLst>
          </p:grpSpPr>
          <p:sp>
            <p:nvSpPr>
              <p:cNvPr id="16" name="等腰三角形 43"/>
              <p:cNvSpPr/>
              <p:nvPr/>
            </p:nvSpPr>
            <p:spPr>
              <a:xfrm>
                <a:off x="4020870" y="2194485"/>
                <a:ext cx="1102258" cy="1432090"/>
              </a:xfrm>
              <a:custGeom>
                <a:rect b="b" l="l" r="r" t="t"/>
                <a:pathLst>
                  <a:path h="1432090" w="1102258">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solidFill>
                    <a:schemeClr val="tx1"/>
                  </a:solidFill>
                  <a:latin typeface="+mj-ea"/>
                  <a:ea typeface="+mj-ea"/>
                </a:endParaRPr>
              </a:p>
            </p:txBody>
          </p:sp>
          <p:sp>
            <p:nvSpPr>
              <p:cNvPr id="17" name="等腰三角形 42"/>
              <p:cNvSpPr/>
              <p:nvPr/>
            </p:nvSpPr>
            <p:spPr>
              <a:xfrm>
                <a:off x="4044926" y="2251926"/>
                <a:ext cx="1054141" cy="1350591"/>
              </a:xfrm>
              <a:custGeom>
                <a:rect b="b" l="l" r="r" t="t"/>
                <a:pathLst>
                  <a:path h="1350592" w="105414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latin typeface="+mj-ea"/>
                  <a:ea typeface="+mj-ea"/>
                </a:endParaRPr>
              </a:p>
            </p:txBody>
          </p:sp>
        </p:grpSp>
        <p:sp>
          <p:nvSpPr>
            <p:cNvPr id="15" name="TextBox 33"/>
            <p:cNvSpPr>
              <a:spLocks noChangeArrowheads="1"/>
            </p:cNvSpPr>
            <p:nvPr/>
          </p:nvSpPr>
          <p:spPr bwMode="auto">
            <a:xfrm>
              <a:off x="5141414" y="2640734"/>
              <a:ext cx="678702" cy="3355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eaLnBrk="1" fontAlgn="auto" hangingPunct="1">
                <a:buFont charset="0" panose="020b0604020202020204" pitchFamily="34" typeface="Arial"/>
                <a:buNone/>
                <a:defRPr/>
              </a:pPr>
              <a:r>
                <a:rPr altLang="en-US" b="1" lang="zh-CN" noProof="1" sz="2935">
                  <a:solidFill>
                    <a:schemeClr val="accent1"/>
                  </a:solidFill>
                  <a:latin typeface="+mj-ea"/>
                  <a:ea typeface="+mj-ea"/>
                </a:rPr>
                <a:t>标题</a:t>
              </a:r>
            </a:p>
          </p:txBody>
        </p:sp>
      </p:grpSp>
      <p:grpSp>
        <p:nvGrpSpPr>
          <p:cNvPr id="18" name="组合 17"/>
          <p:cNvGrpSpPr/>
          <p:nvPr/>
        </p:nvGrpSpPr>
        <p:grpSpPr>
          <a:xfrm>
            <a:off x="8281988" y="1570038"/>
            <a:ext cx="1563687" cy="1203325"/>
            <a:chOff x="5027106" y="2345385"/>
            <a:chExt cx="1172844" cy="902720"/>
          </a:xfrm>
        </p:grpSpPr>
        <p:grpSp>
          <p:nvGrpSpPr>
            <p:cNvPr id="19" name="组合 18"/>
            <p:cNvGrpSpPr/>
            <p:nvPr/>
          </p:nvGrpSpPr>
          <p:grpSpPr>
            <a:xfrm rot="5400000">
              <a:off x="5162168" y="2210323"/>
              <a:ext cx="902720" cy="1172844"/>
              <a:chOff x="4020870" y="2194485"/>
              <a:chExt cx="1102258" cy="1432090"/>
            </a:xfrm>
            <a:effectLst>
              <a:outerShdw algn="tr" blurRad="444500" dir="8100000" dist="254000" rotWithShape="0">
                <a:prstClr val="black">
                  <a:alpha val="50000"/>
                </a:prstClr>
              </a:outerShdw>
            </a:effectLst>
          </p:grpSpPr>
          <p:sp>
            <p:nvSpPr>
              <p:cNvPr id="21" name="等腰三角形 43"/>
              <p:cNvSpPr/>
              <p:nvPr/>
            </p:nvSpPr>
            <p:spPr>
              <a:xfrm>
                <a:off x="4020870" y="2194485"/>
                <a:ext cx="1102258" cy="1432090"/>
              </a:xfrm>
              <a:custGeom>
                <a:rect b="b" l="l" r="r" t="t"/>
                <a:pathLst>
                  <a:path h="1432090" w="1102258">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solidFill>
                    <a:schemeClr val="tx1"/>
                  </a:solidFill>
                  <a:latin typeface="+mj-ea"/>
                  <a:ea typeface="+mj-ea"/>
                </a:endParaRPr>
              </a:p>
            </p:txBody>
          </p:sp>
          <p:sp>
            <p:nvSpPr>
              <p:cNvPr id="22" name="等腰三角形 42"/>
              <p:cNvSpPr/>
              <p:nvPr/>
            </p:nvSpPr>
            <p:spPr>
              <a:xfrm>
                <a:off x="4044926" y="2251926"/>
                <a:ext cx="1054141" cy="1350591"/>
              </a:xfrm>
              <a:custGeom>
                <a:rect b="b" l="l" r="r" t="t"/>
                <a:pathLst>
                  <a:path h="1350592" w="105414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latin typeface="+mj-ea"/>
                  <a:ea typeface="+mj-ea"/>
                </a:endParaRPr>
              </a:p>
            </p:txBody>
          </p:sp>
        </p:grpSp>
        <p:sp>
          <p:nvSpPr>
            <p:cNvPr id="20" name="TextBox 33"/>
            <p:cNvSpPr>
              <a:spLocks noChangeArrowheads="1"/>
            </p:cNvSpPr>
            <p:nvPr/>
          </p:nvSpPr>
          <p:spPr bwMode="auto">
            <a:xfrm>
              <a:off x="5047349" y="2656216"/>
              <a:ext cx="841829" cy="3355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eaLnBrk="1" fontAlgn="auto" hangingPunct="1">
                <a:buFont charset="0" panose="020b0604020202020204" pitchFamily="34" typeface="Arial"/>
                <a:buNone/>
                <a:defRPr/>
              </a:pPr>
              <a:r>
                <a:rPr altLang="en-US" b="1" lang="zh-CN" noProof="1" sz="2935">
                  <a:solidFill>
                    <a:schemeClr val="accent1"/>
                  </a:solidFill>
                  <a:latin typeface="+mj-ea"/>
                  <a:ea typeface="+mj-ea"/>
                </a:rPr>
                <a:t>标题</a:t>
              </a:r>
            </a:p>
          </p:txBody>
        </p:sp>
      </p:grpSp>
      <p:grpSp>
        <p:nvGrpSpPr>
          <p:cNvPr id="23" name="组合 22"/>
          <p:cNvGrpSpPr/>
          <p:nvPr/>
        </p:nvGrpSpPr>
        <p:grpSpPr>
          <a:xfrm>
            <a:off x="9847263" y="1585913"/>
            <a:ext cx="1563687" cy="1203325"/>
            <a:chOff x="5027106" y="2345385"/>
            <a:chExt cx="1172844" cy="902720"/>
          </a:xfrm>
        </p:grpSpPr>
        <p:grpSp>
          <p:nvGrpSpPr>
            <p:cNvPr id="24" name="组合 23"/>
            <p:cNvGrpSpPr/>
            <p:nvPr/>
          </p:nvGrpSpPr>
          <p:grpSpPr>
            <a:xfrm rot="5400000">
              <a:off x="5162168" y="2210323"/>
              <a:ext cx="902720" cy="1172844"/>
              <a:chOff x="4020870" y="2194485"/>
              <a:chExt cx="1102258" cy="1432090"/>
            </a:xfrm>
            <a:effectLst>
              <a:outerShdw algn="tr" blurRad="444500" dir="8100000" dist="254000" rotWithShape="0">
                <a:prstClr val="black">
                  <a:alpha val="50000"/>
                </a:prstClr>
              </a:outerShdw>
            </a:effectLst>
          </p:grpSpPr>
          <p:sp>
            <p:nvSpPr>
              <p:cNvPr id="26" name="等腰三角形 43"/>
              <p:cNvSpPr/>
              <p:nvPr/>
            </p:nvSpPr>
            <p:spPr>
              <a:xfrm>
                <a:off x="4020870" y="2194485"/>
                <a:ext cx="1102258" cy="1432090"/>
              </a:xfrm>
              <a:custGeom>
                <a:rect b="b" l="l" r="r" t="t"/>
                <a:pathLst>
                  <a:path h="1432090" w="1102258">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solidFill>
                    <a:schemeClr val="tx1"/>
                  </a:solidFill>
                  <a:latin typeface="+mj-ea"/>
                  <a:ea typeface="+mj-ea"/>
                </a:endParaRPr>
              </a:p>
            </p:txBody>
          </p:sp>
          <p:sp>
            <p:nvSpPr>
              <p:cNvPr id="27" name="等腰三角形 42"/>
              <p:cNvSpPr/>
              <p:nvPr/>
            </p:nvSpPr>
            <p:spPr>
              <a:xfrm>
                <a:off x="4044926" y="2251926"/>
                <a:ext cx="1054141" cy="1350591"/>
              </a:xfrm>
              <a:custGeom>
                <a:rect b="b" l="l" r="r" t="t"/>
                <a:pathLst>
                  <a:path h="1350592" w="105414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latin typeface="+mj-ea"/>
                  <a:ea typeface="+mj-ea"/>
                </a:endParaRPr>
              </a:p>
            </p:txBody>
          </p:sp>
        </p:grpSp>
        <p:sp>
          <p:nvSpPr>
            <p:cNvPr id="22541" name="TextBox 33"/>
            <p:cNvSpPr>
              <a:spLocks noChangeArrowheads="1"/>
            </p:cNvSpPr>
            <p:nvPr/>
          </p:nvSpPr>
          <p:spPr bwMode="auto">
            <a:xfrm>
              <a:off x="5125264" y="2525067"/>
              <a:ext cx="678823" cy="5487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r>
                <a:rPr altLang="en-US" b="1" lang="zh-CN" sz="2400">
                  <a:solidFill>
                    <a:schemeClr val="accent1"/>
                  </a:solidFill>
                  <a:latin charset="-122" panose="02010600030101010101" pitchFamily="2" typeface="宋体"/>
                </a:rPr>
                <a:t>标题内容</a:t>
              </a:r>
            </a:p>
          </p:txBody>
        </p:sp>
      </p:grpSp>
    </p:spTree>
  </p:cSld>
  <p:clrMapOvr>
    <a:masterClrMapping/>
  </p:clrMapOvr>
  <p:transition spd="slow">
    <p:split orient="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6"/>
                                        </p:tgtEl>
                                        <p:attrNameLst>
                                          <p:attrName>style.visibility</p:attrName>
                                        </p:attrNameLst>
                                      </p:cBhvr>
                                      <p:to>
                                        <p:strVal val="visible"/>
                                      </p:to>
                                    </p:set>
                                    <p:animEffect filter="wipe(down)" transition="in">
                                      <p:cBhvr>
                                        <p:cTn dur="500" id="7"/>
                                        <p:tgtEl>
                                          <p:spTgt spid="6"/>
                                        </p:tgtEl>
                                      </p:cBhvr>
                                    </p:animEffect>
                                  </p:childTnLst>
                                </p:cTn>
                              </p:par>
                            </p:childTnLst>
                          </p:cTn>
                        </p:par>
                        <p:par>
                          <p:cTn fill="hold" id="8" nodeType="afterGroup">
                            <p:stCondLst>
                              <p:cond delay="500"/>
                            </p:stCondLst>
                            <p:childTnLst>
                              <p:par>
                                <p:cTn fill="hold" id="9" nodeType="afterEffect" presetClass="entr" presetID="22" presetSubtype="1">
                                  <p:stCondLst>
                                    <p:cond delay="0"/>
                                  </p:stCondLst>
                                  <p:childTnLst>
                                    <p:set>
                                      <p:cBhvr>
                                        <p:cTn dur="1" fill="hold" id="10">
                                          <p:stCondLst>
                                            <p:cond delay="0"/>
                                          </p:stCondLst>
                                        </p:cTn>
                                        <p:tgtEl>
                                          <p:spTgt spid="7"/>
                                        </p:tgtEl>
                                        <p:attrNameLst>
                                          <p:attrName>style.visibility</p:attrName>
                                        </p:attrNameLst>
                                      </p:cBhvr>
                                      <p:to>
                                        <p:strVal val="visible"/>
                                      </p:to>
                                    </p:set>
                                    <p:animEffect filter="wipe(up)" transition="in">
                                      <p:cBhvr>
                                        <p:cTn dur="500" id="11"/>
                                        <p:tgtEl>
                                          <p:spTgt spid="7"/>
                                        </p:tgtEl>
                                      </p:cBhvr>
                                    </p:animEffect>
                                  </p:childTnLst>
                                </p:cTn>
                              </p:par>
                            </p:childTnLst>
                          </p:cTn>
                        </p:par>
                        <p:par>
                          <p:cTn fill="hold" id="12" nodeType="afterGroup">
                            <p:stCondLst>
                              <p:cond delay="1000"/>
                            </p:stCondLst>
                            <p:childTnLst>
                              <p:par>
                                <p:cTn accel="58000" fill="hold" id="13" nodeType="afterEffect" presetClass="entr" presetID="2" presetSubtype="2">
                                  <p:stCondLst>
                                    <p:cond delay="0"/>
                                  </p:stCondLst>
                                  <p:childTnLst>
                                    <p:set>
                                      <p:cBhvr>
                                        <p:cTn dur="1" fill="hold" id="14">
                                          <p:stCondLst>
                                            <p:cond delay="0"/>
                                          </p:stCondLst>
                                        </p:cTn>
                                        <p:tgtEl>
                                          <p:spTgt spid="8"/>
                                        </p:tgtEl>
                                        <p:attrNameLst>
                                          <p:attrName>style.visibility</p:attrName>
                                        </p:attrNameLst>
                                      </p:cBhvr>
                                      <p:to>
                                        <p:strVal val="visible"/>
                                      </p:to>
                                    </p:set>
                                    <p:anim calcmode="lin" valueType="num">
                                      <p:cBhvr>
                                        <p:cTn dur="1300" fill="hold" id="15"/>
                                        <p:tgtEl>
                                          <p:spTgt spid="8"/>
                                        </p:tgtEl>
                                        <p:attrNameLst>
                                          <p:attrName>ppt_x</p:attrName>
                                        </p:attrNameLst>
                                      </p:cBhvr>
                                      <p:tavLst>
                                        <p:tav tm="0">
                                          <p:val>
                                            <p:strVal val="1+#ppt_w/2"/>
                                          </p:val>
                                        </p:tav>
                                        <p:tav tm="100000">
                                          <p:val>
                                            <p:strVal val="#ppt_x"/>
                                          </p:val>
                                        </p:tav>
                                      </p:tavLst>
                                    </p:anim>
                                    <p:anim calcmode="lin" valueType="num">
                                      <p:cBhvr>
                                        <p:cTn dur="1300" fill="hold" id="16"/>
                                        <p:tgtEl>
                                          <p:spTgt spid="8"/>
                                        </p:tgtEl>
                                        <p:attrNameLst>
                                          <p:attrName>ppt_y</p:attrName>
                                        </p:attrNameLst>
                                      </p:cBhvr>
                                      <p:tavLst>
                                        <p:tav tm="0">
                                          <p:val>
                                            <p:strVal val="#ppt_y"/>
                                          </p:val>
                                        </p:tav>
                                        <p:tav tm="100000">
                                          <p:val>
                                            <p:strVal val="#ppt_y"/>
                                          </p:val>
                                        </p:tav>
                                      </p:tavLst>
                                    </p:anim>
                                  </p:childTnLst>
                                </p:cTn>
                              </p:par>
                              <p:par>
                                <p:cTn accel="58000" fill="hold" id="17" nodeType="withEffect" presetClass="entr" presetID="2" presetSubtype="2">
                                  <p:stCondLst>
                                    <p:cond delay="200"/>
                                  </p:stCondLst>
                                  <p:childTnLst>
                                    <p:set>
                                      <p:cBhvr>
                                        <p:cTn dur="1" fill="hold" id="18">
                                          <p:stCondLst>
                                            <p:cond delay="0"/>
                                          </p:stCondLst>
                                        </p:cTn>
                                        <p:tgtEl>
                                          <p:spTgt spid="13"/>
                                        </p:tgtEl>
                                        <p:attrNameLst>
                                          <p:attrName>style.visibility</p:attrName>
                                        </p:attrNameLst>
                                      </p:cBhvr>
                                      <p:to>
                                        <p:strVal val="visible"/>
                                      </p:to>
                                    </p:set>
                                    <p:anim calcmode="lin" valueType="num">
                                      <p:cBhvr>
                                        <p:cTn dur="1300" fill="hold" id="19"/>
                                        <p:tgtEl>
                                          <p:spTgt spid="13"/>
                                        </p:tgtEl>
                                        <p:attrNameLst>
                                          <p:attrName>ppt_x</p:attrName>
                                        </p:attrNameLst>
                                      </p:cBhvr>
                                      <p:tavLst>
                                        <p:tav tm="0">
                                          <p:val>
                                            <p:strVal val="1+#ppt_w/2"/>
                                          </p:val>
                                        </p:tav>
                                        <p:tav tm="100000">
                                          <p:val>
                                            <p:strVal val="#ppt_x"/>
                                          </p:val>
                                        </p:tav>
                                      </p:tavLst>
                                    </p:anim>
                                    <p:anim calcmode="lin" valueType="num">
                                      <p:cBhvr>
                                        <p:cTn dur="1300" fill="hold" id="20"/>
                                        <p:tgtEl>
                                          <p:spTgt spid="13"/>
                                        </p:tgtEl>
                                        <p:attrNameLst>
                                          <p:attrName>ppt_y</p:attrName>
                                        </p:attrNameLst>
                                      </p:cBhvr>
                                      <p:tavLst>
                                        <p:tav tm="0">
                                          <p:val>
                                            <p:strVal val="#ppt_y"/>
                                          </p:val>
                                        </p:tav>
                                        <p:tav tm="100000">
                                          <p:val>
                                            <p:strVal val="#ppt_y"/>
                                          </p:val>
                                        </p:tav>
                                      </p:tavLst>
                                    </p:anim>
                                  </p:childTnLst>
                                </p:cTn>
                              </p:par>
                              <p:par>
                                <p:cTn accel="58000" fill="hold" id="21" nodeType="withEffect" presetClass="entr" presetID="2" presetSubtype="2">
                                  <p:stCondLst>
                                    <p:cond delay="500"/>
                                  </p:stCondLst>
                                  <p:childTnLst>
                                    <p:set>
                                      <p:cBhvr>
                                        <p:cTn dur="1" fill="hold" id="22">
                                          <p:stCondLst>
                                            <p:cond delay="0"/>
                                          </p:stCondLst>
                                        </p:cTn>
                                        <p:tgtEl>
                                          <p:spTgt spid="18"/>
                                        </p:tgtEl>
                                        <p:attrNameLst>
                                          <p:attrName>style.visibility</p:attrName>
                                        </p:attrNameLst>
                                      </p:cBhvr>
                                      <p:to>
                                        <p:strVal val="visible"/>
                                      </p:to>
                                    </p:set>
                                    <p:anim calcmode="lin" valueType="num">
                                      <p:cBhvr>
                                        <p:cTn dur="1300" fill="hold" id="23"/>
                                        <p:tgtEl>
                                          <p:spTgt spid="18"/>
                                        </p:tgtEl>
                                        <p:attrNameLst>
                                          <p:attrName>ppt_x</p:attrName>
                                        </p:attrNameLst>
                                      </p:cBhvr>
                                      <p:tavLst>
                                        <p:tav tm="0">
                                          <p:val>
                                            <p:strVal val="1+#ppt_w/2"/>
                                          </p:val>
                                        </p:tav>
                                        <p:tav tm="100000">
                                          <p:val>
                                            <p:strVal val="#ppt_x"/>
                                          </p:val>
                                        </p:tav>
                                      </p:tavLst>
                                    </p:anim>
                                    <p:anim calcmode="lin" valueType="num">
                                      <p:cBhvr>
                                        <p:cTn dur="1300" fill="hold" id="24"/>
                                        <p:tgtEl>
                                          <p:spTgt spid="18"/>
                                        </p:tgtEl>
                                        <p:attrNameLst>
                                          <p:attrName>ppt_y</p:attrName>
                                        </p:attrNameLst>
                                      </p:cBhvr>
                                      <p:tavLst>
                                        <p:tav tm="0">
                                          <p:val>
                                            <p:strVal val="#ppt_y"/>
                                          </p:val>
                                        </p:tav>
                                        <p:tav tm="100000">
                                          <p:val>
                                            <p:strVal val="#ppt_y"/>
                                          </p:val>
                                        </p:tav>
                                      </p:tavLst>
                                    </p:anim>
                                  </p:childTnLst>
                                </p:cTn>
                              </p:par>
                              <p:par>
                                <p:cTn accel="58000" fill="hold" id="25" nodeType="withEffect" presetClass="entr" presetID="2" presetSubtype="2">
                                  <p:stCondLst>
                                    <p:cond delay="800"/>
                                  </p:stCondLst>
                                  <p:childTnLst>
                                    <p:set>
                                      <p:cBhvr>
                                        <p:cTn dur="1" fill="hold" id="26">
                                          <p:stCondLst>
                                            <p:cond delay="0"/>
                                          </p:stCondLst>
                                        </p:cTn>
                                        <p:tgtEl>
                                          <p:spTgt spid="23"/>
                                        </p:tgtEl>
                                        <p:attrNameLst>
                                          <p:attrName>style.visibility</p:attrName>
                                        </p:attrNameLst>
                                      </p:cBhvr>
                                      <p:to>
                                        <p:strVal val="visible"/>
                                      </p:to>
                                    </p:set>
                                    <p:anim calcmode="lin" valueType="num">
                                      <p:cBhvr>
                                        <p:cTn dur="1300" fill="hold" id="27"/>
                                        <p:tgtEl>
                                          <p:spTgt spid="23"/>
                                        </p:tgtEl>
                                        <p:attrNameLst>
                                          <p:attrName>ppt_x</p:attrName>
                                        </p:attrNameLst>
                                      </p:cBhvr>
                                      <p:tavLst>
                                        <p:tav tm="0">
                                          <p:val>
                                            <p:strVal val="1+#ppt_w/2"/>
                                          </p:val>
                                        </p:tav>
                                        <p:tav tm="100000">
                                          <p:val>
                                            <p:strVal val="#ppt_x"/>
                                          </p:val>
                                        </p:tav>
                                      </p:tavLst>
                                    </p:anim>
                                    <p:anim calcmode="lin" valueType="num">
                                      <p:cBhvr>
                                        <p:cTn dur="1300" fill="hold" id="28"/>
                                        <p:tgtEl>
                                          <p:spTgt spid="23"/>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3100"/>
                            </p:stCondLst>
                            <p:childTnLst>
                              <p:par>
                                <p:cTn fill="hold" grpId="0" id="30" nodeType="afterEffect" presetClass="entr" presetID="42" presetSubtype="0">
                                  <p:stCondLst>
                                    <p:cond delay="0"/>
                                  </p:stCondLst>
                                  <p:childTnLst>
                                    <p:set>
                                      <p:cBhvr>
                                        <p:cTn dur="1" fill="hold" id="31">
                                          <p:stCondLst>
                                            <p:cond delay="0"/>
                                          </p:stCondLst>
                                        </p:cTn>
                                        <p:tgtEl>
                                          <p:spTgt spid="5"/>
                                        </p:tgtEl>
                                        <p:attrNameLst>
                                          <p:attrName>style.visibility</p:attrName>
                                        </p:attrNameLst>
                                      </p:cBhvr>
                                      <p:to>
                                        <p:strVal val="visible"/>
                                      </p:to>
                                    </p:set>
                                    <p:animEffect filter="fade" transition="in">
                                      <p:cBhvr>
                                        <p:cTn dur="1500" id="32"/>
                                        <p:tgtEl>
                                          <p:spTgt spid="5"/>
                                        </p:tgtEl>
                                      </p:cBhvr>
                                    </p:animEffect>
                                    <p:anim calcmode="lin" valueType="num">
                                      <p:cBhvr>
                                        <p:cTn dur="1500" fill="hold" id="33"/>
                                        <p:tgtEl>
                                          <p:spTgt spid="5"/>
                                        </p:tgtEl>
                                        <p:attrNameLst>
                                          <p:attrName>ppt_x</p:attrName>
                                        </p:attrNameLst>
                                      </p:cBhvr>
                                      <p:tavLst>
                                        <p:tav tm="0">
                                          <p:val>
                                            <p:strVal val="#ppt_x"/>
                                          </p:val>
                                        </p:tav>
                                        <p:tav tm="100000">
                                          <p:val>
                                            <p:strVal val="#ppt_x"/>
                                          </p:val>
                                        </p:tav>
                                      </p:tavLst>
                                    </p:anim>
                                    <p:anim calcmode="lin" valueType="num">
                                      <p:cBhvr>
                                        <p:cTn dur="1500" fill="hold" id="34"/>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stretch>
            <a:fillRect/>
          </a:stretch>
        </a:blipFill>
        <a:effectLst/>
      </p:bgPr>
    </p:bg>
    <p:spTree>
      <p:nvGrpSpPr>
        <p:cNvPr id="1" name=""/>
        <p:cNvGrpSpPr/>
        <p:nvPr/>
      </p:nvGrpSpPr>
      <p:grpSpPr>
        <a:xfrm>
          <a:off x="0" y="0"/>
          <a:ext cx="0" cy="0"/>
        </a:xfrm>
      </p:grpSpPr>
      <p:sp>
        <p:nvSpPr>
          <p:cNvPr id="3" name="Freeform 7"/>
          <p:cNvSpPr>
            <a:spLocks noChangeArrowheads="1"/>
          </p:cNvSpPr>
          <p:nvPr/>
        </p:nvSpPr>
        <p:spPr bwMode="auto">
          <a:xfrm>
            <a:off x="4183063" y="1608138"/>
            <a:ext cx="1339850" cy="4232275"/>
          </a:xfrm>
          <a:custGeom>
            <a:gdLst>
              <a:gd fmla="*/ 1339850 w 1750" name="T0"/>
              <a:gd fmla="*/ 208283 h 5527" name="T1"/>
              <a:gd fmla="*/ 240407 w 1750" name="T2"/>
              <a:gd fmla="*/ 2127241 h 5527" name="T3"/>
              <a:gd fmla="*/ 1300803 w 1750" name="T4"/>
              <a:gd fmla="*/ 4023226 h 5527" name="T5"/>
              <a:gd fmla="*/ 1180599 w 1750" name="T6"/>
              <a:gd fmla="*/ 4232275 h 5527" name="T7"/>
              <a:gd fmla="*/ 0 w 1750" name="T8"/>
              <a:gd fmla="*/ 2127241 h 5527" name="T9"/>
              <a:gd fmla="*/ 1219646 w 1750" name="T10"/>
              <a:gd fmla="*/ 0 h 5527" name="T11"/>
              <a:gd fmla="*/ 1339850 w 1750" name="T12"/>
              <a:gd fmla="*/ 208283 h 5527"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5527" w="1750">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rgbClr val="808080"/>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nvGrpSpPr>
          <p:cNvPr id="4" name="组合 3"/>
          <p:cNvGrpSpPr/>
          <p:nvPr/>
        </p:nvGrpSpPr>
        <p:grpSpPr>
          <a:xfrm>
            <a:off x="4181475" y="1290638"/>
            <a:ext cx="1533525" cy="1531937"/>
            <a:chOff x="2342140" y="893355"/>
            <a:chExt cx="1149740" cy="1149740"/>
          </a:xfrm>
        </p:grpSpPr>
        <p:grpSp>
          <p:nvGrpSpPr>
            <p:cNvPr id="5" name="组合 4"/>
            <p:cNvGrpSpPr/>
            <p:nvPr/>
          </p:nvGrpSpPr>
          <p:grpSpPr>
            <a:xfrm>
              <a:off x="2342140" y="893355"/>
              <a:ext cx="1149740" cy="1149740"/>
              <a:chOff x="304800" y="673100"/>
              <a:chExt cx="4000500" cy="4000500"/>
            </a:xfrm>
            <a:effectLst>
              <a:outerShdw algn="tr" blurRad="444500" dir="8100000" dist="254000" rotWithShape="0">
                <a:prstClr val="black">
                  <a:alpha val="50000"/>
                </a:prstClr>
              </a:outerShdw>
            </a:effectLst>
          </p:grpSpPr>
          <p:sp>
            <p:nvSpPr>
              <p:cNvPr id="7" name="同心圆 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solidFill>
                    <a:schemeClr val="tx1"/>
                  </a:solidFill>
                </a:endParaRPr>
              </a:p>
            </p:txBody>
          </p:sp>
          <p:sp>
            <p:nvSpPr>
              <p:cNvPr id="8" name="椭圆 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p>
            </p:txBody>
          </p:sp>
        </p:grpSp>
        <p:sp>
          <p:nvSpPr>
            <p:cNvPr id="6" name="KSO_Shape"/>
            <p:cNvSpPr/>
            <p:nvPr/>
          </p:nvSpPr>
          <p:spPr bwMode="auto">
            <a:xfrm>
              <a:off x="2678969" y="1166195"/>
              <a:ext cx="489175" cy="569509"/>
            </a:xfrm>
            <a:custGeom>
              <a:gdLst>
                <a:gd fmla="*/ 2147483646 w 5822" name="T0"/>
                <a:gd fmla="*/ 2147483646 h 6759" name="T1"/>
                <a:gd fmla="*/ 2147483646 w 5822" name="T2"/>
                <a:gd fmla="*/ 2147483646 h 6759" name="T3"/>
                <a:gd fmla="*/ 2147483646 w 5822" name="T4"/>
                <a:gd fmla="*/ 2147483646 h 6759" name="T5"/>
                <a:gd fmla="*/ 2147483646 w 5822" name="T6"/>
                <a:gd fmla="*/ 2147483646 h 6759" name="T7"/>
                <a:gd fmla="*/ 2147483646 w 5822" name="T8"/>
                <a:gd fmla="*/ 2147483646 h 6759" name="T9"/>
                <a:gd fmla="*/ 2147483646 w 5822" name="T10"/>
                <a:gd fmla="*/ 1253760573 h 6759" name="T11"/>
                <a:gd fmla="*/ 2147483646 w 5822" name="T12"/>
                <a:gd fmla="*/ 2147483646 h 6759" name="T13"/>
                <a:gd fmla="*/ 2147483646 w 5822" name="T14"/>
                <a:gd fmla="*/ 2147483646 h 6759" name="T15"/>
                <a:gd fmla="*/ 2147483646 w 5822" name="T16"/>
                <a:gd fmla="*/ 2147483646 h 6759" name="T17"/>
                <a:gd fmla="*/ 2147483646 w 5822" name="T18"/>
                <a:gd fmla="*/ 2147483646 h 6759" name="T19"/>
                <a:gd fmla="*/ 2147483646 w 5822" name="T20"/>
                <a:gd fmla="*/ 2147483646 h 6759" name="T21"/>
                <a:gd fmla="*/ 2147483646 w 5822" name="T22"/>
                <a:gd fmla="*/ 2147483646 h 6759" name="T23"/>
                <a:gd fmla="*/ 2147483646 w 5822" name="T24"/>
                <a:gd fmla="*/ 2147483646 h 6759" name="T25"/>
                <a:gd fmla="*/ 2147483646 w 5822" name="T26"/>
                <a:gd fmla="*/ 2147483646 h 6759" name="T27"/>
                <a:gd fmla="*/ 2147483646 w 5822" name="T28"/>
                <a:gd fmla="*/ 2147483646 h 6759" name="T29"/>
                <a:gd fmla="*/ 2147483646 w 5822" name="T30"/>
                <a:gd fmla="*/ 2147483646 h 6759" name="T31"/>
                <a:gd fmla="*/ 2147483646 w 5822" name="T32"/>
                <a:gd fmla="*/ 2147483646 h 6759" name="T33"/>
                <a:gd fmla="*/ 2147483646 w 5822" name="T34"/>
                <a:gd fmla="*/ 2147483646 h 6759" name="T35"/>
                <a:gd fmla="*/ 2147483646 w 5822" name="T36"/>
                <a:gd fmla="*/ 2147483646 h 6759" name="T37"/>
                <a:gd fmla="*/ 2147483646 w 5822" name="T38"/>
                <a:gd fmla="*/ 2147483646 h 6759" name="T39"/>
                <a:gd fmla="*/ 0 w 5822" name="T40"/>
                <a:gd fmla="*/ 2147483646 h 6759" name="T41"/>
                <a:gd fmla="*/ 2147483646 w 5822" name="T42"/>
                <a:gd fmla="*/ 2147483646 h 6759" name="T43"/>
                <a:gd fmla="*/ 2147483646 w 5822" name="T44"/>
                <a:gd fmla="*/ 2147483646 h 6759" name="T45"/>
                <a:gd fmla="*/ 2147483646 w 5822" name="T46"/>
                <a:gd fmla="*/ 2147483646 h 6759" name="T47"/>
                <a:gd fmla="*/ 2147483646 w 5822" name="T48"/>
                <a:gd fmla="*/ 2147483646 h 6759" name="T49"/>
                <a:gd fmla="*/ 2147483646 w 5822" name="T50"/>
                <a:gd fmla="*/ 2147483646 h 6759" name="T51"/>
                <a:gd fmla="*/ 2147483646 w 5822" name="T52"/>
                <a:gd fmla="*/ 2147483646 h 6759" name="T53"/>
                <a:gd fmla="*/ 2147483646 w 5822" name="T54"/>
                <a:gd fmla="*/ 2147483646 h 6759" name="T55"/>
                <a:gd fmla="*/ 2147483646 w 5822" name="T56"/>
                <a:gd fmla="*/ 2147483646 h 6759" name="T57"/>
                <a:gd fmla="*/ 2147483646 w 5822" name="T58"/>
                <a:gd fmla="*/ 2147483646 h 6759" name="T59"/>
                <a:gd fmla="*/ 2147483646 w 5822" name="T60"/>
                <a:gd fmla="*/ 2147483646 h 6759" name="T61"/>
                <a:gd fmla="*/ 2147483646 w 5822" name="T62"/>
                <a:gd fmla="*/ 2147483646 h 6759" name="T63"/>
                <a:gd fmla="*/ 2147483646 w 5822" name="T64"/>
                <a:gd fmla="*/ 2147483646 h 6759" name="T65"/>
                <a:gd fmla="*/ 2147483646 w 5822" name="T66"/>
                <a:gd fmla="*/ 2147483646 h 6759" name="T67"/>
                <a:gd fmla="*/ 2147483646 w 5822" name="T68"/>
                <a:gd fmla="*/ 2147483646 h 6759" name="T69"/>
                <a:gd fmla="*/ 2147483646 w 5822" name="T70"/>
                <a:gd fmla="*/ 2147483646 h 6759" name="T71"/>
                <a:gd fmla="*/ 2147483646 w 5822" name="T72"/>
                <a:gd fmla="*/ 2147483646 h 6759" name="T73"/>
                <a:gd fmla="*/ 2147483646 w 5822" name="T74"/>
                <a:gd fmla="*/ 2147483646 h 6759" name="T75"/>
                <a:gd fmla="*/ 2147483646 w 5822" name="T76"/>
                <a:gd fmla="*/ 2147483646 h 6759" name="T77"/>
                <a:gd fmla="*/ 2147483646 w 5822" name="T78"/>
                <a:gd fmla="*/ 2147483646 h 6759" name="T79"/>
                <a:gd fmla="*/ 2147483646 w 5822" name="T80"/>
                <a:gd fmla="*/ 2147483646 h 6759" name="T81"/>
                <a:gd fmla="*/ 2147483646 w 5822" name="T82"/>
                <a:gd fmla="*/ 2147483646 h 6759" name="T83"/>
                <a:gd fmla="*/ 2147483646 w 5822" name="T84"/>
                <a:gd fmla="*/ 2147483646 h 6759" name="T85"/>
                <a:gd fmla="*/ 2147483646 w 5822" name="T86"/>
                <a:gd fmla="*/ 2147483646 h 6759" name="T87"/>
                <a:gd fmla="*/ 2147483646 w 5822" name="T88"/>
                <a:gd fmla="*/ 2147483646 h 6759" name="T89"/>
                <a:gd fmla="*/ 2147483646 w 5822" name="T90"/>
                <a:gd fmla="*/ 2147483646 h 6759" name="T91"/>
                <a:gd fmla="*/ 2147483646 w 5822" name="T92"/>
                <a:gd fmla="*/ 2147483646 h 6759" name="T93"/>
                <a:gd fmla="*/ 2147483646 w 5822" name="T94"/>
                <a:gd fmla="*/ 2147483646 h 6759" name="T95"/>
                <a:gd fmla="*/ 2147483646 w 5822" name="T96"/>
                <a:gd fmla="*/ 2147483646 h 6759"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6758" w="5822">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rgbClr val="9954CC"/>
            </a:solidFill>
            <a:ln>
              <a:noFill/>
            </a:ln>
          </p:spPr>
          <p:txBody>
            <a:bodyPr anchor="ctr">
              <a:scene3d>
                <a:camera prst="orthographicFront"/>
                <a:lightRig dir="t" rig="threePt"/>
              </a:scene3d>
              <a:sp3d>
                <a:contourClr>
                  <a:srgbClr val="FFFFFF"/>
                </a:contourClr>
              </a:sp3d>
            </a:bodyPr>
            <a:lstStyle/>
            <a:p>
              <a:pPr algn="ctr" eaLnBrk="1" fontAlgn="auto" hangingPunct="1">
                <a:buFont charset="0" panose="020b0604020202020204" pitchFamily="34" typeface="Arial"/>
                <a:buNone/>
                <a:defRPr/>
              </a:pPr>
              <a:endParaRPr altLang="en-US" lang="zh-CN" noProof="1" sz="2400">
                <a:solidFill>
                  <a:srgbClr val="FFFFFF"/>
                </a:solidFill>
                <a:ea charset="-122" panose="020b0503020204020204" pitchFamily="34" typeface="微软雅黑"/>
              </a:endParaRPr>
            </a:p>
          </p:txBody>
        </p:sp>
      </p:grpSp>
      <p:grpSp>
        <p:nvGrpSpPr>
          <p:cNvPr id="9" name="组合 8"/>
          <p:cNvGrpSpPr/>
          <p:nvPr/>
        </p:nvGrpSpPr>
        <p:grpSpPr>
          <a:xfrm>
            <a:off x="3506788" y="3048000"/>
            <a:ext cx="1533525" cy="1533525"/>
            <a:chOff x="1835696" y="2211710"/>
            <a:chExt cx="1149740" cy="1149740"/>
          </a:xfrm>
        </p:grpSpPr>
        <p:grpSp>
          <p:nvGrpSpPr>
            <p:cNvPr id="10" name="组合 9"/>
            <p:cNvGrpSpPr/>
            <p:nvPr/>
          </p:nvGrpSpPr>
          <p:grpSpPr>
            <a:xfrm>
              <a:off x="1835696" y="2211710"/>
              <a:ext cx="1149740" cy="1149740"/>
              <a:chOff x="304800" y="673100"/>
              <a:chExt cx="4000500" cy="4000500"/>
            </a:xfrm>
            <a:effectLst>
              <a:outerShdw algn="tr" blurRad="444500" dir="8100000" dist="254000" rotWithShape="0">
                <a:prstClr val="black">
                  <a:alpha val="50000"/>
                </a:prstClr>
              </a:outerShdw>
            </a:effectLst>
          </p:grpSpPr>
          <p:sp>
            <p:nvSpPr>
              <p:cNvPr id="12" name="同心圆 11"/>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solidFill>
                    <a:schemeClr val="tx1">
                      <a:lumMod val="75000"/>
                      <a:lumOff val="25000"/>
                    </a:schemeClr>
                  </a:solidFill>
                </a:endParaRPr>
              </a:p>
            </p:txBody>
          </p:sp>
          <p:sp>
            <p:nvSpPr>
              <p:cNvPr id="13" name="椭圆 1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solidFill>
                    <a:schemeClr val="tx1">
                      <a:lumMod val="75000"/>
                      <a:lumOff val="25000"/>
                    </a:schemeClr>
                  </a:solidFill>
                </a:endParaRPr>
              </a:p>
            </p:txBody>
          </p:sp>
        </p:grpSp>
        <p:sp>
          <p:nvSpPr>
            <p:cNvPr id="11" name="KSO_Shape"/>
            <p:cNvSpPr/>
            <p:nvPr/>
          </p:nvSpPr>
          <p:spPr bwMode="auto">
            <a:xfrm>
              <a:off x="2089210" y="2562821"/>
              <a:ext cx="649853" cy="485604"/>
            </a:xfrm>
            <a:custGeom>
              <a:gdLst>
                <a:gd fmla="*/ 151004 w 5185" name="T0"/>
                <a:gd fmla="*/ 1065477 h 3880" name="T1"/>
                <a:gd fmla="*/ 1873403 w 5185" name="T2"/>
                <a:gd fmla="*/ 1297678 h 3880" name="T3"/>
                <a:gd fmla="*/ 751713 w 5185" name="T4"/>
                <a:gd fmla="*/ 1241832 h 3880" name="T5"/>
                <a:gd fmla="*/ 1108464 w 5185" name="T6"/>
                <a:gd fmla="*/ 1148144 h 3880" name="T7"/>
                <a:gd fmla="*/ 751713 w 5185" name="T8"/>
                <a:gd fmla="*/ 1241832 h 3880" name="T9"/>
                <a:gd fmla="*/ 1726808 w 5185" name="T10"/>
                <a:gd fmla="*/ 1012203 h 3880" name="T11"/>
                <a:gd fmla="*/ 1726073 w 5185" name="T12"/>
                <a:gd fmla="*/ 1007794 h 3880" name="T13"/>
                <a:gd fmla="*/ 1726808 w 5185" name="T14"/>
                <a:gd fmla="*/ 44089 h 3880" name="T15"/>
                <a:gd fmla="*/ 1726441 w 5185" name="T16"/>
                <a:gd fmla="*/ 39680 h 3880" name="T17"/>
                <a:gd fmla="*/ 1724604 w 5185" name="T18"/>
                <a:gd fmla="*/ 30862 h 3880" name="T19"/>
                <a:gd fmla="*/ 1721297 w 5185" name="T20"/>
                <a:gd fmla="*/ 23147 h 3880" name="T21"/>
                <a:gd fmla="*/ 1716888 w 5185" name="T22"/>
                <a:gd fmla="*/ 15798 h 3880" name="T23"/>
                <a:gd fmla="*/ 1711010 w 5185" name="T24"/>
                <a:gd fmla="*/ 9920 h 3880" name="T25"/>
                <a:gd fmla="*/ 1703662 w 5185" name="T26"/>
                <a:gd fmla="*/ 5144 h 3880" name="T27"/>
                <a:gd fmla="*/ 1695946 w 5185" name="T28"/>
                <a:gd fmla="*/ 1837 h 3880" name="T29"/>
                <a:gd fmla="*/ 1687128 w 5185" name="T30"/>
                <a:gd fmla="*/ 367 h 3880" name="T31"/>
                <a:gd fmla="*/ 222281 w 5185" name="T32"/>
                <a:gd fmla="*/ 0 h 3880" name="T33"/>
                <a:gd fmla="*/ 217872 w 5185" name="T34"/>
                <a:gd fmla="*/ 367 h 3880" name="T35"/>
                <a:gd fmla="*/ 209054 w 5185" name="T36"/>
                <a:gd fmla="*/ 1837 h 3880" name="T37"/>
                <a:gd fmla="*/ 201338 w 5185" name="T38"/>
                <a:gd fmla="*/ 5144 h 3880" name="T39"/>
                <a:gd fmla="*/ 194358 w 5185" name="T40"/>
                <a:gd fmla="*/ 9920 h 3880" name="T41"/>
                <a:gd fmla="*/ 188112 w 5185" name="T42"/>
                <a:gd fmla="*/ 15798 h 3880" name="T43"/>
                <a:gd fmla="*/ 183336 w 5185" name="T44"/>
                <a:gd fmla="*/ 23147 h 3880" name="T45"/>
                <a:gd fmla="*/ 180029 w 5185" name="T46"/>
                <a:gd fmla="*/ 30862 h 3880" name="T47"/>
                <a:gd fmla="*/ 178559 w 5185" name="T48"/>
                <a:gd fmla="*/ 39680 h 3880" name="T49"/>
                <a:gd fmla="*/ 178192 w 5185" name="T50"/>
                <a:gd fmla="*/ 1003386 h 3880" name="T51"/>
                <a:gd fmla="*/ 178559 w 5185" name="T52"/>
                <a:gd fmla="*/ 1007794 h 3880" name="T53"/>
                <a:gd fmla="*/ 178192 w 5185" name="T54"/>
                <a:gd fmla="*/ 1012203 h 3880" name="T55"/>
                <a:gd fmla="*/ 1727176 w 5185" name="T56"/>
                <a:gd fmla="*/ 1012571 h 3880" name="T57"/>
                <a:gd fmla="*/ 1616954 w 5185" name="T58"/>
                <a:gd fmla="*/ 937620 h 3880" name="T59"/>
                <a:gd fmla="*/ 288046 w 5185" name="T60"/>
                <a:gd fmla="*/ 109854 h 3880" name="T61"/>
                <a:gd fmla="*/ 1616954 w 5185" name="T62"/>
                <a:gd fmla="*/ 937620 h 3880" name="T63"/>
                <a:gd fmla="*/ 4409 w 5185" name="T64"/>
                <a:gd fmla="*/ 1350584 h 3880" name="T65"/>
                <a:gd fmla="*/ 0 w 5185" name="T66"/>
                <a:gd fmla="*/ 1359402 h 3880" name="T67"/>
                <a:gd fmla="*/ 735 w 5185" name="T68"/>
                <a:gd fmla="*/ 1369322 h 3880" name="T69"/>
                <a:gd fmla="*/ 3307 w 5185" name="T70"/>
                <a:gd fmla="*/ 1379977 h 3880" name="T71"/>
                <a:gd fmla="*/ 7348 w 5185" name="T72"/>
                <a:gd fmla="*/ 1390999 h 3880" name="T73"/>
                <a:gd fmla="*/ 13227 w 5185" name="T74"/>
                <a:gd fmla="*/ 1401654 h 3880" name="T75"/>
                <a:gd fmla="*/ 19473 w 5185" name="T76"/>
                <a:gd fmla="*/ 1411206 h 3880" name="T77"/>
                <a:gd fmla="*/ 26821 w 5185" name="T78"/>
                <a:gd fmla="*/ 1418554 h 3880" name="T79"/>
                <a:gd fmla="*/ 35271 w 5185" name="T80"/>
                <a:gd fmla="*/ 1423698 h 3880" name="T81"/>
                <a:gd fmla="*/ 41884 w 5185" name="T82"/>
                <a:gd fmla="*/ 1425168 h 3880" name="T83"/>
                <a:gd fmla="*/ 1860911 w 5185" name="T84"/>
                <a:gd fmla="*/ 1425535 h 3880" name="T85"/>
                <a:gd fmla="*/ 1863116 w 5185" name="T86"/>
                <a:gd fmla="*/ 1425168 h 3880" name="T87"/>
                <a:gd fmla="*/ 1869729 w 5185" name="T88"/>
                <a:gd fmla="*/ 1423698 h 3880" name="T89"/>
                <a:gd fmla="*/ 1878179 w 5185" name="T90"/>
                <a:gd fmla="*/ 1418554 h 3880" name="T91"/>
                <a:gd fmla="*/ 1885527 w 5185" name="T92"/>
                <a:gd fmla="*/ 1411206 h 3880" name="T93"/>
                <a:gd fmla="*/ 1892141 w 5185" name="T94"/>
                <a:gd fmla="*/ 1401654 h 3880" name="T95"/>
                <a:gd fmla="*/ 1897652 w 5185" name="T96"/>
                <a:gd fmla="*/ 1390999 h 3880" name="T97"/>
                <a:gd fmla="*/ 1901693 w 5185" name="T98"/>
                <a:gd fmla="*/ 1379977 h 3880" name="T99"/>
                <a:gd fmla="*/ 1903898 w 5185" name="T100"/>
                <a:gd fmla="*/ 1369322 h 3880" name="T101"/>
                <a:gd fmla="*/ 1905000 w 5185" name="T102"/>
                <a:gd fmla="*/ 1359402 h 3880"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3880" w="5185">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9954CC"/>
            </a:solidFill>
            <a:ln>
              <a:noFill/>
            </a:ln>
          </p:spPr>
          <p:txBody>
            <a:bodyPr anchor="ctr" bIns="480000">
              <a:scene3d>
                <a:camera prst="orthographicFront"/>
                <a:lightRig dir="t" rig="threePt"/>
              </a:scene3d>
              <a:sp3d>
                <a:contourClr>
                  <a:srgbClr val="FFFFFF"/>
                </a:contourClr>
              </a:sp3d>
            </a:bodyPr>
            <a:lstStyle/>
            <a:p>
              <a:pPr algn="ctr" eaLnBrk="1" fontAlgn="auto" hangingPunct="1">
                <a:buFont charset="0" panose="020b0604020202020204" pitchFamily="34" typeface="Arial"/>
                <a:buNone/>
                <a:defRPr/>
              </a:pPr>
              <a:endParaRPr altLang="en-US" lang="zh-CN" noProof="1" sz="2400">
                <a:solidFill>
                  <a:schemeClr val="tx1">
                    <a:lumMod val="75000"/>
                    <a:lumOff val="25000"/>
                  </a:schemeClr>
                </a:solidFill>
                <a:ea charset="-122" panose="020b0503020204020204" pitchFamily="34" typeface="微软雅黑"/>
              </a:endParaRPr>
            </a:p>
          </p:txBody>
        </p:sp>
      </p:grpSp>
      <p:grpSp>
        <p:nvGrpSpPr>
          <p:cNvPr id="14" name="组合 13"/>
          <p:cNvGrpSpPr/>
          <p:nvPr/>
        </p:nvGrpSpPr>
        <p:grpSpPr>
          <a:xfrm>
            <a:off x="4370388" y="4679950"/>
            <a:ext cx="1533525" cy="1533525"/>
            <a:chOff x="2483768" y="3435846"/>
            <a:chExt cx="1149740" cy="1149740"/>
          </a:xfrm>
        </p:grpSpPr>
        <p:grpSp>
          <p:nvGrpSpPr>
            <p:cNvPr id="15" name="组合 14"/>
            <p:cNvGrpSpPr/>
            <p:nvPr/>
          </p:nvGrpSpPr>
          <p:grpSpPr>
            <a:xfrm>
              <a:off x="2483768" y="3435846"/>
              <a:ext cx="1149740" cy="1149740"/>
              <a:chOff x="304800" y="673100"/>
              <a:chExt cx="4000500" cy="4000500"/>
            </a:xfrm>
            <a:effectLst>
              <a:outerShdw algn="tr" blurRad="444500" dir="8100000" dist="254000" rotWithShape="0">
                <a:prstClr val="black">
                  <a:alpha val="50000"/>
                </a:prstClr>
              </a:outerShdw>
            </a:effectLst>
          </p:grpSpPr>
          <p:sp>
            <p:nvSpPr>
              <p:cNvPr id="17" name="同心圆 1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solidFill>
                    <a:schemeClr val="tx1"/>
                  </a:solidFill>
                </a:endParaRPr>
              </a:p>
            </p:txBody>
          </p:sp>
          <p:sp>
            <p:nvSpPr>
              <p:cNvPr id="18" name="椭圆 1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p>
            </p:txBody>
          </p:sp>
        </p:grpSp>
        <p:sp>
          <p:nvSpPr>
            <p:cNvPr id="16" name="KSO_Shape"/>
            <p:cNvSpPr/>
            <p:nvPr/>
          </p:nvSpPr>
          <p:spPr bwMode="auto">
            <a:xfrm>
              <a:off x="2802743" y="3811951"/>
              <a:ext cx="521311" cy="440377"/>
            </a:xfrm>
            <a:custGeom>
              <a:gdLst>
                <a:gd fmla="*/ 332222 w 2301876" name="T0"/>
                <a:gd fmla="*/ 1410232 h 1941513" name="T1"/>
                <a:gd fmla="*/ 321717 w 2301876" name="T2"/>
                <a:gd fmla="*/ 1470415 h 1941513" name="T3"/>
                <a:gd fmla="*/ 382384 w 2301876" name="T4"/>
                <a:gd fmla="*/ 1525343 h 1941513" name="T5"/>
                <a:gd fmla="*/ 696485 w 2301876" name="T6"/>
                <a:gd fmla="*/ 1509573 h 1941513" name="T7"/>
                <a:gd fmla="*/ 723010 w 2301876" name="T8"/>
                <a:gd fmla="*/ 1444398 h 1941513" name="T9"/>
                <a:gd fmla="*/ 671273 w 2301876" name="T10"/>
                <a:gd fmla="*/ 1380797 h 1941513" name="T11"/>
                <a:gd fmla="*/ 1348867 w 2301876" name="T12"/>
                <a:gd fmla="*/ 1247408 h 1941513" name="T13"/>
                <a:gd fmla="*/ 1327043 w 2301876" name="T14"/>
                <a:gd fmla="*/ 1320445 h 1941513" name="T15"/>
                <a:gd fmla="*/ 1593934 w 2301876" name="T16"/>
                <a:gd fmla="*/ 1356438 h 1941513" name="T17"/>
                <a:gd fmla="*/ 1647838 w 2301876" name="T18"/>
                <a:gd fmla="*/ 1303105 h 1941513" name="T19"/>
                <a:gd fmla="*/ 1606030 w 2301876" name="T20"/>
                <a:gd fmla="*/ 1239789 h 1941513" name="T21"/>
                <a:gd fmla="*/ 1529191 w 2301876" name="T22"/>
                <a:gd fmla="*/ 516517 h 1941513" name="T23"/>
                <a:gd fmla="*/ 1584982 w 2301876" name="T24"/>
                <a:gd fmla="*/ 576970 h 1941513" name="T25"/>
                <a:gd fmla="*/ 1601035 w 2301876" name="T26"/>
                <a:gd fmla="*/ 667649 h 1941513" name="T27"/>
                <a:gd fmla="*/ 1640510 w 2301876" name="T28"/>
                <a:gd fmla="*/ 716799 h 1941513" name="T29"/>
                <a:gd fmla="*/ 1583140 w 2301876" name="T30"/>
                <a:gd fmla="*/ 840071 h 1941513" name="T31"/>
                <a:gd fmla="*/ 1691827 w 2301876" name="T32"/>
                <a:gd fmla="*/ 916820 h 1941513" name="T33"/>
                <a:gd fmla="*/ 1229710 w 2301876" name="T34"/>
                <a:gd fmla="*/ 1106063 h 1941513" name="T35"/>
                <a:gd fmla="*/ 1284448 w 2301876" name="T36"/>
                <a:gd fmla="*/ 909460 h 1941513" name="T37"/>
                <a:gd fmla="*/ 1396556 w 2301876" name="T38"/>
                <a:gd fmla="*/ 836654 h 1941513" name="T39"/>
                <a:gd fmla="*/ 1335239 w 2301876" name="T40"/>
                <a:gd fmla="*/ 712857 h 1941513" name="T41"/>
                <a:gd fmla="*/ 1370240 w 2301876" name="T42"/>
                <a:gd fmla="*/ 660815 h 1941513" name="T43"/>
                <a:gd fmla="*/ 1388398 w 2301876" name="T44"/>
                <a:gd fmla="*/ 571451 h 1941513" name="T45"/>
                <a:gd fmla="*/ 1446031 w 2301876" name="T46"/>
                <a:gd fmla="*/ 514152 h 1941513" name="T47"/>
                <a:gd fmla="*/ 570227 w 2301876" name="T48"/>
                <a:gd fmla="*/ 477627 h 1941513" name="T49"/>
                <a:gd fmla="*/ 641756 w 2301876" name="T50"/>
                <a:gd fmla="*/ 549062 h 1941513" name="T51"/>
                <a:gd fmla="*/ 661216 w 2301876" name="T52"/>
                <a:gd fmla="*/ 657005 h 1941513" name="T53"/>
                <a:gd fmla="*/ 633078 w 2301876" name="T54"/>
                <a:gd fmla="*/ 739471 h 1941513" name="T55"/>
                <a:gd fmla="*/ 574697 w 2301876" name="T56"/>
                <a:gd fmla="*/ 792786 h 1941513" name="T57"/>
                <a:gd fmla="*/ 708552 w 2301876" name="T58"/>
                <a:gd fmla="*/ 915697 h 1941513" name="T59"/>
                <a:gd fmla="*/ 815320 w 2301876" name="T60"/>
                <a:gd fmla="*/ 1036508 h 1941513" name="T61"/>
                <a:gd fmla="*/ 222836 w 2301876" name="T62"/>
                <a:gd fmla="*/ 1047276 h 1941513" name="T63"/>
                <a:gd fmla="*/ 324870 w 2301876" name="T64"/>
                <a:gd fmla="*/ 922526 h 1941513" name="T65"/>
                <a:gd fmla="*/ 473189 w 2301876" name="T66"/>
                <a:gd fmla="*/ 794886 h 1941513" name="T67"/>
                <a:gd fmla="*/ 413493 w 2301876" name="T68"/>
                <a:gd fmla="*/ 744461 h 1941513" name="T69"/>
                <a:gd fmla="*/ 382462 w 2301876" name="T70"/>
                <a:gd fmla="*/ 663570 h 1941513" name="T71"/>
                <a:gd fmla="*/ 397978 w 2301876" name="T72"/>
                <a:gd fmla="*/ 556154 h 1941513" name="T73"/>
                <a:gd fmla="*/ 466878 w 2301876" name="T74"/>
                <a:gd fmla="*/ 480778 h 1941513" name="T75"/>
                <a:gd fmla="*/ 140242 w 2301876" name="T76"/>
                <a:gd fmla="*/ 134558 h 1941513" name="T77"/>
                <a:gd fmla="*/ 133677 w 2301876" name="T78"/>
                <a:gd fmla="*/ 1210760 h 1941513" name="T79"/>
                <a:gd fmla="*/ 198545 w 2301876" name="T80"/>
                <a:gd fmla="*/ 1290654 h 1941513" name="T81"/>
                <a:gd fmla="*/ 905010 w 2301876" name="T82"/>
                <a:gd fmla="*/ 1223901 h 1941513" name="T83"/>
                <a:gd fmla="*/ 906061 w 2301876" name="T84"/>
                <a:gd fmla="*/ 137186 h 1941513" name="T85"/>
                <a:gd fmla="*/ 1795088 w 2301876" name="T86"/>
                <a:gd fmla="*/ 130835 h 1941513" name="T87"/>
                <a:gd fmla="*/ 1869239 w 2301876" name="T88"/>
                <a:gd fmla="*/ 166040 h 1941513" name="T89"/>
                <a:gd fmla="*/ 1904211 w 2301876" name="T90"/>
                <a:gd fmla="*/ 240391 h 1941513" name="T91"/>
                <a:gd fmla="*/ 1879757 w 2301876" name="T92"/>
                <a:gd fmla="*/ 1330166 h 1941513" name="T93"/>
                <a:gd fmla="*/ 1769057 w 2301876" name="T94"/>
                <a:gd fmla="*/ 1410033 h 1941513" name="T95"/>
                <a:gd fmla="*/ 1237904 w 2301876" name="T96"/>
                <a:gd fmla="*/ 1415550 h 1941513" name="T97"/>
                <a:gd fmla="*/ 1189785 w 2301876" name="T98"/>
                <a:gd fmla="*/ 1139429 h 1941513" name="T99"/>
                <a:gd fmla="*/ 1756435 w 2301876" name="T100"/>
                <a:gd fmla="*/ 1159921 h 1941513" name="T101"/>
                <a:gd fmla="*/ 1799821 w 2301876" name="T102"/>
                <a:gd fmla="*/ 1088198 h 1941513" name="T103"/>
                <a:gd fmla="*/ 898445 w 2301876" name="T104"/>
                <a:gd fmla="*/ 262 h 1941513" name="T105"/>
                <a:gd fmla="*/ 992990 w 2301876" name="T106"/>
                <a:gd fmla="*/ 39421 h 1941513" name="T107"/>
                <a:gd fmla="*/ 1041313 w 2301876" name="T108"/>
                <a:gd fmla="*/ 129302 h 1941513" name="T109"/>
                <a:gd fmla="*/ 1017414 w 2301876" name="T110"/>
                <a:gd fmla="*/ 1483030 h 1941513" name="T111"/>
                <a:gd fmla="*/ 887939 w 2301876" name="T112"/>
                <a:gd fmla="*/ 1588417 h 1941513" name="T113"/>
                <a:gd fmla="*/ 200909 w 2301876" name="T114"/>
                <a:gd fmla="*/ 1599454 h 1941513" name="T115"/>
                <a:gd fmla="*/ 45959 w 2301876" name="T116"/>
                <a:gd fmla="*/ 1513779 h 1941513" name="T117"/>
                <a:gd fmla="*/ 0 w 2301876" name="T118"/>
                <a:gd fmla="*/ 152429 h 1941513" name="T119"/>
                <a:gd fmla="*/ 34667 w 2301876" name="T120"/>
                <a:gd fmla="*/ 55452 h 1941513" name="T121"/>
                <a:gd fmla="*/ 121596 w 2301876" name="T122"/>
                <a:gd fmla="*/ 2891 h 1941513"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1941513" w="2301876">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9954CC"/>
            </a:solidFill>
            <a:ln>
              <a:noFill/>
            </a:ln>
          </p:spPr>
          <p:txBody>
            <a:bodyPr anchor="ctr">
              <a:scene3d>
                <a:camera prst="orthographicFront"/>
                <a:lightRig dir="t" rig="threePt"/>
              </a:scene3d>
              <a:sp3d>
                <a:contourClr>
                  <a:srgbClr val="FFFFFF"/>
                </a:contourClr>
              </a:sp3d>
            </a:bodyPr>
            <a:lstStyle/>
            <a:p>
              <a:pPr algn="ctr" eaLnBrk="1" fontAlgn="auto" hangingPunct="1">
                <a:buFont charset="0" panose="020b0604020202020204" pitchFamily="34" typeface="Arial"/>
                <a:buNone/>
                <a:defRPr/>
              </a:pPr>
              <a:endParaRPr altLang="en-US" lang="zh-CN" noProof="1" sz="2400">
                <a:solidFill>
                  <a:srgbClr val="FFFFFF"/>
                </a:solidFill>
                <a:ea charset="-122" panose="020b0503020204020204" pitchFamily="34" typeface="微软雅黑"/>
              </a:endParaRPr>
            </a:p>
          </p:txBody>
        </p:sp>
      </p:grpSp>
      <p:sp>
        <p:nvSpPr>
          <p:cNvPr id="19" name="TextBox 18"/>
          <p:cNvSpPr txBox="1"/>
          <p:nvPr/>
        </p:nvSpPr>
        <p:spPr>
          <a:xfrm>
            <a:off x="1941513" y="1770063"/>
            <a:ext cx="1382712" cy="284226"/>
          </a:xfrm>
          <a:prstGeom prst="rect">
            <a:avLst/>
          </a:prstGeom>
          <a:noFill/>
        </p:spPr>
        <p:txBody>
          <a:bodyPr bIns="0" lIns="0" rIns="0" tIns="0">
            <a:spAutoFit/>
          </a:bodyPr>
          <a:lstStyle/>
          <a:p>
            <a:pPr algn="ctr" eaLnBrk="1" fontAlgn="auto" hangingPunct="1">
              <a:buFont charset="0" panose="020b0604020202020204" pitchFamily="34" typeface="Arial"/>
              <a:buNone/>
              <a:defRPr/>
            </a:pPr>
            <a:r>
              <a:rPr altLang="en-US" b="1" lang="zh-CN" noProof="1" sz="1865">
                <a:solidFill>
                  <a:schemeClr val="tx1">
                    <a:lumMod val="75000"/>
                    <a:lumOff val="25000"/>
                  </a:schemeClr>
                </a:solidFill>
                <a:latin charset="-122" panose="020b0503020204020204" pitchFamily="34" typeface="微软雅黑"/>
                <a:ea charset="-122" panose="020b0503020204020204" pitchFamily="34" typeface="微软雅黑"/>
              </a:rPr>
              <a:t>填加标题</a:t>
            </a:r>
          </a:p>
        </p:txBody>
      </p:sp>
      <p:sp>
        <p:nvSpPr>
          <p:cNvPr id="20" name="TextBox 19"/>
          <p:cNvSpPr txBox="1"/>
          <p:nvPr/>
        </p:nvSpPr>
        <p:spPr>
          <a:xfrm>
            <a:off x="1941513" y="2187575"/>
            <a:ext cx="1603375" cy="223266"/>
          </a:xfrm>
          <a:prstGeom prst="rect">
            <a:avLst/>
          </a:prstGeom>
          <a:noFill/>
        </p:spPr>
        <p:txBody>
          <a:bodyPr bIns="0" lIns="0" rIns="0" tIns="0">
            <a:spAutoFit/>
          </a:bodyPr>
          <a:lstStyle/>
          <a:p>
            <a:pPr algn="ctr" eaLnBrk="1" fontAlgn="auto" hangingPunct="1">
              <a:buFont charset="0" panose="020b0604020202020204" pitchFamily="34" typeface="Arial"/>
              <a:buNone/>
              <a:defRPr/>
            </a:pPr>
            <a:r>
              <a:rPr altLang="en-US" lang="zh-CN" noProof="1" sz="1465">
                <a:solidFill>
                  <a:schemeClr val="tx1">
                    <a:lumMod val="75000"/>
                    <a:lumOff val="25000"/>
                  </a:schemeClr>
                </a:solidFill>
                <a:latin charset="-122" panose="020b0503020204020204" pitchFamily="34" typeface="微软雅黑"/>
                <a:ea charset="-122" panose="020b0503020204020204" pitchFamily="34" typeface="微软雅黑"/>
              </a:rPr>
              <a:t>点击输入说明文字</a:t>
            </a:r>
          </a:p>
        </p:txBody>
      </p:sp>
      <p:sp>
        <p:nvSpPr>
          <p:cNvPr id="21" name="TextBox 20"/>
          <p:cNvSpPr txBox="1"/>
          <p:nvPr/>
        </p:nvSpPr>
        <p:spPr>
          <a:xfrm>
            <a:off x="1444625" y="3544888"/>
            <a:ext cx="1774825" cy="284226"/>
          </a:xfrm>
          <a:prstGeom prst="rect">
            <a:avLst/>
          </a:prstGeom>
          <a:noFill/>
        </p:spPr>
        <p:txBody>
          <a:bodyPr bIns="0" lIns="0" rIns="0" tIns="0">
            <a:spAutoFit/>
          </a:bodyPr>
          <a:lstStyle/>
          <a:p>
            <a:pPr algn="ctr" eaLnBrk="1" fontAlgn="auto" hangingPunct="1">
              <a:buFont charset="0" panose="020b0604020202020204" pitchFamily="34" typeface="Arial"/>
              <a:buNone/>
              <a:defRPr/>
            </a:pPr>
            <a:r>
              <a:rPr altLang="en-US" b="1" lang="zh-CN" noProof="1" sz="1865">
                <a:solidFill>
                  <a:schemeClr val="tx1">
                    <a:lumMod val="75000"/>
                    <a:lumOff val="25000"/>
                  </a:schemeClr>
                </a:solidFill>
                <a:latin charset="-122" panose="020b0503020204020204" pitchFamily="34" typeface="微软雅黑"/>
                <a:ea charset="-122" panose="020b0503020204020204" pitchFamily="34" typeface="微软雅黑"/>
              </a:rPr>
              <a:t>填加标题</a:t>
            </a:r>
          </a:p>
        </p:txBody>
      </p:sp>
      <p:sp>
        <p:nvSpPr>
          <p:cNvPr id="22" name="TextBox 21"/>
          <p:cNvSpPr txBox="1"/>
          <p:nvPr/>
        </p:nvSpPr>
        <p:spPr>
          <a:xfrm>
            <a:off x="1576388" y="3975100"/>
            <a:ext cx="1555750" cy="223266"/>
          </a:xfrm>
          <a:prstGeom prst="rect">
            <a:avLst/>
          </a:prstGeom>
          <a:noFill/>
        </p:spPr>
        <p:txBody>
          <a:bodyPr bIns="0" lIns="0" rIns="0" tIns="0">
            <a:spAutoFit/>
          </a:bodyPr>
          <a:lstStyle/>
          <a:p>
            <a:pPr algn="ctr" eaLnBrk="1" fontAlgn="auto" hangingPunct="1">
              <a:buFont charset="0" panose="020b0604020202020204" pitchFamily="34" typeface="Arial"/>
              <a:buNone/>
              <a:defRPr/>
            </a:pPr>
            <a:r>
              <a:rPr altLang="en-US" lang="zh-CN" noProof="1" sz="1465">
                <a:solidFill>
                  <a:schemeClr val="tx1">
                    <a:lumMod val="75000"/>
                    <a:lumOff val="25000"/>
                  </a:schemeClr>
                </a:solidFill>
                <a:latin charset="-122" panose="020b0503020204020204" pitchFamily="34" typeface="微软雅黑"/>
                <a:ea charset="-122" panose="020b0503020204020204" pitchFamily="34" typeface="微软雅黑"/>
              </a:rPr>
              <a:t>点击输入说明文字</a:t>
            </a:r>
          </a:p>
        </p:txBody>
      </p:sp>
      <p:sp>
        <p:nvSpPr>
          <p:cNvPr id="23" name="TextBox 22"/>
          <p:cNvSpPr txBox="1"/>
          <p:nvPr/>
        </p:nvSpPr>
        <p:spPr>
          <a:xfrm>
            <a:off x="2351088" y="5418138"/>
            <a:ext cx="1555750" cy="284226"/>
          </a:xfrm>
          <a:prstGeom prst="rect">
            <a:avLst/>
          </a:prstGeom>
          <a:noFill/>
        </p:spPr>
        <p:txBody>
          <a:bodyPr bIns="0" lIns="0" rIns="0" tIns="0">
            <a:spAutoFit/>
          </a:bodyPr>
          <a:lstStyle/>
          <a:p>
            <a:pPr algn="ctr" eaLnBrk="1" fontAlgn="auto" hangingPunct="1">
              <a:buFont charset="0" panose="020b0604020202020204" pitchFamily="34" typeface="Arial"/>
              <a:buNone/>
              <a:defRPr/>
            </a:pPr>
            <a:r>
              <a:rPr altLang="en-US" b="1" lang="zh-CN" noProof="1" sz="1865">
                <a:solidFill>
                  <a:schemeClr val="tx1">
                    <a:lumMod val="75000"/>
                    <a:lumOff val="25000"/>
                  </a:schemeClr>
                </a:solidFill>
                <a:latin charset="-122" panose="020b0503020204020204" pitchFamily="34" typeface="微软雅黑"/>
                <a:ea charset="-122" panose="020b0503020204020204" pitchFamily="34" typeface="微软雅黑"/>
              </a:rPr>
              <a:t>填加标题</a:t>
            </a:r>
          </a:p>
        </p:txBody>
      </p:sp>
      <p:sp>
        <p:nvSpPr>
          <p:cNvPr id="24" name="TextBox 23"/>
          <p:cNvSpPr txBox="1"/>
          <p:nvPr/>
        </p:nvSpPr>
        <p:spPr>
          <a:xfrm>
            <a:off x="2370138" y="5840413"/>
            <a:ext cx="1554162" cy="223266"/>
          </a:xfrm>
          <a:prstGeom prst="rect">
            <a:avLst/>
          </a:prstGeom>
          <a:noFill/>
        </p:spPr>
        <p:txBody>
          <a:bodyPr bIns="0" lIns="0" rIns="0" tIns="0">
            <a:spAutoFit/>
          </a:bodyPr>
          <a:lstStyle/>
          <a:p>
            <a:pPr algn="ctr" eaLnBrk="1" fontAlgn="auto" hangingPunct="1">
              <a:buFont charset="0" panose="020b0604020202020204" pitchFamily="34" typeface="Arial"/>
              <a:buNone/>
              <a:defRPr/>
            </a:pPr>
            <a:r>
              <a:rPr altLang="en-US" lang="zh-CN" noProof="1" sz="1465">
                <a:solidFill>
                  <a:schemeClr val="tx1">
                    <a:lumMod val="75000"/>
                    <a:lumOff val="25000"/>
                  </a:schemeClr>
                </a:solidFill>
                <a:latin charset="-122" panose="020b0503020204020204" pitchFamily="34" typeface="微软雅黑"/>
                <a:ea charset="-122" panose="020b0503020204020204" pitchFamily="34" typeface="微软雅黑"/>
              </a:rPr>
              <a:t>点击输入说明文字</a:t>
            </a:r>
          </a:p>
        </p:txBody>
      </p:sp>
      <p:sp>
        <p:nvSpPr>
          <p:cNvPr id="25" name="Line 39"/>
          <p:cNvSpPr>
            <a:spLocks noChangeShapeType="1"/>
          </p:cNvSpPr>
          <p:nvPr/>
        </p:nvSpPr>
        <p:spPr bwMode="auto">
          <a:xfrm>
            <a:off x="6122052" y="2427603"/>
            <a:ext cx="1220367" cy="600098"/>
          </a:xfrm>
          <a:prstGeom prst="line">
            <a:avLst/>
          </a:prstGeom>
          <a:noFill/>
          <a:ln cap="rnd" w="57150">
            <a:solidFill>
              <a:schemeClr val="tx1">
                <a:lumMod val="50000"/>
                <a:lumOff val="50000"/>
              </a:schemeClr>
            </a:solidFill>
            <a:prstDash val="sysDot"/>
            <a:round/>
            <a:tailEnd len="med" type="triangle" w="med"/>
          </a:ln>
          <a:scene3d>
            <a:camera prst="orthographicFront">
              <a:rot lat="0" lon="0" rev="300000"/>
            </a:camera>
            <a:lightRig dir="t" rig="threePt"/>
          </a:scene3d>
          <a:extLst>
            <a:ext uri="{909E8E84-426E-40DD-AFC4-6F175D3DCCD1}">
              <a14:hiddenFill>
                <a:noFill/>
              </a14:hiddenFill>
            </a:ext>
          </a:extLst>
        </p:spPr>
        <p:txBody>
          <a:bodyPr anchor="ctr" wrap="none"/>
          <a:lstStyle/>
          <a:p>
            <a:pPr eaLnBrk="1" fontAlgn="auto" hangingPunct="1">
              <a:buFont charset="0" panose="020b0604020202020204" pitchFamily="34" typeface="Arial"/>
              <a:buNone/>
              <a:defRPr/>
            </a:pPr>
            <a:endParaRPr altLang="en-US" lang="zh-CN" noProof="1" sz="2400"/>
          </a:p>
        </p:txBody>
      </p:sp>
      <p:sp>
        <p:nvSpPr>
          <p:cNvPr id="26" name="Line 40"/>
          <p:cNvSpPr>
            <a:spLocks noChangeShapeType="1"/>
          </p:cNvSpPr>
          <p:nvPr/>
        </p:nvSpPr>
        <p:spPr bwMode="auto">
          <a:xfrm>
            <a:off x="5491163" y="3751263"/>
            <a:ext cx="1655762" cy="1587"/>
          </a:xfrm>
          <a:prstGeom prst="line">
            <a:avLst/>
          </a:prstGeom>
          <a:noFill/>
          <a:ln cap="rnd" w="57150">
            <a:solidFill>
              <a:srgbClr val="808080"/>
            </a:solidFill>
            <a:prstDash val="sysDot"/>
            <a:round/>
            <a:tailEnd len="med" type="triangle" w="med"/>
          </a:ln>
          <a:extLst>
            <a:ext uri="{909E8E84-426E-40DD-AFC4-6F175D3DCCD1}">
              <a14:hiddenFill>
                <a:noFill/>
              </a14:hiddenFill>
            </a:ext>
          </a:extLst>
        </p:spPr>
        <p:txBody>
          <a:bodyPr/>
          <a:lstStyle/>
          <a:p>
            <a:endParaRPr altLang="en-US" lang="zh-CN"/>
          </a:p>
        </p:txBody>
      </p:sp>
      <p:sp>
        <p:nvSpPr>
          <p:cNvPr id="27" name="Line 41"/>
          <p:cNvSpPr>
            <a:spLocks noChangeShapeType="1"/>
          </p:cNvSpPr>
          <p:nvPr/>
        </p:nvSpPr>
        <p:spPr bwMode="auto">
          <a:xfrm flipV="1">
            <a:off x="6064360" y="4479171"/>
            <a:ext cx="1272476" cy="511008"/>
          </a:xfrm>
          <a:prstGeom prst="line">
            <a:avLst/>
          </a:prstGeom>
          <a:noFill/>
          <a:ln cap="rnd" w="57150">
            <a:solidFill>
              <a:schemeClr val="tx1">
                <a:lumMod val="50000"/>
                <a:lumOff val="50000"/>
              </a:schemeClr>
            </a:solidFill>
            <a:prstDash val="sysDot"/>
            <a:round/>
            <a:tailEnd len="med" type="triangle" w="med"/>
          </a:ln>
          <a:scene3d>
            <a:camera prst="orthographicFront">
              <a:rot lat="0" lon="0" rev="21300000"/>
            </a:camera>
            <a:lightRig dir="t" rig="threePt"/>
          </a:scene3d>
          <a:extLst>
            <a:ext uri="{909E8E84-426E-40DD-AFC4-6F175D3DCCD1}">
              <a14:hiddenFill>
                <a:noFill/>
              </a14:hiddenFill>
            </a:ext>
          </a:extLst>
        </p:spPr>
        <p:txBody>
          <a:bodyPr anchor="ctr" wrap="none"/>
          <a:lstStyle/>
          <a:p>
            <a:pPr eaLnBrk="1" fontAlgn="auto" hangingPunct="1">
              <a:buFont charset="0" panose="020b0604020202020204" pitchFamily="34" typeface="Arial"/>
              <a:buNone/>
              <a:defRPr/>
            </a:pPr>
            <a:endParaRPr altLang="en-US" lang="zh-CN" noProof="1" sz="2400"/>
          </a:p>
        </p:txBody>
      </p:sp>
      <p:grpSp>
        <p:nvGrpSpPr>
          <p:cNvPr id="28" name="组合 27"/>
          <p:cNvGrpSpPr/>
          <p:nvPr/>
        </p:nvGrpSpPr>
        <p:grpSpPr>
          <a:xfrm>
            <a:off x="7566025" y="2211388"/>
            <a:ext cx="3043238" cy="3041650"/>
            <a:chOff x="1403648" y="1115468"/>
            <a:chExt cx="1294414" cy="1294414"/>
          </a:xfrm>
        </p:grpSpPr>
        <p:sp>
          <p:nvSpPr>
            <p:cNvPr id="29" name="椭圆 28"/>
            <p:cNvSpPr/>
            <p:nvPr/>
          </p:nvSpPr>
          <p:spPr>
            <a:xfrm>
              <a:off x="1539369" y="1259367"/>
              <a:ext cx="1022972" cy="102283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4265">
                <a:latin charset="-122" panose="020b0503020204020204" pitchFamily="34" typeface="微软雅黑"/>
                <a:ea charset="-122" panose="020b0503020204020204" pitchFamily="34" typeface="微软雅黑"/>
              </a:endParaRPr>
            </a:p>
          </p:txBody>
        </p:sp>
        <p:grpSp>
          <p:nvGrpSpPr>
            <p:cNvPr id="30" name="组合 29"/>
            <p:cNvGrpSpPr/>
            <p:nvPr/>
          </p:nvGrpSpPr>
          <p:grpSpPr>
            <a:xfrm>
              <a:off x="1403648" y="1115468"/>
              <a:ext cx="1294414" cy="1294414"/>
              <a:chOff x="2555776" y="915566"/>
              <a:chExt cx="1944216" cy="1944216"/>
            </a:xfrm>
            <a:effectLst>
              <a:outerShdw algn="tr" blurRad="63500" dir="8100000" dist="50800" rotWithShape="0">
                <a:prstClr val="black">
                  <a:alpha val="35000"/>
                </a:prstClr>
              </a:outerShdw>
            </a:effectLst>
          </p:grpSpPr>
          <p:sp>
            <p:nvSpPr>
              <p:cNvPr id="32" name="同心圆 31"/>
              <p:cNvSpPr/>
              <p:nvPr/>
            </p:nvSpPr>
            <p:spPr>
              <a:xfrm>
                <a:off x="2555776" y="915566"/>
                <a:ext cx="1944216" cy="1944216"/>
              </a:xfrm>
              <a:prstGeom prst="donut">
                <a:avLst>
                  <a:gd fmla="val 10097" name="adj"/>
                </a:avLst>
              </a:prstGeom>
              <a:gradFill flip="none" rotWithShape="1">
                <a:gsLst>
                  <a:gs pos="0">
                    <a:schemeClr val="bg1"/>
                  </a:gs>
                  <a:gs pos="100000">
                    <a:schemeClr val="bg1">
                      <a:lumMod val="85000"/>
                    </a:schemeClr>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4265">
                  <a:solidFill>
                    <a:schemeClr val="tx1"/>
                  </a:solidFill>
                </a:endParaRPr>
              </a:p>
            </p:txBody>
          </p:sp>
          <p:sp>
            <p:nvSpPr>
              <p:cNvPr id="33" name="同心圆 32"/>
              <p:cNvSpPr/>
              <p:nvPr/>
            </p:nvSpPr>
            <p:spPr>
              <a:xfrm>
                <a:off x="2733335" y="1093125"/>
                <a:ext cx="1589098" cy="1589098"/>
              </a:xfrm>
              <a:prstGeom prst="donut">
                <a:avLst>
                  <a:gd fmla="val 12059" name="adj"/>
                </a:avLst>
              </a:prstGeom>
              <a:gradFill flip="none" rotWithShape="1">
                <a:gsLst>
                  <a:gs pos="0">
                    <a:schemeClr val="bg1"/>
                  </a:gs>
                  <a:gs pos="100000">
                    <a:schemeClr val="bg1">
                      <a:lumMod val="85000"/>
                    </a:schemeClr>
                  </a:gs>
                </a:gsLst>
                <a:lin ang="162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4265">
                  <a:solidFill>
                    <a:schemeClr val="tx1"/>
                  </a:solidFill>
                </a:endParaRPr>
              </a:p>
            </p:txBody>
          </p:sp>
        </p:grpSp>
        <p:sp>
          <p:nvSpPr>
            <p:cNvPr id="31" name="TextBox 30"/>
            <p:cNvSpPr txBox="1"/>
            <p:nvPr/>
          </p:nvSpPr>
          <p:spPr>
            <a:xfrm>
              <a:off x="1687920" y="1485687"/>
              <a:ext cx="725871" cy="523386"/>
            </a:xfrm>
            <a:prstGeom prst="rect">
              <a:avLst/>
            </a:prstGeom>
            <a:noFill/>
          </p:spPr>
          <p:txBody>
            <a:bodyPr>
              <a:spAutoFit/>
            </a:bodyPr>
            <a:lstStyle>
              <a:defPPr>
                <a:defRPr lang="zh-CN"/>
              </a:defPPr>
              <a:lvl1pPr algn="ctr">
                <a:defRPr b="1" sz="1600">
                  <a:solidFill>
                    <a:schemeClr val="tx1">
                      <a:lumMod val="65000"/>
                      <a:lumOff val="35000"/>
                    </a:schemeClr>
                  </a:solidFill>
                  <a:effectLst>
                    <a:innerShdw blurRad="63500" dir="13500000" dist="50800">
                      <a:prstClr val="black">
                        <a:alpha val="50000"/>
                      </a:prstClr>
                    </a:innerShdw>
                  </a:effectLst>
                </a:defRPr>
              </a:lvl1pPr>
            </a:lstStyle>
            <a:p>
              <a:pPr eaLnBrk="1" fontAlgn="auto" hangingPunct="1">
                <a:buFont charset="0" panose="020b0604020202020204" pitchFamily="34" typeface="Arial"/>
                <a:buNone/>
                <a:defRPr/>
              </a:pPr>
              <a:r>
                <a:rPr altLang="en-US" lang="zh-CN" noProof="1" sz="3735">
                  <a:solidFill>
                    <a:schemeClr val="bg1"/>
                  </a:solidFill>
                  <a:effectLst/>
                  <a:latin charset="-122" panose="020b0503020204020204" pitchFamily="34" typeface="微软雅黑"/>
                  <a:ea charset="-122" panose="020b0503020204020204" pitchFamily="34" typeface="微软雅黑"/>
                </a:rPr>
                <a:t>添加</a:t>
              </a:r>
            </a:p>
            <a:p>
              <a:pPr eaLnBrk="1" fontAlgn="auto" hangingPunct="1">
                <a:buFont charset="0" panose="020b0604020202020204" pitchFamily="34" typeface="Arial"/>
                <a:buNone/>
                <a:defRPr/>
              </a:pPr>
              <a:r>
                <a:rPr altLang="en-US" lang="zh-CN" noProof="1" sz="3735">
                  <a:solidFill>
                    <a:schemeClr val="bg1"/>
                  </a:solidFill>
                  <a:effectLst/>
                  <a:latin charset="-122" panose="020b0503020204020204" pitchFamily="34" typeface="微软雅黑"/>
                  <a:ea charset="-122" panose="020b0503020204020204" pitchFamily="34" typeface="微软雅黑"/>
                </a:rPr>
                <a:t>文本</a:t>
              </a:r>
            </a:p>
          </p:txBody>
        </p:sp>
      </p:grpSp>
      <p:sp>
        <p:nvSpPr>
          <p:cNvPr id="87" name="Text Box 18"/>
          <p:cNvSpPr txBox="1">
            <a:spLocks noChangeArrowheads="1"/>
          </p:cNvSpPr>
          <p:nvPr/>
        </p:nvSpPr>
        <p:spPr bwMode="gray">
          <a:xfrm>
            <a:off x="3840163" y="488950"/>
            <a:ext cx="4511675" cy="5996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fontAlgn="auto">
              <a:buFont charset="0" panose="020b0604020202020204" pitchFamily="34" typeface="Arial"/>
              <a:buNone/>
              <a:defRPr/>
            </a:pPr>
            <a:r>
              <a:rPr altLang="en-US" lang="zh-CN" noProof="1" smtClean="0" sz="3335">
                <a:solidFill>
                  <a:srgbClr val="333333"/>
                </a:solidFill>
                <a:latin charset="-122" panose="020b0503020204020204" pitchFamily="34" typeface="微软雅黑"/>
                <a:ea charset="-122" panose="020b0503020204020204" pitchFamily="34" typeface="微软雅黑"/>
              </a:rPr>
              <a:t>点击添加标题文字内容</a:t>
            </a: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plit orient="vert"/>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accel="61000" fill="hold" id="5" nodeType="clickEffect" presetClass="entr" presetID="2" presetSubtype="8">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1500" fill="hold" id="7"/>
                                        <p:tgtEl>
                                          <p:spTgt spid="9"/>
                                        </p:tgtEl>
                                        <p:attrNameLst>
                                          <p:attrName>ppt_x</p:attrName>
                                        </p:attrNameLst>
                                      </p:cBhvr>
                                      <p:tavLst>
                                        <p:tav tm="0">
                                          <p:val>
                                            <p:strVal val="0-#ppt_w/2"/>
                                          </p:val>
                                        </p:tav>
                                        <p:tav tm="100000">
                                          <p:val>
                                            <p:strVal val="#ppt_x"/>
                                          </p:val>
                                        </p:tav>
                                      </p:tavLst>
                                    </p:anim>
                                    <p:anim calcmode="lin" valueType="num">
                                      <p:cBhvr>
                                        <p:cTn dur="1500" fill="hold" id="8"/>
                                        <p:tgtEl>
                                          <p:spTgt spid="9"/>
                                        </p:tgtEl>
                                        <p:attrNameLst>
                                          <p:attrName>ppt_y</p:attrName>
                                        </p:attrNameLst>
                                      </p:cBhvr>
                                      <p:tavLst>
                                        <p:tav tm="0">
                                          <p:val>
                                            <p:strVal val="#ppt_y"/>
                                          </p:val>
                                        </p:tav>
                                        <p:tav tm="100000">
                                          <p:val>
                                            <p:strVal val="#ppt_y"/>
                                          </p:val>
                                        </p:tav>
                                      </p:tavLst>
                                    </p:anim>
                                  </p:childTnLst>
                                </p:cTn>
                              </p:par>
                              <p:par>
                                <p:cTn accel="61000" fill="hold" id="9" nodeType="withEffect" presetClass="entr" presetID="2" presetSubtype="1">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p:cTn dur="1500" fill="hold" id="11"/>
                                        <p:tgtEl>
                                          <p:spTgt spid="4"/>
                                        </p:tgtEl>
                                        <p:attrNameLst>
                                          <p:attrName>ppt_x</p:attrName>
                                        </p:attrNameLst>
                                      </p:cBhvr>
                                      <p:tavLst>
                                        <p:tav tm="0">
                                          <p:val>
                                            <p:strVal val="#ppt_x"/>
                                          </p:val>
                                        </p:tav>
                                        <p:tav tm="100000">
                                          <p:val>
                                            <p:strVal val="#ppt_x"/>
                                          </p:val>
                                        </p:tav>
                                      </p:tavLst>
                                    </p:anim>
                                    <p:anim calcmode="lin" valueType="num">
                                      <p:cBhvr>
                                        <p:cTn dur="1500" fill="hold" id="12"/>
                                        <p:tgtEl>
                                          <p:spTgt spid="4"/>
                                        </p:tgtEl>
                                        <p:attrNameLst>
                                          <p:attrName>ppt_y</p:attrName>
                                        </p:attrNameLst>
                                      </p:cBhvr>
                                      <p:tavLst>
                                        <p:tav tm="0">
                                          <p:val>
                                            <p:strVal val="0-#ppt_h/2"/>
                                          </p:val>
                                        </p:tav>
                                        <p:tav tm="100000">
                                          <p:val>
                                            <p:strVal val="#ppt_y"/>
                                          </p:val>
                                        </p:tav>
                                      </p:tavLst>
                                    </p:anim>
                                  </p:childTnLst>
                                </p:cTn>
                              </p:par>
                              <p:par>
                                <p:cTn accel="61000" fill="hold" id="13" nodeType="withEffect" presetClass="entr" presetID="2" presetSubtype="4">
                                  <p:stCondLst>
                                    <p:cond delay="0"/>
                                  </p:stCondLst>
                                  <p:childTnLst>
                                    <p:set>
                                      <p:cBhvr>
                                        <p:cTn dur="1" fill="hold" id="14">
                                          <p:stCondLst>
                                            <p:cond delay="0"/>
                                          </p:stCondLst>
                                        </p:cTn>
                                        <p:tgtEl>
                                          <p:spTgt spid="14"/>
                                        </p:tgtEl>
                                        <p:attrNameLst>
                                          <p:attrName>style.visibility</p:attrName>
                                        </p:attrNameLst>
                                      </p:cBhvr>
                                      <p:to>
                                        <p:strVal val="visible"/>
                                      </p:to>
                                    </p:set>
                                    <p:anim calcmode="lin" valueType="num">
                                      <p:cBhvr>
                                        <p:cTn dur="1500" fill="hold" id="15"/>
                                        <p:tgtEl>
                                          <p:spTgt spid="14"/>
                                        </p:tgtEl>
                                        <p:attrNameLst>
                                          <p:attrName>ppt_x</p:attrName>
                                        </p:attrNameLst>
                                      </p:cBhvr>
                                      <p:tavLst>
                                        <p:tav tm="0">
                                          <p:val>
                                            <p:strVal val="#ppt_x"/>
                                          </p:val>
                                        </p:tav>
                                        <p:tav tm="100000">
                                          <p:val>
                                            <p:strVal val="#ppt_x"/>
                                          </p:val>
                                        </p:tav>
                                      </p:tavLst>
                                    </p:anim>
                                    <p:anim calcmode="lin" valueType="num">
                                      <p:cBhvr>
                                        <p:cTn dur="1500" fill="hold" id="16"/>
                                        <p:tgtEl>
                                          <p:spTgt spid="14"/>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1500"/>
                            </p:stCondLst>
                            <p:childTnLst>
                              <p:par>
                                <p:cTn fill="hold" grpId="0" id="18" nodeType="afterEffect" presetClass="entr" presetID="22" presetSubtype="1">
                                  <p:stCondLst>
                                    <p:cond delay="0"/>
                                  </p:stCondLst>
                                  <p:childTnLst>
                                    <p:set>
                                      <p:cBhvr>
                                        <p:cTn dur="1" fill="hold" id="19">
                                          <p:stCondLst>
                                            <p:cond delay="0"/>
                                          </p:stCondLst>
                                        </p:cTn>
                                        <p:tgtEl>
                                          <p:spTgt spid="3"/>
                                        </p:tgtEl>
                                        <p:attrNameLst>
                                          <p:attrName>style.visibility</p:attrName>
                                        </p:attrNameLst>
                                      </p:cBhvr>
                                      <p:to>
                                        <p:strVal val="visible"/>
                                      </p:to>
                                    </p:set>
                                    <p:animEffect filter="wipe(up)" transition="in">
                                      <p:cBhvr>
                                        <p:cTn dur="500" id="20"/>
                                        <p:tgtEl>
                                          <p:spTgt spid="3"/>
                                        </p:tgtEl>
                                      </p:cBhvr>
                                    </p:animEffect>
                                  </p:childTnLst>
                                </p:cTn>
                              </p:par>
                            </p:childTnLst>
                          </p:cTn>
                        </p:par>
                        <p:par>
                          <p:cTn fill="hold" id="21" nodeType="afterGroup">
                            <p:stCondLst>
                              <p:cond delay="2000"/>
                            </p:stCondLst>
                            <p:childTnLst>
                              <p:par>
                                <p:cTn fill="hold" grpId="0" id="22" nodeType="afterEffect" presetClass="entr" presetID="10" presetSubtype="0">
                                  <p:stCondLst>
                                    <p:cond delay="0"/>
                                  </p:stCondLst>
                                  <p:childTnLst>
                                    <p:set>
                                      <p:cBhvr>
                                        <p:cTn dur="1" fill="hold" id="23">
                                          <p:stCondLst>
                                            <p:cond delay="0"/>
                                          </p:stCondLst>
                                        </p:cTn>
                                        <p:tgtEl>
                                          <p:spTgt spid="19"/>
                                        </p:tgtEl>
                                        <p:attrNameLst>
                                          <p:attrName>style.visibility</p:attrName>
                                        </p:attrNameLst>
                                      </p:cBhvr>
                                      <p:to>
                                        <p:strVal val="visible"/>
                                      </p:to>
                                    </p:set>
                                    <p:animEffect filter="fade" transition="in">
                                      <p:cBhvr>
                                        <p:cTn dur="500" id="24"/>
                                        <p:tgtEl>
                                          <p:spTgt spid="19"/>
                                        </p:tgtEl>
                                      </p:cBhvr>
                                    </p:animEffect>
                                  </p:childTnLst>
                                </p:cTn>
                              </p:par>
                              <p:par>
                                <p:cTn fill="hold" grpId="0" id="25" nodeType="withEffect" presetClass="entr" presetID="10" presetSubtype="0">
                                  <p:stCondLst>
                                    <p:cond delay="0"/>
                                  </p:stCondLst>
                                  <p:childTnLst>
                                    <p:set>
                                      <p:cBhvr>
                                        <p:cTn dur="1" fill="hold" id="26">
                                          <p:stCondLst>
                                            <p:cond delay="0"/>
                                          </p:stCondLst>
                                        </p:cTn>
                                        <p:tgtEl>
                                          <p:spTgt spid="20"/>
                                        </p:tgtEl>
                                        <p:attrNameLst>
                                          <p:attrName>style.visibility</p:attrName>
                                        </p:attrNameLst>
                                      </p:cBhvr>
                                      <p:to>
                                        <p:strVal val="visible"/>
                                      </p:to>
                                    </p:set>
                                    <p:animEffect filter="fade" transition="in">
                                      <p:cBhvr>
                                        <p:cTn dur="500" id="27"/>
                                        <p:tgtEl>
                                          <p:spTgt spid="20"/>
                                        </p:tgtEl>
                                      </p:cBhvr>
                                    </p:animEffect>
                                  </p:childTnLst>
                                </p:cTn>
                              </p:par>
                              <p:par>
                                <p:cTn fill="hold" grpId="0" id="28" nodeType="withEffect" presetClass="entr" presetID="10" presetSubtype="0">
                                  <p:stCondLst>
                                    <p:cond delay="0"/>
                                  </p:stCondLst>
                                  <p:childTnLst>
                                    <p:set>
                                      <p:cBhvr>
                                        <p:cTn dur="1" fill="hold" id="29">
                                          <p:stCondLst>
                                            <p:cond delay="0"/>
                                          </p:stCondLst>
                                        </p:cTn>
                                        <p:tgtEl>
                                          <p:spTgt spid="21"/>
                                        </p:tgtEl>
                                        <p:attrNameLst>
                                          <p:attrName>style.visibility</p:attrName>
                                        </p:attrNameLst>
                                      </p:cBhvr>
                                      <p:to>
                                        <p:strVal val="visible"/>
                                      </p:to>
                                    </p:set>
                                    <p:animEffect filter="fade" transition="in">
                                      <p:cBhvr>
                                        <p:cTn dur="500" id="30"/>
                                        <p:tgtEl>
                                          <p:spTgt spid="21"/>
                                        </p:tgtEl>
                                      </p:cBhvr>
                                    </p:animEffect>
                                  </p:childTnLst>
                                </p:cTn>
                              </p:par>
                              <p:par>
                                <p:cTn fill="hold" grpId="0" id="31" nodeType="withEffect" presetClass="entr" presetID="10" presetSubtype="0">
                                  <p:stCondLst>
                                    <p:cond delay="0"/>
                                  </p:stCondLst>
                                  <p:childTnLst>
                                    <p:set>
                                      <p:cBhvr>
                                        <p:cTn dur="1" fill="hold" id="32">
                                          <p:stCondLst>
                                            <p:cond delay="0"/>
                                          </p:stCondLst>
                                        </p:cTn>
                                        <p:tgtEl>
                                          <p:spTgt spid="22"/>
                                        </p:tgtEl>
                                        <p:attrNameLst>
                                          <p:attrName>style.visibility</p:attrName>
                                        </p:attrNameLst>
                                      </p:cBhvr>
                                      <p:to>
                                        <p:strVal val="visible"/>
                                      </p:to>
                                    </p:set>
                                    <p:animEffect filter="fade" transition="in">
                                      <p:cBhvr>
                                        <p:cTn dur="500" id="33"/>
                                        <p:tgtEl>
                                          <p:spTgt spid="22"/>
                                        </p:tgtEl>
                                      </p:cBhvr>
                                    </p:animEffect>
                                  </p:childTnLst>
                                </p:cTn>
                              </p:par>
                              <p:par>
                                <p:cTn fill="hold" grpId="0" id="34" nodeType="withEffect" presetClass="entr" presetID="10" presetSubtype="0">
                                  <p:stCondLst>
                                    <p:cond delay="0"/>
                                  </p:stCondLst>
                                  <p:childTnLst>
                                    <p:set>
                                      <p:cBhvr>
                                        <p:cTn dur="1" fill="hold" id="35">
                                          <p:stCondLst>
                                            <p:cond delay="0"/>
                                          </p:stCondLst>
                                        </p:cTn>
                                        <p:tgtEl>
                                          <p:spTgt spid="23"/>
                                        </p:tgtEl>
                                        <p:attrNameLst>
                                          <p:attrName>style.visibility</p:attrName>
                                        </p:attrNameLst>
                                      </p:cBhvr>
                                      <p:to>
                                        <p:strVal val="visible"/>
                                      </p:to>
                                    </p:set>
                                    <p:animEffect filter="fade" transition="in">
                                      <p:cBhvr>
                                        <p:cTn dur="500" id="36"/>
                                        <p:tgtEl>
                                          <p:spTgt spid="23"/>
                                        </p:tgtEl>
                                      </p:cBhvr>
                                    </p:animEffect>
                                  </p:childTnLst>
                                </p:cTn>
                              </p:par>
                              <p:par>
                                <p:cTn fill="hold" grpId="0" id="37" nodeType="withEffect" presetClass="entr" presetID="10" presetSubtype="0">
                                  <p:stCondLst>
                                    <p:cond delay="0"/>
                                  </p:stCondLst>
                                  <p:childTnLst>
                                    <p:set>
                                      <p:cBhvr>
                                        <p:cTn dur="1" fill="hold" id="38">
                                          <p:stCondLst>
                                            <p:cond delay="0"/>
                                          </p:stCondLst>
                                        </p:cTn>
                                        <p:tgtEl>
                                          <p:spTgt spid="24"/>
                                        </p:tgtEl>
                                        <p:attrNameLst>
                                          <p:attrName>style.visibility</p:attrName>
                                        </p:attrNameLst>
                                      </p:cBhvr>
                                      <p:to>
                                        <p:strVal val="visible"/>
                                      </p:to>
                                    </p:set>
                                    <p:animEffect filter="fade" transition="in">
                                      <p:cBhvr>
                                        <p:cTn dur="500" id="39"/>
                                        <p:tgtEl>
                                          <p:spTgt spid="24"/>
                                        </p:tgtEl>
                                      </p:cBhvr>
                                    </p:animEffect>
                                  </p:childTnLst>
                                </p:cTn>
                              </p:par>
                            </p:childTnLst>
                          </p:cTn>
                        </p:par>
                        <p:par>
                          <p:cTn fill="hold" id="40" nodeType="afterGroup">
                            <p:stCondLst>
                              <p:cond delay="2500"/>
                            </p:stCondLst>
                            <p:childTnLst>
                              <p:par>
                                <p:cTn fill="hold" id="41" nodeType="afterEffect" presetClass="entr" presetID="22" presetSubtype="8">
                                  <p:stCondLst>
                                    <p:cond delay="0"/>
                                  </p:stCondLst>
                                  <p:childTnLst>
                                    <p:set>
                                      <p:cBhvr>
                                        <p:cTn dur="1" fill="hold" id="42">
                                          <p:stCondLst>
                                            <p:cond delay="0"/>
                                          </p:stCondLst>
                                        </p:cTn>
                                        <p:tgtEl>
                                          <p:spTgt spid="25"/>
                                        </p:tgtEl>
                                        <p:attrNameLst>
                                          <p:attrName>style.visibility</p:attrName>
                                        </p:attrNameLst>
                                      </p:cBhvr>
                                      <p:to>
                                        <p:strVal val="visible"/>
                                      </p:to>
                                    </p:set>
                                    <p:animEffect filter="wipe(left)" transition="in">
                                      <p:cBhvr>
                                        <p:cTn dur="500" id="43"/>
                                        <p:tgtEl>
                                          <p:spTgt spid="25"/>
                                        </p:tgtEl>
                                      </p:cBhvr>
                                    </p:animEffect>
                                  </p:childTnLst>
                                </p:cTn>
                              </p:par>
                              <p:par>
                                <p:cTn fill="hold" grpId="0" id="44" nodeType="withEffect" presetClass="entr" presetID="22" presetSubtype="8">
                                  <p:stCondLst>
                                    <p:cond delay="0"/>
                                  </p:stCondLst>
                                  <p:childTnLst>
                                    <p:set>
                                      <p:cBhvr>
                                        <p:cTn dur="1" fill="hold" id="45">
                                          <p:stCondLst>
                                            <p:cond delay="0"/>
                                          </p:stCondLst>
                                        </p:cTn>
                                        <p:tgtEl>
                                          <p:spTgt spid="26"/>
                                        </p:tgtEl>
                                        <p:attrNameLst>
                                          <p:attrName>style.visibility</p:attrName>
                                        </p:attrNameLst>
                                      </p:cBhvr>
                                      <p:to>
                                        <p:strVal val="visible"/>
                                      </p:to>
                                    </p:set>
                                    <p:animEffect filter="wipe(left)" transition="in">
                                      <p:cBhvr>
                                        <p:cTn dur="500" id="46"/>
                                        <p:tgtEl>
                                          <p:spTgt spid="26"/>
                                        </p:tgtEl>
                                      </p:cBhvr>
                                    </p:animEffect>
                                  </p:childTnLst>
                                </p:cTn>
                              </p:par>
                              <p:par>
                                <p:cTn fill="hold" id="47" nodeType="withEffect" presetClass="entr" presetID="22" presetSubtype="8">
                                  <p:stCondLst>
                                    <p:cond delay="0"/>
                                  </p:stCondLst>
                                  <p:childTnLst>
                                    <p:set>
                                      <p:cBhvr>
                                        <p:cTn dur="1" fill="hold" id="48">
                                          <p:stCondLst>
                                            <p:cond delay="0"/>
                                          </p:stCondLst>
                                        </p:cTn>
                                        <p:tgtEl>
                                          <p:spTgt spid="27"/>
                                        </p:tgtEl>
                                        <p:attrNameLst>
                                          <p:attrName>style.visibility</p:attrName>
                                        </p:attrNameLst>
                                      </p:cBhvr>
                                      <p:to>
                                        <p:strVal val="visible"/>
                                      </p:to>
                                    </p:set>
                                    <p:animEffect filter="wipe(left)" transition="in">
                                      <p:cBhvr>
                                        <p:cTn dur="500" id="49"/>
                                        <p:tgtEl>
                                          <p:spTgt spid="27"/>
                                        </p:tgtEl>
                                      </p:cBhvr>
                                    </p:animEffect>
                                  </p:childTnLst>
                                </p:cTn>
                              </p:par>
                            </p:childTnLst>
                          </p:cTn>
                        </p:par>
                        <p:par>
                          <p:cTn fill="hold" id="50" nodeType="afterGroup">
                            <p:stCondLst>
                              <p:cond delay="3000"/>
                            </p:stCondLst>
                            <p:childTnLst>
                              <p:par>
                                <p:cTn fill="hold" id="51" nodeType="afterEffect" presetClass="entr" presetID="53" presetSubtype="0">
                                  <p:stCondLst>
                                    <p:cond delay="0"/>
                                  </p:stCondLst>
                                  <p:childTnLst>
                                    <p:set>
                                      <p:cBhvr>
                                        <p:cTn dur="1" fill="hold" id="52">
                                          <p:stCondLst>
                                            <p:cond delay="0"/>
                                          </p:stCondLst>
                                        </p:cTn>
                                        <p:tgtEl>
                                          <p:spTgt spid="28"/>
                                        </p:tgtEl>
                                        <p:attrNameLst>
                                          <p:attrName>style.visibility</p:attrName>
                                        </p:attrNameLst>
                                      </p:cBhvr>
                                      <p:to>
                                        <p:strVal val="visible"/>
                                      </p:to>
                                    </p:set>
                                    <p:anim calcmode="lin" valueType="num">
                                      <p:cBhvr>
                                        <p:cTn dur="500" fill="hold" id="53"/>
                                        <p:tgtEl>
                                          <p:spTgt spid="28"/>
                                        </p:tgtEl>
                                        <p:attrNameLst>
                                          <p:attrName>ppt_w</p:attrName>
                                        </p:attrNameLst>
                                      </p:cBhvr>
                                      <p:tavLst>
                                        <p:tav tm="0">
                                          <p:val>
                                            <p:fltVal val="0"/>
                                          </p:val>
                                        </p:tav>
                                        <p:tav tm="100000">
                                          <p:val>
                                            <p:strVal val="#ppt_w"/>
                                          </p:val>
                                        </p:tav>
                                      </p:tavLst>
                                    </p:anim>
                                    <p:anim calcmode="lin" valueType="num">
                                      <p:cBhvr>
                                        <p:cTn dur="500" fill="hold" id="54"/>
                                        <p:tgtEl>
                                          <p:spTgt spid="28"/>
                                        </p:tgtEl>
                                        <p:attrNameLst>
                                          <p:attrName>ppt_h</p:attrName>
                                        </p:attrNameLst>
                                      </p:cBhvr>
                                      <p:tavLst>
                                        <p:tav tm="0">
                                          <p:val>
                                            <p:fltVal val="0"/>
                                          </p:val>
                                        </p:tav>
                                        <p:tav tm="100000">
                                          <p:val>
                                            <p:strVal val="#ppt_h"/>
                                          </p:val>
                                        </p:tav>
                                      </p:tavLst>
                                    </p:anim>
                                    <p:animEffect filter="fade" transition="in">
                                      <p:cBhvr>
                                        <p:cTn dur="500" id="55"/>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19"/>
      <p:bldP grpId="0" spid="20"/>
      <p:bldP grpId="0" spid="21"/>
      <p:bldP grpId="0" spid="22"/>
      <p:bldP grpId="0" spid="23"/>
      <p:bldP grpId="0" spid="24"/>
      <p:bldP grpId="0" spid="26"/>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stretch>
            <a:fillRect/>
          </a:stretch>
        </a:blipFill>
        <a:effectLst/>
      </p:bgPr>
    </p:bg>
    <p:spTree>
      <p:nvGrpSpPr>
        <p:cNvPr id="1" name=""/>
        <p:cNvGrpSpPr/>
        <p:nvPr/>
      </p:nvGrpSpPr>
      <p:grpSpPr>
        <a:xfrm>
          <a:off x="0" y="0"/>
          <a:ext cx="0" cy="0"/>
        </a:xfrm>
      </p:grpSpPr>
      <p:sp>
        <p:nvSpPr>
          <p:cNvPr id="87" name="Text Box 18"/>
          <p:cNvSpPr txBox="1">
            <a:spLocks noChangeArrowheads="1"/>
          </p:cNvSpPr>
          <p:nvPr/>
        </p:nvSpPr>
        <p:spPr bwMode="gray">
          <a:xfrm>
            <a:off x="3840163" y="488950"/>
            <a:ext cx="4511675" cy="5996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fontAlgn="auto">
              <a:buFont charset="0" panose="020b0604020202020204" pitchFamily="34" typeface="Arial"/>
              <a:buNone/>
              <a:defRPr/>
            </a:pPr>
            <a:r>
              <a:rPr altLang="en-US" lang="zh-CN" noProof="1" smtClean="0" sz="3335">
                <a:solidFill>
                  <a:srgbClr val="333333"/>
                </a:solidFill>
                <a:latin charset="-122" panose="020b0503020204020204" pitchFamily="34" typeface="微软雅黑"/>
                <a:ea charset="-122" panose="020b0503020204020204" pitchFamily="34" typeface="微软雅黑"/>
              </a:rPr>
              <a:t>点击添加标题文字内容</a:t>
            </a: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3814763"/>
            <a:ext cx="12193588" cy="8731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1562" lIns="123124" rIns="123124" tIns="61562"/>
          <a:lstStyle/>
          <a:p>
            <a:pPr algn="ctr" eaLnBrk="1" fontAlgn="auto" hangingPunct="1">
              <a:buFont charset="0" panose="020b0604020202020204" pitchFamily="34" typeface="Arial"/>
              <a:buNone/>
              <a:defRPr/>
            </a:pPr>
            <a:endParaRPr altLang="en-US" lang="zh-CN" noProof="1" sz="2400">
              <a:latin typeface="+mj-ea"/>
              <a:ea typeface="+mj-ea"/>
            </a:endParaRPr>
          </a:p>
        </p:txBody>
      </p:sp>
      <p:grpSp>
        <p:nvGrpSpPr>
          <p:cNvPr id="5" name="组合 4"/>
          <p:cNvGrpSpPr/>
          <p:nvPr/>
        </p:nvGrpSpPr>
        <p:grpSpPr>
          <a:xfrm>
            <a:off x="1306513" y="3251200"/>
            <a:ext cx="1160462" cy="1158875"/>
            <a:chOff x="1466675" y="3784103"/>
            <a:chExt cx="1301392" cy="1301862"/>
          </a:xfrm>
        </p:grpSpPr>
        <p:grpSp>
          <p:nvGrpSpPr>
            <p:cNvPr id="26695" name="组合 5"/>
            <p:cNvGrpSpPr/>
            <p:nvPr/>
          </p:nvGrpSpPr>
          <p:grpSpPr>
            <a:xfrm>
              <a:off x="1466675" y="3784103"/>
              <a:ext cx="1301392" cy="1301862"/>
              <a:chOff x="4345444" y="2542859"/>
              <a:chExt cx="1810550" cy="1811205"/>
            </a:xfrm>
          </p:grpSpPr>
          <p:grpSp>
            <p:nvGrpSpPr>
              <p:cNvPr id="8" name="组合 7"/>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10" name="同心圆 9"/>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1865">
                    <a:solidFill>
                      <a:schemeClr val="tx1"/>
                    </a:solidFill>
                    <a:latin typeface="+mj-ea"/>
                    <a:ea typeface="+mj-ea"/>
                  </a:endParaRPr>
                </a:p>
              </p:txBody>
            </p:sp>
            <p:sp>
              <p:nvSpPr>
                <p:cNvPr id="11" name="椭圆 10"/>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1865">
                    <a:latin typeface="+mj-ea"/>
                    <a:ea typeface="+mj-ea"/>
                  </a:endParaRPr>
                </a:p>
              </p:txBody>
            </p:sp>
          </p:grpSp>
          <p:sp>
            <p:nvSpPr>
              <p:cNvPr id="9" name="椭圆 8"/>
              <p:cNvSpPr/>
              <p:nvPr/>
            </p:nvSpPr>
            <p:spPr>
              <a:xfrm>
                <a:off x="4565880" y="2763678"/>
                <a:ext cx="1369679" cy="136956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1865">
                  <a:latin typeface="+mj-ea"/>
                  <a:ea typeface="+mj-ea"/>
                </a:endParaRPr>
              </a:p>
            </p:txBody>
          </p:sp>
        </p:grpSp>
        <p:sp>
          <p:nvSpPr>
            <p:cNvPr id="7" name="TextBox 97"/>
            <p:cNvSpPr txBox="1"/>
            <p:nvPr/>
          </p:nvSpPr>
          <p:spPr>
            <a:xfrm>
              <a:off x="1692771" y="4180012"/>
              <a:ext cx="849199" cy="526285"/>
            </a:xfrm>
            <a:prstGeom prst="rect">
              <a:avLst/>
            </a:prstGeom>
            <a:noFill/>
          </p:spPr>
          <p:txBody>
            <a:bodyPr bIns="92128" lIns="184256" rIns="184256" tIns="92128">
              <a:spAutoFit/>
            </a:bodyPr>
            <a:lstStyle/>
            <a:p>
              <a:pPr eaLnBrk="1" fontAlgn="auto" hangingPunct="1">
                <a:buFont charset="0" panose="020b0604020202020204" pitchFamily="34" typeface="Arial"/>
                <a:buNone/>
                <a:defRPr/>
              </a:pPr>
              <a:r>
                <a:rPr altLang="zh-CN" lang="en-US" noProof="1" sz="1865">
                  <a:solidFill>
                    <a:schemeClr val="bg1"/>
                  </a:solidFill>
                  <a:latin typeface="+mj-ea"/>
                  <a:ea typeface="+mj-ea"/>
                </a:rPr>
                <a:t>6月</a:t>
              </a:r>
            </a:p>
          </p:txBody>
        </p:sp>
      </p:grpSp>
      <p:grpSp>
        <p:nvGrpSpPr>
          <p:cNvPr id="12" name="组合 11"/>
          <p:cNvGrpSpPr/>
          <p:nvPr/>
        </p:nvGrpSpPr>
        <p:grpSpPr>
          <a:xfrm>
            <a:off x="2778125" y="3406775"/>
            <a:ext cx="877888" cy="877888"/>
            <a:chOff x="3117025" y="3959191"/>
            <a:chExt cx="984950" cy="985306"/>
          </a:xfrm>
        </p:grpSpPr>
        <p:grpSp>
          <p:nvGrpSpPr>
            <p:cNvPr id="26691" name="组合 12"/>
            <p:cNvGrpSpPr/>
            <p:nvPr/>
          </p:nvGrpSpPr>
          <p:grpSpPr>
            <a:xfrm>
              <a:off x="3117025" y="3959191"/>
              <a:ext cx="984950" cy="985306"/>
              <a:chOff x="4345444" y="2542859"/>
              <a:chExt cx="1810550" cy="1811205"/>
            </a:xfrm>
          </p:grpSpPr>
          <p:grpSp>
            <p:nvGrpSpPr>
              <p:cNvPr id="15" name="组合 14"/>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17" name="同心圆 16"/>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1865">
                    <a:solidFill>
                      <a:schemeClr val="tx1"/>
                    </a:solidFill>
                    <a:latin typeface="+mj-ea"/>
                    <a:ea typeface="+mj-ea"/>
                  </a:endParaRPr>
                </a:p>
              </p:txBody>
            </p:sp>
            <p:sp>
              <p:nvSpPr>
                <p:cNvPr id="18" name="椭圆 17"/>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1865">
                    <a:latin typeface="+mj-ea"/>
                    <a:ea typeface="+mj-ea"/>
                  </a:endParaRPr>
                </a:p>
              </p:txBody>
            </p:sp>
          </p:grpSp>
          <p:sp>
            <p:nvSpPr>
              <p:cNvPr id="16" name="椭圆 15"/>
              <p:cNvSpPr/>
              <p:nvPr/>
            </p:nvSpPr>
            <p:spPr>
              <a:xfrm>
                <a:off x="4564806" y="2762301"/>
                <a:ext cx="1371825" cy="1372322"/>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1865">
                  <a:latin typeface="+mj-ea"/>
                  <a:ea typeface="+mj-ea"/>
                </a:endParaRPr>
              </a:p>
            </p:txBody>
          </p:sp>
        </p:grpSp>
        <p:sp>
          <p:nvSpPr>
            <p:cNvPr id="14" name="TextBox 104"/>
            <p:cNvSpPr txBox="1"/>
            <p:nvPr/>
          </p:nvSpPr>
          <p:spPr>
            <a:xfrm>
              <a:off x="3188269" y="4196165"/>
              <a:ext cx="849586" cy="525805"/>
            </a:xfrm>
            <a:prstGeom prst="rect">
              <a:avLst/>
            </a:prstGeom>
            <a:noFill/>
          </p:spPr>
          <p:txBody>
            <a:bodyPr bIns="92128" lIns="184256" rIns="184256" tIns="92128">
              <a:spAutoFit/>
            </a:bodyPr>
            <a:lstStyle/>
            <a:p>
              <a:pPr eaLnBrk="1" fontAlgn="auto" hangingPunct="1">
                <a:buFont charset="0" panose="020b0604020202020204" pitchFamily="34" typeface="Arial"/>
                <a:buNone/>
                <a:defRPr/>
              </a:pPr>
              <a:r>
                <a:rPr altLang="zh-CN" lang="en-US" noProof="1" sz="1865">
                  <a:solidFill>
                    <a:schemeClr val="bg1"/>
                  </a:solidFill>
                  <a:latin typeface="+mj-ea"/>
                  <a:ea typeface="+mj-ea"/>
                </a:rPr>
                <a:t>7月</a:t>
              </a:r>
            </a:p>
          </p:txBody>
        </p:sp>
      </p:grpSp>
      <p:grpSp>
        <p:nvGrpSpPr>
          <p:cNvPr id="19" name="组合 18"/>
          <p:cNvGrpSpPr/>
          <p:nvPr/>
        </p:nvGrpSpPr>
        <p:grpSpPr>
          <a:xfrm>
            <a:off x="3967163" y="3257550"/>
            <a:ext cx="1176337" cy="1176338"/>
            <a:chOff x="4450933" y="3791953"/>
            <a:chExt cx="1319306" cy="1319782"/>
          </a:xfrm>
        </p:grpSpPr>
        <p:grpSp>
          <p:nvGrpSpPr>
            <p:cNvPr id="26687" name="组合 19"/>
            <p:cNvGrpSpPr/>
            <p:nvPr/>
          </p:nvGrpSpPr>
          <p:grpSpPr>
            <a:xfrm>
              <a:off x="4450933" y="3791953"/>
              <a:ext cx="1319306" cy="1319782"/>
              <a:chOff x="4345444" y="2542859"/>
              <a:chExt cx="1810550" cy="1811205"/>
            </a:xfrm>
          </p:grpSpPr>
          <p:grpSp>
            <p:nvGrpSpPr>
              <p:cNvPr id="22" name="组合 21"/>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24" name="同心圆 23"/>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1865">
                    <a:solidFill>
                      <a:schemeClr val="tx1"/>
                    </a:solidFill>
                    <a:latin typeface="+mj-ea"/>
                    <a:ea typeface="+mj-ea"/>
                  </a:endParaRPr>
                </a:p>
              </p:txBody>
            </p:sp>
            <p:sp>
              <p:nvSpPr>
                <p:cNvPr id="25" name="椭圆 24"/>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1865">
                    <a:latin typeface="+mj-ea"/>
                    <a:ea typeface="+mj-ea"/>
                  </a:endParaRPr>
                </a:p>
              </p:txBody>
            </p:sp>
          </p:grpSp>
          <p:sp>
            <p:nvSpPr>
              <p:cNvPr id="23" name="椭圆 22"/>
              <p:cNvSpPr/>
              <p:nvPr/>
            </p:nvSpPr>
            <p:spPr>
              <a:xfrm>
                <a:off x="4565349" y="2762843"/>
                <a:ext cx="1370740" cy="1371236"/>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1865">
                  <a:latin typeface="+mj-ea"/>
                  <a:ea typeface="+mj-ea"/>
                </a:endParaRPr>
              </a:p>
            </p:txBody>
          </p:sp>
        </p:grpSp>
        <p:sp>
          <p:nvSpPr>
            <p:cNvPr id="21" name="TextBox 111"/>
            <p:cNvSpPr txBox="1"/>
            <p:nvPr/>
          </p:nvSpPr>
          <p:spPr>
            <a:xfrm>
              <a:off x="4685952" y="4180229"/>
              <a:ext cx="849270" cy="525609"/>
            </a:xfrm>
            <a:prstGeom prst="rect">
              <a:avLst/>
            </a:prstGeom>
            <a:noFill/>
          </p:spPr>
          <p:txBody>
            <a:bodyPr bIns="92128" lIns="184256" rIns="184256" tIns="92128">
              <a:spAutoFit/>
            </a:bodyPr>
            <a:lstStyle/>
            <a:p>
              <a:pPr eaLnBrk="1" fontAlgn="auto" hangingPunct="1">
                <a:buFont charset="0" panose="020b0604020202020204" pitchFamily="34" typeface="Arial"/>
                <a:buNone/>
                <a:defRPr/>
              </a:pPr>
              <a:r>
                <a:rPr altLang="zh-CN" lang="en-US" noProof="1" sz="1865">
                  <a:solidFill>
                    <a:schemeClr val="bg1"/>
                  </a:solidFill>
                  <a:latin typeface="+mj-ea"/>
                  <a:ea typeface="+mj-ea"/>
                </a:rPr>
                <a:t>8月</a:t>
              </a:r>
            </a:p>
          </p:txBody>
        </p:sp>
      </p:grpSp>
      <p:grpSp>
        <p:nvGrpSpPr>
          <p:cNvPr id="26" name="组合 25"/>
          <p:cNvGrpSpPr/>
          <p:nvPr/>
        </p:nvGrpSpPr>
        <p:grpSpPr>
          <a:xfrm>
            <a:off x="5454650" y="3392488"/>
            <a:ext cx="908050" cy="906462"/>
            <a:chOff x="6119197" y="3942381"/>
            <a:chExt cx="1018558" cy="1018926"/>
          </a:xfrm>
        </p:grpSpPr>
        <p:grpSp>
          <p:nvGrpSpPr>
            <p:cNvPr id="26683" name="组合 26"/>
            <p:cNvGrpSpPr/>
            <p:nvPr/>
          </p:nvGrpSpPr>
          <p:grpSpPr>
            <a:xfrm>
              <a:off x="6119197" y="3942381"/>
              <a:ext cx="1018558" cy="1018926"/>
              <a:chOff x="4345444" y="2542859"/>
              <a:chExt cx="1810550" cy="1811205"/>
            </a:xfrm>
          </p:grpSpPr>
          <p:grpSp>
            <p:nvGrpSpPr>
              <p:cNvPr id="29" name="组合 28"/>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31" name="同心圆 30"/>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1865">
                    <a:solidFill>
                      <a:schemeClr val="tx1"/>
                    </a:solidFill>
                    <a:latin typeface="+mj-ea"/>
                    <a:ea typeface="+mj-ea"/>
                  </a:endParaRPr>
                </a:p>
              </p:txBody>
            </p:sp>
            <p:sp>
              <p:nvSpPr>
                <p:cNvPr id="32" name="椭圆 31"/>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1865">
                    <a:latin typeface="+mj-ea"/>
                    <a:ea typeface="+mj-ea"/>
                  </a:endParaRPr>
                </a:p>
              </p:txBody>
            </p:sp>
          </p:grpSp>
          <p:sp>
            <p:nvSpPr>
              <p:cNvPr id="30" name="椭圆 29"/>
              <p:cNvSpPr/>
              <p:nvPr/>
            </p:nvSpPr>
            <p:spPr>
              <a:xfrm>
                <a:off x="4567015" y="2761725"/>
                <a:ext cx="1367408" cy="1373472"/>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1865">
                  <a:latin typeface="+mj-ea"/>
                  <a:ea typeface="+mj-ea"/>
                </a:endParaRPr>
              </a:p>
            </p:txBody>
          </p:sp>
        </p:grpSp>
        <p:sp>
          <p:nvSpPr>
            <p:cNvPr id="28" name="TextBox 118"/>
            <p:cNvSpPr txBox="1"/>
            <p:nvPr/>
          </p:nvSpPr>
          <p:spPr>
            <a:xfrm>
              <a:off x="6210012" y="4197559"/>
              <a:ext cx="849391" cy="526606"/>
            </a:xfrm>
            <a:prstGeom prst="rect">
              <a:avLst/>
            </a:prstGeom>
            <a:noFill/>
          </p:spPr>
          <p:txBody>
            <a:bodyPr bIns="92128" lIns="184256" rIns="184256" tIns="92128">
              <a:spAutoFit/>
            </a:bodyPr>
            <a:lstStyle/>
            <a:p>
              <a:pPr eaLnBrk="1" fontAlgn="auto" hangingPunct="1">
                <a:buFont charset="0" panose="020b0604020202020204" pitchFamily="34" typeface="Arial"/>
                <a:buNone/>
                <a:defRPr/>
              </a:pPr>
              <a:r>
                <a:rPr altLang="zh-CN" lang="en-US" noProof="1" sz="1865">
                  <a:solidFill>
                    <a:schemeClr val="bg1"/>
                  </a:solidFill>
                  <a:latin typeface="+mj-ea"/>
                  <a:ea typeface="+mj-ea"/>
                </a:rPr>
                <a:t>9月</a:t>
              </a:r>
            </a:p>
          </p:txBody>
        </p:sp>
      </p:grpSp>
      <p:grpSp>
        <p:nvGrpSpPr>
          <p:cNvPr id="33" name="组合 32"/>
          <p:cNvGrpSpPr/>
          <p:nvPr/>
        </p:nvGrpSpPr>
        <p:grpSpPr>
          <a:xfrm>
            <a:off x="6672263" y="3392488"/>
            <a:ext cx="946150" cy="906462"/>
            <a:chOff x="7486713" y="3942381"/>
            <a:chExt cx="1060031" cy="1018926"/>
          </a:xfrm>
        </p:grpSpPr>
        <p:grpSp>
          <p:nvGrpSpPr>
            <p:cNvPr id="26679" name="组合 33"/>
            <p:cNvGrpSpPr/>
            <p:nvPr/>
          </p:nvGrpSpPr>
          <p:grpSpPr>
            <a:xfrm>
              <a:off x="7486713" y="3942381"/>
              <a:ext cx="1018558" cy="1018926"/>
              <a:chOff x="4345444" y="2542859"/>
              <a:chExt cx="1810550" cy="1811205"/>
            </a:xfrm>
          </p:grpSpPr>
          <p:grpSp>
            <p:nvGrpSpPr>
              <p:cNvPr id="36" name="组合 35"/>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38" name="同心圆 37"/>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1865">
                    <a:solidFill>
                      <a:schemeClr val="tx1"/>
                    </a:solidFill>
                    <a:latin typeface="+mj-ea"/>
                    <a:ea typeface="+mj-ea"/>
                  </a:endParaRPr>
                </a:p>
              </p:txBody>
            </p:sp>
            <p:sp>
              <p:nvSpPr>
                <p:cNvPr id="39" name="椭圆 38"/>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1865">
                    <a:latin typeface="+mj-ea"/>
                    <a:ea typeface="+mj-ea"/>
                  </a:endParaRPr>
                </a:p>
              </p:txBody>
            </p:sp>
          </p:grpSp>
          <p:sp>
            <p:nvSpPr>
              <p:cNvPr id="37" name="椭圆 36"/>
              <p:cNvSpPr/>
              <p:nvPr/>
            </p:nvSpPr>
            <p:spPr>
              <a:xfrm>
                <a:off x="4566751" y="2761725"/>
                <a:ext cx="1368940" cy="137347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1865">
                  <a:latin typeface="+mj-ea"/>
                  <a:ea typeface="+mj-ea"/>
                </a:endParaRPr>
              </a:p>
            </p:txBody>
          </p:sp>
        </p:grpSp>
        <p:sp>
          <p:nvSpPr>
            <p:cNvPr id="26680" name="TextBox 125"/>
            <p:cNvSpPr txBox="1">
              <a:spLocks noChangeArrowheads="1"/>
            </p:cNvSpPr>
            <p:nvPr/>
          </p:nvSpPr>
          <p:spPr bwMode="auto">
            <a:xfrm>
              <a:off x="7555667" y="4199438"/>
              <a:ext cx="991078" cy="4812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92128" lIns="184256" rIns="184256" tIns="92128">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z="1600">
                  <a:solidFill>
                    <a:schemeClr val="bg1"/>
                  </a:solidFill>
                  <a:latin charset="-122" panose="02010600030101010101" pitchFamily="2" typeface="宋体"/>
                </a:rPr>
                <a:t>10月</a:t>
              </a:r>
            </a:p>
          </p:txBody>
        </p:sp>
      </p:grpSp>
      <p:grpSp>
        <p:nvGrpSpPr>
          <p:cNvPr id="40" name="组合 39"/>
          <p:cNvGrpSpPr/>
          <p:nvPr/>
        </p:nvGrpSpPr>
        <p:grpSpPr>
          <a:xfrm>
            <a:off x="7891463" y="3241675"/>
            <a:ext cx="1209675" cy="1208088"/>
            <a:chOff x="8854229" y="3773382"/>
            <a:chExt cx="1356434" cy="1356924"/>
          </a:xfrm>
        </p:grpSpPr>
        <p:grpSp>
          <p:nvGrpSpPr>
            <p:cNvPr id="26675" name="组合 40"/>
            <p:cNvGrpSpPr/>
            <p:nvPr/>
          </p:nvGrpSpPr>
          <p:grpSpPr>
            <a:xfrm>
              <a:off x="8854229" y="3773382"/>
              <a:ext cx="1356434" cy="1356924"/>
              <a:chOff x="4345444" y="2542859"/>
              <a:chExt cx="1810550" cy="1811205"/>
            </a:xfrm>
          </p:grpSpPr>
          <p:grpSp>
            <p:nvGrpSpPr>
              <p:cNvPr id="43" name="组合 42"/>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45" name="同心圆 44"/>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1865">
                    <a:solidFill>
                      <a:schemeClr val="tx1"/>
                    </a:solidFill>
                    <a:latin typeface="+mj-ea"/>
                    <a:ea typeface="+mj-ea"/>
                  </a:endParaRPr>
                </a:p>
              </p:txBody>
            </p:sp>
            <p:sp>
              <p:nvSpPr>
                <p:cNvPr id="46" name="椭圆 45"/>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1865">
                    <a:latin typeface="+mj-ea"/>
                    <a:ea typeface="+mj-ea"/>
                  </a:endParaRPr>
                </a:p>
              </p:txBody>
            </p:sp>
          </p:grpSp>
          <p:sp>
            <p:nvSpPr>
              <p:cNvPr id="44" name="椭圆 43"/>
              <p:cNvSpPr/>
              <p:nvPr/>
            </p:nvSpPr>
            <p:spPr>
              <a:xfrm>
                <a:off x="4566416" y="2764203"/>
                <a:ext cx="1368605" cy="1368518"/>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1865">
                  <a:latin typeface="+mj-ea"/>
                  <a:ea typeface="+mj-ea"/>
                </a:endParaRPr>
              </a:p>
            </p:txBody>
          </p:sp>
        </p:grpSp>
        <p:sp>
          <p:nvSpPr>
            <p:cNvPr id="42" name="TextBox 132"/>
            <p:cNvSpPr txBox="1"/>
            <p:nvPr/>
          </p:nvSpPr>
          <p:spPr>
            <a:xfrm>
              <a:off x="9067843" y="4179924"/>
              <a:ext cx="1016435" cy="526199"/>
            </a:xfrm>
            <a:prstGeom prst="rect">
              <a:avLst/>
            </a:prstGeom>
            <a:noFill/>
          </p:spPr>
          <p:txBody>
            <a:bodyPr bIns="92128" lIns="184256" rIns="184256" tIns="92128">
              <a:spAutoFit/>
            </a:bodyPr>
            <a:lstStyle/>
            <a:p>
              <a:pPr eaLnBrk="1" fontAlgn="auto" hangingPunct="1">
                <a:buFont charset="0" panose="020b0604020202020204" pitchFamily="34" typeface="Arial"/>
                <a:buNone/>
                <a:defRPr/>
              </a:pPr>
              <a:r>
                <a:rPr altLang="zh-CN" lang="en-US" noProof="1" sz="1865">
                  <a:solidFill>
                    <a:schemeClr val="bg1"/>
                  </a:solidFill>
                  <a:latin typeface="+mj-ea"/>
                  <a:ea typeface="+mj-ea"/>
                </a:rPr>
                <a:t>11月</a:t>
              </a:r>
            </a:p>
          </p:txBody>
        </p:sp>
      </p:grpSp>
      <p:grpSp>
        <p:nvGrpSpPr>
          <p:cNvPr id="47" name="组合 46"/>
          <p:cNvGrpSpPr/>
          <p:nvPr/>
        </p:nvGrpSpPr>
        <p:grpSpPr>
          <a:xfrm>
            <a:off x="9412288" y="3024188"/>
            <a:ext cx="1644650" cy="1643062"/>
            <a:chOff x="10559621" y="3529102"/>
            <a:chExt cx="1844818" cy="1845484"/>
          </a:xfrm>
        </p:grpSpPr>
        <p:grpSp>
          <p:nvGrpSpPr>
            <p:cNvPr id="26671" name="组合 47"/>
            <p:cNvGrpSpPr/>
            <p:nvPr/>
          </p:nvGrpSpPr>
          <p:grpSpPr>
            <a:xfrm>
              <a:off x="10559621" y="3529102"/>
              <a:ext cx="1844818" cy="1845484"/>
              <a:chOff x="4345444" y="2542859"/>
              <a:chExt cx="1810550" cy="1811205"/>
            </a:xfrm>
          </p:grpSpPr>
          <p:grpSp>
            <p:nvGrpSpPr>
              <p:cNvPr id="50" name="组合 49"/>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52" name="同心圆 51"/>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1865">
                    <a:solidFill>
                      <a:schemeClr val="tx1"/>
                    </a:solidFill>
                    <a:latin typeface="+mj-ea"/>
                    <a:ea typeface="+mj-ea"/>
                  </a:endParaRPr>
                </a:p>
              </p:txBody>
            </p:sp>
            <p:sp>
              <p:nvSpPr>
                <p:cNvPr id="53" name="椭圆 52"/>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1865">
                    <a:latin typeface="+mj-ea"/>
                    <a:ea typeface="+mj-ea"/>
                  </a:endParaRPr>
                </a:p>
              </p:txBody>
            </p:sp>
          </p:grpSp>
          <p:sp>
            <p:nvSpPr>
              <p:cNvPr id="51" name="椭圆 50"/>
              <p:cNvSpPr/>
              <p:nvPr/>
            </p:nvSpPr>
            <p:spPr>
              <a:xfrm>
                <a:off x="4565646" y="2763354"/>
                <a:ext cx="1370146" cy="1370216"/>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1865">
                  <a:latin typeface="+mj-ea"/>
                  <a:ea typeface="+mj-ea"/>
                </a:endParaRPr>
              </a:p>
            </p:txBody>
          </p:sp>
        </p:grpSp>
        <p:sp>
          <p:nvSpPr>
            <p:cNvPr id="49" name="TextBox 139"/>
            <p:cNvSpPr txBox="1"/>
            <p:nvPr/>
          </p:nvSpPr>
          <p:spPr>
            <a:xfrm>
              <a:off x="10949597" y="4179925"/>
              <a:ext cx="1096919" cy="526198"/>
            </a:xfrm>
            <a:prstGeom prst="rect">
              <a:avLst/>
            </a:prstGeom>
            <a:noFill/>
          </p:spPr>
          <p:txBody>
            <a:bodyPr bIns="92128" lIns="184256" rIns="184256" tIns="92128">
              <a:spAutoFit/>
            </a:bodyPr>
            <a:lstStyle/>
            <a:p>
              <a:pPr eaLnBrk="1" fontAlgn="auto" hangingPunct="1">
                <a:buFont charset="0" panose="020b0604020202020204" pitchFamily="34" typeface="Arial"/>
                <a:buNone/>
                <a:defRPr/>
              </a:pPr>
              <a:r>
                <a:rPr altLang="zh-CN" lang="en-US" noProof="1" sz="1865">
                  <a:solidFill>
                    <a:schemeClr val="bg1"/>
                  </a:solidFill>
                  <a:latin typeface="+mj-ea"/>
                  <a:ea typeface="+mj-ea"/>
                </a:rPr>
                <a:t>12月</a:t>
              </a:r>
            </a:p>
          </p:txBody>
        </p:sp>
      </p:grpSp>
      <p:grpSp>
        <p:nvGrpSpPr>
          <p:cNvPr id="54" name="组合 53"/>
          <p:cNvGrpSpPr/>
          <p:nvPr/>
        </p:nvGrpSpPr>
        <p:grpSpPr>
          <a:xfrm>
            <a:off x="693738" y="1700213"/>
            <a:ext cx="2589212" cy="1457325"/>
            <a:chOff x="689131" y="1318791"/>
            <a:chExt cx="1631535" cy="1036935"/>
          </a:xfrm>
        </p:grpSpPr>
        <p:sp>
          <p:nvSpPr>
            <p:cNvPr id="26667" name="TextBox 145"/>
            <p:cNvSpPr txBox="1">
              <a:spLocks noChangeArrowheads="1"/>
            </p:cNvSpPr>
            <p:nvPr/>
          </p:nvSpPr>
          <p:spPr bwMode="auto">
            <a:xfrm>
              <a:off x="800766" y="1667530"/>
              <a:ext cx="1363987" cy="4250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53" lIns="121908" rIns="121908" tIns="60953">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lnSpc>
                  <a:spcPct val="130000"/>
                </a:lnSpc>
              </a:pPr>
              <a:r>
                <a:rPr altLang="en-US" lang="zh-CN" sz="1200">
                  <a:solidFill>
                    <a:srgbClr val="595959"/>
                  </a:solidFill>
                  <a:latin charset="-122" panose="02010600030101010101" pitchFamily="2" typeface="宋体"/>
                </a:rPr>
                <a:t>您的内容打在这里，或者通过您的内容打在这里</a:t>
              </a:r>
            </a:p>
          </p:txBody>
        </p:sp>
        <p:grpSp>
          <p:nvGrpSpPr>
            <p:cNvPr id="26668" name="组合 55"/>
            <p:cNvGrpSpPr/>
            <p:nvPr/>
          </p:nvGrpSpPr>
          <p:grpSpPr>
            <a:xfrm>
              <a:off x="689131" y="1318791"/>
              <a:ext cx="1631535" cy="1036935"/>
              <a:chOff x="689131" y="1318791"/>
              <a:chExt cx="1631535" cy="1036935"/>
            </a:xfrm>
          </p:grpSpPr>
          <p:cxnSp>
            <p:nvCxnSpPr>
              <p:cNvPr id="57" name="直接连接符 56"/>
              <p:cNvCxnSpPr/>
              <p:nvPr/>
            </p:nvCxnSpPr>
            <p:spPr>
              <a:xfrm flipH="1" flipV="1">
                <a:off x="1481391" y="2139980"/>
                <a:ext cx="0" cy="215746"/>
              </a:xfrm>
              <a:prstGeom prst="line">
                <a:avLst/>
              </a:prstGeom>
              <a:ln>
                <a:solidFill>
                  <a:schemeClr val="tx1">
                    <a:lumMod val="50000"/>
                    <a:lumOff val="50000"/>
                  </a:schemeClr>
                </a:solidFill>
                <a:headEnd len="sm" type="oval" w="sm"/>
              </a:ln>
            </p:spPr>
            <p:style>
              <a:lnRef idx="1">
                <a:schemeClr val="accent1"/>
              </a:lnRef>
              <a:fillRef idx="0">
                <a:schemeClr val="accent1"/>
              </a:fillRef>
              <a:effectRef idx="0">
                <a:schemeClr val="accent1"/>
              </a:effectRef>
              <a:fontRef idx="minor">
                <a:schemeClr val="tx1"/>
              </a:fontRef>
            </p:style>
          </p:cxnSp>
          <p:sp>
            <p:nvSpPr>
              <p:cNvPr id="58" name="TextBox 148"/>
              <p:cNvSpPr txBox="1"/>
              <p:nvPr/>
            </p:nvSpPr>
            <p:spPr>
              <a:xfrm>
                <a:off x="689131" y="1318791"/>
                <a:ext cx="1631535" cy="341579"/>
              </a:xfrm>
              <a:prstGeom prst="rect">
                <a:avLst/>
              </a:prstGeom>
              <a:noFill/>
            </p:spPr>
            <p:txBody>
              <a:bodyPr bIns="0" lIns="121908" rIns="121908" tIns="0">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lnSpc>
                    <a:spcPct val="150000"/>
                  </a:lnSpc>
                </a:pPr>
                <a:r>
                  <a:rPr altLang="en-US" lang="zh-CN" noProof="1" sz="2100">
                    <a:solidFill>
                      <a:srgbClr val="595959"/>
                    </a:solidFill>
                    <a:latin charset="-122" panose="02010600030101010101" pitchFamily="2" typeface="宋体"/>
                    <a:ea charset="-122" pitchFamily="2" typeface="华文黑体"/>
                  </a:rPr>
                  <a:t>添加标题</a:t>
                </a:r>
              </a:p>
            </p:txBody>
          </p:sp>
        </p:grpSp>
      </p:grpSp>
      <p:grpSp>
        <p:nvGrpSpPr>
          <p:cNvPr id="59" name="组合 58"/>
          <p:cNvGrpSpPr/>
          <p:nvPr/>
        </p:nvGrpSpPr>
        <p:grpSpPr>
          <a:xfrm>
            <a:off x="3408363" y="1822450"/>
            <a:ext cx="2100262" cy="1287463"/>
            <a:chOff x="873900" y="1541325"/>
            <a:chExt cx="1166203" cy="814401"/>
          </a:xfrm>
        </p:grpSpPr>
        <p:sp>
          <p:nvSpPr>
            <p:cNvPr id="26663" name="TextBox 150"/>
            <p:cNvSpPr txBox="1">
              <a:spLocks noChangeArrowheads="1"/>
            </p:cNvSpPr>
            <p:nvPr/>
          </p:nvSpPr>
          <p:spPr bwMode="auto">
            <a:xfrm>
              <a:off x="873900" y="1767302"/>
              <a:ext cx="1166203" cy="3778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53" lIns="121908" rIns="121908" tIns="60953">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lnSpc>
                  <a:spcPct val="130000"/>
                </a:lnSpc>
              </a:pPr>
              <a:r>
                <a:rPr altLang="en-US" lang="zh-CN" sz="1200">
                  <a:solidFill>
                    <a:srgbClr val="595959"/>
                  </a:solidFill>
                  <a:latin charset="-122" panose="02010600030101010101" pitchFamily="2" typeface="宋体"/>
                </a:rPr>
                <a:t>您的内容打在这里，或者通过您的内容打在这里</a:t>
              </a:r>
            </a:p>
          </p:txBody>
        </p:sp>
        <p:grpSp>
          <p:nvGrpSpPr>
            <p:cNvPr id="26664" name="组合 60"/>
            <p:cNvGrpSpPr/>
            <p:nvPr/>
          </p:nvGrpSpPr>
          <p:grpSpPr>
            <a:xfrm>
              <a:off x="947384" y="1541325"/>
              <a:ext cx="1008112" cy="814401"/>
              <a:chOff x="947384" y="1541325"/>
              <a:chExt cx="1008112" cy="814401"/>
            </a:xfrm>
          </p:grpSpPr>
          <p:cxnSp>
            <p:nvCxnSpPr>
              <p:cNvPr id="62" name="直接连接符 61"/>
              <p:cNvCxnSpPr/>
              <p:nvPr/>
            </p:nvCxnSpPr>
            <p:spPr>
              <a:xfrm flipH="1" flipV="1">
                <a:off x="1481242" y="2139824"/>
                <a:ext cx="0" cy="215902"/>
              </a:xfrm>
              <a:prstGeom prst="line">
                <a:avLst/>
              </a:prstGeom>
              <a:ln>
                <a:solidFill>
                  <a:schemeClr val="tx1">
                    <a:lumMod val="50000"/>
                    <a:lumOff val="50000"/>
                  </a:schemeClr>
                </a:solidFill>
                <a:headEnd len="sm" type="oval" w="sm"/>
              </a:ln>
            </p:spPr>
            <p:style>
              <a:lnRef idx="1">
                <a:schemeClr val="accent1"/>
              </a:lnRef>
              <a:fillRef idx="0">
                <a:schemeClr val="accent1"/>
              </a:fillRef>
              <a:effectRef idx="0">
                <a:schemeClr val="accent1"/>
              </a:effectRef>
              <a:fontRef idx="minor">
                <a:schemeClr val="tx1"/>
              </a:fontRef>
            </p:style>
          </p:cxnSp>
          <p:sp>
            <p:nvSpPr>
              <p:cNvPr id="63" name="TextBox 153"/>
              <p:cNvSpPr txBox="1"/>
              <p:nvPr/>
            </p:nvSpPr>
            <p:spPr>
              <a:xfrm>
                <a:off x="947063" y="1541325"/>
                <a:ext cx="1008417" cy="303668"/>
              </a:xfrm>
              <a:prstGeom prst="rect">
                <a:avLst/>
              </a:prstGeom>
              <a:noFill/>
            </p:spPr>
            <p:txBody>
              <a:bodyPr bIns="0" lIns="121908" rIns="121908" tIns="0">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lnSpc>
                    <a:spcPct val="150000"/>
                  </a:lnSpc>
                </a:pPr>
                <a:r>
                  <a:rPr altLang="en-US" lang="zh-CN" noProof="1" sz="2100">
                    <a:solidFill>
                      <a:srgbClr val="595959"/>
                    </a:solidFill>
                    <a:latin charset="-122" panose="02010600030101010101" pitchFamily="2" typeface="宋体"/>
                    <a:ea charset="-122" pitchFamily="2" typeface="华文黑体"/>
                  </a:rPr>
                  <a:t>添加标题</a:t>
                </a:r>
              </a:p>
            </p:txBody>
          </p:sp>
        </p:grpSp>
      </p:grpSp>
      <p:grpSp>
        <p:nvGrpSpPr>
          <p:cNvPr id="64" name="组合 63"/>
          <p:cNvGrpSpPr/>
          <p:nvPr/>
        </p:nvGrpSpPr>
        <p:grpSpPr>
          <a:xfrm>
            <a:off x="6000750" y="1700213"/>
            <a:ext cx="2184400" cy="1401762"/>
            <a:chOff x="873900" y="1541325"/>
            <a:chExt cx="1166203" cy="814401"/>
          </a:xfrm>
        </p:grpSpPr>
        <p:sp>
          <p:nvSpPr>
            <p:cNvPr id="26659" name="TextBox 155"/>
            <p:cNvSpPr txBox="1">
              <a:spLocks noChangeArrowheads="1"/>
            </p:cNvSpPr>
            <p:nvPr/>
          </p:nvSpPr>
          <p:spPr bwMode="auto">
            <a:xfrm>
              <a:off x="873900" y="1767302"/>
              <a:ext cx="1166203" cy="3470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53" lIns="121908" rIns="121908" tIns="60953">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lnSpc>
                  <a:spcPct val="130000"/>
                </a:lnSpc>
              </a:pPr>
              <a:r>
                <a:rPr altLang="en-US" lang="zh-CN" sz="1200">
                  <a:solidFill>
                    <a:srgbClr val="595959"/>
                  </a:solidFill>
                  <a:latin charset="-122" panose="02010600030101010101" pitchFamily="2" typeface="宋体"/>
                </a:rPr>
                <a:t>您的内容打在这里，或者通过您的内容打在这里</a:t>
              </a:r>
            </a:p>
          </p:txBody>
        </p:sp>
        <p:grpSp>
          <p:nvGrpSpPr>
            <p:cNvPr id="26660" name="组合 65"/>
            <p:cNvGrpSpPr/>
            <p:nvPr/>
          </p:nvGrpSpPr>
          <p:grpSpPr>
            <a:xfrm>
              <a:off x="947384" y="1541325"/>
              <a:ext cx="1008112" cy="814401"/>
              <a:chOff x="947384" y="1541325"/>
              <a:chExt cx="1008112" cy="814401"/>
            </a:xfrm>
          </p:grpSpPr>
          <p:cxnSp>
            <p:nvCxnSpPr>
              <p:cNvPr id="67" name="直接连接符 66"/>
              <p:cNvCxnSpPr/>
              <p:nvPr/>
            </p:nvCxnSpPr>
            <p:spPr>
              <a:xfrm flipH="1" flipV="1">
                <a:off x="1481580" y="2139905"/>
                <a:ext cx="0" cy="215821"/>
              </a:xfrm>
              <a:prstGeom prst="line">
                <a:avLst/>
              </a:prstGeom>
              <a:ln>
                <a:solidFill>
                  <a:schemeClr val="tx1">
                    <a:lumMod val="50000"/>
                    <a:lumOff val="50000"/>
                  </a:schemeClr>
                </a:solidFill>
                <a:headEnd len="sm" type="oval" w="sm"/>
              </a:ln>
            </p:spPr>
            <p:style>
              <a:lnRef idx="1">
                <a:schemeClr val="accent1"/>
              </a:lnRef>
              <a:fillRef idx="0">
                <a:schemeClr val="accent1"/>
              </a:fillRef>
              <a:effectRef idx="0">
                <a:schemeClr val="accent1"/>
              </a:effectRef>
              <a:fontRef idx="minor">
                <a:schemeClr val="tx1"/>
              </a:fontRef>
            </p:style>
          </p:cxnSp>
          <p:sp>
            <p:nvSpPr>
              <p:cNvPr id="68" name="TextBox 158"/>
              <p:cNvSpPr txBox="1"/>
              <p:nvPr/>
            </p:nvSpPr>
            <p:spPr>
              <a:xfrm>
                <a:off x="947635" y="1541325"/>
                <a:ext cx="1007714" cy="278907"/>
              </a:xfrm>
              <a:prstGeom prst="rect">
                <a:avLst/>
              </a:prstGeom>
              <a:noFill/>
            </p:spPr>
            <p:txBody>
              <a:bodyPr bIns="0" lIns="121908" rIns="121908" tIns="0">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lnSpc>
                    <a:spcPct val="150000"/>
                  </a:lnSpc>
                </a:pPr>
                <a:r>
                  <a:rPr altLang="en-US" lang="zh-CN" noProof="1" sz="2100">
                    <a:solidFill>
                      <a:srgbClr val="595959"/>
                    </a:solidFill>
                    <a:latin charset="-122" panose="02010600030101010101" pitchFamily="2" typeface="宋体"/>
                    <a:ea charset="-122" pitchFamily="2" typeface="华文黑体"/>
                  </a:rPr>
                  <a:t>添加标题</a:t>
                </a:r>
              </a:p>
            </p:txBody>
          </p:sp>
        </p:grpSp>
      </p:grpSp>
      <p:grpSp>
        <p:nvGrpSpPr>
          <p:cNvPr id="69" name="组合 68"/>
          <p:cNvGrpSpPr/>
          <p:nvPr/>
        </p:nvGrpSpPr>
        <p:grpSpPr>
          <a:xfrm>
            <a:off x="9117013" y="1768475"/>
            <a:ext cx="2066925" cy="1089025"/>
            <a:chOff x="873900" y="1541325"/>
            <a:chExt cx="1166203" cy="652383"/>
          </a:xfrm>
        </p:grpSpPr>
        <p:sp>
          <p:nvSpPr>
            <p:cNvPr id="26655" name="TextBox 160"/>
            <p:cNvSpPr txBox="1">
              <a:spLocks noChangeArrowheads="1"/>
            </p:cNvSpPr>
            <p:nvPr/>
          </p:nvSpPr>
          <p:spPr bwMode="auto">
            <a:xfrm>
              <a:off x="873900" y="1767302"/>
              <a:ext cx="1166203" cy="3578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53" lIns="121908" rIns="121908" tIns="60953">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lnSpc>
                  <a:spcPct val="130000"/>
                </a:lnSpc>
              </a:pPr>
              <a:r>
                <a:rPr altLang="en-US" lang="zh-CN" sz="1200">
                  <a:solidFill>
                    <a:srgbClr val="595959"/>
                  </a:solidFill>
                  <a:latin charset="-122" panose="02010600030101010101" pitchFamily="2" typeface="宋体"/>
                </a:rPr>
                <a:t>您的内容打在这里，或者通过您的内容打在这里</a:t>
              </a:r>
            </a:p>
          </p:txBody>
        </p:sp>
        <p:grpSp>
          <p:nvGrpSpPr>
            <p:cNvPr id="26656" name="组合 70"/>
            <p:cNvGrpSpPr/>
            <p:nvPr/>
          </p:nvGrpSpPr>
          <p:grpSpPr>
            <a:xfrm>
              <a:off x="947384" y="1541325"/>
              <a:ext cx="1008112" cy="652383"/>
              <a:chOff x="947384" y="1541325"/>
              <a:chExt cx="1008112" cy="652383"/>
            </a:xfrm>
          </p:grpSpPr>
          <p:cxnSp>
            <p:nvCxnSpPr>
              <p:cNvPr id="72" name="直接连接符 71"/>
              <p:cNvCxnSpPr/>
              <p:nvPr/>
            </p:nvCxnSpPr>
            <p:spPr>
              <a:xfrm flipH="1" flipV="1">
                <a:off x="1482081" y="2085294"/>
                <a:ext cx="0" cy="108414"/>
              </a:xfrm>
              <a:prstGeom prst="line">
                <a:avLst/>
              </a:prstGeom>
              <a:ln>
                <a:solidFill>
                  <a:schemeClr val="tx1">
                    <a:lumMod val="50000"/>
                    <a:lumOff val="50000"/>
                  </a:schemeClr>
                </a:solidFill>
                <a:headEnd len="sm" type="oval" w="sm"/>
              </a:ln>
            </p:spPr>
            <p:style>
              <a:lnRef idx="1">
                <a:schemeClr val="accent1"/>
              </a:lnRef>
              <a:fillRef idx="0">
                <a:schemeClr val="accent1"/>
              </a:fillRef>
              <a:effectRef idx="0">
                <a:schemeClr val="accent1"/>
              </a:effectRef>
              <a:fontRef idx="minor">
                <a:schemeClr val="tx1"/>
              </a:fontRef>
            </p:style>
          </p:cxnSp>
          <p:sp>
            <p:nvSpPr>
              <p:cNvPr id="73" name="TextBox 163"/>
              <p:cNvSpPr txBox="1"/>
              <p:nvPr/>
            </p:nvSpPr>
            <p:spPr>
              <a:xfrm>
                <a:off x="947347" y="1541325"/>
                <a:ext cx="1008559" cy="287581"/>
              </a:xfrm>
              <a:prstGeom prst="rect">
                <a:avLst/>
              </a:prstGeom>
              <a:noFill/>
            </p:spPr>
            <p:txBody>
              <a:bodyPr bIns="0" lIns="121908" rIns="121908" tIns="0">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lnSpc>
                    <a:spcPct val="150000"/>
                  </a:lnSpc>
                </a:pPr>
                <a:r>
                  <a:rPr altLang="en-US" lang="zh-CN" noProof="1" sz="2100">
                    <a:solidFill>
                      <a:srgbClr val="595959"/>
                    </a:solidFill>
                    <a:latin charset="-122" panose="02010600030101010101" pitchFamily="2" typeface="宋体"/>
                    <a:ea charset="-122" pitchFamily="2" typeface="华文黑体"/>
                  </a:rPr>
                  <a:t>添加标题</a:t>
                </a:r>
              </a:p>
            </p:txBody>
          </p:sp>
        </p:grpSp>
      </p:grpSp>
      <p:grpSp>
        <p:nvGrpSpPr>
          <p:cNvPr id="74" name="组合 73"/>
          <p:cNvGrpSpPr/>
          <p:nvPr/>
        </p:nvGrpSpPr>
        <p:grpSpPr>
          <a:xfrm>
            <a:off x="2079625" y="4562475"/>
            <a:ext cx="2166938" cy="1212850"/>
            <a:chOff x="873900" y="1340833"/>
            <a:chExt cx="1166203" cy="838307"/>
          </a:xfrm>
        </p:grpSpPr>
        <p:sp>
          <p:nvSpPr>
            <p:cNvPr id="26651" name="TextBox 165"/>
            <p:cNvSpPr txBox="1">
              <a:spLocks noChangeArrowheads="1"/>
            </p:cNvSpPr>
            <p:nvPr/>
          </p:nvSpPr>
          <p:spPr bwMode="auto">
            <a:xfrm>
              <a:off x="873900" y="1767301"/>
              <a:ext cx="1166203" cy="41291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53" lIns="121908" rIns="121908" tIns="60953">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lnSpc>
                  <a:spcPct val="130000"/>
                </a:lnSpc>
              </a:pPr>
              <a:r>
                <a:rPr altLang="en-US" lang="zh-CN" sz="1200">
                  <a:solidFill>
                    <a:srgbClr val="595959"/>
                  </a:solidFill>
                  <a:latin charset="-122" panose="02010600030101010101" pitchFamily="2" typeface="宋体"/>
                </a:rPr>
                <a:t>您的内容打在这里，或者通过您的内容打在这里</a:t>
              </a:r>
            </a:p>
          </p:txBody>
        </p:sp>
        <p:grpSp>
          <p:nvGrpSpPr>
            <p:cNvPr id="26652" name="组合 75"/>
            <p:cNvGrpSpPr/>
            <p:nvPr/>
          </p:nvGrpSpPr>
          <p:grpSpPr>
            <a:xfrm>
              <a:off x="947384" y="1340833"/>
              <a:ext cx="1008112" cy="538569"/>
              <a:chOff x="947384" y="1340833"/>
              <a:chExt cx="1008112" cy="538569"/>
            </a:xfrm>
          </p:grpSpPr>
          <p:cxnSp>
            <p:nvCxnSpPr>
              <p:cNvPr id="77" name="直接连接符 76"/>
              <p:cNvCxnSpPr/>
              <p:nvPr/>
            </p:nvCxnSpPr>
            <p:spPr>
              <a:xfrm flipH="1">
                <a:off x="1481351" y="1340833"/>
                <a:ext cx="0" cy="200799"/>
              </a:xfrm>
              <a:prstGeom prst="line">
                <a:avLst/>
              </a:prstGeom>
              <a:ln>
                <a:solidFill>
                  <a:schemeClr val="tx1">
                    <a:lumMod val="50000"/>
                    <a:lumOff val="50000"/>
                  </a:schemeClr>
                </a:solidFill>
                <a:headEnd len="sm" type="oval" w="sm"/>
              </a:ln>
            </p:spPr>
            <p:style>
              <a:lnRef idx="1">
                <a:schemeClr val="accent1"/>
              </a:lnRef>
              <a:fillRef idx="0">
                <a:schemeClr val="accent1"/>
              </a:fillRef>
              <a:effectRef idx="0">
                <a:schemeClr val="accent1"/>
              </a:effectRef>
              <a:fontRef idx="minor">
                <a:schemeClr val="tx1"/>
              </a:fontRef>
            </p:style>
          </p:cxnSp>
          <p:sp>
            <p:nvSpPr>
              <p:cNvPr id="78" name="TextBox 168"/>
              <p:cNvSpPr txBox="1"/>
              <p:nvPr/>
            </p:nvSpPr>
            <p:spPr>
              <a:xfrm>
                <a:off x="947375" y="1541632"/>
                <a:ext cx="1008146" cy="331812"/>
              </a:xfrm>
              <a:prstGeom prst="rect">
                <a:avLst/>
              </a:prstGeom>
              <a:noFill/>
            </p:spPr>
            <p:txBody>
              <a:bodyPr bIns="0" lIns="121908" rIns="121908" tIns="0">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lnSpc>
                    <a:spcPct val="150000"/>
                  </a:lnSpc>
                </a:pPr>
                <a:r>
                  <a:rPr altLang="en-US" lang="zh-CN" noProof="1" sz="2100">
                    <a:solidFill>
                      <a:srgbClr val="595959"/>
                    </a:solidFill>
                    <a:latin charset="-122" panose="02010600030101010101" pitchFamily="2" typeface="宋体"/>
                    <a:ea charset="-122" pitchFamily="2" typeface="华文黑体"/>
                  </a:rPr>
                  <a:t>添加标题</a:t>
                </a:r>
              </a:p>
            </p:txBody>
          </p:sp>
        </p:grpSp>
      </p:grpSp>
      <p:grpSp>
        <p:nvGrpSpPr>
          <p:cNvPr id="79" name="组合 78"/>
          <p:cNvGrpSpPr/>
          <p:nvPr/>
        </p:nvGrpSpPr>
        <p:grpSpPr>
          <a:xfrm>
            <a:off x="4737100" y="4562475"/>
            <a:ext cx="2166938" cy="1212850"/>
            <a:chOff x="873900" y="1340833"/>
            <a:chExt cx="1166203" cy="838307"/>
          </a:xfrm>
        </p:grpSpPr>
        <p:sp>
          <p:nvSpPr>
            <p:cNvPr id="26647" name="TextBox 170"/>
            <p:cNvSpPr txBox="1">
              <a:spLocks noChangeArrowheads="1"/>
            </p:cNvSpPr>
            <p:nvPr/>
          </p:nvSpPr>
          <p:spPr bwMode="auto">
            <a:xfrm>
              <a:off x="873900" y="1767301"/>
              <a:ext cx="1166203" cy="41291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53" lIns="121908" rIns="121908" tIns="60953">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lnSpc>
                  <a:spcPct val="130000"/>
                </a:lnSpc>
              </a:pPr>
              <a:r>
                <a:rPr altLang="en-US" lang="zh-CN" sz="1200">
                  <a:solidFill>
                    <a:srgbClr val="595959"/>
                  </a:solidFill>
                  <a:latin charset="-122" panose="02010600030101010101" pitchFamily="2" typeface="宋体"/>
                </a:rPr>
                <a:t>您的内容打在这里，或者通过您的内容打在这里</a:t>
              </a:r>
            </a:p>
          </p:txBody>
        </p:sp>
        <p:grpSp>
          <p:nvGrpSpPr>
            <p:cNvPr id="26648" name="组合 80"/>
            <p:cNvGrpSpPr/>
            <p:nvPr/>
          </p:nvGrpSpPr>
          <p:grpSpPr>
            <a:xfrm>
              <a:off x="947384" y="1340833"/>
              <a:ext cx="1008112" cy="538569"/>
              <a:chOff x="947384" y="1340833"/>
              <a:chExt cx="1008112" cy="538569"/>
            </a:xfrm>
          </p:grpSpPr>
          <p:cxnSp>
            <p:nvCxnSpPr>
              <p:cNvPr id="82" name="直接连接符 81"/>
              <p:cNvCxnSpPr/>
              <p:nvPr/>
            </p:nvCxnSpPr>
            <p:spPr>
              <a:xfrm flipH="1">
                <a:off x="1481351" y="1340833"/>
                <a:ext cx="0" cy="200799"/>
              </a:xfrm>
              <a:prstGeom prst="line">
                <a:avLst/>
              </a:prstGeom>
              <a:ln>
                <a:solidFill>
                  <a:schemeClr val="tx1">
                    <a:lumMod val="50000"/>
                    <a:lumOff val="50000"/>
                  </a:schemeClr>
                </a:solidFill>
                <a:headEnd len="sm" type="oval" w="sm"/>
              </a:ln>
            </p:spPr>
            <p:style>
              <a:lnRef idx="1">
                <a:schemeClr val="accent1"/>
              </a:lnRef>
              <a:fillRef idx="0">
                <a:schemeClr val="accent1"/>
              </a:fillRef>
              <a:effectRef idx="0">
                <a:schemeClr val="accent1"/>
              </a:effectRef>
              <a:fontRef idx="minor">
                <a:schemeClr val="tx1"/>
              </a:fontRef>
            </p:style>
          </p:cxnSp>
          <p:sp>
            <p:nvSpPr>
              <p:cNvPr id="83" name="TextBox 173"/>
              <p:cNvSpPr txBox="1"/>
              <p:nvPr/>
            </p:nvSpPr>
            <p:spPr>
              <a:xfrm>
                <a:off x="947375" y="1541632"/>
                <a:ext cx="1008146" cy="331812"/>
              </a:xfrm>
              <a:prstGeom prst="rect">
                <a:avLst/>
              </a:prstGeom>
              <a:noFill/>
            </p:spPr>
            <p:txBody>
              <a:bodyPr bIns="0" lIns="121908" rIns="121908" tIns="0">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lnSpc>
                    <a:spcPct val="150000"/>
                  </a:lnSpc>
                </a:pPr>
                <a:r>
                  <a:rPr altLang="en-US" lang="zh-CN" noProof="1" sz="2100">
                    <a:solidFill>
                      <a:srgbClr val="595959"/>
                    </a:solidFill>
                    <a:latin charset="-122" panose="02010600030101010101" pitchFamily="2" typeface="宋体"/>
                    <a:ea charset="-122" pitchFamily="2" typeface="华文黑体"/>
                  </a:rPr>
                  <a:t>添加标题</a:t>
                </a:r>
              </a:p>
            </p:txBody>
          </p:sp>
        </p:grpSp>
      </p:grpSp>
      <p:grpSp>
        <p:nvGrpSpPr>
          <p:cNvPr id="84" name="组合 83"/>
          <p:cNvGrpSpPr/>
          <p:nvPr/>
        </p:nvGrpSpPr>
        <p:grpSpPr>
          <a:xfrm>
            <a:off x="7386638" y="4637088"/>
            <a:ext cx="2165350" cy="1212850"/>
            <a:chOff x="873900" y="1340833"/>
            <a:chExt cx="1166203" cy="838307"/>
          </a:xfrm>
        </p:grpSpPr>
        <p:sp>
          <p:nvSpPr>
            <p:cNvPr id="26643" name="TextBox 175"/>
            <p:cNvSpPr txBox="1">
              <a:spLocks noChangeArrowheads="1"/>
            </p:cNvSpPr>
            <p:nvPr/>
          </p:nvSpPr>
          <p:spPr bwMode="auto">
            <a:xfrm>
              <a:off x="873900" y="1767301"/>
              <a:ext cx="1166203" cy="41291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53" lIns="121908" rIns="121908" tIns="60953">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lnSpc>
                  <a:spcPct val="130000"/>
                </a:lnSpc>
              </a:pPr>
              <a:r>
                <a:rPr altLang="en-US" lang="zh-CN" sz="1200">
                  <a:solidFill>
                    <a:srgbClr val="595959"/>
                  </a:solidFill>
                  <a:latin charset="-122" panose="02010600030101010101" pitchFamily="2" typeface="宋体"/>
                </a:rPr>
                <a:t>您的内容打在这里，或者通过您的内容打在这里</a:t>
              </a:r>
            </a:p>
          </p:txBody>
        </p:sp>
        <p:grpSp>
          <p:nvGrpSpPr>
            <p:cNvPr id="26644" name="组合 85"/>
            <p:cNvGrpSpPr/>
            <p:nvPr/>
          </p:nvGrpSpPr>
          <p:grpSpPr>
            <a:xfrm>
              <a:off x="947384" y="1340833"/>
              <a:ext cx="1008112" cy="538569"/>
              <a:chOff x="947384" y="1340833"/>
              <a:chExt cx="1008112" cy="538569"/>
            </a:xfrm>
          </p:grpSpPr>
          <p:cxnSp>
            <p:nvCxnSpPr>
              <p:cNvPr id="89" name="直接连接符 88"/>
              <p:cNvCxnSpPr/>
              <p:nvPr/>
            </p:nvCxnSpPr>
            <p:spPr>
              <a:xfrm flipH="1">
                <a:off x="1481796" y="1340833"/>
                <a:ext cx="0" cy="200798"/>
              </a:xfrm>
              <a:prstGeom prst="line">
                <a:avLst/>
              </a:prstGeom>
              <a:ln>
                <a:solidFill>
                  <a:schemeClr val="tx1">
                    <a:lumMod val="50000"/>
                    <a:lumOff val="50000"/>
                  </a:schemeClr>
                </a:solidFill>
                <a:headEnd len="sm" type="oval" w="sm"/>
              </a:ln>
            </p:spPr>
            <p:style>
              <a:lnRef idx="1">
                <a:schemeClr val="accent1"/>
              </a:lnRef>
              <a:fillRef idx="0">
                <a:schemeClr val="accent1"/>
              </a:fillRef>
              <a:effectRef idx="0">
                <a:schemeClr val="accent1"/>
              </a:effectRef>
              <a:fontRef idx="minor">
                <a:schemeClr val="tx1"/>
              </a:fontRef>
            </p:style>
          </p:cxnSp>
          <p:sp>
            <p:nvSpPr>
              <p:cNvPr id="90" name="TextBox 178"/>
              <p:cNvSpPr txBox="1"/>
              <p:nvPr/>
            </p:nvSpPr>
            <p:spPr>
              <a:xfrm>
                <a:off x="947429" y="1541631"/>
                <a:ext cx="1008030" cy="331812"/>
              </a:xfrm>
              <a:prstGeom prst="rect">
                <a:avLst/>
              </a:prstGeom>
              <a:noFill/>
            </p:spPr>
            <p:txBody>
              <a:bodyPr bIns="0" lIns="121908" rIns="121908" tIns="0">
                <a:spAutoFit/>
              </a:bodyP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lnSpc>
                    <a:spcPct val="150000"/>
                  </a:lnSpc>
                </a:pPr>
                <a:r>
                  <a:rPr altLang="en-US" lang="zh-CN" noProof="1" sz="2100">
                    <a:solidFill>
                      <a:srgbClr val="595959"/>
                    </a:solidFill>
                    <a:latin charset="-122" panose="02010600030101010101" pitchFamily="2" typeface="宋体"/>
                    <a:ea charset="-122" pitchFamily="2" typeface="华文黑体"/>
                  </a:rPr>
                  <a:t>添加标题</a:t>
                </a:r>
              </a:p>
            </p:txBody>
          </p:sp>
        </p:grpSp>
      </p:grpSp>
    </p:spTree>
  </p:cSld>
  <p:clrMapOvr>
    <a:masterClrMapping/>
  </p:clrMapOvr>
  <p:transition spd="slow">
    <p:split orient="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1000" id="7"/>
                                        <p:tgtEl>
                                          <p:spTgt spid="4"/>
                                        </p:tgtEl>
                                      </p:cBhvr>
                                    </p:animEffect>
                                  </p:childTnLst>
                                </p:cTn>
                              </p:par>
                            </p:childTnLst>
                          </p:cTn>
                        </p:par>
                        <p:par>
                          <p:cTn fill="hold" id="8" nodeType="afterGroup">
                            <p:stCondLst>
                              <p:cond delay="1000"/>
                            </p:stCondLst>
                            <p:childTnLst>
                              <p:par>
                                <p:cTn accel="58000" fill="hold" id="9" nodeType="afterEffect" presetClass="entr" presetID="2" presetSubtype="2">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p:cTn dur="1500" fill="hold" id="11"/>
                                        <p:tgtEl>
                                          <p:spTgt spid="5"/>
                                        </p:tgtEl>
                                        <p:attrNameLst>
                                          <p:attrName>ppt_x</p:attrName>
                                        </p:attrNameLst>
                                      </p:cBhvr>
                                      <p:tavLst>
                                        <p:tav tm="0">
                                          <p:val>
                                            <p:strVal val="1+#ppt_w/2"/>
                                          </p:val>
                                        </p:tav>
                                        <p:tav tm="100000">
                                          <p:val>
                                            <p:strVal val="#ppt_x"/>
                                          </p:val>
                                        </p:tav>
                                      </p:tavLst>
                                    </p:anim>
                                    <p:anim calcmode="lin" valueType="num">
                                      <p:cBhvr>
                                        <p:cTn dur="1500" fill="hold" id="12"/>
                                        <p:tgtEl>
                                          <p:spTgt spid="5"/>
                                        </p:tgtEl>
                                        <p:attrNameLst>
                                          <p:attrName>ppt_y</p:attrName>
                                        </p:attrNameLst>
                                      </p:cBhvr>
                                      <p:tavLst>
                                        <p:tav tm="0">
                                          <p:val>
                                            <p:strVal val="#ppt_y"/>
                                          </p:val>
                                        </p:tav>
                                        <p:tav tm="100000">
                                          <p:val>
                                            <p:strVal val="#ppt_y"/>
                                          </p:val>
                                        </p:tav>
                                      </p:tavLst>
                                    </p:anim>
                                  </p:childTnLst>
                                </p:cTn>
                              </p:par>
                              <p:par>
                                <p:cTn accel="58000" fill="hold" id="13" nodeType="withEffect" presetClass="entr" presetID="2" presetSubtype="2">
                                  <p:stCondLst>
                                    <p:cond delay="200"/>
                                  </p:stCondLst>
                                  <p:childTnLst>
                                    <p:set>
                                      <p:cBhvr>
                                        <p:cTn dur="1" fill="hold" id="14">
                                          <p:stCondLst>
                                            <p:cond delay="0"/>
                                          </p:stCondLst>
                                        </p:cTn>
                                        <p:tgtEl>
                                          <p:spTgt spid="12"/>
                                        </p:tgtEl>
                                        <p:attrNameLst>
                                          <p:attrName>style.visibility</p:attrName>
                                        </p:attrNameLst>
                                      </p:cBhvr>
                                      <p:to>
                                        <p:strVal val="visible"/>
                                      </p:to>
                                    </p:set>
                                    <p:anim calcmode="lin" valueType="num">
                                      <p:cBhvr>
                                        <p:cTn dur="1500" fill="hold" id="15"/>
                                        <p:tgtEl>
                                          <p:spTgt spid="12"/>
                                        </p:tgtEl>
                                        <p:attrNameLst>
                                          <p:attrName>ppt_x</p:attrName>
                                        </p:attrNameLst>
                                      </p:cBhvr>
                                      <p:tavLst>
                                        <p:tav tm="0">
                                          <p:val>
                                            <p:strVal val="1+#ppt_w/2"/>
                                          </p:val>
                                        </p:tav>
                                        <p:tav tm="100000">
                                          <p:val>
                                            <p:strVal val="#ppt_x"/>
                                          </p:val>
                                        </p:tav>
                                      </p:tavLst>
                                    </p:anim>
                                    <p:anim calcmode="lin" valueType="num">
                                      <p:cBhvr>
                                        <p:cTn dur="1500" fill="hold" id="16"/>
                                        <p:tgtEl>
                                          <p:spTgt spid="12"/>
                                        </p:tgtEl>
                                        <p:attrNameLst>
                                          <p:attrName>ppt_y</p:attrName>
                                        </p:attrNameLst>
                                      </p:cBhvr>
                                      <p:tavLst>
                                        <p:tav tm="0">
                                          <p:val>
                                            <p:strVal val="#ppt_y"/>
                                          </p:val>
                                        </p:tav>
                                        <p:tav tm="100000">
                                          <p:val>
                                            <p:strVal val="#ppt_y"/>
                                          </p:val>
                                        </p:tav>
                                      </p:tavLst>
                                    </p:anim>
                                  </p:childTnLst>
                                </p:cTn>
                              </p:par>
                              <p:par>
                                <p:cTn accel="58000" fill="hold" id="17" nodeType="withEffect" presetClass="entr" presetID="2" presetSubtype="2">
                                  <p:stCondLst>
                                    <p:cond delay="400"/>
                                  </p:stCondLst>
                                  <p:childTnLst>
                                    <p:set>
                                      <p:cBhvr>
                                        <p:cTn dur="1" fill="hold" id="18">
                                          <p:stCondLst>
                                            <p:cond delay="0"/>
                                          </p:stCondLst>
                                        </p:cTn>
                                        <p:tgtEl>
                                          <p:spTgt spid="19"/>
                                        </p:tgtEl>
                                        <p:attrNameLst>
                                          <p:attrName>style.visibility</p:attrName>
                                        </p:attrNameLst>
                                      </p:cBhvr>
                                      <p:to>
                                        <p:strVal val="visible"/>
                                      </p:to>
                                    </p:set>
                                    <p:anim calcmode="lin" valueType="num">
                                      <p:cBhvr>
                                        <p:cTn dur="1500" fill="hold" id="19"/>
                                        <p:tgtEl>
                                          <p:spTgt spid="19"/>
                                        </p:tgtEl>
                                        <p:attrNameLst>
                                          <p:attrName>ppt_x</p:attrName>
                                        </p:attrNameLst>
                                      </p:cBhvr>
                                      <p:tavLst>
                                        <p:tav tm="0">
                                          <p:val>
                                            <p:strVal val="1+#ppt_w/2"/>
                                          </p:val>
                                        </p:tav>
                                        <p:tav tm="100000">
                                          <p:val>
                                            <p:strVal val="#ppt_x"/>
                                          </p:val>
                                        </p:tav>
                                      </p:tavLst>
                                    </p:anim>
                                    <p:anim calcmode="lin" valueType="num">
                                      <p:cBhvr>
                                        <p:cTn dur="1500" fill="hold" id="20"/>
                                        <p:tgtEl>
                                          <p:spTgt spid="19"/>
                                        </p:tgtEl>
                                        <p:attrNameLst>
                                          <p:attrName>ppt_y</p:attrName>
                                        </p:attrNameLst>
                                      </p:cBhvr>
                                      <p:tavLst>
                                        <p:tav tm="0">
                                          <p:val>
                                            <p:strVal val="#ppt_y"/>
                                          </p:val>
                                        </p:tav>
                                        <p:tav tm="100000">
                                          <p:val>
                                            <p:strVal val="#ppt_y"/>
                                          </p:val>
                                        </p:tav>
                                      </p:tavLst>
                                    </p:anim>
                                  </p:childTnLst>
                                </p:cTn>
                              </p:par>
                              <p:par>
                                <p:cTn accel="58000" fill="hold" id="21" nodeType="withEffect" presetClass="entr" presetID="2" presetSubtype="2">
                                  <p:stCondLst>
                                    <p:cond delay="600"/>
                                  </p:stCondLst>
                                  <p:childTnLst>
                                    <p:set>
                                      <p:cBhvr>
                                        <p:cTn dur="1" fill="hold" id="22">
                                          <p:stCondLst>
                                            <p:cond delay="0"/>
                                          </p:stCondLst>
                                        </p:cTn>
                                        <p:tgtEl>
                                          <p:spTgt spid="26"/>
                                        </p:tgtEl>
                                        <p:attrNameLst>
                                          <p:attrName>style.visibility</p:attrName>
                                        </p:attrNameLst>
                                      </p:cBhvr>
                                      <p:to>
                                        <p:strVal val="visible"/>
                                      </p:to>
                                    </p:set>
                                    <p:anim calcmode="lin" valueType="num">
                                      <p:cBhvr>
                                        <p:cTn dur="1500" fill="hold" id="23"/>
                                        <p:tgtEl>
                                          <p:spTgt spid="26"/>
                                        </p:tgtEl>
                                        <p:attrNameLst>
                                          <p:attrName>ppt_x</p:attrName>
                                        </p:attrNameLst>
                                      </p:cBhvr>
                                      <p:tavLst>
                                        <p:tav tm="0">
                                          <p:val>
                                            <p:strVal val="1+#ppt_w/2"/>
                                          </p:val>
                                        </p:tav>
                                        <p:tav tm="100000">
                                          <p:val>
                                            <p:strVal val="#ppt_x"/>
                                          </p:val>
                                        </p:tav>
                                      </p:tavLst>
                                    </p:anim>
                                    <p:anim calcmode="lin" valueType="num">
                                      <p:cBhvr>
                                        <p:cTn dur="1500" fill="hold" id="24"/>
                                        <p:tgtEl>
                                          <p:spTgt spid="26"/>
                                        </p:tgtEl>
                                        <p:attrNameLst>
                                          <p:attrName>ppt_y</p:attrName>
                                        </p:attrNameLst>
                                      </p:cBhvr>
                                      <p:tavLst>
                                        <p:tav tm="0">
                                          <p:val>
                                            <p:strVal val="#ppt_y"/>
                                          </p:val>
                                        </p:tav>
                                        <p:tav tm="100000">
                                          <p:val>
                                            <p:strVal val="#ppt_y"/>
                                          </p:val>
                                        </p:tav>
                                      </p:tavLst>
                                    </p:anim>
                                  </p:childTnLst>
                                </p:cTn>
                              </p:par>
                              <p:par>
                                <p:cTn accel="58000" fill="hold" id="25" nodeType="withEffect" presetClass="entr" presetID="2" presetSubtype="2">
                                  <p:stCondLst>
                                    <p:cond delay="800"/>
                                  </p:stCondLst>
                                  <p:childTnLst>
                                    <p:set>
                                      <p:cBhvr>
                                        <p:cTn dur="1" fill="hold" id="26">
                                          <p:stCondLst>
                                            <p:cond delay="0"/>
                                          </p:stCondLst>
                                        </p:cTn>
                                        <p:tgtEl>
                                          <p:spTgt spid="33"/>
                                        </p:tgtEl>
                                        <p:attrNameLst>
                                          <p:attrName>style.visibility</p:attrName>
                                        </p:attrNameLst>
                                      </p:cBhvr>
                                      <p:to>
                                        <p:strVal val="visible"/>
                                      </p:to>
                                    </p:set>
                                    <p:anim calcmode="lin" valueType="num">
                                      <p:cBhvr>
                                        <p:cTn dur="1500" fill="hold" id="27"/>
                                        <p:tgtEl>
                                          <p:spTgt spid="33"/>
                                        </p:tgtEl>
                                        <p:attrNameLst>
                                          <p:attrName>ppt_x</p:attrName>
                                        </p:attrNameLst>
                                      </p:cBhvr>
                                      <p:tavLst>
                                        <p:tav tm="0">
                                          <p:val>
                                            <p:strVal val="1+#ppt_w/2"/>
                                          </p:val>
                                        </p:tav>
                                        <p:tav tm="100000">
                                          <p:val>
                                            <p:strVal val="#ppt_x"/>
                                          </p:val>
                                        </p:tav>
                                      </p:tavLst>
                                    </p:anim>
                                    <p:anim calcmode="lin" valueType="num">
                                      <p:cBhvr>
                                        <p:cTn dur="1500" fill="hold" id="28"/>
                                        <p:tgtEl>
                                          <p:spTgt spid="33"/>
                                        </p:tgtEl>
                                        <p:attrNameLst>
                                          <p:attrName>ppt_y</p:attrName>
                                        </p:attrNameLst>
                                      </p:cBhvr>
                                      <p:tavLst>
                                        <p:tav tm="0">
                                          <p:val>
                                            <p:strVal val="#ppt_y"/>
                                          </p:val>
                                        </p:tav>
                                        <p:tav tm="100000">
                                          <p:val>
                                            <p:strVal val="#ppt_y"/>
                                          </p:val>
                                        </p:tav>
                                      </p:tavLst>
                                    </p:anim>
                                  </p:childTnLst>
                                </p:cTn>
                              </p:par>
                              <p:par>
                                <p:cTn accel="58000" fill="hold" id="29" nodeType="withEffect" presetClass="entr" presetID="2" presetSubtype="2">
                                  <p:stCondLst>
                                    <p:cond delay="1000"/>
                                  </p:stCondLst>
                                  <p:childTnLst>
                                    <p:set>
                                      <p:cBhvr>
                                        <p:cTn dur="1" fill="hold" id="30">
                                          <p:stCondLst>
                                            <p:cond delay="0"/>
                                          </p:stCondLst>
                                        </p:cTn>
                                        <p:tgtEl>
                                          <p:spTgt spid="40"/>
                                        </p:tgtEl>
                                        <p:attrNameLst>
                                          <p:attrName>style.visibility</p:attrName>
                                        </p:attrNameLst>
                                      </p:cBhvr>
                                      <p:to>
                                        <p:strVal val="visible"/>
                                      </p:to>
                                    </p:set>
                                    <p:anim calcmode="lin" valueType="num">
                                      <p:cBhvr>
                                        <p:cTn dur="1500" fill="hold" id="31"/>
                                        <p:tgtEl>
                                          <p:spTgt spid="40"/>
                                        </p:tgtEl>
                                        <p:attrNameLst>
                                          <p:attrName>ppt_x</p:attrName>
                                        </p:attrNameLst>
                                      </p:cBhvr>
                                      <p:tavLst>
                                        <p:tav tm="0">
                                          <p:val>
                                            <p:strVal val="1+#ppt_w/2"/>
                                          </p:val>
                                        </p:tav>
                                        <p:tav tm="100000">
                                          <p:val>
                                            <p:strVal val="#ppt_x"/>
                                          </p:val>
                                        </p:tav>
                                      </p:tavLst>
                                    </p:anim>
                                    <p:anim calcmode="lin" valueType="num">
                                      <p:cBhvr>
                                        <p:cTn dur="1500" fill="hold" id="32"/>
                                        <p:tgtEl>
                                          <p:spTgt spid="40"/>
                                        </p:tgtEl>
                                        <p:attrNameLst>
                                          <p:attrName>ppt_y</p:attrName>
                                        </p:attrNameLst>
                                      </p:cBhvr>
                                      <p:tavLst>
                                        <p:tav tm="0">
                                          <p:val>
                                            <p:strVal val="#ppt_y"/>
                                          </p:val>
                                        </p:tav>
                                        <p:tav tm="100000">
                                          <p:val>
                                            <p:strVal val="#ppt_y"/>
                                          </p:val>
                                        </p:tav>
                                      </p:tavLst>
                                    </p:anim>
                                  </p:childTnLst>
                                </p:cTn>
                              </p:par>
                              <p:par>
                                <p:cTn accel="58000" fill="hold" id="33" nodeType="withEffect" presetClass="entr" presetID="2" presetSubtype="2">
                                  <p:stCondLst>
                                    <p:cond delay="1200"/>
                                  </p:stCondLst>
                                  <p:childTnLst>
                                    <p:set>
                                      <p:cBhvr>
                                        <p:cTn dur="1" fill="hold" id="34">
                                          <p:stCondLst>
                                            <p:cond delay="0"/>
                                          </p:stCondLst>
                                        </p:cTn>
                                        <p:tgtEl>
                                          <p:spTgt spid="47"/>
                                        </p:tgtEl>
                                        <p:attrNameLst>
                                          <p:attrName>style.visibility</p:attrName>
                                        </p:attrNameLst>
                                      </p:cBhvr>
                                      <p:to>
                                        <p:strVal val="visible"/>
                                      </p:to>
                                    </p:set>
                                    <p:anim calcmode="lin" valueType="num">
                                      <p:cBhvr>
                                        <p:cTn dur="1500" fill="hold" id="35"/>
                                        <p:tgtEl>
                                          <p:spTgt spid="47"/>
                                        </p:tgtEl>
                                        <p:attrNameLst>
                                          <p:attrName>ppt_x</p:attrName>
                                        </p:attrNameLst>
                                      </p:cBhvr>
                                      <p:tavLst>
                                        <p:tav tm="0">
                                          <p:val>
                                            <p:strVal val="1+#ppt_w/2"/>
                                          </p:val>
                                        </p:tav>
                                        <p:tav tm="100000">
                                          <p:val>
                                            <p:strVal val="#ppt_x"/>
                                          </p:val>
                                        </p:tav>
                                      </p:tavLst>
                                    </p:anim>
                                    <p:anim calcmode="lin" valueType="num">
                                      <p:cBhvr>
                                        <p:cTn dur="1500" fill="hold" id="36"/>
                                        <p:tgtEl>
                                          <p:spTgt spid="47"/>
                                        </p:tgtEl>
                                        <p:attrNameLst>
                                          <p:attrName>ppt_y</p:attrName>
                                        </p:attrNameLst>
                                      </p:cBhvr>
                                      <p:tavLst>
                                        <p:tav tm="0">
                                          <p:val>
                                            <p:strVal val="#ppt_y"/>
                                          </p:val>
                                        </p:tav>
                                        <p:tav tm="100000">
                                          <p:val>
                                            <p:strVal val="#ppt_y"/>
                                          </p:val>
                                        </p:tav>
                                      </p:tavLst>
                                    </p:anim>
                                  </p:childTnLst>
                                </p:cTn>
                              </p:par>
                            </p:childTnLst>
                          </p:cTn>
                        </p:par>
                        <p:par>
                          <p:cTn fill="hold" id="37" nodeType="afterGroup">
                            <p:stCondLst>
                              <p:cond delay="3700"/>
                            </p:stCondLst>
                            <p:childTnLst>
                              <p:par>
                                <p:cTn fill="hold" id="38" nodeType="afterEffect" presetClass="entr" presetID="47" presetSubtype="0">
                                  <p:stCondLst>
                                    <p:cond delay="0"/>
                                  </p:stCondLst>
                                  <p:childTnLst>
                                    <p:set>
                                      <p:cBhvr>
                                        <p:cTn dur="1" fill="hold" id="39">
                                          <p:stCondLst>
                                            <p:cond delay="0"/>
                                          </p:stCondLst>
                                        </p:cTn>
                                        <p:tgtEl>
                                          <p:spTgt spid="69"/>
                                        </p:tgtEl>
                                        <p:attrNameLst>
                                          <p:attrName>style.visibility</p:attrName>
                                        </p:attrNameLst>
                                      </p:cBhvr>
                                      <p:to>
                                        <p:strVal val="visible"/>
                                      </p:to>
                                    </p:set>
                                    <p:animEffect filter="fade" transition="in">
                                      <p:cBhvr>
                                        <p:cTn dur="500" id="40"/>
                                        <p:tgtEl>
                                          <p:spTgt spid="69"/>
                                        </p:tgtEl>
                                      </p:cBhvr>
                                    </p:animEffect>
                                    <p:anim calcmode="lin" valueType="num">
                                      <p:cBhvr>
                                        <p:cTn dur="500" fill="hold" id="41"/>
                                        <p:tgtEl>
                                          <p:spTgt spid="69"/>
                                        </p:tgtEl>
                                        <p:attrNameLst>
                                          <p:attrName>ppt_x</p:attrName>
                                        </p:attrNameLst>
                                      </p:cBhvr>
                                      <p:tavLst>
                                        <p:tav tm="0">
                                          <p:val>
                                            <p:strVal val="#ppt_x"/>
                                          </p:val>
                                        </p:tav>
                                        <p:tav tm="100000">
                                          <p:val>
                                            <p:strVal val="#ppt_x"/>
                                          </p:val>
                                        </p:tav>
                                      </p:tavLst>
                                    </p:anim>
                                    <p:anim calcmode="lin" valueType="num">
                                      <p:cBhvr>
                                        <p:cTn dur="500" fill="hold" id="42"/>
                                        <p:tgtEl>
                                          <p:spTgt spid="69"/>
                                        </p:tgtEl>
                                        <p:attrNameLst>
                                          <p:attrName>ppt_y</p:attrName>
                                        </p:attrNameLst>
                                      </p:cBhvr>
                                      <p:tavLst>
                                        <p:tav tm="0">
                                          <p:val>
                                            <p:strVal val="#ppt_y-.1"/>
                                          </p:val>
                                        </p:tav>
                                        <p:tav tm="100000">
                                          <p:val>
                                            <p:strVal val="#ppt_y"/>
                                          </p:val>
                                        </p:tav>
                                      </p:tavLst>
                                    </p:anim>
                                  </p:childTnLst>
                                </p:cTn>
                              </p:par>
                              <p:par>
                                <p:cTn fill="hold" id="43" nodeType="withEffect" presetClass="entr" presetID="47" presetSubtype="0">
                                  <p:stCondLst>
                                    <p:cond delay="300"/>
                                  </p:stCondLst>
                                  <p:childTnLst>
                                    <p:set>
                                      <p:cBhvr>
                                        <p:cTn dur="1" fill="hold" id="44">
                                          <p:stCondLst>
                                            <p:cond delay="0"/>
                                          </p:stCondLst>
                                        </p:cTn>
                                        <p:tgtEl>
                                          <p:spTgt spid="64"/>
                                        </p:tgtEl>
                                        <p:attrNameLst>
                                          <p:attrName>style.visibility</p:attrName>
                                        </p:attrNameLst>
                                      </p:cBhvr>
                                      <p:to>
                                        <p:strVal val="visible"/>
                                      </p:to>
                                    </p:set>
                                    <p:animEffect filter="fade" transition="in">
                                      <p:cBhvr>
                                        <p:cTn dur="500" id="45"/>
                                        <p:tgtEl>
                                          <p:spTgt spid="64"/>
                                        </p:tgtEl>
                                      </p:cBhvr>
                                    </p:animEffect>
                                    <p:anim calcmode="lin" valueType="num">
                                      <p:cBhvr>
                                        <p:cTn dur="500" fill="hold" id="46"/>
                                        <p:tgtEl>
                                          <p:spTgt spid="64"/>
                                        </p:tgtEl>
                                        <p:attrNameLst>
                                          <p:attrName>ppt_x</p:attrName>
                                        </p:attrNameLst>
                                      </p:cBhvr>
                                      <p:tavLst>
                                        <p:tav tm="0">
                                          <p:val>
                                            <p:strVal val="#ppt_x"/>
                                          </p:val>
                                        </p:tav>
                                        <p:tav tm="100000">
                                          <p:val>
                                            <p:strVal val="#ppt_x"/>
                                          </p:val>
                                        </p:tav>
                                      </p:tavLst>
                                    </p:anim>
                                    <p:anim calcmode="lin" valueType="num">
                                      <p:cBhvr>
                                        <p:cTn dur="500" fill="hold" id="47"/>
                                        <p:tgtEl>
                                          <p:spTgt spid="64"/>
                                        </p:tgtEl>
                                        <p:attrNameLst>
                                          <p:attrName>ppt_y</p:attrName>
                                        </p:attrNameLst>
                                      </p:cBhvr>
                                      <p:tavLst>
                                        <p:tav tm="0">
                                          <p:val>
                                            <p:strVal val="#ppt_y-.1"/>
                                          </p:val>
                                        </p:tav>
                                        <p:tav tm="100000">
                                          <p:val>
                                            <p:strVal val="#ppt_y"/>
                                          </p:val>
                                        </p:tav>
                                      </p:tavLst>
                                    </p:anim>
                                  </p:childTnLst>
                                </p:cTn>
                              </p:par>
                              <p:par>
                                <p:cTn fill="hold" id="48" nodeType="withEffect" presetClass="entr" presetID="47" presetSubtype="0">
                                  <p:stCondLst>
                                    <p:cond delay="600"/>
                                  </p:stCondLst>
                                  <p:childTnLst>
                                    <p:set>
                                      <p:cBhvr>
                                        <p:cTn dur="1" fill="hold" id="49">
                                          <p:stCondLst>
                                            <p:cond delay="0"/>
                                          </p:stCondLst>
                                        </p:cTn>
                                        <p:tgtEl>
                                          <p:spTgt spid="59"/>
                                        </p:tgtEl>
                                        <p:attrNameLst>
                                          <p:attrName>style.visibility</p:attrName>
                                        </p:attrNameLst>
                                      </p:cBhvr>
                                      <p:to>
                                        <p:strVal val="visible"/>
                                      </p:to>
                                    </p:set>
                                    <p:animEffect filter="fade" transition="in">
                                      <p:cBhvr>
                                        <p:cTn dur="500" id="50"/>
                                        <p:tgtEl>
                                          <p:spTgt spid="59"/>
                                        </p:tgtEl>
                                      </p:cBhvr>
                                    </p:animEffect>
                                    <p:anim calcmode="lin" valueType="num">
                                      <p:cBhvr>
                                        <p:cTn dur="500" fill="hold" id="51"/>
                                        <p:tgtEl>
                                          <p:spTgt spid="59"/>
                                        </p:tgtEl>
                                        <p:attrNameLst>
                                          <p:attrName>ppt_x</p:attrName>
                                        </p:attrNameLst>
                                      </p:cBhvr>
                                      <p:tavLst>
                                        <p:tav tm="0">
                                          <p:val>
                                            <p:strVal val="#ppt_x"/>
                                          </p:val>
                                        </p:tav>
                                        <p:tav tm="100000">
                                          <p:val>
                                            <p:strVal val="#ppt_x"/>
                                          </p:val>
                                        </p:tav>
                                      </p:tavLst>
                                    </p:anim>
                                    <p:anim calcmode="lin" valueType="num">
                                      <p:cBhvr>
                                        <p:cTn dur="500" fill="hold" id="52"/>
                                        <p:tgtEl>
                                          <p:spTgt spid="59"/>
                                        </p:tgtEl>
                                        <p:attrNameLst>
                                          <p:attrName>ppt_y</p:attrName>
                                        </p:attrNameLst>
                                      </p:cBhvr>
                                      <p:tavLst>
                                        <p:tav tm="0">
                                          <p:val>
                                            <p:strVal val="#ppt_y-.1"/>
                                          </p:val>
                                        </p:tav>
                                        <p:tav tm="100000">
                                          <p:val>
                                            <p:strVal val="#ppt_y"/>
                                          </p:val>
                                        </p:tav>
                                      </p:tavLst>
                                    </p:anim>
                                  </p:childTnLst>
                                </p:cTn>
                              </p:par>
                              <p:par>
                                <p:cTn fill="hold" id="53" nodeType="withEffect" presetClass="entr" presetID="47" presetSubtype="0">
                                  <p:stCondLst>
                                    <p:cond delay="800"/>
                                  </p:stCondLst>
                                  <p:childTnLst>
                                    <p:set>
                                      <p:cBhvr>
                                        <p:cTn dur="1" fill="hold" id="54">
                                          <p:stCondLst>
                                            <p:cond delay="0"/>
                                          </p:stCondLst>
                                        </p:cTn>
                                        <p:tgtEl>
                                          <p:spTgt spid="54"/>
                                        </p:tgtEl>
                                        <p:attrNameLst>
                                          <p:attrName>style.visibility</p:attrName>
                                        </p:attrNameLst>
                                      </p:cBhvr>
                                      <p:to>
                                        <p:strVal val="visible"/>
                                      </p:to>
                                    </p:set>
                                    <p:animEffect filter="fade" transition="in">
                                      <p:cBhvr>
                                        <p:cTn dur="500" id="55"/>
                                        <p:tgtEl>
                                          <p:spTgt spid="54"/>
                                        </p:tgtEl>
                                      </p:cBhvr>
                                    </p:animEffect>
                                    <p:anim calcmode="lin" valueType="num">
                                      <p:cBhvr>
                                        <p:cTn dur="500" fill="hold" id="56"/>
                                        <p:tgtEl>
                                          <p:spTgt spid="54"/>
                                        </p:tgtEl>
                                        <p:attrNameLst>
                                          <p:attrName>ppt_x</p:attrName>
                                        </p:attrNameLst>
                                      </p:cBhvr>
                                      <p:tavLst>
                                        <p:tav tm="0">
                                          <p:val>
                                            <p:strVal val="#ppt_x"/>
                                          </p:val>
                                        </p:tav>
                                        <p:tav tm="100000">
                                          <p:val>
                                            <p:strVal val="#ppt_x"/>
                                          </p:val>
                                        </p:tav>
                                      </p:tavLst>
                                    </p:anim>
                                    <p:anim calcmode="lin" valueType="num">
                                      <p:cBhvr>
                                        <p:cTn dur="500" fill="hold" id="57"/>
                                        <p:tgtEl>
                                          <p:spTgt spid="54"/>
                                        </p:tgtEl>
                                        <p:attrNameLst>
                                          <p:attrName>ppt_y</p:attrName>
                                        </p:attrNameLst>
                                      </p:cBhvr>
                                      <p:tavLst>
                                        <p:tav tm="0">
                                          <p:val>
                                            <p:strVal val="#ppt_y-.1"/>
                                          </p:val>
                                        </p:tav>
                                        <p:tav tm="100000">
                                          <p:val>
                                            <p:strVal val="#ppt_y"/>
                                          </p:val>
                                        </p:tav>
                                      </p:tavLst>
                                    </p:anim>
                                  </p:childTnLst>
                                </p:cTn>
                              </p:par>
                              <p:par>
                                <p:cTn fill="hold" id="58" nodeType="withEffect" presetClass="entr" presetID="42" presetSubtype="0">
                                  <p:stCondLst>
                                    <p:cond delay="0"/>
                                  </p:stCondLst>
                                  <p:childTnLst>
                                    <p:set>
                                      <p:cBhvr>
                                        <p:cTn dur="1" fill="hold" id="59">
                                          <p:stCondLst>
                                            <p:cond delay="0"/>
                                          </p:stCondLst>
                                        </p:cTn>
                                        <p:tgtEl>
                                          <p:spTgt spid="74"/>
                                        </p:tgtEl>
                                        <p:attrNameLst>
                                          <p:attrName>style.visibility</p:attrName>
                                        </p:attrNameLst>
                                      </p:cBhvr>
                                      <p:to>
                                        <p:strVal val="visible"/>
                                      </p:to>
                                    </p:set>
                                    <p:animEffect filter="fade" transition="in">
                                      <p:cBhvr>
                                        <p:cTn dur="500" id="60"/>
                                        <p:tgtEl>
                                          <p:spTgt spid="74"/>
                                        </p:tgtEl>
                                      </p:cBhvr>
                                    </p:animEffect>
                                    <p:anim calcmode="lin" valueType="num">
                                      <p:cBhvr>
                                        <p:cTn dur="500" fill="hold" id="61"/>
                                        <p:tgtEl>
                                          <p:spTgt spid="74"/>
                                        </p:tgtEl>
                                        <p:attrNameLst>
                                          <p:attrName>ppt_x</p:attrName>
                                        </p:attrNameLst>
                                      </p:cBhvr>
                                      <p:tavLst>
                                        <p:tav tm="0">
                                          <p:val>
                                            <p:strVal val="#ppt_x"/>
                                          </p:val>
                                        </p:tav>
                                        <p:tav tm="100000">
                                          <p:val>
                                            <p:strVal val="#ppt_x"/>
                                          </p:val>
                                        </p:tav>
                                      </p:tavLst>
                                    </p:anim>
                                    <p:anim calcmode="lin" valueType="num">
                                      <p:cBhvr>
                                        <p:cTn dur="500" fill="hold" id="62"/>
                                        <p:tgtEl>
                                          <p:spTgt spid="74"/>
                                        </p:tgtEl>
                                        <p:attrNameLst>
                                          <p:attrName>ppt_y</p:attrName>
                                        </p:attrNameLst>
                                      </p:cBhvr>
                                      <p:tavLst>
                                        <p:tav tm="0">
                                          <p:val>
                                            <p:strVal val="#ppt_y+.1"/>
                                          </p:val>
                                        </p:tav>
                                        <p:tav tm="100000">
                                          <p:val>
                                            <p:strVal val="#ppt_y"/>
                                          </p:val>
                                        </p:tav>
                                      </p:tavLst>
                                    </p:anim>
                                  </p:childTnLst>
                                </p:cTn>
                              </p:par>
                              <p:par>
                                <p:cTn fill="hold" id="63" nodeType="withEffect" presetClass="entr" presetID="42" presetSubtype="0">
                                  <p:stCondLst>
                                    <p:cond delay="300"/>
                                  </p:stCondLst>
                                  <p:childTnLst>
                                    <p:set>
                                      <p:cBhvr>
                                        <p:cTn dur="1" fill="hold" id="64">
                                          <p:stCondLst>
                                            <p:cond delay="0"/>
                                          </p:stCondLst>
                                        </p:cTn>
                                        <p:tgtEl>
                                          <p:spTgt spid="79"/>
                                        </p:tgtEl>
                                        <p:attrNameLst>
                                          <p:attrName>style.visibility</p:attrName>
                                        </p:attrNameLst>
                                      </p:cBhvr>
                                      <p:to>
                                        <p:strVal val="visible"/>
                                      </p:to>
                                    </p:set>
                                    <p:animEffect filter="fade" transition="in">
                                      <p:cBhvr>
                                        <p:cTn dur="500" id="65"/>
                                        <p:tgtEl>
                                          <p:spTgt spid="79"/>
                                        </p:tgtEl>
                                      </p:cBhvr>
                                    </p:animEffect>
                                    <p:anim calcmode="lin" valueType="num">
                                      <p:cBhvr>
                                        <p:cTn dur="500" fill="hold" id="66"/>
                                        <p:tgtEl>
                                          <p:spTgt spid="79"/>
                                        </p:tgtEl>
                                        <p:attrNameLst>
                                          <p:attrName>ppt_x</p:attrName>
                                        </p:attrNameLst>
                                      </p:cBhvr>
                                      <p:tavLst>
                                        <p:tav tm="0">
                                          <p:val>
                                            <p:strVal val="#ppt_x"/>
                                          </p:val>
                                        </p:tav>
                                        <p:tav tm="100000">
                                          <p:val>
                                            <p:strVal val="#ppt_x"/>
                                          </p:val>
                                        </p:tav>
                                      </p:tavLst>
                                    </p:anim>
                                    <p:anim calcmode="lin" valueType="num">
                                      <p:cBhvr>
                                        <p:cTn dur="500" fill="hold" id="67"/>
                                        <p:tgtEl>
                                          <p:spTgt spid="79"/>
                                        </p:tgtEl>
                                        <p:attrNameLst>
                                          <p:attrName>ppt_y</p:attrName>
                                        </p:attrNameLst>
                                      </p:cBhvr>
                                      <p:tavLst>
                                        <p:tav tm="0">
                                          <p:val>
                                            <p:strVal val="#ppt_y+.1"/>
                                          </p:val>
                                        </p:tav>
                                        <p:tav tm="100000">
                                          <p:val>
                                            <p:strVal val="#ppt_y"/>
                                          </p:val>
                                        </p:tav>
                                      </p:tavLst>
                                    </p:anim>
                                  </p:childTnLst>
                                </p:cTn>
                              </p:par>
                              <p:par>
                                <p:cTn fill="hold" id="68" nodeType="withEffect" presetClass="entr" presetID="42" presetSubtype="0">
                                  <p:stCondLst>
                                    <p:cond delay="600"/>
                                  </p:stCondLst>
                                  <p:childTnLst>
                                    <p:set>
                                      <p:cBhvr>
                                        <p:cTn dur="1" fill="hold" id="69">
                                          <p:stCondLst>
                                            <p:cond delay="0"/>
                                          </p:stCondLst>
                                        </p:cTn>
                                        <p:tgtEl>
                                          <p:spTgt spid="84"/>
                                        </p:tgtEl>
                                        <p:attrNameLst>
                                          <p:attrName>style.visibility</p:attrName>
                                        </p:attrNameLst>
                                      </p:cBhvr>
                                      <p:to>
                                        <p:strVal val="visible"/>
                                      </p:to>
                                    </p:set>
                                    <p:animEffect filter="fade" transition="in">
                                      <p:cBhvr>
                                        <p:cTn dur="500" id="70"/>
                                        <p:tgtEl>
                                          <p:spTgt spid="84"/>
                                        </p:tgtEl>
                                      </p:cBhvr>
                                    </p:animEffect>
                                    <p:anim calcmode="lin" valueType="num">
                                      <p:cBhvr>
                                        <p:cTn dur="500" fill="hold" id="71"/>
                                        <p:tgtEl>
                                          <p:spTgt spid="84"/>
                                        </p:tgtEl>
                                        <p:attrNameLst>
                                          <p:attrName>ppt_x</p:attrName>
                                        </p:attrNameLst>
                                      </p:cBhvr>
                                      <p:tavLst>
                                        <p:tav tm="0">
                                          <p:val>
                                            <p:strVal val="#ppt_x"/>
                                          </p:val>
                                        </p:tav>
                                        <p:tav tm="100000">
                                          <p:val>
                                            <p:strVal val="#ppt_x"/>
                                          </p:val>
                                        </p:tav>
                                      </p:tavLst>
                                    </p:anim>
                                    <p:anim calcmode="lin" valueType="num">
                                      <p:cBhvr>
                                        <p:cTn dur="500" fill="hold" id="72"/>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stretch>
            <a:fillRect/>
          </a:stretch>
        </a:blipFill>
        <a:effectLst/>
      </p:bgPr>
    </p:bg>
    <p:spTree>
      <p:nvGrpSpPr>
        <p:cNvPr id="1" name=""/>
        <p:cNvGrpSpPr/>
        <p:nvPr/>
      </p:nvGrpSpPr>
      <p:grpSpPr>
        <a:xfrm>
          <a:off x="0" y="0"/>
          <a:ext cx="0" cy="0"/>
        </a:xfrm>
      </p:grpSpPr>
      <p:cxnSp>
        <p:nvCxnSpPr>
          <p:cNvPr id="28" name="直接连接符 27"/>
          <p:cNvCxnSpPr/>
          <p:nvPr/>
        </p:nvCxnSpPr>
        <p:spPr>
          <a:xfrm flipH="1">
            <a:off x="3762375" y="5395913"/>
            <a:ext cx="2341563" cy="0"/>
          </a:xfrm>
          <a:prstGeom prst="line">
            <a:avLst/>
          </a:prstGeom>
          <a:ln w="12700">
            <a:solidFill>
              <a:schemeClr val="bg1">
                <a:lumMod val="65000"/>
              </a:schemeClr>
            </a:solidFill>
            <a:prstDash val="dash"/>
            <a:headEnd len="lg" type="none" w="lg"/>
            <a:tailEnd type="triangle"/>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6103938" y="5395913"/>
            <a:ext cx="2341562" cy="0"/>
          </a:xfrm>
          <a:prstGeom prst="line">
            <a:avLst/>
          </a:prstGeom>
          <a:ln w="12700">
            <a:solidFill>
              <a:schemeClr val="bg1">
                <a:lumMod val="65000"/>
              </a:schemeClr>
            </a:solidFill>
            <a:prstDash val="dash"/>
            <a:headEnd len="lg" type="none" w="lg"/>
            <a:tailEnd type="triangle"/>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rot="16200000">
            <a:off x="4933156" y="4225132"/>
            <a:ext cx="2341563" cy="0"/>
          </a:xfrm>
          <a:prstGeom prst="line">
            <a:avLst/>
          </a:prstGeom>
          <a:ln w="12700">
            <a:solidFill>
              <a:schemeClr val="bg1">
                <a:lumMod val="65000"/>
              </a:schemeClr>
            </a:solidFill>
            <a:prstDash val="dash"/>
            <a:headEnd len="lg" type="none" w="lg"/>
            <a:tailEnd type="triangle"/>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rot="2700000">
            <a:off x="5275263" y="3398838"/>
            <a:ext cx="0" cy="2343150"/>
          </a:xfrm>
          <a:prstGeom prst="line">
            <a:avLst/>
          </a:prstGeom>
          <a:ln w="12700">
            <a:solidFill>
              <a:schemeClr val="bg1">
                <a:lumMod val="65000"/>
              </a:schemeClr>
            </a:solidFill>
            <a:prstDash val="dash"/>
            <a:headEnd len="lg" type="none" w="lg"/>
            <a:tailEnd type="triangle"/>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rot="18900000">
            <a:off x="6932613" y="3398838"/>
            <a:ext cx="0" cy="2343150"/>
          </a:xfrm>
          <a:prstGeom prst="line">
            <a:avLst/>
          </a:prstGeom>
          <a:ln w="12700">
            <a:solidFill>
              <a:schemeClr val="bg1">
                <a:lumMod val="65000"/>
              </a:schemeClr>
            </a:solidFill>
            <a:prstDash val="dash"/>
            <a:headEnd len="lg" type="none" w="lg"/>
            <a:tailEnd type="triangle"/>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2159000" y="4699000"/>
            <a:ext cx="1314450" cy="1335088"/>
          </a:xfrm>
          <a:prstGeom prst="ellipse">
            <a:avLst/>
          </a:prstGeom>
          <a:solidFill>
            <a:schemeClr val="accent1"/>
          </a:solidFill>
          <a:ln w="76200">
            <a:solidFill>
              <a:schemeClr val="bg1"/>
            </a:solidFill>
          </a:ln>
          <a:effectLst>
            <a:outerShdw algn="tr" blurRad="1270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74848" lIns="149698" rIns="149698" tIns="74848"/>
          <a:lstStyle/>
          <a:p>
            <a:pPr algn="ctr" eaLnBrk="1" fontAlgn="auto" hangingPunct="1">
              <a:buFont charset="0" panose="020b0604020202020204" pitchFamily="34" typeface="Arial"/>
              <a:buNone/>
              <a:defRPr/>
            </a:pPr>
            <a:endParaRPr altLang="en-US" lang="zh-CN" noProof="1" sz="2400"/>
          </a:p>
        </p:txBody>
      </p:sp>
      <p:sp>
        <p:nvSpPr>
          <p:cNvPr id="34" name="TextBox 33"/>
          <p:cNvSpPr txBox="1"/>
          <p:nvPr/>
        </p:nvSpPr>
        <p:spPr>
          <a:xfrm>
            <a:off x="2219325" y="4940300"/>
            <a:ext cx="1189038" cy="800444"/>
          </a:xfrm>
          <a:prstGeom prst="rect">
            <a:avLst/>
          </a:prstGeom>
          <a:noFill/>
        </p:spPr>
        <p:txBody>
          <a:bodyPr bIns="74848" lIns="149698" rIns="149698" tIns="74848">
            <a:spAutoFit/>
          </a:bodyPr>
          <a:lstStyle/>
          <a:p>
            <a:pPr algn="ctr" eaLnBrk="1" fontAlgn="auto" hangingPunct="1">
              <a:buFont charset="0" panose="020b0604020202020204" pitchFamily="34" typeface="Arial"/>
              <a:buNone/>
              <a:defRPr/>
            </a:pPr>
            <a:r>
              <a:rPr altLang="en-US" b="1" lang="zh-CN" noProof="1" sz="2135">
                <a:solidFill>
                  <a:schemeClr val="bg1"/>
                </a:solidFill>
                <a:latin charset="-122" panose="020b0503020204020204" pitchFamily="34" typeface="微软雅黑"/>
                <a:ea charset="-122" panose="020b0503020204020204" pitchFamily="34" typeface="微软雅黑"/>
              </a:rPr>
              <a:t>添加</a:t>
            </a:r>
          </a:p>
          <a:p>
            <a:pPr algn="ctr" eaLnBrk="1" fontAlgn="auto" hangingPunct="1">
              <a:buFont charset="0" panose="020b0604020202020204" pitchFamily="34" typeface="Arial"/>
              <a:buNone/>
              <a:defRPr/>
            </a:pPr>
            <a:r>
              <a:rPr altLang="en-US" b="1" lang="zh-CN" noProof="1" sz="2135">
                <a:solidFill>
                  <a:schemeClr val="bg1"/>
                </a:solidFill>
                <a:latin charset="-122" panose="020b0503020204020204" pitchFamily="34" typeface="微软雅黑"/>
                <a:ea charset="-122" panose="020b0503020204020204" pitchFamily="34" typeface="微软雅黑"/>
              </a:rPr>
              <a:t>关键字</a:t>
            </a:r>
          </a:p>
        </p:txBody>
      </p:sp>
      <p:grpSp>
        <p:nvGrpSpPr>
          <p:cNvPr id="35" name="组合 34"/>
          <p:cNvGrpSpPr/>
          <p:nvPr/>
        </p:nvGrpSpPr>
        <p:grpSpPr>
          <a:xfrm>
            <a:off x="4841875" y="3895725"/>
            <a:ext cx="2497138" cy="3565525"/>
            <a:chOff x="3993415" y="3271064"/>
            <a:chExt cx="1872208" cy="2674221"/>
          </a:xfrm>
        </p:grpSpPr>
        <p:sp>
          <p:nvSpPr>
            <p:cNvPr id="36" name="椭圆 35"/>
            <p:cNvSpPr/>
            <p:nvPr/>
          </p:nvSpPr>
          <p:spPr>
            <a:xfrm>
              <a:off x="3993415" y="3271064"/>
              <a:ext cx="1872208" cy="1871717"/>
            </a:xfrm>
            <a:prstGeom prst="ellipse">
              <a:avLst/>
            </a:prstGeom>
            <a:ln w="190500">
              <a:solidFill>
                <a:schemeClr val="bg1"/>
              </a:solidFill>
            </a:ln>
            <a:effectLst>
              <a:outerShdw algn="tr" blurRad="127000" dir="60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p>
          </p:txBody>
        </p:sp>
        <p:sp>
          <p:nvSpPr>
            <p:cNvPr id="39" name="圆角矩形 38"/>
            <p:cNvSpPr/>
            <p:nvPr/>
          </p:nvSpPr>
          <p:spPr>
            <a:xfrm>
              <a:off x="4736109" y="5142781"/>
              <a:ext cx="396342" cy="802504"/>
            </a:xfrm>
            <a:prstGeom prst="roundRect">
              <a:avLst>
                <a:gd fmla="val 50000" name="adj"/>
              </a:avLst>
            </a:prstGeom>
            <a:solidFill>
              <a:schemeClr val="bg1"/>
            </a:solidFill>
            <a:ln>
              <a:noFill/>
            </a:ln>
            <a:effectLst>
              <a:outerShdw algn="tr" blurRad="1270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charset="0" panose="020b0604020202020204" pitchFamily="34" typeface="Arial"/>
                <a:buNone/>
                <a:defRPr/>
              </a:pPr>
              <a:endParaRPr altLang="en-US" lang="zh-CN" noProof="1" sz="2400"/>
            </a:p>
          </p:txBody>
        </p:sp>
      </p:grpSp>
      <p:sp>
        <p:nvSpPr>
          <p:cNvPr id="40" name="Rectangle 11"/>
          <p:cNvSpPr>
            <a:spLocks noChangeArrowheads="1"/>
          </p:cNvSpPr>
          <p:nvPr/>
        </p:nvSpPr>
        <p:spPr bwMode="gray">
          <a:xfrm>
            <a:off x="5114925" y="4697413"/>
            <a:ext cx="1951038" cy="903732"/>
          </a:xfrm>
          <a:prstGeom prst="rect">
            <a:avLst/>
          </a:prstGeom>
          <a:noFill/>
          <a:ln>
            <a:noFill/>
          </a:ln>
        </p:spPr>
        <p:txBody>
          <a:bodyPr>
            <a:spAutoFit/>
          </a:bodyPr>
          <a:lstStyle/>
          <a:p>
            <a:pPr algn="ctr" eaLnBrk="1" fontAlgn="auto" hangingPunct="1">
              <a:buFont charset="0" panose="020b0604020202020204" pitchFamily="34" typeface="Arial"/>
              <a:buNone/>
              <a:defRPr/>
            </a:pPr>
            <a:r>
              <a:rPr altLang="en-US" b="1" lang="zh-CN" noProof="1" sz="2665">
                <a:solidFill>
                  <a:schemeClr val="bg1"/>
                </a:solidFill>
                <a:latin charset="-122" panose="020b0503020204020204" pitchFamily="34" typeface="微软雅黑"/>
                <a:ea charset="-122" panose="020b0503020204020204" pitchFamily="34" typeface="微软雅黑"/>
              </a:rPr>
              <a:t>点击添加</a:t>
            </a:r>
          </a:p>
          <a:p>
            <a:pPr algn="ctr" eaLnBrk="1" fontAlgn="auto" hangingPunct="1">
              <a:buFont charset="0" panose="020b0604020202020204" pitchFamily="34" typeface="Arial"/>
              <a:buNone/>
              <a:defRPr/>
            </a:pPr>
            <a:r>
              <a:rPr altLang="en-US" b="1" lang="zh-CN" noProof="1" sz="2665">
                <a:solidFill>
                  <a:schemeClr val="bg1"/>
                </a:solidFill>
                <a:latin charset="-122" panose="020b0503020204020204" pitchFamily="34" typeface="微软雅黑"/>
                <a:ea charset="-122" panose="020b0503020204020204" pitchFamily="34" typeface="微软雅黑"/>
              </a:rPr>
              <a:t>标题内容</a:t>
            </a:r>
          </a:p>
        </p:txBody>
      </p:sp>
      <p:sp>
        <p:nvSpPr>
          <p:cNvPr id="41" name="椭圆 40"/>
          <p:cNvSpPr/>
          <p:nvPr/>
        </p:nvSpPr>
        <p:spPr>
          <a:xfrm>
            <a:off x="3149600" y="2409825"/>
            <a:ext cx="1314450" cy="1335088"/>
          </a:xfrm>
          <a:prstGeom prst="ellipse">
            <a:avLst/>
          </a:prstGeom>
          <a:solidFill>
            <a:schemeClr val="accent2"/>
          </a:solidFill>
          <a:ln w="76200">
            <a:solidFill>
              <a:schemeClr val="bg1"/>
            </a:solidFill>
          </a:ln>
          <a:effectLst>
            <a:outerShdw algn="tr" blurRad="1270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74848" lIns="149698" rIns="149698" tIns="74848"/>
          <a:lstStyle/>
          <a:p>
            <a:pPr algn="ctr" eaLnBrk="1" fontAlgn="auto" hangingPunct="1">
              <a:buFont charset="0" panose="020b0604020202020204" pitchFamily="34" typeface="Arial"/>
              <a:buNone/>
              <a:defRPr/>
            </a:pPr>
            <a:endParaRPr altLang="en-US" lang="zh-CN" noProof="1" sz="2400"/>
          </a:p>
        </p:txBody>
      </p:sp>
      <p:sp>
        <p:nvSpPr>
          <p:cNvPr id="42" name="椭圆 41"/>
          <p:cNvSpPr/>
          <p:nvPr/>
        </p:nvSpPr>
        <p:spPr>
          <a:xfrm>
            <a:off x="5454650" y="1539875"/>
            <a:ext cx="1312863" cy="1335088"/>
          </a:xfrm>
          <a:prstGeom prst="ellipse">
            <a:avLst/>
          </a:prstGeom>
          <a:solidFill>
            <a:schemeClr val="accent3"/>
          </a:solidFill>
          <a:ln w="76200">
            <a:solidFill>
              <a:schemeClr val="bg1"/>
            </a:solidFill>
          </a:ln>
          <a:effectLst>
            <a:outerShdw algn="tr" blurRad="1270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74848" lIns="149698" rIns="149698" tIns="74848"/>
          <a:lstStyle/>
          <a:p>
            <a:pPr algn="ctr" eaLnBrk="1" fontAlgn="auto" hangingPunct="1">
              <a:buFont charset="0" panose="020b0604020202020204" pitchFamily="34" typeface="Arial"/>
              <a:buNone/>
              <a:defRPr/>
            </a:pPr>
            <a:endParaRPr altLang="en-US" lang="zh-CN" noProof="1" sz="2400"/>
          </a:p>
        </p:txBody>
      </p:sp>
      <p:sp>
        <p:nvSpPr>
          <p:cNvPr id="68" name="椭圆 67"/>
          <p:cNvSpPr/>
          <p:nvPr/>
        </p:nvSpPr>
        <p:spPr>
          <a:xfrm>
            <a:off x="7662863" y="2482850"/>
            <a:ext cx="1312862" cy="1335088"/>
          </a:xfrm>
          <a:prstGeom prst="ellipse">
            <a:avLst/>
          </a:prstGeom>
          <a:solidFill>
            <a:schemeClr val="accent4"/>
          </a:solidFill>
          <a:ln w="76200">
            <a:solidFill>
              <a:schemeClr val="bg1"/>
            </a:solidFill>
          </a:ln>
          <a:effectLst>
            <a:outerShdw algn="tr" blurRad="1270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74848" lIns="149698" rIns="149698" tIns="74848"/>
          <a:lstStyle/>
          <a:p>
            <a:pPr algn="ctr" eaLnBrk="1" fontAlgn="auto" hangingPunct="1">
              <a:buFont charset="0" panose="020b0604020202020204" pitchFamily="34" typeface="Arial"/>
              <a:buNone/>
              <a:defRPr/>
            </a:pPr>
            <a:endParaRPr altLang="en-US" lang="zh-CN" noProof="1" sz="2400"/>
          </a:p>
        </p:txBody>
      </p:sp>
      <p:sp>
        <p:nvSpPr>
          <p:cNvPr id="69" name="椭圆 68"/>
          <p:cNvSpPr/>
          <p:nvPr/>
        </p:nvSpPr>
        <p:spPr>
          <a:xfrm>
            <a:off x="8609013" y="4699000"/>
            <a:ext cx="1314450" cy="1335088"/>
          </a:xfrm>
          <a:prstGeom prst="ellipse">
            <a:avLst/>
          </a:prstGeom>
          <a:solidFill>
            <a:schemeClr val="accent5"/>
          </a:solidFill>
          <a:ln w="76200">
            <a:solidFill>
              <a:schemeClr val="bg1"/>
            </a:solidFill>
          </a:ln>
          <a:effectLst>
            <a:outerShdw algn="tr" blurRad="1270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74848" lIns="149698" rIns="149698" tIns="74848"/>
          <a:lstStyle/>
          <a:p>
            <a:pPr algn="ctr" eaLnBrk="1" fontAlgn="auto" hangingPunct="1">
              <a:buFont charset="0" panose="020b0604020202020204" pitchFamily="34" typeface="Arial"/>
              <a:buNone/>
              <a:defRPr/>
            </a:pPr>
            <a:endParaRPr altLang="en-US" lang="zh-CN" noProof="1" sz="2400"/>
          </a:p>
        </p:txBody>
      </p:sp>
      <p:sp>
        <p:nvSpPr>
          <p:cNvPr id="70" name="TextBox 69"/>
          <p:cNvSpPr txBox="1"/>
          <p:nvPr/>
        </p:nvSpPr>
        <p:spPr>
          <a:xfrm>
            <a:off x="3216275" y="2663825"/>
            <a:ext cx="1187450" cy="800444"/>
          </a:xfrm>
          <a:prstGeom prst="rect">
            <a:avLst/>
          </a:prstGeom>
          <a:noFill/>
        </p:spPr>
        <p:txBody>
          <a:bodyPr bIns="74848" lIns="149698" rIns="149698" tIns="74848">
            <a:spAutoFit/>
          </a:bodyPr>
          <a:lstStyle/>
          <a:p>
            <a:pPr algn="ctr" eaLnBrk="1" fontAlgn="auto" hangingPunct="1">
              <a:buFont charset="0" panose="020b0604020202020204" pitchFamily="34" typeface="Arial"/>
              <a:buNone/>
              <a:defRPr/>
            </a:pPr>
            <a:r>
              <a:rPr altLang="en-US" b="1" lang="zh-CN" noProof="1" sz="2135">
                <a:solidFill>
                  <a:schemeClr val="bg1"/>
                </a:solidFill>
                <a:latin charset="-122" panose="020b0503020204020204" pitchFamily="34" typeface="微软雅黑"/>
                <a:ea charset="-122" panose="020b0503020204020204" pitchFamily="34" typeface="微软雅黑"/>
              </a:rPr>
              <a:t>添加</a:t>
            </a:r>
          </a:p>
          <a:p>
            <a:pPr algn="ctr" eaLnBrk="1" fontAlgn="auto" hangingPunct="1">
              <a:buFont charset="0" panose="020b0604020202020204" pitchFamily="34" typeface="Arial"/>
              <a:buNone/>
              <a:defRPr/>
            </a:pPr>
            <a:r>
              <a:rPr altLang="en-US" b="1" lang="zh-CN" noProof="1" sz="2135">
                <a:solidFill>
                  <a:schemeClr val="bg1"/>
                </a:solidFill>
                <a:latin charset="-122" panose="020b0503020204020204" pitchFamily="34" typeface="微软雅黑"/>
                <a:ea charset="-122" panose="020b0503020204020204" pitchFamily="34" typeface="微软雅黑"/>
              </a:rPr>
              <a:t>关键字</a:t>
            </a:r>
          </a:p>
        </p:txBody>
      </p:sp>
      <p:sp>
        <p:nvSpPr>
          <p:cNvPr id="71" name="TextBox 70"/>
          <p:cNvSpPr txBox="1"/>
          <p:nvPr/>
        </p:nvSpPr>
        <p:spPr>
          <a:xfrm>
            <a:off x="5519738" y="1800225"/>
            <a:ext cx="1187450" cy="800444"/>
          </a:xfrm>
          <a:prstGeom prst="rect">
            <a:avLst/>
          </a:prstGeom>
          <a:noFill/>
        </p:spPr>
        <p:txBody>
          <a:bodyPr bIns="74848" lIns="149698" rIns="149698" tIns="74848">
            <a:spAutoFit/>
          </a:bodyPr>
          <a:lstStyle/>
          <a:p>
            <a:pPr algn="ctr" eaLnBrk="1" fontAlgn="auto" hangingPunct="1">
              <a:buFont charset="0" panose="020b0604020202020204" pitchFamily="34" typeface="Arial"/>
              <a:buNone/>
              <a:defRPr/>
            </a:pPr>
            <a:r>
              <a:rPr altLang="en-US" b="1" lang="zh-CN" noProof="1" sz="2135">
                <a:solidFill>
                  <a:schemeClr val="bg1"/>
                </a:solidFill>
                <a:latin charset="-122" panose="020b0503020204020204" pitchFamily="34" typeface="微软雅黑"/>
                <a:ea charset="-122" panose="020b0503020204020204" pitchFamily="34" typeface="微软雅黑"/>
              </a:rPr>
              <a:t>添加</a:t>
            </a:r>
          </a:p>
          <a:p>
            <a:pPr algn="ctr" eaLnBrk="1" fontAlgn="auto" hangingPunct="1">
              <a:buFont charset="0" panose="020b0604020202020204" pitchFamily="34" typeface="Arial"/>
              <a:buNone/>
              <a:defRPr/>
            </a:pPr>
            <a:r>
              <a:rPr altLang="en-US" b="1" lang="zh-CN" noProof="1" sz="2135">
                <a:solidFill>
                  <a:schemeClr val="bg1"/>
                </a:solidFill>
                <a:latin charset="-122" panose="020b0503020204020204" pitchFamily="34" typeface="微软雅黑"/>
                <a:ea charset="-122" panose="020b0503020204020204" pitchFamily="34" typeface="微软雅黑"/>
              </a:rPr>
              <a:t>关键字</a:t>
            </a:r>
          </a:p>
        </p:txBody>
      </p:sp>
      <p:sp>
        <p:nvSpPr>
          <p:cNvPr id="72" name="TextBox 71"/>
          <p:cNvSpPr txBox="1"/>
          <p:nvPr/>
        </p:nvSpPr>
        <p:spPr>
          <a:xfrm>
            <a:off x="7727950" y="2720975"/>
            <a:ext cx="1187450" cy="800444"/>
          </a:xfrm>
          <a:prstGeom prst="rect">
            <a:avLst/>
          </a:prstGeom>
          <a:noFill/>
        </p:spPr>
        <p:txBody>
          <a:bodyPr bIns="74848" lIns="149698" rIns="149698" tIns="74848">
            <a:spAutoFit/>
          </a:bodyPr>
          <a:lstStyle/>
          <a:p>
            <a:pPr algn="ctr" eaLnBrk="1" fontAlgn="auto" hangingPunct="1">
              <a:buFont charset="0" panose="020b0604020202020204" pitchFamily="34" typeface="Arial"/>
              <a:buNone/>
              <a:defRPr/>
            </a:pPr>
            <a:r>
              <a:rPr altLang="en-US" b="1" lang="zh-CN" noProof="1" sz="2135">
                <a:solidFill>
                  <a:schemeClr val="bg1"/>
                </a:solidFill>
                <a:latin charset="-122" panose="020b0503020204020204" pitchFamily="34" typeface="微软雅黑"/>
                <a:ea charset="-122" panose="020b0503020204020204" pitchFamily="34" typeface="微软雅黑"/>
              </a:rPr>
              <a:t>添加</a:t>
            </a:r>
          </a:p>
          <a:p>
            <a:pPr algn="ctr" eaLnBrk="1" fontAlgn="auto" hangingPunct="1">
              <a:buFont charset="0" panose="020b0604020202020204" pitchFamily="34" typeface="Arial"/>
              <a:buNone/>
              <a:defRPr/>
            </a:pPr>
            <a:r>
              <a:rPr altLang="en-US" b="1" lang="zh-CN" noProof="1" sz="2135">
                <a:solidFill>
                  <a:schemeClr val="bg1"/>
                </a:solidFill>
                <a:latin charset="-122" panose="020b0503020204020204" pitchFamily="34" typeface="微软雅黑"/>
                <a:ea charset="-122" panose="020b0503020204020204" pitchFamily="34" typeface="微软雅黑"/>
              </a:rPr>
              <a:t>关键字</a:t>
            </a:r>
          </a:p>
        </p:txBody>
      </p:sp>
      <p:sp>
        <p:nvSpPr>
          <p:cNvPr id="73" name="TextBox 72"/>
          <p:cNvSpPr txBox="1"/>
          <p:nvPr/>
        </p:nvSpPr>
        <p:spPr>
          <a:xfrm>
            <a:off x="8688388" y="4941888"/>
            <a:ext cx="1187450" cy="800444"/>
          </a:xfrm>
          <a:prstGeom prst="rect">
            <a:avLst/>
          </a:prstGeom>
          <a:noFill/>
        </p:spPr>
        <p:txBody>
          <a:bodyPr bIns="74848" lIns="149698" rIns="149698" tIns="74848">
            <a:spAutoFit/>
          </a:bodyPr>
          <a:lstStyle/>
          <a:p>
            <a:pPr algn="ctr" eaLnBrk="1" fontAlgn="auto" hangingPunct="1">
              <a:buFont charset="0" panose="020b0604020202020204" pitchFamily="34" typeface="Arial"/>
              <a:buNone/>
              <a:defRPr/>
            </a:pPr>
            <a:r>
              <a:rPr altLang="en-US" b="1" lang="zh-CN" noProof="1" sz="2135">
                <a:solidFill>
                  <a:schemeClr val="bg1"/>
                </a:solidFill>
                <a:latin charset="-122" panose="020b0503020204020204" pitchFamily="34" typeface="微软雅黑"/>
                <a:ea charset="-122" panose="020b0503020204020204" pitchFamily="34" typeface="微软雅黑"/>
              </a:rPr>
              <a:t>添加</a:t>
            </a:r>
          </a:p>
          <a:p>
            <a:pPr algn="ctr" eaLnBrk="1" fontAlgn="auto" hangingPunct="1">
              <a:buFont charset="0" panose="020b0604020202020204" pitchFamily="34" typeface="Arial"/>
              <a:buNone/>
              <a:defRPr/>
            </a:pPr>
            <a:r>
              <a:rPr altLang="en-US" b="1" lang="zh-CN" noProof="1" sz="2135">
                <a:solidFill>
                  <a:schemeClr val="bg1"/>
                </a:solidFill>
                <a:latin charset="-122" panose="020b0503020204020204" pitchFamily="34" typeface="微软雅黑"/>
                <a:ea charset="-122" panose="020b0503020204020204" pitchFamily="34" typeface="微软雅黑"/>
              </a:rPr>
              <a:t>关键字</a:t>
            </a:r>
          </a:p>
        </p:txBody>
      </p:sp>
      <p:sp>
        <p:nvSpPr>
          <p:cNvPr id="87" name="Text Box 18"/>
          <p:cNvSpPr txBox="1">
            <a:spLocks noChangeArrowheads="1"/>
          </p:cNvSpPr>
          <p:nvPr/>
        </p:nvSpPr>
        <p:spPr bwMode="gray">
          <a:xfrm>
            <a:off x="3840163" y="488950"/>
            <a:ext cx="4511675" cy="5996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fontAlgn="auto">
              <a:buFont charset="0" panose="020b0604020202020204" pitchFamily="34" typeface="Arial"/>
              <a:buNone/>
              <a:defRPr/>
            </a:pPr>
            <a:r>
              <a:rPr altLang="en-US" lang="zh-CN" noProof="1" smtClean="0" sz="3335">
                <a:solidFill>
                  <a:srgbClr val="333333"/>
                </a:solidFill>
                <a:latin charset="-122" panose="020b0503020204020204" pitchFamily="34" typeface="微软雅黑"/>
                <a:ea charset="-122" panose="020b0503020204020204" pitchFamily="34" typeface="微软雅黑"/>
              </a:rPr>
              <a:t>点击添加标题文字内容</a:t>
            </a: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plit orient="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40"/>
                                        </p:tgtEl>
                                        <p:attrNameLst>
                                          <p:attrName>style.visibility</p:attrName>
                                        </p:attrNameLst>
                                      </p:cBhvr>
                                      <p:to>
                                        <p:strVal val="visible"/>
                                      </p:to>
                                    </p:set>
                                    <p:anim calcmode="lin" valueType="num">
                                      <p:cBhvr>
                                        <p:cTn dur="500" fill="hold" id="7"/>
                                        <p:tgtEl>
                                          <p:spTgt spid="40"/>
                                        </p:tgtEl>
                                        <p:attrNameLst>
                                          <p:attrName>ppt_x</p:attrName>
                                        </p:attrNameLst>
                                      </p:cBhvr>
                                      <p:tavLst>
                                        <p:tav tm="0">
                                          <p:val>
                                            <p:strVal val="#ppt_x"/>
                                          </p:val>
                                        </p:tav>
                                        <p:tav tm="100000">
                                          <p:val>
                                            <p:strVal val="#ppt_x"/>
                                          </p:val>
                                        </p:tav>
                                      </p:tavLst>
                                    </p:anim>
                                    <p:anim calcmode="lin" valueType="num">
                                      <p:cBhvr>
                                        <p:cTn dur="500" fill="hold" id="8"/>
                                        <p:tgtEl>
                                          <p:spTgt spid="40"/>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0"/>
                                  </p:stCondLst>
                                  <p:childTnLst>
                                    <p:set>
                                      <p:cBhvr>
                                        <p:cTn dur="1" fill="hold" id="10">
                                          <p:stCondLst>
                                            <p:cond delay="0"/>
                                          </p:stCondLst>
                                        </p:cTn>
                                        <p:tgtEl>
                                          <p:spTgt spid="35"/>
                                        </p:tgtEl>
                                        <p:attrNameLst>
                                          <p:attrName>style.visibility</p:attrName>
                                        </p:attrNameLst>
                                      </p:cBhvr>
                                      <p:to>
                                        <p:strVal val="visible"/>
                                      </p:to>
                                    </p:set>
                                    <p:anim calcmode="lin" valueType="num">
                                      <p:cBhvr>
                                        <p:cTn dur="500" fill="hold" id="11"/>
                                        <p:tgtEl>
                                          <p:spTgt spid="35"/>
                                        </p:tgtEl>
                                        <p:attrNameLst>
                                          <p:attrName>ppt_x</p:attrName>
                                        </p:attrNameLst>
                                      </p:cBhvr>
                                      <p:tavLst>
                                        <p:tav tm="0">
                                          <p:val>
                                            <p:strVal val="#ppt_x"/>
                                          </p:val>
                                        </p:tav>
                                        <p:tav tm="100000">
                                          <p:val>
                                            <p:strVal val="#ppt_x"/>
                                          </p:val>
                                        </p:tav>
                                      </p:tavLst>
                                    </p:anim>
                                    <p:anim calcmode="lin" valueType="num">
                                      <p:cBhvr>
                                        <p:cTn dur="500" fill="hold" id="12"/>
                                        <p:tgtEl>
                                          <p:spTgt spid="35"/>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500"/>
                            </p:stCondLst>
                            <p:childTnLst>
                              <p:par>
                                <p:cTn fill="hold" id="14" nodeType="afterEffect" presetClass="entr" presetID="53" presetSubtype="0">
                                  <p:stCondLst>
                                    <p:cond delay="0"/>
                                  </p:stCondLst>
                                  <p:childTnLst>
                                    <p:set>
                                      <p:cBhvr>
                                        <p:cTn dur="1" fill="hold" id="15">
                                          <p:stCondLst>
                                            <p:cond delay="0"/>
                                          </p:stCondLst>
                                        </p:cTn>
                                        <p:tgtEl>
                                          <p:spTgt spid="28"/>
                                        </p:tgtEl>
                                        <p:attrNameLst>
                                          <p:attrName>style.visibility</p:attrName>
                                        </p:attrNameLst>
                                      </p:cBhvr>
                                      <p:to>
                                        <p:strVal val="visible"/>
                                      </p:to>
                                    </p:set>
                                    <p:anim calcmode="lin" valueType="num">
                                      <p:cBhvr>
                                        <p:cTn dur="500" fill="hold" id="16"/>
                                        <p:tgtEl>
                                          <p:spTgt spid="28"/>
                                        </p:tgtEl>
                                        <p:attrNameLst>
                                          <p:attrName>ppt_w</p:attrName>
                                        </p:attrNameLst>
                                      </p:cBhvr>
                                      <p:tavLst>
                                        <p:tav tm="0">
                                          <p:val>
                                            <p:fltVal val="0"/>
                                          </p:val>
                                        </p:tav>
                                        <p:tav tm="100000">
                                          <p:val>
                                            <p:strVal val="#ppt_w"/>
                                          </p:val>
                                        </p:tav>
                                      </p:tavLst>
                                    </p:anim>
                                    <p:anim calcmode="lin" valueType="num">
                                      <p:cBhvr>
                                        <p:cTn dur="500" fill="hold" id="17"/>
                                        <p:tgtEl>
                                          <p:spTgt spid="28"/>
                                        </p:tgtEl>
                                        <p:attrNameLst>
                                          <p:attrName>ppt_h</p:attrName>
                                        </p:attrNameLst>
                                      </p:cBhvr>
                                      <p:tavLst>
                                        <p:tav tm="0">
                                          <p:val>
                                            <p:fltVal val="0"/>
                                          </p:val>
                                        </p:tav>
                                        <p:tav tm="100000">
                                          <p:val>
                                            <p:strVal val="#ppt_h"/>
                                          </p:val>
                                        </p:tav>
                                      </p:tavLst>
                                    </p:anim>
                                    <p:animEffect filter="fade" transition="in">
                                      <p:cBhvr>
                                        <p:cTn dur="500" id="18"/>
                                        <p:tgtEl>
                                          <p:spTgt spid="28"/>
                                        </p:tgtEl>
                                      </p:cBhvr>
                                    </p:animEffect>
                                  </p:childTnLst>
                                </p:cTn>
                              </p:par>
                              <p:par>
                                <p:cTn fill="hold" id="19" nodeType="withEffect" presetClass="entr" presetID="53" presetSubtype="0">
                                  <p:stCondLst>
                                    <p:cond delay="0"/>
                                  </p:stCondLst>
                                  <p:childTnLst>
                                    <p:set>
                                      <p:cBhvr>
                                        <p:cTn dur="1" fill="hold" id="20">
                                          <p:stCondLst>
                                            <p:cond delay="0"/>
                                          </p:stCondLst>
                                        </p:cTn>
                                        <p:tgtEl>
                                          <p:spTgt spid="29"/>
                                        </p:tgtEl>
                                        <p:attrNameLst>
                                          <p:attrName>style.visibility</p:attrName>
                                        </p:attrNameLst>
                                      </p:cBhvr>
                                      <p:to>
                                        <p:strVal val="visible"/>
                                      </p:to>
                                    </p:set>
                                    <p:anim calcmode="lin" valueType="num">
                                      <p:cBhvr>
                                        <p:cTn dur="500" fill="hold" id="21"/>
                                        <p:tgtEl>
                                          <p:spTgt spid="29"/>
                                        </p:tgtEl>
                                        <p:attrNameLst>
                                          <p:attrName>ppt_w</p:attrName>
                                        </p:attrNameLst>
                                      </p:cBhvr>
                                      <p:tavLst>
                                        <p:tav tm="0">
                                          <p:val>
                                            <p:fltVal val="0"/>
                                          </p:val>
                                        </p:tav>
                                        <p:tav tm="100000">
                                          <p:val>
                                            <p:strVal val="#ppt_w"/>
                                          </p:val>
                                        </p:tav>
                                      </p:tavLst>
                                    </p:anim>
                                    <p:anim calcmode="lin" valueType="num">
                                      <p:cBhvr>
                                        <p:cTn dur="500" fill="hold" id="22"/>
                                        <p:tgtEl>
                                          <p:spTgt spid="29"/>
                                        </p:tgtEl>
                                        <p:attrNameLst>
                                          <p:attrName>ppt_h</p:attrName>
                                        </p:attrNameLst>
                                      </p:cBhvr>
                                      <p:tavLst>
                                        <p:tav tm="0">
                                          <p:val>
                                            <p:fltVal val="0"/>
                                          </p:val>
                                        </p:tav>
                                        <p:tav tm="100000">
                                          <p:val>
                                            <p:strVal val="#ppt_h"/>
                                          </p:val>
                                        </p:tav>
                                      </p:tavLst>
                                    </p:anim>
                                    <p:animEffect filter="fade" transition="in">
                                      <p:cBhvr>
                                        <p:cTn dur="500" id="23"/>
                                        <p:tgtEl>
                                          <p:spTgt spid="29"/>
                                        </p:tgtEl>
                                      </p:cBhvr>
                                    </p:animEffect>
                                  </p:childTnLst>
                                </p:cTn>
                              </p:par>
                              <p:par>
                                <p:cTn fill="hold" id="24" nodeType="withEffect" presetClass="entr" presetID="53" presetSubtype="0">
                                  <p:stCondLst>
                                    <p:cond delay="0"/>
                                  </p:stCondLst>
                                  <p:childTnLst>
                                    <p:set>
                                      <p:cBhvr>
                                        <p:cTn dur="1" fill="hold" id="25">
                                          <p:stCondLst>
                                            <p:cond delay="0"/>
                                          </p:stCondLst>
                                        </p:cTn>
                                        <p:tgtEl>
                                          <p:spTgt spid="30"/>
                                        </p:tgtEl>
                                        <p:attrNameLst>
                                          <p:attrName>style.visibility</p:attrName>
                                        </p:attrNameLst>
                                      </p:cBhvr>
                                      <p:to>
                                        <p:strVal val="visible"/>
                                      </p:to>
                                    </p:set>
                                    <p:anim calcmode="lin" valueType="num">
                                      <p:cBhvr>
                                        <p:cTn dur="500" fill="hold" id="26"/>
                                        <p:tgtEl>
                                          <p:spTgt spid="30"/>
                                        </p:tgtEl>
                                        <p:attrNameLst>
                                          <p:attrName>ppt_w</p:attrName>
                                        </p:attrNameLst>
                                      </p:cBhvr>
                                      <p:tavLst>
                                        <p:tav tm="0">
                                          <p:val>
                                            <p:fltVal val="0"/>
                                          </p:val>
                                        </p:tav>
                                        <p:tav tm="100000">
                                          <p:val>
                                            <p:strVal val="#ppt_w"/>
                                          </p:val>
                                        </p:tav>
                                      </p:tavLst>
                                    </p:anim>
                                    <p:anim calcmode="lin" valueType="num">
                                      <p:cBhvr>
                                        <p:cTn dur="500" fill="hold" id="27"/>
                                        <p:tgtEl>
                                          <p:spTgt spid="30"/>
                                        </p:tgtEl>
                                        <p:attrNameLst>
                                          <p:attrName>ppt_h</p:attrName>
                                        </p:attrNameLst>
                                      </p:cBhvr>
                                      <p:tavLst>
                                        <p:tav tm="0">
                                          <p:val>
                                            <p:fltVal val="0"/>
                                          </p:val>
                                        </p:tav>
                                        <p:tav tm="100000">
                                          <p:val>
                                            <p:strVal val="#ppt_h"/>
                                          </p:val>
                                        </p:tav>
                                      </p:tavLst>
                                    </p:anim>
                                    <p:animEffect filter="fade" transition="in">
                                      <p:cBhvr>
                                        <p:cTn dur="500" id="28"/>
                                        <p:tgtEl>
                                          <p:spTgt spid="30"/>
                                        </p:tgtEl>
                                      </p:cBhvr>
                                    </p:animEffect>
                                  </p:childTnLst>
                                </p:cTn>
                              </p:par>
                              <p:par>
                                <p:cTn fill="hold" id="29" nodeType="withEffect" presetClass="entr" presetID="53" presetSubtype="0">
                                  <p:stCondLst>
                                    <p:cond delay="0"/>
                                  </p:stCondLst>
                                  <p:childTnLst>
                                    <p:set>
                                      <p:cBhvr>
                                        <p:cTn dur="1" fill="hold" id="30">
                                          <p:stCondLst>
                                            <p:cond delay="0"/>
                                          </p:stCondLst>
                                        </p:cTn>
                                        <p:tgtEl>
                                          <p:spTgt spid="31"/>
                                        </p:tgtEl>
                                        <p:attrNameLst>
                                          <p:attrName>style.visibility</p:attrName>
                                        </p:attrNameLst>
                                      </p:cBhvr>
                                      <p:to>
                                        <p:strVal val="visible"/>
                                      </p:to>
                                    </p:set>
                                    <p:anim calcmode="lin" valueType="num">
                                      <p:cBhvr>
                                        <p:cTn dur="500" fill="hold" id="31"/>
                                        <p:tgtEl>
                                          <p:spTgt spid="31"/>
                                        </p:tgtEl>
                                        <p:attrNameLst>
                                          <p:attrName>ppt_w</p:attrName>
                                        </p:attrNameLst>
                                      </p:cBhvr>
                                      <p:tavLst>
                                        <p:tav tm="0">
                                          <p:val>
                                            <p:fltVal val="0"/>
                                          </p:val>
                                        </p:tav>
                                        <p:tav tm="100000">
                                          <p:val>
                                            <p:strVal val="#ppt_w"/>
                                          </p:val>
                                        </p:tav>
                                      </p:tavLst>
                                    </p:anim>
                                    <p:anim calcmode="lin" valueType="num">
                                      <p:cBhvr>
                                        <p:cTn dur="500" fill="hold" id="32"/>
                                        <p:tgtEl>
                                          <p:spTgt spid="31"/>
                                        </p:tgtEl>
                                        <p:attrNameLst>
                                          <p:attrName>ppt_h</p:attrName>
                                        </p:attrNameLst>
                                      </p:cBhvr>
                                      <p:tavLst>
                                        <p:tav tm="0">
                                          <p:val>
                                            <p:fltVal val="0"/>
                                          </p:val>
                                        </p:tav>
                                        <p:tav tm="100000">
                                          <p:val>
                                            <p:strVal val="#ppt_h"/>
                                          </p:val>
                                        </p:tav>
                                      </p:tavLst>
                                    </p:anim>
                                    <p:animEffect filter="fade" transition="in">
                                      <p:cBhvr>
                                        <p:cTn dur="500" id="33"/>
                                        <p:tgtEl>
                                          <p:spTgt spid="31"/>
                                        </p:tgtEl>
                                      </p:cBhvr>
                                    </p:animEffect>
                                  </p:childTnLst>
                                </p:cTn>
                              </p:par>
                              <p:par>
                                <p:cTn fill="hold" id="34" nodeType="withEffect" presetClass="entr" presetID="53" presetSubtype="0">
                                  <p:stCondLst>
                                    <p:cond delay="0"/>
                                  </p:stCondLst>
                                  <p:childTnLst>
                                    <p:set>
                                      <p:cBhvr>
                                        <p:cTn dur="1" fill="hold" id="35">
                                          <p:stCondLst>
                                            <p:cond delay="0"/>
                                          </p:stCondLst>
                                        </p:cTn>
                                        <p:tgtEl>
                                          <p:spTgt spid="32"/>
                                        </p:tgtEl>
                                        <p:attrNameLst>
                                          <p:attrName>style.visibility</p:attrName>
                                        </p:attrNameLst>
                                      </p:cBhvr>
                                      <p:to>
                                        <p:strVal val="visible"/>
                                      </p:to>
                                    </p:set>
                                    <p:anim calcmode="lin" valueType="num">
                                      <p:cBhvr>
                                        <p:cTn dur="500" fill="hold" id="36"/>
                                        <p:tgtEl>
                                          <p:spTgt spid="32"/>
                                        </p:tgtEl>
                                        <p:attrNameLst>
                                          <p:attrName>ppt_w</p:attrName>
                                        </p:attrNameLst>
                                      </p:cBhvr>
                                      <p:tavLst>
                                        <p:tav tm="0">
                                          <p:val>
                                            <p:fltVal val="0"/>
                                          </p:val>
                                        </p:tav>
                                        <p:tav tm="100000">
                                          <p:val>
                                            <p:strVal val="#ppt_w"/>
                                          </p:val>
                                        </p:tav>
                                      </p:tavLst>
                                    </p:anim>
                                    <p:anim calcmode="lin" valueType="num">
                                      <p:cBhvr>
                                        <p:cTn dur="500" fill="hold" id="37"/>
                                        <p:tgtEl>
                                          <p:spTgt spid="32"/>
                                        </p:tgtEl>
                                        <p:attrNameLst>
                                          <p:attrName>ppt_h</p:attrName>
                                        </p:attrNameLst>
                                      </p:cBhvr>
                                      <p:tavLst>
                                        <p:tav tm="0">
                                          <p:val>
                                            <p:fltVal val="0"/>
                                          </p:val>
                                        </p:tav>
                                        <p:tav tm="100000">
                                          <p:val>
                                            <p:strVal val="#ppt_h"/>
                                          </p:val>
                                        </p:tav>
                                      </p:tavLst>
                                    </p:anim>
                                    <p:animEffect filter="fade" transition="in">
                                      <p:cBhvr>
                                        <p:cTn dur="500" id="38"/>
                                        <p:tgtEl>
                                          <p:spTgt spid="32"/>
                                        </p:tgtEl>
                                      </p:cBhvr>
                                    </p:animEffect>
                                  </p:childTnLst>
                                </p:cTn>
                              </p:par>
                            </p:childTnLst>
                          </p:cTn>
                        </p:par>
                        <p:par>
                          <p:cTn fill="hold" id="39" nodeType="afterGroup">
                            <p:stCondLst>
                              <p:cond delay="1000"/>
                            </p:stCondLst>
                            <p:childTnLst>
                              <p:par>
                                <p:cTn fill="hold" grpId="0" id="40" nodeType="afterEffect" presetClass="entr" presetID="53" presetSubtype="0">
                                  <p:stCondLst>
                                    <p:cond delay="0"/>
                                  </p:stCondLst>
                                  <p:childTnLst>
                                    <p:set>
                                      <p:cBhvr>
                                        <p:cTn dur="1" fill="hold" id="41">
                                          <p:stCondLst>
                                            <p:cond delay="0"/>
                                          </p:stCondLst>
                                        </p:cTn>
                                        <p:tgtEl>
                                          <p:spTgt spid="33"/>
                                        </p:tgtEl>
                                        <p:attrNameLst>
                                          <p:attrName>style.visibility</p:attrName>
                                        </p:attrNameLst>
                                      </p:cBhvr>
                                      <p:to>
                                        <p:strVal val="visible"/>
                                      </p:to>
                                    </p:set>
                                    <p:anim calcmode="lin" valueType="num">
                                      <p:cBhvr>
                                        <p:cTn dur="300" fill="hold" id="42"/>
                                        <p:tgtEl>
                                          <p:spTgt spid="33"/>
                                        </p:tgtEl>
                                        <p:attrNameLst>
                                          <p:attrName>ppt_w</p:attrName>
                                        </p:attrNameLst>
                                      </p:cBhvr>
                                      <p:tavLst>
                                        <p:tav tm="0">
                                          <p:val>
                                            <p:fltVal val="0"/>
                                          </p:val>
                                        </p:tav>
                                        <p:tav tm="100000">
                                          <p:val>
                                            <p:strVal val="#ppt_w"/>
                                          </p:val>
                                        </p:tav>
                                      </p:tavLst>
                                    </p:anim>
                                    <p:anim calcmode="lin" valueType="num">
                                      <p:cBhvr>
                                        <p:cTn dur="300" fill="hold" id="43"/>
                                        <p:tgtEl>
                                          <p:spTgt spid="33"/>
                                        </p:tgtEl>
                                        <p:attrNameLst>
                                          <p:attrName>ppt_h</p:attrName>
                                        </p:attrNameLst>
                                      </p:cBhvr>
                                      <p:tavLst>
                                        <p:tav tm="0">
                                          <p:val>
                                            <p:fltVal val="0"/>
                                          </p:val>
                                        </p:tav>
                                        <p:tav tm="100000">
                                          <p:val>
                                            <p:strVal val="#ppt_h"/>
                                          </p:val>
                                        </p:tav>
                                      </p:tavLst>
                                    </p:anim>
                                    <p:animEffect filter="fade" transition="in">
                                      <p:cBhvr>
                                        <p:cTn dur="300" id="44"/>
                                        <p:tgtEl>
                                          <p:spTgt spid="33"/>
                                        </p:tgtEl>
                                      </p:cBhvr>
                                    </p:animEffect>
                                  </p:childTnLst>
                                </p:cTn>
                              </p:par>
                              <p:par>
                                <p:cTn fill="hold" grpId="0" id="45" nodeType="withEffect" presetClass="entr" presetID="53" presetSubtype="0">
                                  <p:stCondLst>
                                    <p:cond delay="0"/>
                                  </p:stCondLst>
                                  <p:childTnLst>
                                    <p:set>
                                      <p:cBhvr>
                                        <p:cTn dur="1" fill="hold" id="46">
                                          <p:stCondLst>
                                            <p:cond delay="0"/>
                                          </p:stCondLst>
                                        </p:cTn>
                                        <p:tgtEl>
                                          <p:spTgt spid="34"/>
                                        </p:tgtEl>
                                        <p:attrNameLst>
                                          <p:attrName>style.visibility</p:attrName>
                                        </p:attrNameLst>
                                      </p:cBhvr>
                                      <p:to>
                                        <p:strVal val="visible"/>
                                      </p:to>
                                    </p:set>
                                    <p:anim calcmode="lin" valueType="num">
                                      <p:cBhvr>
                                        <p:cTn dur="500" fill="hold" id="47"/>
                                        <p:tgtEl>
                                          <p:spTgt spid="34"/>
                                        </p:tgtEl>
                                        <p:attrNameLst>
                                          <p:attrName>ppt_w</p:attrName>
                                        </p:attrNameLst>
                                      </p:cBhvr>
                                      <p:tavLst>
                                        <p:tav tm="0">
                                          <p:val>
                                            <p:fltVal val="0"/>
                                          </p:val>
                                        </p:tav>
                                        <p:tav tm="100000">
                                          <p:val>
                                            <p:strVal val="#ppt_w"/>
                                          </p:val>
                                        </p:tav>
                                      </p:tavLst>
                                    </p:anim>
                                    <p:anim calcmode="lin" valueType="num">
                                      <p:cBhvr>
                                        <p:cTn dur="500" fill="hold" id="48"/>
                                        <p:tgtEl>
                                          <p:spTgt spid="34"/>
                                        </p:tgtEl>
                                        <p:attrNameLst>
                                          <p:attrName>ppt_h</p:attrName>
                                        </p:attrNameLst>
                                      </p:cBhvr>
                                      <p:tavLst>
                                        <p:tav tm="0">
                                          <p:val>
                                            <p:fltVal val="0"/>
                                          </p:val>
                                        </p:tav>
                                        <p:tav tm="100000">
                                          <p:val>
                                            <p:strVal val="#ppt_h"/>
                                          </p:val>
                                        </p:tav>
                                      </p:tavLst>
                                    </p:anim>
                                    <p:animEffect filter="fade" transition="in">
                                      <p:cBhvr>
                                        <p:cTn dur="500" id="49"/>
                                        <p:tgtEl>
                                          <p:spTgt spid="34"/>
                                        </p:tgtEl>
                                      </p:cBhvr>
                                    </p:animEffect>
                                  </p:childTnLst>
                                </p:cTn>
                              </p:par>
                            </p:childTnLst>
                          </p:cTn>
                        </p:par>
                        <p:par>
                          <p:cTn fill="hold" id="50" nodeType="afterGroup">
                            <p:stCondLst>
                              <p:cond delay="1500"/>
                            </p:stCondLst>
                            <p:childTnLst>
                              <p:par>
                                <p:cTn fill="hold" grpId="0" id="51" nodeType="afterEffect" presetClass="entr" presetID="53" presetSubtype="0">
                                  <p:stCondLst>
                                    <p:cond delay="0"/>
                                  </p:stCondLst>
                                  <p:childTnLst>
                                    <p:set>
                                      <p:cBhvr>
                                        <p:cTn dur="1" fill="hold" id="52">
                                          <p:stCondLst>
                                            <p:cond delay="0"/>
                                          </p:stCondLst>
                                        </p:cTn>
                                        <p:tgtEl>
                                          <p:spTgt spid="41"/>
                                        </p:tgtEl>
                                        <p:attrNameLst>
                                          <p:attrName>style.visibility</p:attrName>
                                        </p:attrNameLst>
                                      </p:cBhvr>
                                      <p:to>
                                        <p:strVal val="visible"/>
                                      </p:to>
                                    </p:set>
                                    <p:anim calcmode="lin" valueType="num">
                                      <p:cBhvr>
                                        <p:cTn dur="300" fill="hold" id="53"/>
                                        <p:tgtEl>
                                          <p:spTgt spid="41"/>
                                        </p:tgtEl>
                                        <p:attrNameLst>
                                          <p:attrName>ppt_w</p:attrName>
                                        </p:attrNameLst>
                                      </p:cBhvr>
                                      <p:tavLst>
                                        <p:tav tm="0">
                                          <p:val>
                                            <p:fltVal val="0"/>
                                          </p:val>
                                        </p:tav>
                                        <p:tav tm="100000">
                                          <p:val>
                                            <p:strVal val="#ppt_w"/>
                                          </p:val>
                                        </p:tav>
                                      </p:tavLst>
                                    </p:anim>
                                    <p:anim calcmode="lin" valueType="num">
                                      <p:cBhvr>
                                        <p:cTn dur="300" fill="hold" id="54"/>
                                        <p:tgtEl>
                                          <p:spTgt spid="41"/>
                                        </p:tgtEl>
                                        <p:attrNameLst>
                                          <p:attrName>ppt_h</p:attrName>
                                        </p:attrNameLst>
                                      </p:cBhvr>
                                      <p:tavLst>
                                        <p:tav tm="0">
                                          <p:val>
                                            <p:fltVal val="0"/>
                                          </p:val>
                                        </p:tav>
                                        <p:tav tm="100000">
                                          <p:val>
                                            <p:strVal val="#ppt_h"/>
                                          </p:val>
                                        </p:tav>
                                      </p:tavLst>
                                    </p:anim>
                                    <p:animEffect filter="fade" transition="in">
                                      <p:cBhvr>
                                        <p:cTn dur="300" id="55"/>
                                        <p:tgtEl>
                                          <p:spTgt spid="41"/>
                                        </p:tgtEl>
                                      </p:cBhvr>
                                    </p:animEffect>
                                  </p:childTnLst>
                                </p:cTn>
                              </p:par>
                              <p:par>
                                <p:cTn fill="hold" grpId="0" id="56" nodeType="withEffect" presetClass="entr" presetID="53" presetSubtype="0">
                                  <p:stCondLst>
                                    <p:cond delay="0"/>
                                  </p:stCondLst>
                                  <p:childTnLst>
                                    <p:set>
                                      <p:cBhvr>
                                        <p:cTn dur="1" fill="hold" id="57">
                                          <p:stCondLst>
                                            <p:cond delay="0"/>
                                          </p:stCondLst>
                                        </p:cTn>
                                        <p:tgtEl>
                                          <p:spTgt spid="70"/>
                                        </p:tgtEl>
                                        <p:attrNameLst>
                                          <p:attrName>style.visibility</p:attrName>
                                        </p:attrNameLst>
                                      </p:cBhvr>
                                      <p:to>
                                        <p:strVal val="visible"/>
                                      </p:to>
                                    </p:set>
                                    <p:anim calcmode="lin" valueType="num">
                                      <p:cBhvr>
                                        <p:cTn dur="500" fill="hold" id="58"/>
                                        <p:tgtEl>
                                          <p:spTgt spid="70"/>
                                        </p:tgtEl>
                                        <p:attrNameLst>
                                          <p:attrName>ppt_w</p:attrName>
                                        </p:attrNameLst>
                                      </p:cBhvr>
                                      <p:tavLst>
                                        <p:tav tm="0">
                                          <p:val>
                                            <p:fltVal val="0"/>
                                          </p:val>
                                        </p:tav>
                                        <p:tav tm="100000">
                                          <p:val>
                                            <p:strVal val="#ppt_w"/>
                                          </p:val>
                                        </p:tav>
                                      </p:tavLst>
                                    </p:anim>
                                    <p:anim calcmode="lin" valueType="num">
                                      <p:cBhvr>
                                        <p:cTn dur="500" fill="hold" id="59"/>
                                        <p:tgtEl>
                                          <p:spTgt spid="70"/>
                                        </p:tgtEl>
                                        <p:attrNameLst>
                                          <p:attrName>ppt_h</p:attrName>
                                        </p:attrNameLst>
                                      </p:cBhvr>
                                      <p:tavLst>
                                        <p:tav tm="0">
                                          <p:val>
                                            <p:fltVal val="0"/>
                                          </p:val>
                                        </p:tav>
                                        <p:tav tm="100000">
                                          <p:val>
                                            <p:strVal val="#ppt_h"/>
                                          </p:val>
                                        </p:tav>
                                      </p:tavLst>
                                    </p:anim>
                                    <p:animEffect filter="fade" transition="in">
                                      <p:cBhvr>
                                        <p:cTn dur="500" id="60"/>
                                        <p:tgtEl>
                                          <p:spTgt spid="70"/>
                                        </p:tgtEl>
                                      </p:cBhvr>
                                    </p:animEffect>
                                  </p:childTnLst>
                                </p:cTn>
                              </p:par>
                            </p:childTnLst>
                          </p:cTn>
                        </p:par>
                        <p:par>
                          <p:cTn fill="hold" id="61" nodeType="afterGroup">
                            <p:stCondLst>
                              <p:cond delay="2000"/>
                            </p:stCondLst>
                            <p:childTnLst>
                              <p:par>
                                <p:cTn fill="hold" grpId="0" id="62" nodeType="afterEffect" presetClass="entr" presetID="53" presetSubtype="0">
                                  <p:stCondLst>
                                    <p:cond delay="0"/>
                                  </p:stCondLst>
                                  <p:childTnLst>
                                    <p:set>
                                      <p:cBhvr>
                                        <p:cTn dur="1" fill="hold" id="63">
                                          <p:stCondLst>
                                            <p:cond delay="0"/>
                                          </p:stCondLst>
                                        </p:cTn>
                                        <p:tgtEl>
                                          <p:spTgt spid="42"/>
                                        </p:tgtEl>
                                        <p:attrNameLst>
                                          <p:attrName>style.visibility</p:attrName>
                                        </p:attrNameLst>
                                      </p:cBhvr>
                                      <p:to>
                                        <p:strVal val="visible"/>
                                      </p:to>
                                    </p:set>
                                    <p:anim calcmode="lin" valueType="num">
                                      <p:cBhvr>
                                        <p:cTn dur="300" fill="hold" id="64"/>
                                        <p:tgtEl>
                                          <p:spTgt spid="42"/>
                                        </p:tgtEl>
                                        <p:attrNameLst>
                                          <p:attrName>ppt_w</p:attrName>
                                        </p:attrNameLst>
                                      </p:cBhvr>
                                      <p:tavLst>
                                        <p:tav tm="0">
                                          <p:val>
                                            <p:fltVal val="0"/>
                                          </p:val>
                                        </p:tav>
                                        <p:tav tm="100000">
                                          <p:val>
                                            <p:strVal val="#ppt_w"/>
                                          </p:val>
                                        </p:tav>
                                      </p:tavLst>
                                    </p:anim>
                                    <p:anim calcmode="lin" valueType="num">
                                      <p:cBhvr>
                                        <p:cTn dur="300" fill="hold" id="65"/>
                                        <p:tgtEl>
                                          <p:spTgt spid="42"/>
                                        </p:tgtEl>
                                        <p:attrNameLst>
                                          <p:attrName>ppt_h</p:attrName>
                                        </p:attrNameLst>
                                      </p:cBhvr>
                                      <p:tavLst>
                                        <p:tav tm="0">
                                          <p:val>
                                            <p:fltVal val="0"/>
                                          </p:val>
                                        </p:tav>
                                        <p:tav tm="100000">
                                          <p:val>
                                            <p:strVal val="#ppt_h"/>
                                          </p:val>
                                        </p:tav>
                                      </p:tavLst>
                                    </p:anim>
                                    <p:animEffect filter="fade" transition="in">
                                      <p:cBhvr>
                                        <p:cTn dur="300" id="66"/>
                                        <p:tgtEl>
                                          <p:spTgt spid="42"/>
                                        </p:tgtEl>
                                      </p:cBhvr>
                                    </p:animEffect>
                                  </p:childTnLst>
                                </p:cTn>
                              </p:par>
                              <p:par>
                                <p:cTn fill="hold" grpId="0" id="67" nodeType="withEffect" presetClass="entr" presetID="53" presetSubtype="0">
                                  <p:stCondLst>
                                    <p:cond delay="0"/>
                                  </p:stCondLst>
                                  <p:childTnLst>
                                    <p:set>
                                      <p:cBhvr>
                                        <p:cTn dur="1" fill="hold" id="68">
                                          <p:stCondLst>
                                            <p:cond delay="0"/>
                                          </p:stCondLst>
                                        </p:cTn>
                                        <p:tgtEl>
                                          <p:spTgt spid="71"/>
                                        </p:tgtEl>
                                        <p:attrNameLst>
                                          <p:attrName>style.visibility</p:attrName>
                                        </p:attrNameLst>
                                      </p:cBhvr>
                                      <p:to>
                                        <p:strVal val="visible"/>
                                      </p:to>
                                    </p:set>
                                    <p:anim calcmode="lin" valueType="num">
                                      <p:cBhvr>
                                        <p:cTn dur="500" fill="hold" id="69"/>
                                        <p:tgtEl>
                                          <p:spTgt spid="71"/>
                                        </p:tgtEl>
                                        <p:attrNameLst>
                                          <p:attrName>ppt_w</p:attrName>
                                        </p:attrNameLst>
                                      </p:cBhvr>
                                      <p:tavLst>
                                        <p:tav tm="0">
                                          <p:val>
                                            <p:fltVal val="0"/>
                                          </p:val>
                                        </p:tav>
                                        <p:tav tm="100000">
                                          <p:val>
                                            <p:strVal val="#ppt_w"/>
                                          </p:val>
                                        </p:tav>
                                      </p:tavLst>
                                    </p:anim>
                                    <p:anim calcmode="lin" valueType="num">
                                      <p:cBhvr>
                                        <p:cTn dur="500" fill="hold" id="70"/>
                                        <p:tgtEl>
                                          <p:spTgt spid="71"/>
                                        </p:tgtEl>
                                        <p:attrNameLst>
                                          <p:attrName>ppt_h</p:attrName>
                                        </p:attrNameLst>
                                      </p:cBhvr>
                                      <p:tavLst>
                                        <p:tav tm="0">
                                          <p:val>
                                            <p:fltVal val="0"/>
                                          </p:val>
                                        </p:tav>
                                        <p:tav tm="100000">
                                          <p:val>
                                            <p:strVal val="#ppt_h"/>
                                          </p:val>
                                        </p:tav>
                                      </p:tavLst>
                                    </p:anim>
                                    <p:animEffect filter="fade" transition="in">
                                      <p:cBhvr>
                                        <p:cTn dur="500" id="71"/>
                                        <p:tgtEl>
                                          <p:spTgt spid="71"/>
                                        </p:tgtEl>
                                      </p:cBhvr>
                                    </p:animEffect>
                                  </p:childTnLst>
                                </p:cTn>
                              </p:par>
                            </p:childTnLst>
                          </p:cTn>
                        </p:par>
                        <p:par>
                          <p:cTn fill="hold" id="72" nodeType="afterGroup">
                            <p:stCondLst>
                              <p:cond delay="2500"/>
                            </p:stCondLst>
                            <p:childTnLst>
                              <p:par>
                                <p:cTn fill="hold" grpId="0" id="73" nodeType="afterEffect" presetClass="entr" presetID="53" presetSubtype="0">
                                  <p:stCondLst>
                                    <p:cond delay="0"/>
                                  </p:stCondLst>
                                  <p:childTnLst>
                                    <p:set>
                                      <p:cBhvr>
                                        <p:cTn dur="1" fill="hold" id="74">
                                          <p:stCondLst>
                                            <p:cond delay="0"/>
                                          </p:stCondLst>
                                        </p:cTn>
                                        <p:tgtEl>
                                          <p:spTgt spid="68"/>
                                        </p:tgtEl>
                                        <p:attrNameLst>
                                          <p:attrName>style.visibility</p:attrName>
                                        </p:attrNameLst>
                                      </p:cBhvr>
                                      <p:to>
                                        <p:strVal val="visible"/>
                                      </p:to>
                                    </p:set>
                                    <p:anim calcmode="lin" valueType="num">
                                      <p:cBhvr>
                                        <p:cTn dur="300" fill="hold" id="75"/>
                                        <p:tgtEl>
                                          <p:spTgt spid="68"/>
                                        </p:tgtEl>
                                        <p:attrNameLst>
                                          <p:attrName>ppt_w</p:attrName>
                                        </p:attrNameLst>
                                      </p:cBhvr>
                                      <p:tavLst>
                                        <p:tav tm="0">
                                          <p:val>
                                            <p:fltVal val="0"/>
                                          </p:val>
                                        </p:tav>
                                        <p:tav tm="100000">
                                          <p:val>
                                            <p:strVal val="#ppt_w"/>
                                          </p:val>
                                        </p:tav>
                                      </p:tavLst>
                                    </p:anim>
                                    <p:anim calcmode="lin" valueType="num">
                                      <p:cBhvr>
                                        <p:cTn dur="300" fill="hold" id="76"/>
                                        <p:tgtEl>
                                          <p:spTgt spid="68"/>
                                        </p:tgtEl>
                                        <p:attrNameLst>
                                          <p:attrName>ppt_h</p:attrName>
                                        </p:attrNameLst>
                                      </p:cBhvr>
                                      <p:tavLst>
                                        <p:tav tm="0">
                                          <p:val>
                                            <p:fltVal val="0"/>
                                          </p:val>
                                        </p:tav>
                                        <p:tav tm="100000">
                                          <p:val>
                                            <p:strVal val="#ppt_h"/>
                                          </p:val>
                                        </p:tav>
                                      </p:tavLst>
                                    </p:anim>
                                    <p:animEffect filter="fade" transition="in">
                                      <p:cBhvr>
                                        <p:cTn dur="300" id="77"/>
                                        <p:tgtEl>
                                          <p:spTgt spid="68"/>
                                        </p:tgtEl>
                                      </p:cBhvr>
                                    </p:animEffect>
                                  </p:childTnLst>
                                </p:cTn>
                              </p:par>
                              <p:par>
                                <p:cTn fill="hold" grpId="0" id="78" nodeType="withEffect" presetClass="entr" presetID="53" presetSubtype="0">
                                  <p:stCondLst>
                                    <p:cond delay="0"/>
                                  </p:stCondLst>
                                  <p:childTnLst>
                                    <p:set>
                                      <p:cBhvr>
                                        <p:cTn dur="1" fill="hold" id="79">
                                          <p:stCondLst>
                                            <p:cond delay="0"/>
                                          </p:stCondLst>
                                        </p:cTn>
                                        <p:tgtEl>
                                          <p:spTgt spid="72"/>
                                        </p:tgtEl>
                                        <p:attrNameLst>
                                          <p:attrName>style.visibility</p:attrName>
                                        </p:attrNameLst>
                                      </p:cBhvr>
                                      <p:to>
                                        <p:strVal val="visible"/>
                                      </p:to>
                                    </p:set>
                                    <p:anim calcmode="lin" valueType="num">
                                      <p:cBhvr>
                                        <p:cTn dur="500" fill="hold" id="80"/>
                                        <p:tgtEl>
                                          <p:spTgt spid="72"/>
                                        </p:tgtEl>
                                        <p:attrNameLst>
                                          <p:attrName>ppt_w</p:attrName>
                                        </p:attrNameLst>
                                      </p:cBhvr>
                                      <p:tavLst>
                                        <p:tav tm="0">
                                          <p:val>
                                            <p:fltVal val="0"/>
                                          </p:val>
                                        </p:tav>
                                        <p:tav tm="100000">
                                          <p:val>
                                            <p:strVal val="#ppt_w"/>
                                          </p:val>
                                        </p:tav>
                                      </p:tavLst>
                                    </p:anim>
                                    <p:anim calcmode="lin" valueType="num">
                                      <p:cBhvr>
                                        <p:cTn dur="500" fill="hold" id="81"/>
                                        <p:tgtEl>
                                          <p:spTgt spid="72"/>
                                        </p:tgtEl>
                                        <p:attrNameLst>
                                          <p:attrName>ppt_h</p:attrName>
                                        </p:attrNameLst>
                                      </p:cBhvr>
                                      <p:tavLst>
                                        <p:tav tm="0">
                                          <p:val>
                                            <p:fltVal val="0"/>
                                          </p:val>
                                        </p:tav>
                                        <p:tav tm="100000">
                                          <p:val>
                                            <p:strVal val="#ppt_h"/>
                                          </p:val>
                                        </p:tav>
                                      </p:tavLst>
                                    </p:anim>
                                    <p:animEffect filter="fade" transition="in">
                                      <p:cBhvr>
                                        <p:cTn dur="500" id="82"/>
                                        <p:tgtEl>
                                          <p:spTgt spid="72"/>
                                        </p:tgtEl>
                                      </p:cBhvr>
                                    </p:animEffect>
                                  </p:childTnLst>
                                </p:cTn>
                              </p:par>
                            </p:childTnLst>
                          </p:cTn>
                        </p:par>
                        <p:par>
                          <p:cTn fill="hold" id="83" nodeType="afterGroup">
                            <p:stCondLst>
                              <p:cond delay="3000"/>
                            </p:stCondLst>
                            <p:childTnLst>
                              <p:par>
                                <p:cTn fill="hold" grpId="0" id="84" nodeType="afterEffect" presetClass="entr" presetID="53" presetSubtype="0">
                                  <p:stCondLst>
                                    <p:cond delay="0"/>
                                  </p:stCondLst>
                                  <p:childTnLst>
                                    <p:set>
                                      <p:cBhvr>
                                        <p:cTn dur="1" fill="hold" id="85">
                                          <p:stCondLst>
                                            <p:cond delay="0"/>
                                          </p:stCondLst>
                                        </p:cTn>
                                        <p:tgtEl>
                                          <p:spTgt spid="69"/>
                                        </p:tgtEl>
                                        <p:attrNameLst>
                                          <p:attrName>style.visibility</p:attrName>
                                        </p:attrNameLst>
                                      </p:cBhvr>
                                      <p:to>
                                        <p:strVal val="visible"/>
                                      </p:to>
                                    </p:set>
                                    <p:anim calcmode="lin" valueType="num">
                                      <p:cBhvr>
                                        <p:cTn dur="300" fill="hold" id="86"/>
                                        <p:tgtEl>
                                          <p:spTgt spid="69"/>
                                        </p:tgtEl>
                                        <p:attrNameLst>
                                          <p:attrName>ppt_w</p:attrName>
                                        </p:attrNameLst>
                                      </p:cBhvr>
                                      <p:tavLst>
                                        <p:tav tm="0">
                                          <p:val>
                                            <p:fltVal val="0"/>
                                          </p:val>
                                        </p:tav>
                                        <p:tav tm="100000">
                                          <p:val>
                                            <p:strVal val="#ppt_w"/>
                                          </p:val>
                                        </p:tav>
                                      </p:tavLst>
                                    </p:anim>
                                    <p:anim calcmode="lin" valueType="num">
                                      <p:cBhvr>
                                        <p:cTn dur="300" fill="hold" id="87"/>
                                        <p:tgtEl>
                                          <p:spTgt spid="69"/>
                                        </p:tgtEl>
                                        <p:attrNameLst>
                                          <p:attrName>ppt_h</p:attrName>
                                        </p:attrNameLst>
                                      </p:cBhvr>
                                      <p:tavLst>
                                        <p:tav tm="0">
                                          <p:val>
                                            <p:fltVal val="0"/>
                                          </p:val>
                                        </p:tav>
                                        <p:tav tm="100000">
                                          <p:val>
                                            <p:strVal val="#ppt_h"/>
                                          </p:val>
                                        </p:tav>
                                      </p:tavLst>
                                    </p:anim>
                                    <p:animEffect filter="fade" transition="in">
                                      <p:cBhvr>
                                        <p:cTn dur="300" id="88"/>
                                        <p:tgtEl>
                                          <p:spTgt spid="69"/>
                                        </p:tgtEl>
                                      </p:cBhvr>
                                    </p:animEffect>
                                  </p:childTnLst>
                                </p:cTn>
                              </p:par>
                              <p:par>
                                <p:cTn fill="hold" grpId="0" id="89" nodeType="withEffect" presetClass="entr" presetID="53" presetSubtype="0">
                                  <p:stCondLst>
                                    <p:cond delay="0"/>
                                  </p:stCondLst>
                                  <p:childTnLst>
                                    <p:set>
                                      <p:cBhvr>
                                        <p:cTn dur="1" fill="hold" id="90">
                                          <p:stCondLst>
                                            <p:cond delay="0"/>
                                          </p:stCondLst>
                                        </p:cTn>
                                        <p:tgtEl>
                                          <p:spTgt spid="73"/>
                                        </p:tgtEl>
                                        <p:attrNameLst>
                                          <p:attrName>style.visibility</p:attrName>
                                        </p:attrNameLst>
                                      </p:cBhvr>
                                      <p:to>
                                        <p:strVal val="visible"/>
                                      </p:to>
                                    </p:set>
                                    <p:anim calcmode="lin" valueType="num">
                                      <p:cBhvr>
                                        <p:cTn dur="500" fill="hold" id="91"/>
                                        <p:tgtEl>
                                          <p:spTgt spid="73"/>
                                        </p:tgtEl>
                                        <p:attrNameLst>
                                          <p:attrName>ppt_w</p:attrName>
                                        </p:attrNameLst>
                                      </p:cBhvr>
                                      <p:tavLst>
                                        <p:tav tm="0">
                                          <p:val>
                                            <p:fltVal val="0"/>
                                          </p:val>
                                        </p:tav>
                                        <p:tav tm="100000">
                                          <p:val>
                                            <p:strVal val="#ppt_w"/>
                                          </p:val>
                                        </p:tav>
                                      </p:tavLst>
                                    </p:anim>
                                    <p:anim calcmode="lin" valueType="num">
                                      <p:cBhvr>
                                        <p:cTn dur="500" fill="hold" id="92"/>
                                        <p:tgtEl>
                                          <p:spTgt spid="73"/>
                                        </p:tgtEl>
                                        <p:attrNameLst>
                                          <p:attrName>ppt_h</p:attrName>
                                        </p:attrNameLst>
                                      </p:cBhvr>
                                      <p:tavLst>
                                        <p:tav tm="0">
                                          <p:val>
                                            <p:fltVal val="0"/>
                                          </p:val>
                                        </p:tav>
                                        <p:tav tm="100000">
                                          <p:val>
                                            <p:strVal val="#ppt_h"/>
                                          </p:val>
                                        </p:tav>
                                      </p:tavLst>
                                    </p:anim>
                                    <p:animEffect filter="fade" transition="in">
                                      <p:cBhvr>
                                        <p:cTn dur="500" id="93"/>
                                        <p:tgtEl>
                                          <p:spTgt spid="7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34"/>
      <p:bldP grpId="0" spid="40"/>
      <p:bldP grpId="0" spid="41"/>
      <p:bldP grpId="0" spid="42"/>
      <p:bldP grpId="0" spid="68"/>
      <p:bldP grpId="0" spid="69"/>
      <p:bldP grpId="0" spid="70"/>
      <p:bldP grpId="0" spid="71"/>
      <p:bldP grpId="0" spid="72"/>
      <p:bldP grpId="0" spid="73"/>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stretch>
            <a:fillRect/>
          </a:stretch>
        </a:blipFill>
        <a:effectLst/>
      </p:bgPr>
    </p:bg>
    <p:spTree>
      <p:nvGrpSpPr>
        <p:cNvPr id="1" name=""/>
        <p:cNvGrpSpPr/>
        <p:nvPr/>
      </p:nvGrpSpPr>
      <p:grpSpPr>
        <a:xfrm>
          <a:off x="0" y="0"/>
          <a:ext cx="0" cy="0"/>
        </a:xfrm>
      </p:grpSpPr>
      <p:sp>
        <p:nvSpPr>
          <p:cNvPr id="22" name="Shape 1624"/>
          <p:cNvSpPr/>
          <p:nvPr/>
        </p:nvSpPr>
        <p:spPr>
          <a:xfrm>
            <a:off x="2613025" y="2236788"/>
            <a:ext cx="6927850" cy="3879850"/>
          </a:xfrm>
          <a:custGeom>
            <a:cxnLst>
              <a:cxn ang="0">
                <a:pos x="wd2" y="hd2"/>
              </a:cxn>
              <a:cxn ang="5400000">
                <a:pos x="wd2" y="hd2"/>
              </a:cxn>
              <a:cxn ang="10800000">
                <a:pos x="wd2" y="hd2"/>
              </a:cxn>
              <a:cxn ang="16200000">
                <a:pos x="wd2" y="hd2"/>
              </a:cxn>
            </a:cxnLst>
            <a:rect b="b" l="0" r="r" t="0"/>
            <a:pathLst>
              <a:path extrusionOk="0" h="21600" w="21600">
                <a:moveTo>
                  <a:pt x="0" y="21600"/>
                </a:moveTo>
                <a:cubicBezTo>
                  <a:pt x="1730" y="16970"/>
                  <a:pt x="4055" y="13284"/>
                  <a:pt x="7055" y="10308"/>
                </a:cubicBezTo>
                <a:cubicBezTo>
                  <a:pt x="10098" y="7290"/>
                  <a:pt x="13901" y="4973"/>
                  <a:pt x="18380" y="2877"/>
                </a:cubicBezTo>
                <a:lnTo>
                  <a:pt x="18198" y="0"/>
                </a:lnTo>
                <a:lnTo>
                  <a:pt x="21600" y="4603"/>
                </a:lnTo>
                <a:lnTo>
                  <a:pt x="18924" y="11507"/>
                </a:lnTo>
                <a:lnTo>
                  <a:pt x="18743" y="8630"/>
                </a:lnTo>
                <a:cubicBezTo>
                  <a:pt x="14655" y="9764"/>
                  <a:pt x="11069" y="11155"/>
                  <a:pt x="8004" y="13185"/>
                </a:cubicBezTo>
                <a:cubicBezTo>
                  <a:pt x="4885" y="15251"/>
                  <a:pt x="2242" y="17999"/>
                  <a:pt x="0" y="21600"/>
                </a:cubicBezTo>
                <a:close/>
              </a:path>
            </a:pathLst>
          </a:custGeom>
          <a:solidFill>
            <a:schemeClr val="accent1"/>
          </a:solidFill>
          <a:ln w="38100">
            <a:solidFill>
              <a:schemeClr val="bg1"/>
            </a:solidFill>
            <a:miter lim="400000"/>
          </a:ln>
          <a:effectLst>
            <a:outerShdw algn="tr" blurRad="127000" dir="8100000" dist="38100" rotWithShape="0">
              <a:prstClr val="black">
                <a:alpha val="40000"/>
              </a:prstClr>
            </a:outerShdw>
          </a:effectLst>
        </p:spPr>
        <p:txBody>
          <a:bodyPr bIns="0" lIns="0" rIns="0" tIns="0"/>
          <a:lstStyle/>
          <a:p>
            <a:pPr eaLnBrk="1" fontAlgn="auto" hangingPunct="1">
              <a:buFont charset="0" panose="020b0604020202020204" pitchFamily="34" typeface="Arial"/>
              <a:buNone/>
              <a:defRPr/>
            </a:pPr>
            <a:endParaRPr noProof="1" sz="1735"/>
          </a:p>
        </p:txBody>
      </p:sp>
      <p:sp>
        <p:nvSpPr>
          <p:cNvPr id="23" name="Text Placeholder 3"/>
          <p:cNvSpPr txBox="1">
            <a:spLocks noChangeArrowheads="1"/>
          </p:cNvSpPr>
          <p:nvPr/>
        </p:nvSpPr>
        <p:spPr bwMode="auto">
          <a:xfrm>
            <a:off x="623888" y="3976688"/>
            <a:ext cx="2085975" cy="4079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r" eaLnBrk="1" hangingPunct="1">
              <a:spcBef>
                <a:spcPct val="20000"/>
              </a:spcBef>
            </a:pPr>
            <a:r>
              <a:rPr altLang="en-US" b="1" lang="zh-CN" sz="1600">
                <a:solidFill>
                  <a:srgbClr val="404040"/>
                </a:solidFill>
                <a:latin charset="-122" panose="020b0503020204020204" pitchFamily="34" typeface="微软雅黑"/>
                <a:ea charset="-122" panose="020b0503020204020204" pitchFamily="34" typeface="微软雅黑"/>
              </a:rPr>
              <a:t>点击输入标题文本</a:t>
            </a:r>
          </a:p>
        </p:txBody>
      </p:sp>
      <p:sp>
        <p:nvSpPr>
          <p:cNvPr id="25" name="Text Placeholder 4"/>
          <p:cNvSpPr txBox="1"/>
          <p:nvPr/>
        </p:nvSpPr>
        <p:spPr>
          <a:xfrm>
            <a:off x="719138" y="4384675"/>
            <a:ext cx="2000250" cy="620713"/>
          </a:xfrm>
          <a:prstGeom prst="rect">
            <a:avLst/>
          </a:prstGeom>
        </p:spPr>
        <p:txBody>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just" fontAlgn="auto" indent="0" marL="0">
              <a:lnSpc>
                <a:spcPct val="120000"/>
              </a:lnSpc>
              <a:buFont charset="0" panose="020b0604020202020204" pitchFamily="34" typeface="Arial"/>
              <a:buNone/>
              <a:defRPr/>
            </a:pPr>
            <a:r>
              <a:rPr altLang="en-US" lang="zh-CN" noProof="1" smtClean="0" sz="1335">
                <a:solidFill>
                  <a:schemeClr val="tx1">
                    <a:lumMod val="75000"/>
                    <a:lumOff val="25000"/>
                  </a:schemeClr>
                </a:solidFill>
                <a:latin charset="-122" panose="020b0503020204020204" pitchFamily="34" typeface="微软雅黑"/>
                <a:ea charset="-122" panose="020b0503020204020204" pitchFamily="34" typeface="微软雅黑"/>
              </a:rPr>
              <a:t>点击输入本栏的具体文字，简明扼要的说明分项内容，请根据您的具体内容酌情修改。</a:t>
            </a:r>
          </a:p>
        </p:txBody>
      </p:sp>
      <p:sp>
        <p:nvSpPr>
          <p:cNvPr id="26" name="Shape 1626"/>
          <p:cNvSpPr/>
          <p:nvPr/>
        </p:nvSpPr>
        <p:spPr>
          <a:xfrm flipH="1" flipV="1">
            <a:off x="3128963" y="4189413"/>
            <a:ext cx="0" cy="1387475"/>
          </a:xfrm>
          <a:prstGeom prst="line">
            <a:avLst/>
          </a:prstGeom>
          <a:ln w="12700">
            <a:solidFill>
              <a:srgbClr val="A6AAA9"/>
            </a:solidFill>
            <a:miter lim="400000"/>
          </a:ln>
        </p:spPr>
        <p:txBody>
          <a:bodyPr anchor="ctr" bIns="25400" lIns="25400" rIns="25400" tIns="25400"/>
          <a:lstStyle/>
          <a:p>
            <a:pPr eaLnBrk="1" fontAlgn="auto" hangingPunct="1">
              <a:buFont charset="0" panose="020b0604020202020204" pitchFamily="34" typeface="Arial"/>
              <a:buNone/>
              <a:defRPr/>
            </a:pPr>
            <a:endParaRPr noProof="1" sz="1735"/>
          </a:p>
        </p:txBody>
      </p:sp>
      <p:sp>
        <p:nvSpPr>
          <p:cNvPr id="27" name="Shape 1627"/>
          <p:cNvSpPr/>
          <p:nvPr/>
        </p:nvSpPr>
        <p:spPr>
          <a:xfrm flipH="1" flipV="1">
            <a:off x="4457700" y="2674938"/>
            <a:ext cx="0" cy="1970087"/>
          </a:xfrm>
          <a:prstGeom prst="line">
            <a:avLst/>
          </a:prstGeom>
          <a:ln w="12700">
            <a:solidFill>
              <a:srgbClr val="A6AAA9"/>
            </a:solidFill>
            <a:miter lim="400000"/>
          </a:ln>
        </p:spPr>
        <p:txBody>
          <a:bodyPr anchor="ctr" bIns="25400" lIns="25400" rIns="25400" tIns="25400"/>
          <a:lstStyle/>
          <a:p>
            <a:pPr eaLnBrk="1" fontAlgn="auto" hangingPunct="1">
              <a:buFont charset="0" panose="020b0604020202020204" pitchFamily="34" typeface="Arial"/>
              <a:buNone/>
              <a:defRPr/>
            </a:pPr>
            <a:endParaRPr noProof="1" sz="1735"/>
          </a:p>
        </p:txBody>
      </p:sp>
      <p:sp>
        <p:nvSpPr>
          <p:cNvPr id="28" name="Shape 1628"/>
          <p:cNvSpPr/>
          <p:nvPr/>
        </p:nvSpPr>
        <p:spPr>
          <a:xfrm flipH="1" flipV="1">
            <a:off x="5738813" y="2003425"/>
            <a:ext cx="0" cy="2049463"/>
          </a:xfrm>
          <a:prstGeom prst="line">
            <a:avLst/>
          </a:prstGeom>
          <a:ln w="12700">
            <a:solidFill>
              <a:srgbClr val="A6AAA9"/>
            </a:solidFill>
            <a:miter lim="400000"/>
          </a:ln>
        </p:spPr>
        <p:txBody>
          <a:bodyPr anchor="ctr" bIns="25400" lIns="25400" rIns="25400" tIns="25400"/>
          <a:lstStyle/>
          <a:p>
            <a:pPr eaLnBrk="1" fontAlgn="auto" hangingPunct="1">
              <a:buFont charset="0" panose="020b0604020202020204" pitchFamily="34" typeface="Arial"/>
              <a:buNone/>
              <a:defRPr/>
            </a:pPr>
            <a:endParaRPr noProof="1" sz="1735"/>
          </a:p>
        </p:txBody>
      </p:sp>
      <p:sp>
        <p:nvSpPr>
          <p:cNvPr id="29" name="Shape 1629"/>
          <p:cNvSpPr/>
          <p:nvPr/>
        </p:nvSpPr>
        <p:spPr>
          <a:xfrm flipH="1" flipV="1">
            <a:off x="7532688" y="3497263"/>
            <a:ext cx="0" cy="1360487"/>
          </a:xfrm>
          <a:prstGeom prst="line">
            <a:avLst/>
          </a:prstGeom>
          <a:ln w="12700">
            <a:solidFill>
              <a:srgbClr val="A6AAA9"/>
            </a:solidFill>
            <a:miter lim="400000"/>
          </a:ln>
        </p:spPr>
        <p:txBody>
          <a:bodyPr anchor="ctr" bIns="25400" lIns="25400" rIns="25400" tIns="25400"/>
          <a:lstStyle/>
          <a:p>
            <a:pPr eaLnBrk="1" fontAlgn="auto" hangingPunct="1">
              <a:buFont charset="0" panose="020b0604020202020204" pitchFamily="34" typeface="Arial"/>
              <a:buNone/>
              <a:defRPr/>
            </a:pPr>
            <a:endParaRPr noProof="1" sz="1735"/>
          </a:p>
        </p:txBody>
      </p:sp>
      <p:sp>
        <p:nvSpPr>
          <p:cNvPr id="30" name="Shape 1630"/>
          <p:cNvSpPr/>
          <p:nvPr/>
        </p:nvSpPr>
        <p:spPr>
          <a:xfrm>
            <a:off x="2903538" y="3937000"/>
            <a:ext cx="479425" cy="479425"/>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cap="flat" w="38100">
            <a:solidFill>
              <a:schemeClr val="bg1"/>
            </a:solidFill>
            <a:miter lim="400000"/>
          </a:ln>
          <a:effectLst>
            <a:outerShdw algn="tr" blurRad="127000" dir="8100000" dist="38100" rotWithShape="0">
              <a:prstClr val="black">
                <a:alpha val="40000"/>
              </a:prstClr>
            </a:outerShdw>
          </a:effectLst>
        </p:spPr>
        <p:txBody>
          <a:bodyPr anchor="ctr" bIns="19050" lIns="19050" rIns="19050" tIns="19050"/>
          <a:lstStyle/>
          <a:p>
            <a:pPr eaLnBrk="1" fontAlgn="auto" hangingPunct="1">
              <a:buFont charset="0" panose="020b0604020202020204" pitchFamily="34" typeface="Arial"/>
              <a:buNone/>
              <a:defRPr/>
            </a:pPr>
            <a:endParaRPr noProof="1" sz="1735"/>
          </a:p>
        </p:txBody>
      </p:sp>
      <p:sp>
        <p:nvSpPr>
          <p:cNvPr id="31" name="Shape 1636"/>
          <p:cNvSpPr/>
          <p:nvPr/>
        </p:nvSpPr>
        <p:spPr>
          <a:xfrm>
            <a:off x="4229100" y="2401888"/>
            <a:ext cx="477838" cy="477837"/>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cap="flat" w="38100">
            <a:solidFill>
              <a:schemeClr val="bg1"/>
            </a:solidFill>
            <a:miter lim="400000"/>
          </a:ln>
          <a:effectLst>
            <a:outerShdw algn="tr" blurRad="127000" dir="8100000" dist="38100" rotWithShape="0">
              <a:prstClr val="black">
                <a:alpha val="40000"/>
              </a:prstClr>
            </a:outerShdw>
          </a:effectLst>
        </p:spPr>
        <p:txBody>
          <a:bodyPr anchor="ctr" bIns="19050" lIns="19050" rIns="19050" tIns="19050"/>
          <a:lstStyle/>
          <a:p>
            <a:pPr eaLnBrk="1" fontAlgn="auto" hangingPunct="1">
              <a:buFont charset="0" panose="020b0604020202020204" pitchFamily="34" typeface="Arial"/>
              <a:buNone/>
              <a:defRPr/>
            </a:pPr>
            <a:endParaRPr noProof="1" sz="1735"/>
          </a:p>
        </p:txBody>
      </p:sp>
      <p:sp>
        <p:nvSpPr>
          <p:cNvPr id="32" name="Shape 1642"/>
          <p:cNvSpPr/>
          <p:nvPr/>
        </p:nvSpPr>
        <p:spPr>
          <a:xfrm>
            <a:off x="5516563" y="1563688"/>
            <a:ext cx="477837" cy="479425"/>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cap="flat" w="38100">
            <a:solidFill>
              <a:schemeClr val="bg1"/>
            </a:solidFill>
            <a:miter lim="400000"/>
          </a:ln>
          <a:effectLst>
            <a:outerShdw algn="tr" blurRad="127000" dir="8100000" dist="38100" rotWithShape="0">
              <a:prstClr val="black">
                <a:alpha val="40000"/>
              </a:prstClr>
            </a:outerShdw>
          </a:effectLst>
        </p:spPr>
        <p:txBody>
          <a:bodyPr anchor="ctr" bIns="19050" lIns="19050" rIns="19050" tIns="19050"/>
          <a:lstStyle/>
          <a:p>
            <a:pPr eaLnBrk="1" fontAlgn="auto" hangingPunct="1">
              <a:buFont charset="0" panose="020b0604020202020204" pitchFamily="34" typeface="Arial"/>
              <a:buNone/>
              <a:defRPr/>
            </a:pPr>
            <a:endParaRPr noProof="1" sz="1735"/>
          </a:p>
        </p:txBody>
      </p:sp>
      <p:sp>
        <p:nvSpPr>
          <p:cNvPr id="33" name="Shape 1648"/>
          <p:cNvSpPr/>
          <p:nvPr/>
        </p:nvSpPr>
        <p:spPr>
          <a:xfrm>
            <a:off x="7305675" y="4645025"/>
            <a:ext cx="477838" cy="477838"/>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cap="flat" w="38100">
            <a:solidFill>
              <a:schemeClr val="bg1"/>
            </a:solidFill>
            <a:miter lim="400000"/>
          </a:ln>
          <a:effectLst>
            <a:outerShdw algn="tr" blurRad="127000" dir="8100000" dist="38100" rotWithShape="0">
              <a:prstClr val="black">
                <a:alpha val="40000"/>
              </a:prstClr>
            </a:outerShdw>
          </a:effectLst>
        </p:spPr>
        <p:txBody>
          <a:bodyPr anchor="ctr" bIns="19050" lIns="19050" rIns="19050" tIns="19050"/>
          <a:lstStyle/>
          <a:p>
            <a:pPr eaLnBrk="1" fontAlgn="auto" hangingPunct="1">
              <a:buFont charset="0" panose="020b0604020202020204" pitchFamily="34" typeface="Arial"/>
              <a:buNone/>
              <a:defRPr/>
            </a:pPr>
            <a:endParaRPr noProof="1" sz="1735"/>
          </a:p>
        </p:txBody>
      </p:sp>
      <p:sp>
        <p:nvSpPr>
          <p:cNvPr id="34" name="Shape 1653"/>
          <p:cNvSpPr/>
          <p:nvPr/>
        </p:nvSpPr>
        <p:spPr>
          <a:xfrm>
            <a:off x="3071813" y="5527675"/>
            <a:ext cx="115887" cy="114300"/>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bIns="0" lIns="0" rIns="0" tIns="0"/>
          <a:lstStyle/>
          <a:p>
            <a:pPr eaLnBrk="1" fontAlgn="auto" hangingPunct="1">
              <a:buFont charset="0" panose="020b0604020202020204" pitchFamily="34" typeface="Arial"/>
              <a:buNone/>
              <a:defRPr/>
            </a:pPr>
            <a:endParaRPr noProof="1" sz="1735"/>
          </a:p>
        </p:txBody>
      </p:sp>
      <p:sp>
        <p:nvSpPr>
          <p:cNvPr id="35" name="Shape 1654"/>
          <p:cNvSpPr/>
          <p:nvPr/>
        </p:nvSpPr>
        <p:spPr>
          <a:xfrm>
            <a:off x="4367213" y="4557713"/>
            <a:ext cx="179387" cy="179387"/>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bIns="0" lIns="0" rIns="0" tIns="0"/>
          <a:lstStyle/>
          <a:p>
            <a:pPr eaLnBrk="1" fontAlgn="auto" hangingPunct="1">
              <a:buFont charset="0" panose="020b0604020202020204" pitchFamily="34" typeface="Arial"/>
              <a:buNone/>
              <a:defRPr/>
            </a:pPr>
            <a:endParaRPr noProof="1" sz="1735"/>
          </a:p>
        </p:txBody>
      </p:sp>
      <p:sp>
        <p:nvSpPr>
          <p:cNvPr id="36" name="Shape 1655"/>
          <p:cNvSpPr/>
          <p:nvPr/>
        </p:nvSpPr>
        <p:spPr>
          <a:xfrm>
            <a:off x="5622925" y="3941763"/>
            <a:ext cx="230188" cy="230187"/>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bIns="0" lIns="0" rIns="0" tIns="0"/>
          <a:lstStyle/>
          <a:p>
            <a:pPr eaLnBrk="1" fontAlgn="auto" hangingPunct="1">
              <a:buFont charset="0" panose="020b0604020202020204" pitchFamily="34" typeface="Arial"/>
              <a:buNone/>
              <a:defRPr/>
            </a:pPr>
            <a:endParaRPr noProof="1" sz="1735"/>
          </a:p>
        </p:txBody>
      </p:sp>
      <p:sp>
        <p:nvSpPr>
          <p:cNvPr id="37" name="Shape 1656"/>
          <p:cNvSpPr/>
          <p:nvPr/>
        </p:nvSpPr>
        <p:spPr>
          <a:xfrm>
            <a:off x="7386638" y="3357563"/>
            <a:ext cx="285750" cy="285750"/>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bIns="0" lIns="0" rIns="0" tIns="0"/>
          <a:lstStyle/>
          <a:p>
            <a:pPr eaLnBrk="1" fontAlgn="auto" hangingPunct="1">
              <a:buFont charset="0" panose="020b0604020202020204" pitchFamily="34" typeface="Arial"/>
              <a:buNone/>
              <a:defRPr/>
            </a:pPr>
            <a:endParaRPr noProof="1" sz="1735"/>
          </a:p>
        </p:txBody>
      </p:sp>
      <p:sp>
        <p:nvSpPr>
          <p:cNvPr id="38" name="Text Placeholder 3"/>
          <p:cNvSpPr txBox="1">
            <a:spLocks noChangeArrowheads="1"/>
          </p:cNvSpPr>
          <p:nvPr/>
        </p:nvSpPr>
        <p:spPr bwMode="auto">
          <a:xfrm>
            <a:off x="1774825" y="2455863"/>
            <a:ext cx="2251075" cy="4095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r" eaLnBrk="1" hangingPunct="1">
              <a:lnSpc>
                <a:spcPct val="90000"/>
              </a:lnSpc>
              <a:spcBef>
                <a:spcPts val="1000"/>
              </a:spcBef>
            </a:pPr>
            <a:r>
              <a:rPr altLang="en-US" b="1" lang="zh-CN" sz="1600">
                <a:solidFill>
                  <a:srgbClr val="404040"/>
                </a:solidFill>
                <a:latin charset="-122" panose="020b0503020204020204" pitchFamily="34" typeface="微软雅黑"/>
                <a:ea charset="-122" panose="020b0503020204020204" pitchFamily="34" typeface="微软雅黑"/>
              </a:rPr>
              <a:t>点击输入标题文本</a:t>
            </a:r>
          </a:p>
        </p:txBody>
      </p:sp>
      <p:sp>
        <p:nvSpPr>
          <p:cNvPr id="39" name="Text Placeholder 4"/>
          <p:cNvSpPr txBox="1">
            <a:spLocks noChangeArrowheads="1"/>
          </p:cNvSpPr>
          <p:nvPr/>
        </p:nvSpPr>
        <p:spPr bwMode="auto">
          <a:xfrm>
            <a:off x="1730375" y="2859088"/>
            <a:ext cx="2252663" cy="622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just" eaLnBrk="1" hangingPunct="1">
              <a:lnSpc>
                <a:spcPct val="120000"/>
              </a:lnSpc>
            </a:pPr>
            <a:r>
              <a:rPr altLang="en-US" lang="zh-CN" noProof="1" sz="1300">
                <a:solidFill>
                  <a:srgbClr val="404040"/>
                </a:solidFill>
                <a:latin charset="-122" panose="020b0503020204020204" pitchFamily="34" typeface="微软雅黑"/>
                <a:ea charset="-122" panose="020b0503020204020204" pitchFamily="34" typeface="微软雅黑"/>
              </a:rPr>
              <a:t>点击输入本栏的具体文字，简明扼要的说明分项内容，请根据您的具体内容酌情修改。</a:t>
            </a:r>
          </a:p>
        </p:txBody>
      </p:sp>
      <p:sp>
        <p:nvSpPr>
          <p:cNvPr id="40" name="Text Placeholder 3"/>
          <p:cNvSpPr txBox="1">
            <a:spLocks noChangeArrowheads="1"/>
          </p:cNvSpPr>
          <p:nvPr/>
        </p:nvSpPr>
        <p:spPr bwMode="auto">
          <a:xfrm>
            <a:off x="6161088" y="1635125"/>
            <a:ext cx="1855787" cy="4095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lnSpc>
                <a:spcPct val="90000"/>
              </a:lnSpc>
              <a:spcBef>
                <a:spcPts val="1000"/>
              </a:spcBef>
            </a:pPr>
            <a:r>
              <a:rPr altLang="en-US" b="1" lang="zh-CN" sz="1600">
                <a:solidFill>
                  <a:srgbClr val="404040"/>
                </a:solidFill>
                <a:latin charset="-122" panose="020b0503020204020204" pitchFamily="34" typeface="微软雅黑"/>
                <a:ea charset="-122" panose="020b0503020204020204" pitchFamily="34" typeface="微软雅黑"/>
              </a:rPr>
              <a:t>点击输入标题文本</a:t>
            </a:r>
          </a:p>
        </p:txBody>
      </p:sp>
      <p:sp>
        <p:nvSpPr>
          <p:cNvPr id="41" name="Text Placeholder 4"/>
          <p:cNvSpPr txBox="1">
            <a:spLocks noChangeArrowheads="1"/>
          </p:cNvSpPr>
          <p:nvPr/>
        </p:nvSpPr>
        <p:spPr bwMode="auto">
          <a:xfrm>
            <a:off x="6146800" y="2038350"/>
            <a:ext cx="1870075" cy="620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just" eaLnBrk="1" hangingPunct="1">
              <a:lnSpc>
                <a:spcPct val="120000"/>
              </a:lnSpc>
            </a:pPr>
            <a:r>
              <a:rPr altLang="en-US" lang="zh-CN" noProof="1" sz="1300">
                <a:solidFill>
                  <a:srgbClr val="404040"/>
                </a:solidFill>
                <a:latin charset="-122" panose="020b0503020204020204" pitchFamily="34" typeface="微软雅黑"/>
                <a:ea charset="-122" panose="020b0503020204020204" pitchFamily="34" typeface="微软雅黑"/>
              </a:rPr>
              <a:t>点击输入本栏的具体文字，简明扼要的说明分项内容，请根据您的具体内容酌情修改。</a:t>
            </a:r>
          </a:p>
        </p:txBody>
      </p:sp>
      <p:sp>
        <p:nvSpPr>
          <p:cNvPr id="42" name="Text Placeholder 3"/>
          <p:cNvSpPr txBox="1">
            <a:spLocks noChangeArrowheads="1"/>
          </p:cNvSpPr>
          <p:nvPr/>
        </p:nvSpPr>
        <p:spPr bwMode="auto">
          <a:xfrm>
            <a:off x="7953375" y="4714875"/>
            <a:ext cx="1854200" cy="4079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lnSpc>
                <a:spcPct val="90000"/>
              </a:lnSpc>
              <a:spcBef>
                <a:spcPts val="1000"/>
              </a:spcBef>
            </a:pPr>
            <a:r>
              <a:rPr altLang="en-US" b="1" lang="zh-CN" sz="1600">
                <a:solidFill>
                  <a:srgbClr val="404040"/>
                </a:solidFill>
                <a:latin charset="-122" panose="020b0503020204020204" pitchFamily="34" typeface="微软雅黑"/>
                <a:ea charset="-122" panose="020b0503020204020204" pitchFamily="34" typeface="微软雅黑"/>
              </a:rPr>
              <a:t>点击输入标题文本</a:t>
            </a:r>
          </a:p>
        </p:txBody>
      </p:sp>
      <p:sp>
        <p:nvSpPr>
          <p:cNvPr id="43" name="Text Placeholder 4"/>
          <p:cNvSpPr txBox="1">
            <a:spLocks noChangeArrowheads="1"/>
          </p:cNvSpPr>
          <p:nvPr/>
        </p:nvSpPr>
        <p:spPr bwMode="auto">
          <a:xfrm>
            <a:off x="7920038" y="5108575"/>
            <a:ext cx="2252662" cy="622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just" eaLnBrk="1" hangingPunct="1">
              <a:lnSpc>
                <a:spcPct val="120000"/>
              </a:lnSpc>
            </a:pPr>
            <a:r>
              <a:rPr altLang="en-US" lang="zh-CN" noProof="1" sz="1300">
                <a:solidFill>
                  <a:srgbClr val="404040"/>
                </a:solidFill>
                <a:latin charset="-122" panose="020b0503020204020204" pitchFamily="34" typeface="微软雅黑"/>
                <a:ea charset="-122" panose="020b0503020204020204" pitchFamily="34" typeface="微软雅黑"/>
              </a:rPr>
              <a:t>点击输入本栏的具体文字，简明扼要的说明分项内容，请根据您的具体内容酌情修改。</a:t>
            </a:r>
          </a:p>
        </p:txBody>
      </p:sp>
      <p:sp>
        <p:nvSpPr>
          <p:cNvPr id="44" name="Text Placeholder 4"/>
          <p:cNvSpPr txBox="1">
            <a:spLocks noChangeArrowheads="1"/>
          </p:cNvSpPr>
          <p:nvPr/>
        </p:nvSpPr>
        <p:spPr bwMode="auto">
          <a:xfrm>
            <a:off x="3011488" y="4029075"/>
            <a:ext cx="257175" cy="3095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lnSpc>
                <a:spcPts val="1400"/>
              </a:lnSpc>
              <a:spcBef>
                <a:spcPts val="1000"/>
              </a:spcBef>
            </a:pPr>
            <a:r>
              <a:rPr altLang="en-US" b="1" lang="id-ID" sz="1600">
                <a:solidFill>
                  <a:srgbClr val="FCFCFC"/>
                </a:solidFill>
                <a:latin charset="-122" panose="020b0503020204020204" pitchFamily="34" typeface="微软雅黑"/>
                <a:ea charset="-122" panose="020b0503020204020204" pitchFamily="34" typeface="微软雅黑"/>
              </a:rPr>
              <a:t>01</a:t>
            </a:r>
          </a:p>
        </p:txBody>
      </p:sp>
      <p:sp>
        <p:nvSpPr>
          <p:cNvPr id="45" name="Text Placeholder 4"/>
          <p:cNvSpPr txBox="1">
            <a:spLocks noChangeArrowheads="1"/>
          </p:cNvSpPr>
          <p:nvPr/>
        </p:nvSpPr>
        <p:spPr bwMode="auto">
          <a:xfrm>
            <a:off x="4335463" y="2479675"/>
            <a:ext cx="257175" cy="3095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lnSpc>
                <a:spcPts val="1400"/>
              </a:lnSpc>
              <a:spcBef>
                <a:spcPts val="1000"/>
              </a:spcBef>
            </a:pPr>
            <a:r>
              <a:rPr altLang="en-US" b="1" lang="id-ID" sz="1600">
                <a:solidFill>
                  <a:srgbClr val="FCFCFC"/>
                </a:solidFill>
                <a:latin charset="-122" panose="020b0503020204020204" pitchFamily="34" typeface="微软雅黑"/>
                <a:ea charset="-122" panose="020b0503020204020204" pitchFamily="34" typeface="微软雅黑"/>
              </a:rPr>
              <a:t>02</a:t>
            </a:r>
          </a:p>
        </p:txBody>
      </p:sp>
      <p:sp>
        <p:nvSpPr>
          <p:cNvPr id="46" name="Text Placeholder 4"/>
          <p:cNvSpPr txBox="1">
            <a:spLocks noChangeArrowheads="1"/>
          </p:cNvSpPr>
          <p:nvPr/>
        </p:nvSpPr>
        <p:spPr bwMode="auto">
          <a:xfrm>
            <a:off x="5626100" y="1641475"/>
            <a:ext cx="257175" cy="3095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lnSpc>
                <a:spcPts val="1400"/>
              </a:lnSpc>
              <a:spcBef>
                <a:spcPts val="1000"/>
              </a:spcBef>
            </a:pPr>
            <a:r>
              <a:rPr altLang="en-US" b="1" lang="id-ID" sz="1600">
                <a:solidFill>
                  <a:srgbClr val="FCFCFC"/>
                </a:solidFill>
                <a:latin charset="-122" panose="020b0503020204020204" pitchFamily="34" typeface="微软雅黑"/>
                <a:ea charset="-122" panose="020b0503020204020204" pitchFamily="34" typeface="微软雅黑"/>
              </a:rPr>
              <a:t>03</a:t>
            </a:r>
          </a:p>
        </p:txBody>
      </p:sp>
      <p:sp>
        <p:nvSpPr>
          <p:cNvPr id="47" name="Text Placeholder 4"/>
          <p:cNvSpPr txBox="1">
            <a:spLocks noChangeArrowheads="1"/>
          </p:cNvSpPr>
          <p:nvPr/>
        </p:nvSpPr>
        <p:spPr bwMode="auto">
          <a:xfrm>
            <a:off x="7412038" y="4743450"/>
            <a:ext cx="257175" cy="3079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a:buFont charset="0" panose="020b0604020202020204" pitchFamily="34" typeface="Arial"/>
              <a:defRPr>
                <a:solidFill>
                  <a:schemeClr val="tx1"/>
                </a:solidFill>
                <a:latin charset="0" panose="020f0502020204030204" pitchFamily="34" typeface="Calibri"/>
                <a:ea charset="-122" panose="02010600030101010101" pitchFamily="2" typeface="宋体"/>
              </a:defRPr>
            </a:lvl1pPr>
            <a:lvl2pPr indent="-285750" marL="742950">
              <a:buFont charset="0" panose="020b0604020202020204" pitchFamily="34" typeface="Arial"/>
              <a:defRPr>
                <a:solidFill>
                  <a:schemeClr val="tx1"/>
                </a:solidFill>
                <a:latin charset="0" panose="020f0502020204030204" pitchFamily="34" typeface="Calibri"/>
                <a:ea charset="-122" panose="02010600030101010101" pitchFamily="2" typeface="宋体"/>
              </a:defRPr>
            </a:lvl2pPr>
            <a:lvl3pPr indent="-228600" marL="1143000">
              <a:buFont charset="0" panose="020b0604020202020204" pitchFamily="34" typeface="Arial"/>
              <a:defRPr>
                <a:solidFill>
                  <a:schemeClr val="tx1"/>
                </a:solidFill>
                <a:latin charset="0" panose="020f0502020204030204" pitchFamily="34" typeface="Calibri"/>
                <a:ea charset="-122" panose="02010600030101010101" pitchFamily="2" typeface="宋体"/>
              </a:defRPr>
            </a:lvl3pPr>
            <a:lvl4pPr indent="-228600" marL="1600200">
              <a:buFont charset="0" panose="020b0604020202020204" pitchFamily="34" typeface="Arial"/>
              <a:defRPr>
                <a:solidFill>
                  <a:schemeClr val="tx1"/>
                </a:solidFill>
                <a:latin charset="0" panose="020f0502020204030204" pitchFamily="34" typeface="Calibri"/>
                <a:ea charset="-122" panose="02010600030101010101" pitchFamily="2" typeface="宋体"/>
              </a:defRPr>
            </a:lvl4pPr>
            <a:lvl5pPr indent="-228600" marL="2057400">
              <a:buFont charset="0" panose="020b0604020202020204" pitchFamily="34" typeface="Arial"/>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lnSpc>
                <a:spcPts val="1400"/>
              </a:lnSpc>
              <a:spcBef>
                <a:spcPts val="1000"/>
              </a:spcBef>
            </a:pPr>
            <a:r>
              <a:rPr altLang="en-US" b="1" lang="id-ID" sz="1600">
                <a:solidFill>
                  <a:srgbClr val="FCFCFC"/>
                </a:solidFill>
                <a:latin charset="-122" panose="020b0503020204020204" pitchFamily="34" typeface="微软雅黑"/>
                <a:ea charset="-122" panose="020b0503020204020204" pitchFamily="34" typeface="微软雅黑"/>
              </a:rPr>
              <a:t>04</a:t>
            </a:r>
          </a:p>
        </p:txBody>
      </p:sp>
      <p:sp>
        <p:nvSpPr>
          <p:cNvPr id="48" name="Shape 1625"/>
          <p:cNvSpPr/>
          <p:nvPr/>
        </p:nvSpPr>
        <p:spPr>
          <a:xfrm>
            <a:off x="9648825" y="2178050"/>
            <a:ext cx="1385888" cy="1387475"/>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50800">
            <a:solidFill>
              <a:schemeClr val="bg1"/>
            </a:solidFill>
            <a:miter lim="400000"/>
          </a:ln>
          <a:effectLst>
            <a:outerShdw algn="tr" blurRad="127000" dir="8100000" dist="38100" rotWithShape="0">
              <a:prstClr val="black">
                <a:alpha val="40000"/>
              </a:prstClr>
            </a:outerShdw>
          </a:effectLst>
        </p:spPr>
        <p:txBody>
          <a:bodyPr bIns="0" lIns="0" rIns="0" tIns="0"/>
          <a:lstStyle/>
          <a:p>
            <a:pPr eaLnBrk="1" fontAlgn="auto" hangingPunct="1">
              <a:buFont charset="0" panose="020b0604020202020204" pitchFamily="34" typeface="Arial"/>
              <a:buNone/>
              <a:defRPr/>
            </a:pPr>
            <a:endParaRPr noProof="1" sz="1735"/>
          </a:p>
        </p:txBody>
      </p:sp>
      <p:sp>
        <p:nvSpPr>
          <p:cNvPr id="49" name="Shape 1657"/>
          <p:cNvSpPr/>
          <p:nvPr/>
        </p:nvSpPr>
        <p:spPr>
          <a:xfrm>
            <a:off x="10134600" y="2405063"/>
            <a:ext cx="414338" cy="422275"/>
          </a:xfrm>
          <a:custGeom>
            <a:cxnLst>
              <a:cxn ang="0">
                <a:pos x="wd2" y="hd2"/>
              </a:cxn>
              <a:cxn ang="5400000">
                <a:pos x="wd2" y="hd2"/>
              </a:cxn>
              <a:cxn ang="10800000">
                <a:pos x="wd2" y="hd2"/>
              </a:cxn>
              <a:cxn ang="16200000">
                <a:pos x="wd2" y="hd2"/>
              </a:cxn>
            </a:cxnLst>
            <a:rect b="b" l="0" r="r" t="0"/>
            <a:pathLst>
              <a:path extrusionOk="0" h="21600" w="2160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solidFill>
          <a:ln w="12700">
            <a:miter lim="400000"/>
          </a:ln>
        </p:spPr>
        <p:txBody>
          <a:bodyPr anchor="ctr" bIns="0" lIns="0" rIns="0" tIns="0"/>
          <a:lstStyle/>
          <a:p>
            <a:pPr eaLnBrk="1" fontAlgn="auto" hangingPunct="1">
              <a:buFont charset="0" panose="020b0604020202020204" pitchFamily="34" typeface="Arial"/>
              <a:buNone/>
              <a:defRPr/>
            </a:pPr>
            <a:endParaRPr noProof="1" sz="1735"/>
          </a:p>
        </p:txBody>
      </p:sp>
      <p:sp>
        <p:nvSpPr>
          <p:cNvPr id="50" name="Text Placeholder 3"/>
          <p:cNvSpPr txBox="1"/>
          <p:nvPr/>
        </p:nvSpPr>
        <p:spPr>
          <a:xfrm>
            <a:off x="9823450" y="2884488"/>
            <a:ext cx="1019175" cy="409575"/>
          </a:xfrm>
          <a:prstGeom prst="rect">
            <a:avLst/>
          </a:prstGeom>
        </p:spPr>
        <p:txBody>
          <a:bodyPr anchor="ctr" bIns="0" lIns="0" rIns="0" tIns="0">
            <a:normAutofit/>
          </a:bodyPr>
          <a:lstStyle>
            <a:lvl1pPr algn="l" defTabSz="914400" eaLnBrk="1" hangingPunct="1" indent="0" latinLnBrk="0" marL="0" rtl="0">
              <a:lnSpc>
                <a:spcPct val="90000"/>
              </a:lnSpc>
              <a:spcBef>
                <a:spcPts val="1000"/>
              </a:spcBef>
              <a:buFont charset="0" panose="020b0604020202020204" pitchFamily="34" typeface="Arial"/>
              <a:buNone/>
              <a:defRPr kern="1200" sz="1750">
                <a:solidFill>
                  <a:schemeClr val="tx1"/>
                </a:solidFill>
                <a:latin charset="0" pitchFamily="34" typeface="Open Sans"/>
                <a:ea charset="0" pitchFamily="34" typeface="Open Sans"/>
                <a:cs charset="0" pitchFamily="34" typeface="Open San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Open Sans"/>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Open Sans"/>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Open Sans"/>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Open Sans"/>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fontAlgn="auto">
              <a:defRPr/>
            </a:pPr>
            <a:r>
              <a:rPr altLang="en-US" b="1" lang="zh-CN" noProof="1" smtClean="0" sz="1865">
                <a:solidFill>
                  <a:schemeClr val="bg1"/>
                </a:solidFill>
                <a:latin charset="-122" panose="020b0503020204020204" pitchFamily="34" typeface="微软雅黑"/>
                <a:ea charset="-122" panose="020b0503020204020204" pitchFamily="34" typeface="微软雅黑"/>
              </a:rPr>
              <a:t>输入文本</a:t>
            </a:r>
          </a:p>
        </p:txBody>
      </p:sp>
      <p:sp>
        <p:nvSpPr>
          <p:cNvPr id="87" name="Text Box 18"/>
          <p:cNvSpPr txBox="1">
            <a:spLocks noChangeArrowheads="1"/>
          </p:cNvSpPr>
          <p:nvPr/>
        </p:nvSpPr>
        <p:spPr bwMode="gray">
          <a:xfrm>
            <a:off x="3840163" y="488950"/>
            <a:ext cx="4511675" cy="5996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fontAlgn="auto">
              <a:buFont charset="0" panose="020b0604020202020204" pitchFamily="34" typeface="Arial"/>
              <a:buNone/>
              <a:defRPr/>
            </a:pPr>
            <a:r>
              <a:rPr altLang="en-US" lang="zh-CN" noProof="1" smtClean="0" sz="3335">
                <a:solidFill>
                  <a:srgbClr val="333333"/>
                </a:solidFill>
                <a:latin charset="-122" panose="020b0503020204020204" pitchFamily="34" typeface="微软雅黑"/>
                <a:ea charset="-122" panose="020b0503020204020204" pitchFamily="34" typeface="微软雅黑"/>
              </a:rPr>
              <a:t>点击添加标题文字内容</a:t>
            </a: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plit orient="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2"/>
                                        </p:tgtEl>
                                        <p:attrNameLst>
                                          <p:attrName>style.visibility</p:attrName>
                                        </p:attrNameLst>
                                      </p:cBhvr>
                                      <p:to>
                                        <p:strVal val="visible"/>
                                      </p:to>
                                    </p:set>
                                    <p:animEffect filter="wipe(left)" transition="in">
                                      <p:cBhvr>
                                        <p:cTn dur="500" id="7"/>
                                        <p:tgtEl>
                                          <p:spTgt spid="22"/>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34"/>
                                        </p:tgtEl>
                                        <p:attrNameLst>
                                          <p:attrName>style.visibility</p:attrName>
                                        </p:attrNameLst>
                                      </p:cBhvr>
                                      <p:to>
                                        <p:strVal val="visible"/>
                                      </p:to>
                                    </p:set>
                                    <p:animEffect filter="fade" transition="in">
                                      <p:cBhvr>
                                        <p:cTn dur="500" id="11"/>
                                        <p:tgtEl>
                                          <p:spTgt spid="34"/>
                                        </p:tgtEl>
                                      </p:cBhvr>
                                    </p:animEffect>
                                  </p:childTnLst>
                                </p:cTn>
                              </p:par>
                            </p:childTnLst>
                          </p:cTn>
                        </p:par>
                        <p:par>
                          <p:cTn fill="hold" id="12" nodeType="afterGroup">
                            <p:stCondLst>
                              <p:cond delay="1000"/>
                            </p:stCondLst>
                            <p:childTnLst>
                              <p:par>
                                <p:cTn fill="hold" id="13" nodeType="afterEffect" presetClass="entr" presetID="22" presetSubtype="4">
                                  <p:stCondLst>
                                    <p:cond delay="0"/>
                                  </p:stCondLst>
                                  <p:childTnLst>
                                    <p:set>
                                      <p:cBhvr>
                                        <p:cTn dur="1" fill="hold" id="14">
                                          <p:stCondLst>
                                            <p:cond delay="0"/>
                                          </p:stCondLst>
                                        </p:cTn>
                                        <p:tgtEl>
                                          <p:spTgt spid="26"/>
                                        </p:tgtEl>
                                        <p:attrNameLst>
                                          <p:attrName>style.visibility</p:attrName>
                                        </p:attrNameLst>
                                      </p:cBhvr>
                                      <p:to>
                                        <p:strVal val="visible"/>
                                      </p:to>
                                    </p:set>
                                    <p:animEffect filter="wipe(down)" transition="in">
                                      <p:cBhvr>
                                        <p:cTn dur="500" id="15"/>
                                        <p:tgtEl>
                                          <p:spTgt spid="26"/>
                                        </p:tgtEl>
                                      </p:cBhvr>
                                    </p:animEffect>
                                  </p:childTnLst>
                                </p:cTn>
                              </p:par>
                            </p:childTnLst>
                          </p:cTn>
                        </p:par>
                        <p:par>
                          <p:cTn fill="hold" id="16" nodeType="afterGroup">
                            <p:stCondLst>
                              <p:cond delay="1500"/>
                            </p:stCondLst>
                            <p:childTnLst>
                              <p:par>
                                <p:cTn fill="hold" id="17" nodeType="afterEffect" presetClass="entr" presetID="53" presetSubtype="0">
                                  <p:stCondLst>
                                    <p:cond delay="0"/>
                                  </p:stCondLst>
                                  <p:childTnLst>
                                    <p:set>
                                      <p:cBhvr>
                                        <p:cTn dur="1" fill="hold" id="18">
                                          <p:stCondLst>
                                            <p:cond delay="0"/>
                                          </p:stCondLst>
                                        </p:cTn>
                                        <p:tgtEl>
                                          <p:spTgt spid="30"/>
                                        </p:tgtEl>
                                        <p:attrNameLst>
                                          <p:attrName>style.visibility</p:attrName>
                                        </p:attrNameLst>
                                      </p:cBhvr>
                                      <p:to>
                                        <p:strVal val="visible"/>
                                      </p:to>
                                    </p:set>
                                    <p:anim calcmode="lin" valueType="num">
                                      <p:cBhvr>
                                        <p:cTn dur="500" fill="hold" id="19"/>
                                        <p:tgtEl>
                                          <p:spTgt spid="30"/>
                                        </p:tgtEl>
                                        <p:attrNameLst>
                                          <p:attrName>ppt_w</p:attrName>
                                        </p:attrNameLst>
                                      </p:cBhvr>
                                      <p:tavLst>
                                        <p:tav tm="0">
                                          <p:val>
                                            <p:fltVal val="0"/>
                                          </p:val>
                                        </p:tav>
                                        <p:tav tm="100000">
                                          <p:val>
                                            <p:strVal val="#ppt_w"/>
                                          </p:val>
                                        </p:tav>
                                      </p:tavLst>
                                    </p:anim>
                                    <p:anim calcmode="lin" valueType="num">
                                      <p:cBhvr>
                                        <p:cTn dur="500" fill="hold" id="20"/>
                                        <p:tgtEl>
                                          <p:spTgt spid="30"/>
                                        </p:tgtEl>
                                        <p:attrNameLst>
                                          <p:attrName>ppt_h</p:attrName>
                                        </p:attrNameLst>
                                      </p:cBhvr>
                                      <p:tavLst>
                                        <p:tav tm="0">
                                          <p:val>
                                            <p:fltVal val="0"/>
                                          </p:val>
                                        </p:tav>
                                        <p:tav tm="100000">
                                          <p:val>
                                            <p:strVal val="#ppt_h"/>
                                          </p:val>
                                        </p:tav>
                                      </p:tavLst>
                                    </p:anim>
                                    <p:animEffect filter="fade" transition="in">
                                      <p:cBhvr>
                                        <p:cTn dur="500" id="21"/>
                                        <p:tgtEl>
                                          <p:spTgt spid="30"/>
                                        </p:tgtEl>
                                      </p:cBhvr>
                                    </p:animEffect>
                                  </p:childTnLst>
                                </p:cTn>
                              </p:par>
                              <p:par>
                                <p:cTn fill="hold" grpId="0" id="22" nodeType="withEffect" presetClass="entr" presetID="53" presetSubtype="0">
                                  <p:stCondLst>
                                    <p:cond delay="0"/>
                                  </p:stCondLst>
                                  <p:childTnLst>
                                    <p:set>
                                      <p:cBhvr>
                                        <p:cTn dur="1" fill="hold" id="23">
                                          <p:stCondLst>
                                            <p:cond delay="0"/>
                                          </p:stCondLst>
                                        </p:cTn>
                                        <p:tgtEl>
                                          <p:spTgt spid="44"/>
                                        </p:tgtEl>
                                        <p:attrNameLst>
                                          <p:attrName>style.visibility</p:attrName>
                                        </p:attrNameLst>
                                      </p:cBhvr>
                                      <p:to>
                                        <p:strVal val="visible"/>
                                      </p:to>
                                    </p:set>
                                    <p:anim calcmode="lin" valueType="num">
                                      <p:cBhvr>
                                        <p:cTn dur="500" fill="hold" id="24"/>
                                        <p:tgtEl>
                                          <p:spTgt spid="44"/>
                                        </p:tgtEl>
                                        <p:attrNameLst>
                                          <p:attrName>ppt_w</p:attrName>
                                        </p:attrNameLst>
                                      </p:cBhvr>
                                      <p:tavLst>
                                        <p:tav tm="0">
                                          <p:val>
                                            <p:fltVal val="0"/>
                                          </p:val>
                                        </p:tav>
                                        <p:tav tm="100000">
                                          <p:val>
                                            <p:strVal val="#ppt_w"/>
                                          </p:val>
                                        </p:tav>
                                      </p:tavLst>
                                    </p:anim>
                                    <p:anim calcmode="lin" valueType="num">
                                      <p:cBhvr>
                                        <p:cTn dur="500" fill="hold" id="25"/>
                                        <p:tgtEl>
                                          <p:spTgt spid="44"/>
                                        </p:tgtEl>
                                        <p:attrNameLst>
                                          <p:attrName>ppt_h</p:attrName>
                                        </p:attrNameLst>
                                      </p:cBhvr>
                                      <p:tavLst>
                                        <p:tav tm="0">
                                          <p:val>
                                            <p:fltVal val="0"/>
                                          </p:val>
                                        </p:tav>
                                        <p:tav tm="100000">
                                          <p:val>
                                            <p:strVal val="#ppt_h"/>
                                          </p:val>
                                        </p:tav>
                                      </p:tavLst>
                                    </p:anim>
                                    <p:animEffect filter="fade" transition="in">
                                      <p:cBhvr>
                                        <p:cTn dur="500" id="26"/>
                                        <p:tgtEl>
                                          <p:spTgt spid="44"/>
                                        </p:tgtEl>
                                      </p:cBhvr>
                                    </p:animEffect>
                                  </p:childTnLst>
                                </p:cTn>
                              </p:par>
                            </p:childTnLst>
                          </p:cTn>
                        </p:par>
                        <p:par>
                          <p:cTn fill="hold" id="27" nodeType="afterGroup">
                            <p:stCondLst>
                              <p:cond delay="2000"/>
                            </p:stCondLst>
                            <p:childTnLst>
                              <p:par>
                                <p:cTn fill="hold" grpId="0" id="28" nodeType="afterEffect" presetClass="entr" presetID="18" presetSubtype="12">
                                  <p:stCondLst>
                                    <p:cond delay="0"/>
                                  </p:stCondLst>
                                  <p:childTnLst>
                                    <p:set>
                                      <p:cBhvr>
                                        <p:cTn dur="1" fill="hold" id="29">
                                          <p:stCondLst>
                                            <p:cond delay="0"/>
                                          </p:stCondLst>
                                        </p:cTn>
                                        <p:tgtEl>
                                          <p:spTgt spid="23">
                                            <p:txEl>
                                              <p:pRg end="0" st="0"/>
                                            </p:txEl>
                                          </p:spTgt>
                                        </p:tgtEl>
                                        <p:attrNameLst>
                                          <p:attrName>style.visibility</p:attrName>
                                        </p:attrNameLst>
                                      </p:cBhvr>
                                      <p:to>
                                        <p:strVal val="visible"/>
                                      </p:to>
                                    </p:set>
                                    <p:animEffect filter="strips(downLeft)" transition="in">
                                      <p:cBhvr>
                                        <p:cTn dur="500" id="30"/>
                                        <p:tgtEl>
                                          <p:spTgt spid="23">
                                            <p:txEl>
                                              <p:pRg end="0" st="0"/>
                                            </p:txEl>
                                          </p:spTgt>
                                        </p:tgtEl>
                                      </p:cBhvr>
                                    </p:animEffect>
                                  </p:childTnLst>
                                </p:cTn>
                              </p:par>
                            </p:childTnLst>
                          </p:cTn>
                        </p:par>
                        <p:par>
                          <p:cTn fill="hold" id="31" nodeType="afterGroup">
                            <p:stCondLst>
                              <p:cond delay="2500"/>
                            </p:stCondLst>
                            <p:childTnLst>
                              <p:par>
                                <p:cTn fill="hold" id="32" nodeType="afterEffect" presetClass="entr" presetID="10" presetSubtype="0">
                                  <p:stCondLst>
                                    <p:cond delay="0"/>
                                  </p:stCondLst>
                                  <p:childTnLst>
                                    <p:set>
                                      <p:cBhvr>
                                        <p:cTn dur="1" fill="hold" id="33">
                                          <p:stCondLst>
                                            <p:cond delay="0"/>
                                          </p:stCondLst>
                                        </p:cTn>
                                        <p:tgtEl>
                                          <p:spTgt spid="35"/>
                                        </p:tgtEl>
                                        <p:attrNameLst>
                                          <p:attrName>style.visibility</p:attrName>
                                        </p:attrNameLst>
                                      </p:cBhvr>
                                      <p:to>
                                        <p:strVal val="visible"/>
                                      </p:to>
                                    </p:set>
                                    <p:animEffect filter="fade" transition="in">
                                      <p:cBhvr>
                                        <p:cTn dur="500" id="34"/>
                                        <p:tgtEl>
                                          <p:spTgt spid="35"/>
                                        </p:tgtEl>
                                      </p:cBhvr>
                                    </p:animEffect>
                                  </p:childTnLst>
                                </p:cTn>
                              </p:par>
                            </p:childTnLst>
                          </p:cTn>
                        </p:par>
                        <p:par>
                          <p:cTn fill="hold" id="35" nodeType="afterGroup">
                            <p:stCondLst>
                              <p:cond delay="3000"/>
                            </p:stCondLst>
                            <p:childTnLst>
                              <p:par>
                                <p:cTn fill="hold" id="36" nodeType="afterEffect" presetClass="entr" presetID="22" presetSubtype="4">
                                  <p:stCondLst>
                                    <p:cond delay="0"/>
                                  </p:stCondLst>
                                  <p:childTnLst>
                                    <p:set>
                                      <p:cBhvr>
                                        <p:cTn dur="1" fill="hold" id="37">
                                          <p:stCondLst>
                                            <p:cond delay="0"/>
                                          </p:stCondLst>
                                        </p:cTn>
                                        <p:tgtEl>
                                          <p:spTgt spid="27"/>
                                        </p:tgtEl>
                                        <p:attrNameLst>
                                          <p:attrName>style.visibility</p:attrName>
                                        </p:attrNameLst>
                                      </p:cBhvr>
                                      <p:to>
                                        <p:strVal val="visible"/>
                                      </p:to>
                                    </p:set>
                                    <p:animEffect filter="wipe(down)" transition="in">
                                      <p:cBhvr>
                                        <p:cTn dur="500" id="38"/>
                                        <p:tgtEl>
                                          <p:spTgt spid="27"/>
                                        </p:tgtEl>
                                      </p:cBhvr>
                                    </p:animEffect>
                                  </p:childTnLst>
                                </p:cTn>
                              </p:par>
                            </p:childTnLst>
                          </p:cTn>
                        </p:par>
                        <p:par>
                          <p:cTn fill="hold" id="39" nodeType="afterGroup">
                            <p:stCondLst>
                              <p:cond delay="3500"/>
                            </p:stCondLst>
                            <p:childTnLst>
                              <p:par>
                                <p:cTn fill="hold" id="40" nodeType="afterEffect" presetClass="entr" presetID="53" presetSubtype="0">
                                  <p:stCondLst>
                                    <p:cond delay="0"/>
                                  </p:stCondLst>
                                  <p:childTnLst>
                                    <p:set>
                                      <p:cBhvr>
                                        <p:cTn dur="1" fill="hold" id="41">
                                          <p:stCondLst>
                                            <p:cond delay="0"/>
                                          </p:stCondLst>
                                        </p:cTn>
                                        <p:tgtEl>
                                          <p:spTgt spid="31"/>
                                        </p:tgtEl>
                                        <p:attrNameLst>
                                          <p:attrName>style.visibility</p:attrName>
                                        </p:attrNameLst>
                                      </p:cBhvr>
                                      <p:to>
                                        <p:strVal val="visible"/>
                                      </p:to>
                                    </p:set>
                                    <p:anim calcmode="lin" valueType="num">
                                      <p:cBhvr>
                                        <p:cTn dur="500" fill="hold" id="42"/>
                                        <p:tgtEl>
                                          <p:spTgt spid="31"/>
                                        </p:tgtEl>
                                        <p:attrNameLst>
                                          <p:attrName>ppt_w</p:attrName>
                                        </p:attrNameLst>
                                      </p:cBhvr>
                                      <p:tavLst>
                                        <p:tav tm="0">
                                          <p:val>
                                            <p:fltVal val="0"/>
                                          </p:val>
                                        </p:tav>
                                        <p:tav tm="100000">
                                          <p:val>
                                            <p:strVal val="#ppt_w"/>
                                          </p:val>
                                        </p:tav>
                                      </p:tavLst>
                                    </p:anim>
                                    <p:anim calcmode="lin" valueType="num">
                                      <p:cBhvr>
                                        <p:cTn dur="500" fill="hold" id="43"/>
                                        <p:tgtEl>
                                          <p:spTgt spid="31"/>
                                        </p:tgtEl>
                                        <p:attrNameLst>
                                          <p:attrName>ppt_h</p:attrName>
                                        </p:attrNameLst>
                                      </p:cBhvr>
                                      <p:tavLst>
                                        <p:tav tm="0">
                                          <p:val>
                                            <p:fltVal val="0"/>
                                          </p:val>
                                        </p:tav>
                                        <p:tav tm="100000">
                                          <p:val>
                                            <p:strVal val="#ppt_h"/>
                                          </p:val>
                                        </p:tav>
                                      </p:tavLst>
                                    </p:anim>
                                    <p:animEffect filter="fade" transition="in">
                                      <p:cBhvr>
                                        <p:cTn dur="500" id="44"/>
                                        <p:tgtEl>
                                          <p:spTgt spid="31"/>
                                        </p:tgtEl>
                                      </p:cBhvr>
                                    </p:animEffect>
                                  </p:childTnLst>
                                </p:cTn>
                              </p:par>
                              <p:par>
                                <p:cTn fill="hold" grpId="0" id="45" nodeType="withEffect" presetClass="entr" presetID="53" presetSubtype="0">
                                  <p:stCondLst>
                                    <p:cond delay="0"/>
                                  </p:stCondLst>
                                  <p:childTnLst>
                                    <p:set>
                                      <p:cBhvr>
                                        <p:cTn dur="1" fill="hold" id="46">
                                          <p:stCondLst>
                                            <p:cond delay="0"/>
                                          </p:stCondLst>
                                        </p:cTn>
                                        <p:tgtEl>
                                          <p:spTgt spid="45"/>
                                        </p:tgtEl>
                                        <p:attrNameLst>
                                          <p:attrName>style.visibility</p:attrName>
                                        </p:attrNameLst>
                                      </p:cBhvr>
                                      <p:to>
                                        <p:strVal val="visible"/>
                                      </p:to>
                                    </p:set>
                                    <p:anim calcmode="lin" valueType="num">
                                      <p:cBhvr>
                                        <p:cTn dur="500" fill="hold" id="47"/>
                                        <p:tgtEl>
                                          <p:spTgt spid="45"/>
                                        </p:tgtEl>
                                        <p:attrNameLst>
                                          <p:attrName>ppt_w</p:attrName>
                                        </p:attrNameLst>
                                      </p:cBhvr>
                                      <p:tavLst>
                                        <p:tav tm="0">
                                          <p:val>
                                            <p:fltVal val="0"/>
                                          </p:val>
                                        </p:tav>
                                        <p:tav tm="100000">
                                          <p:val>
                                            <p:strVal val="#ppt_w"/>
                                          </p:val>
                                        </p:tav>
                                      </p:tavLst>
                                    </p:anim>
                                    <p:anim calcmode="lin" valueType="num">
                                      <p:cBhvr>
                                        <p:cTn dur="500" fill="hold" id="48"/>
                                        <p:tgtEl>
                                          <p:spTgt spid="45"/>
                                        </p:tgtEl>
                                        <p:attrNameLst>
                                          <p:attrName>ppt_h</p:attrName>
                                        </p:attrNameLst>
                                      </p:cBhvr>
                                      <p:tavLst>
                                        <p:tav tm="0">
                                          <p:val>
                                            <p:fltVal val="0"/>
                                          </p:val>
                                        </p:tav>
                                        <p:tav tm="100000">
                                          <p:val>
                                            <p:strVal val="#ppt_h"/>
                                          </p:val>
                                        </p:tav>
                                      </p:tavLst>
                                    </p:anim>
                                    <p:animEffect filter="fade" transition="in">
                                      <p:cBhvr>
                                        <p:cTn dur="500" id="49"/>
                                        <p:tgtEl>
                                          <p:spTgt spid="45"/>
                                        </p:tgtEl>
                                      </p:cBhvr>
                                    </p:animEffect>
                                  </p:childTnLst>
                                </p:cTn>
                              </p:par>
                            </p:childTnLst>
                          </p:cTn>
                        </p:par>
                        <p:par>
                          <p:cTn fill="hold" id="50" nodeType="afterGroup">
                            <p:stCondLst>
                              <p:cond delay="4000"/>
                            </p:stCondLst>
                            <p:childTnLst>
                              <p:par>
                                <p:cTn fill="hold" grpId="0" id="51" nodeType="afterEffect" presetClass="entr" presetID="18" presetSubtype="12">
                                  <p:stCondLst>
                                    <p:cond delay="0"/>
                                  </p:stCondLst>
                                  <p:childTnLst>
                                    <p:set>
                                      <p:cBhvr>
                                        <p:cTn dur="1" fill="hold" id="52">
                                          <p:stCondLst>
                                            <p:cond delay="0"/>
                                          </p:stCondLst>
                                        </p:cTn>
                                        <p:tgtEl>
                                          <p:spTgt spid="38"/>
                                        </p:tgtEl>
                                        <p:attrNameLst>
                                          <p:attrName>style.visibility</p:attrName>
                                        </p:attrNameLst>
                                      </p:cBhvr>
                                      <p:to>
                                        <p:strVal val="visible"/>
                                      </p:to>
                                    </p:set>
                                    <p:animEffect filter="strips(downLeft)" transition="in">
                                      <p:cBhvr>
                                        <p:cTn dur="500" id="53"/>
                                        <p:tgtEl>
                                          <p:spTgt spid="38"/>
                                        </p:tgtEl>
                                      </p:cBhvr>
                                    </p:animEffect>
                                  </p:childTnLst>
                                </p:cTn>
                              </p:par>
                              <p:par>
                                <p:cTn fill="hold" grpId="0" id="54" nodeType="withEffect" presetClass="entr" presetID="18" presetSubtype="12">
                                  <p:stCondLst>
                                    <p:cond delay="0"/>
                                  </p:stCondLst>
                                  <p:childTnLst>
                                    <p:set>
                                      <p:cBhvr>
                                        <p:cTn dur="1" fill="hold" id="55">
                                          <p:stCondLst>
                                            <p:cond delay="0"/>
                                          </p:stCondLst>
                                        </p:cTn>
                                        <p:tgtEl>
                                          <p:spTgt spid="39"/>
                                        </p:tgtEl>
                                        <p:attrNameLst>
                                          <p:attrName>style.visibility</p:attrName>
                                        </p:attrNameLst>
                                      </p:cBhvr>
                                      <p:to>
                                        <p:strVal val="visible"/>
                                      </p:to>
                                    </p:set>
                                    <p:animEffect filter="strips(downLeft)" transition="in">
                                      <p:cBhvr>
                                        <p:cTn dur="500" id="56"/>
                                        <p:tgtEl>
                                          <p:spTgt spid="39"/>
                                        </p:tgtEl>
                                      </p:cBhvr>
                                    </p:animEffect>
                                  </p:childTnLst>
                                </p:cTn>
                              </p:par>
                            </p:childTnLst>
                          </p:cTn>
                        </p:par>
                        <p:par>
                          <p:cTn fill="hold" id="57" nodeType="afterGroup">
                            <p:stCondLst>
                              <p:cond delay="4500"/>
                            </p:stCondLst>
                            <p:childTnLst>
                              <p:par>
                                <p:cTn fill="hold" id="58" nodeType="afterEffect" presetClass="entr" presetID="10" presetSubtype="0">
                                  <p:stCondLst>
                                    <p:cond delay="0"/>
                                  </p:stCondLst>
                                  <p:childTnLst>
                                    <p:set>
                                      <p:cBhvr>
                                        <p:cTn dur="1" fill="hold" id="59">
                                          <p:stCondLst>
                                            <p:cond delay="0"/>
                                          </p:stCondLst>
                                        </p:cTn>
                                        <p:tgtEl>
                                          <p:spTgt spid="36"/>
                                        </p:tgtEl>
                                        <p:attrNameLst>
                                          <p:attrName>style.visibility</p:attrName>
                                        </p:attrNameLst>
                                      </p:cBhvr>
                                      <p:to>
                                        <p:strVal val="visible"/>
                                      </p:to>
                                    </p:set>
                                    <p:animEffect filter="fade" transition="in">
                                      <p:cBhvr>
                                        <p:cTn dur="500" id="60"/>
                                        <p:tgtEl>
                                          <p:spTgt spid="36"/>
                                        </p:tgtEl>
                                      </p:cBhvr>
                                    </p:animEffect>
                                  </p:childTnLst>
                                </p:cTn>
                              </p:par>
                            </p:childTnLst>
                          </p:cTn>
                        </p:par>
                        <p:par>
                          <p:cTn fill="hold" id="61" nodeType="afterGroup">
                            <p:stCondLst>
                              <p:cond delay="5000"/>
                            </p:stCondLst>
                            <p:childTnLst>
                              <p:par>
                                <p:cTn fill="hold" id="62" nodeType="afterEffect" presetClass="entr" presetID="22" presetSubtype="4">
                                  <p:stCondLst>
                                    <p:cond delay="0"/>
                                  </p:stCondLst>
                                  <p:childTnLst>
                                    <p:set>
                                      <p:cBhvr>
                                        <p:cTn dur="1" fill="hold" id="63">
                                          <p:stCondLst>
                                            <p:cond delay="0"/>
                                          </p:stCondLst>
                                        </p:cTn>
                                        <p:tgtEl>
                                          <p:spTgt spid="28"/>
                                        </p:tgtEl>
                                        <p:attrNameLst>
                                          <p:attrName>style.visibility</p:attrName>
                                        </p:attrNameLst>
                                      </p:cBhvr>
                                      <p:to>
                                        <p:strVal val="visible"/>
                                      </p:to>
                                    </p:set>
                                    <p:animEffect filter="wipe(down)" transition="in">
                                      <p:cBhvr>
                                        <p:cTn dur="500" id="64"/>
                                        <p:tgtEl>
                                          <p:spTgt spid="28"/>
                                        </p:tgtEl>
                                      </p:cBhvr>
                                    </p:animEffect>
                                  </p:childTnLst>
                                </p:cTn>
                              </p:par>
                            </p:childTnLst>
                          </p:cTn>
                        </p:par>
                        <p:par>
                          <p:cTn fill="hold" id="65" nodeType="afterGroup">
                            <p:stCondLst>
                              <p:cond delay="5500"/>
                            </p:stCondLst>
                            <p:childTnLst>
                              <p:par>
                                <p:cTn fill="hold" id="66" nodeType="afterEffect" presetClass="entr" presetID="53" presetSubtype="0">
                                  <p:stCondLst>
                                    <p:cond delay="0"/>
                                  </p:stCondLst>
                                  <p:childTnLst>
                                    <p:set>
                                      <p:cBhvr>
                                        <p:cTn dur="1" fill="hold" id="67">
                                          <p:stCondLst>
                                            <p:cond delay="0"/>
                                          </p:stCondLst>
                                        </p:cTn>
                                        <p:tgtEl>
                                          <p:spTgt spid="32"/>
                                        </p:tgtEl>
                                        <p:attrNameLst>
                                          <p:attrName>style.visibility</p:attrName>
                                        </p:attrNameLst>
                                      </p:cBhvr>
                                      <p:to>
                                        <p:strVal val="visible"/>
                                      </p:to>
                                    </p:set>
                                    <p:anim calcmode="lin" valueType="num">
                                      <p:cBhvr>
                                        <p:cTn dur="500" fill="hold" id="68"/>
                                        <p:tgtEl>
                                          <p:spTgt spid="32"/>
                                        </p:tgtEl>
                                        <p:attrNameLst>
                                          <p:attrName>ppt_w</p:attrName>
                                        </p:attrNameLst>
                                      </p:cBhvr>
                                      <p:tavLst>
                                        <p:tav tm="0">
                                          <p:val>
                                            <p:fltVal val="0"/>
                                          </p:val>
                                        </p:tav>
                                        <p:tav tm="100000">
                                          <p:val>
                                            <p:strVal val="#ppt_w"/>
                                          </p:val>
                                        </p:tav>
                                      </p:tavLst>
                                    </p:anim>
                                    <p:anim calcmode="lin" valueType="num">
                                      <p:cBhvr>
                                        <p:cTn dur="500" fill="hold" id="69"/>
                                        <p:tgtEl>
                                          <p:spTgt spid="32"/>
                                        </p:tgtEl>
                                        <p:attrNameLst>
                                          <p:attrName>ppt_h</p:attrName>
                                        </p:attrNameLst>
                                      </p:cBhvr>
                                      <p:tavLst>
                                        <p:tav tm="0">
                                          <p:val>
                                            <p:fltVal val="0"/>
                                          </p:val>
                                        </p:tav>
                                        <p:tav tm="100000">
                                          <p:val>
                                            <p:strVal val="#ppt_h"/>
                                          </p:val>
                                        </p:tav>
                                      </p:tavLst>
                                    </p:anim>
                                    <p:animEffect filter="fade" transition="in">
                                      <p:cBhvr>
                                        <p:cTn dur="500" id="70"/>
                                        <p:tgtEl>
                                          <p:spTgt spid="32"/>
                                        </p:tgtEl>
                                      </p:cBhvr>
                                    </p:animEffect>
                                  </p:childTnLst>
                                </p:cTn>
                              </p:par>
                              <p:par>
                                <p:cTn fill="hold" grpId="0" id="71" nodeType="withEffect" presetClass="entr" presetID="53" presetSubtype="0">
                                  <p:stCondLst>
                                    <p:cond delay="0"/>
                                  </p:stCondLst>
                                  <p:childTnLst>
                                    <p:set>
                                      <p:cBhvr>
                                        <p:cTn dur="1" fill="hold" id="72">
                                          <p:stCondLst>
                                            <p:cond delay="0"/>
                                          </p:stCondLst>
                                        </p:cTn>
                                        <p:tgtEl>
                                          <p:spTgt spid="46"/>
                                        </p:tgtEl>
                                        <p:attrNameLst>
                                          <p:attrName>style.visibility</p:attrName>
                                        </p:attrNameLst>
                                      </p:cBhvr>
                                      <p:to>
                                        <p:strVal val="visible"/>
                                      </p:to>
                                    </p:set>
                                    <p:anim calcmode="lin" valueType="num">
                                      <p:cBhvr>
                                        <p:cTn dur="500" fill="hold" id="73"/>
                                        <p:tgtEl>
                                          <p:spTgt spid="46"/>
                                        </p:tgtEl>
                                        <p:attrNameLst>
                                          <p:attrName>ppt_w</p:attrName>
                                        </p:attrNameLst>
                                      </p:cBhvr>
                                      <p:tavLst>
                                        <p:tav tm="0">
                                          <p:val>
                                            <p:fltVal val="0"/>
                                          </p:val>
                                        </p:tav>
                                        <p:tav tm="100000">
                                          <p:val>
                                            <p:strVal val="#ppt_w"/>
                                          </p:val>
                                        </p:tav>
                                      </p:tavLst>
                                    </p:anim>
                                    <p:anim calcmode="lin" valueType="num">
                                      <p:cBhvr>
                                        <p:cTn dur="500" fill="hold" id="74"/>
                                        <p:tgtEl>
                                          <p:spTgt spid="46"/>
                                        </p:tgtEl>
                                        <p:attrNameLst>
                                          <p:attrName>ppt_h</p:attrName>
                                        </p:attrNameLst>
                                      </p:cBhvr>
                                      <p:tavLst>
                                        <p:tav tm="0">
                                          <p:val>
                                            <p:fltVal val="0"/>
                                          </p:val>
                                        </p:tav>
                                        <p:tav tm="100000">
                                          <p:val>
                                            <p:strVal val="#ppt_h"/>
                                          </p:val>
                                        </p:tav>
                                      </p:tavLst>
                                    </p:anim>
                                    <p:animEffect filter="fade" transition="in">
                                      <p:cBhvr>
                                        <p:cTn dur="500" id="75"/>
                                        <p:tgtEl>
                                          <p:spTgt spid="46"/>
                                        </p:tgtEl>
                                      </p:cBhvr>
                                    </p:animEffect>
                                  </p:childTnLst>
                                </p:cTn>
                              </p:par>
                            </p:childTnLst>
                          </p:cTn>
                        </p:par>
                        <p:par>
                          <p:cTn fill="hold" id="76" nodeType="afterGroup">
                            <p:stCondLst>
                              <p:cond delay="6000"/>
                            </p:stCondLst>
                            <p:childTnLst>
                              <p:par>
                                <p:cTn fill="hold" grpId="0" id="77" nodeType="afterEffect" presetClass="entr" presetID="18" presetSubtype="6">
                                  <p:stCondLst>
                                    <p:cond delay="0"/>
                                  </p:stCondLst>
                                  <p:childTnLst>
                                    <p:set>
                                      <p:cBhvr>
                                        <p:cTn dur="1" fill="hold" id="78">
                                          <p:stCondLst>
                                            <p:cond delay="0"/>
                                          </p:stCondLst>
                                        </p:cTn>
                                        <p:tgtEl>
                                          <p:spTgt spid="40"/>
                                        </p:tgtEl>
                                        <p:attrNameLst>
                                          <p:attrName>style.visibility</p:attrName>
                                        </p:attrNameLst>
                                      </p:cBhvr>
                                      <p:to>
                                        <p:strVal val="visible"/>
                                      </p:to>
                                    </p:set>
                                    <p:animEffect filter="strips(downRight)" transition="in">
                                      <p:cBhvr>
                                        <p:cTn dur="500" id="79"/>
                                        <p:tgtEl>
                                          <p:spTgt spid="40"/>
                                        </p:tgtEl>
                                      </p:cBhvr>
                                    </p:animEffect>
                                  </p:childTnLst>
                                </p:cTn>
                              </p:par>
                              <p:par>
                                <p:cTn fill="hold" grpId="0" id="80" nodeType="withEffect" presetClass="entr" presetID="18" presetSubtype="6">
                                  <p:stCondLst>
                                    <p:cond delay="0"/>
                                  </p:stCondLst>
                                  <p:childTnLst>
                                    <p:set>
                                      <p:cBhvr>
                                        <p:cTn dur="1" fill="hold" id="81">
                                          <p:stCondLst>
                                            <p:cond delay="0"/>
                                          </p:stCondLst>
                                        </p:cTn>
                                        <p:tgtEl>
                                          <p:spTgt spid="41"/>
                                        </p:tgtEl>
                                        <p:attrNameLst>
                                          <p:attrName>style.visibility</p:attrName>
                                        </p:attrNameLst>
                                      </p:cBhvr>
                                      <p:to>
                                        <p:strVal val="visible"/>
                                      </p:to>
                                    </p:set>
                                    <p:animEffect filter="strips(downRight)" transition="in">
                                      <p:cBhvr>
                                        <p:cTn dur="500" id="82"/>
                                        <p:tgtEl>
                                          <p:spTgt spid="41"/>
                                        </p:tgtEl>
                                      </p:cBhvr>
                                    </p:animEffect>
                                  </p:childTnLst>
                                </p:cTn>
                              </p:par>
                            </p:childTnLst>
                          </p:cTn>
                        </p:par>
                        <p:par>
                          <p:cTn fill="hold" id="83" nodeType="afterGroup">
                            <p:stCondLst>
                              <p:cond delay="6500"/>
                            </p:stCondLst>
                            <p:childTnLst>
                              <p:par>
                                <p:cTn fill="hold" id="84" nodeType="afterEffect" presetClass="entr" presetID="10" presetSubtype="0">
                                  <p:stCondLst>
                                    <p:cond delay="0"/>
                                  </p:stCondLst>
                                  <p:childTnLst>
                                    <p:set>
                                      <p:cBhvr>
                                        <p:cTn dur="1" fill="hold" id="85">
                                          <p:stCondLst>
                                            <p:cond delay="0"/>
                                          </p:stCondLst>
                                        </p:cTn>
                                        <p:tgtEl>
                                          <p:spTgt spid="37"/>
                                        </p:tgtEl>
                                        <p:attrNameLst>
                                          <p:attrName>style.visibility</p:attrName>
                                        </p:attrNameLst>
                                      </p:cBhvr>
                                      <p:to>
                                        <p:strVal val="visible"/>
                                      </p:to>
                                    </p:set>
                                    <p:animEffect filter="fade" transition="in">
                                      <p:cBhvr>
                                        <p:cTn dur="500" id="86"/>
                                        <p:tgtEl>
                                          <p:spTgt spid="37"/>
                                        </p:tgtEl>
                                      </p:cBhvr>
                                    </p:animEffect>
                                  </p:childTnLst>
                                </p:cTn>
                              </p:par>
                            </p:childTnLst>
                          </p:cTn>
                        </p:par>
                        <p:par>
                          <p:cTn fill="hold" id="87" nodeType="afterGroup">
                            <p:stCondLst>
                              <p:cond delay="7000"/>
                            </p:stCondLst>
                            <p:childTnLst>
                              <p:par>
                                <p:cTn fill="hold" id="88" nodeType="afterEffect" presetClass="entr" presetID="22" presetSubtype="1">
                                  <p:stCondLst>
                                    <p:cond delay="0"/>
                                  </p:stCondLst>
                                  <p:childTnLst>
                                    <p:set>
                                      <p:cBhvr>
                                        <p:cTn dur="1" fill="hold" id="89">
                                          <p:stCondLst>
                                            <p:cond delay="0"/>
                                          </p:stCondLst>
                                        </p:cTn>
                                        <p:tgtEl>
                                          <p:spTgt spid="29"/>
                                        </p:tgtEl>
                                        <p:attrNameLst>
                                          <p:attrName>style.visibility</p:attrName>
                                        </p:attrNameLst>
                                      </p:cBhvr>
                                      <p:to>
                                        <p:strVal val="visible"/>
                                      </p:to>
                                    </p:set>
                                    <p:animEffect filter="wipe(up)" transition="in">
                                      <p:cBhvr>
                                        <p:cTn dur="500" id="90"/>
                                        <p:tgtEl>
                                          <p:spTgt spid="29"/>
                                        </p:tgtEl>
                                      </p:cBhvr>
                                    </p:animEffect>
                                  </p:childTnLst>
                                </p:cTn>
                              </p:par>
                            </p:childTnLst>
                          </p:cTn>
                        </p:par>
                        <p:par>
                          <p:cTn fill="hold" id="91" nodeType="afterGroup">
                            <p:stCondLst>
                              <p:cond delay="7500"/>
                            </p:stCondLst>
                            <p:childTnLst>
                              <p:par>
                                <p:cTn fill="hold" id="92" nodeType="afterEffect" presetClass="entr" presetID="53" presetSubtype="0">
                                  <p:stCondLst>
                                    <p:cond delay="0"/>
                                  </p:stCondLst>
                                  <p:childTnLst>
                                    <p:set>
                                      <p:cBhvr>
                                        <p:cTn dur="1" fill="hold" id="93">
                                          <p:stCondLst>
                                            <p:cond delay="0"/>
                                          </p:stCondLst>
                                        </p:cTn>
                                        <p:tgtEl>
                                          <p:spTgt spid="33"/>
                                        </p:tgtEl>
                                        <p:attrNameLst>
                                          <p:attrName>style.visibility</p:attrName>
                                        </p:attrNameLst>
                                      </p:cBhvr>
                                      <p:to>
                                        <p:strVal val="visible"/>
                                      </p:to>
                                    </p:set>
                                    <p:anim calcmode="lin" valueType="num">
                                      <p:cBhvr>
                                        <p:cTn dur="500" fill="hold" id="94"/>
                                        <p:tgtEl>
                                          <p:spTgt spid="33"/>
                                        </p:tgtEl>
                                        <p:attrNameLst>
                                          <p:attrName>ppt_w</p:attrName>
                                        </p:attrNameLst>
                                      </p:cBhvr>
                                      <p:tavLst>
                                        <p:tav tm="0">
                                          <p:val>
                                            <p:fltVal val="0"/>
                                          </p:val>
                                        </p:tav>
                                        <p:tav tm="100000">
                                          <p:val>
                                            <p:strVal val="#ppt_w"/>
                                          </p:val>
                                        </p:tav>
                                      </p:tavLst>
                                    </p:anim>
                                    <p:anim calcmode="lin" valueType="num">
                                      <p:cBhvr>
                                        <p:cTn dur="500" fill="hold" id="95"/>
                                        <p:tgtEl>
                                          <p:spTgt spid="33"/>
                                        </p:tgtEl>
                                        <p:attrNameLst>
                                          <p:attrName>ppt_h</p:attrName>
                                        </p:attrNameLst>
                                      </p:cBhvr>
                                      <p:tavLst>
                                        <p:tav tm="0">
                                          <p:val>
                                            <p:fltVal val="0"/>
                                          </p:val>
                                        </p:tav>
                                        <p:tav tm="100000">
                                          <p:val>
                                            <p:strVal val="#ppt_h"/>
                                          </p:val>
                                        </p:tav>
                                      </p:tavLst>
                                    </p:anim>
                                    <p:animEffect filter="fade" transition="in">
                                      <p:cBhvr>
                                        <p:cTn dur="500" id="96"/>
                                        <p:tgtEl>
                                          <p:spTgt spid="33"/>
                                        </p:tgtEl>
                                      </p:cBhvr>
                                    </p:animEffect>
                                  </p:childTnLst>
                                </p:cTn>
                              </p:par>
                              <p:par>
                                <p:cTn fill="hold" grpId="0" id="97" nodeType="withEffect" presetClass="entr" presetID="53" presetSubtype="0">
                                  <p:stCondLst>
                                    <p:cond delay="0"/>
                                  </p:stCondLst>
                                  <p:childTnLst>
                                    <p:set>
                                      <p:cBhvr>
                                        <p:cTn dur="1" fill="hold" id="98">
                                          <p:stCondLst>
                                            <p:cond delay="0"/>
                                          </p:stCondLst>
                                        </p:cTn>
                                        <p:tgtEl>
                                          <p:spTgt spid="47"/>
                                        </p:tgtEl>
                                        <p:attrNameLst>
                                          <p:attrName>style.visibility</p:attrName>
                                        </p:attrNameLst>
                                      </p:cBhvr>
                                      <p:to>
                                        <p:strVal val="visible"/>
                                      </p:to>
                                    </p:set>
                                    <p:anim calcmode="lin" valueType="num">
                                      <p:cBhvr>
                                        <p:cTn dur="500" fill="hold" id="99"/>
                                        <p:tgtEl>
                                          <p:spTgt spid="47"/>
                                        </p:tgtEl>
                                        <p:attrNameLst>
                                          <p:attrName>ppt_w</p:attrName>
                                        </p:attrNameLst>
                                      </p:cBhvr>
                                      <p:tavLst>
                                        <p:tav tm="0">
                                          <p:val>
                                            <p:fltVal val="0"/>
                                          </p:val>
                                        </p:tav>
                                        <p:tav tm="100000">
                                          <p:val>
                                            <p:strVal val="#ppt_w"/>
                                          </p:val>
                                        </p:tav>
                                      </p:tavLst>
                                    </p:anim>
                                    <p:anim calcmode="lin" valueType="num">
                                      <p:cBhvr>
                                        <p:cTn dur="500" fill="hold" id="100"/>
                                        <p:tgtEl>
                                          <p:spTgt spid="47"/>
                                        </p:tgtEl>
                                        <p:attrNameLst>
                                          <p:attrName>ppt_h</p:attrName>
                                        </p:attrNameLst>
                                      </p:cBhvr>
                                      <p:tavLst>
                                        <p:tav tm="0">
                                          <p:val>
                                            <p:fltVal val="0"/>
                                          </p:val>
                                        </p:tav>
                                        <p:tav tm="100000">
                                          <p:val>
                                            <p:strVal val="#ppt_h"/>
                                          </p:val>
                                        </p:tav>
                                      </p:tavLst>
                                    </p:anim>
                                    <p:animEffect filter="fade" transition="in">
                                      <p:cBhvr>
                                        <p:cTn dur="500" id="101"/>
                                        <p:tgtEl>
                                          <p:spTgt spid="47"/>
                                        </p:tgtEl>
                                      </p:cBhvr>
                                    </p:animEffect>
                                  </p:childTnLst>
                                </p:cTn>
                              </p:par>
                            </p:childTnLst>
                          </p:cTn>
                        </p:par>
                        <p:par>
                          <p:cTn fill="hold" id="102" nodeType="afterGroup">
                            <p:stCondLst>
                              <p:cond delay="8000"/>
                            </p:stCondLst>
                            <p:childTnLst>
                              <p:par>
                                <p:cTn fill="hold" grpId="0" id="103" nodeType="afterEffect" presetClass="entr" presetID="18" presetSubtype="6">
                                  <p:stCondLst>
                                    <p:cond delay="0"/>
                                  </p:stCondLst>
                                  <p:childTnLst>
                                    <p:set>
                                      <p:cBhvr>
                                        <p:cTn dur="1" fill="hold" id="104">
                                          <p:stCondLst>
                                            <p:cond delay="0"/>
                                          </p:stCondLst>
                                        </p:cTn>
                                        <p:tgtEl>
                                          <p:spTgt spid="42"/>
                                        </p:tgtEl>
                                        <p:attrNameLst>
                                          <p:attrName>style.visibility</p:attrName>
                                        </p:attrNameLst>
                                      </p:cBhvr>
                                      <p:to>
                                        <p:strVal val="visible"/>
                                      </p:to>
                                    </p:set>
                                    <p:animEffect filter="strips(downRight)" transition="in">
                                      <p:cBhvr>
                                        <p:cTn dur="500" id="105"/>
                                        <p:tgtEl>
                                          <p:spTgt spid="42"/>
                                        </p:tgtEl>
                                      </p:cBhvr>
                                    </p:animEffect>
                                  </p:childTnLst>
                                </p:cTn>
                              </p:par>
                              <p:par>
                                <p:cTn fill="hold" grpId="0" id="106" nodeType="withEffect" presetClass="entr" presetID="18" presetSubtype="6">
                                  <p:stCondLst>
                                    <p:cond delay="0"/>
                                  </p:stCondLst>
                                  <p:childTnLst>
                                    <p:set>
                                      <p:cBhvr>
                                        <p:cTn dur="1" fill="hold" id="107">
                                          <p:stCondLst>
                                            <p:cond delay="0"/>
                                          </p:stCondLst>
                                        </p:cTn>
                                        <p:tgtEl>
                                          <p:spTgt spid="43"/>
                                        </p:tgtEl>
                                        <p:attrNameLst>
                                          <p:attrName>style.visibility</p:attrName>
                                        </p:attrNameLst>
                                      </p:cBhvr>
                                      <p:to>
                                        <p:strVal val="visible"/>
                                      </p:to>
                                    </p:set>
                                    <p:animEffect filter="strips(downRight)" transition="in">
                                      <p:cBhvr>
                                        <p:cTn dur="500" id="108"/>
                                        <p:tgtEl>
                                          <p:spTgt spid="43"/>
                                        </p:tgtEl>
                                      </p:cBhvr>
                                    </p:animEffect>
                                  </p:childTnLst>
                                </p:cTn>
                              </p:par>
                            </p:childTnLst>
                          </p:cTn>
                        </p:par>
                        <p:par>
                          <p:cTn fill="hold" id="109" nodeType="afterGroup">
                            <p:stCondLst>
                              <p:cond delay="8500"/>
                            </p:stCondLst>
                            <p:childTnLst>
                              <p:par>
                                <p:cTn fill="hold" id="110" nodeType="afterEffect" presetClass="entr" presetID="1" presetSubtype="0">
                                  <p:stCondLst>
                                    <p:cond delay="0"/>
                                  </p:stCondLst>
                                  <p:childTnLst>
                                    <p:set>
                                      <p:cBhvr>
                                        <p:cTn dur="1" fill="hold" id="111">
                                          <p:stCondLst>
                                            <p:cond delay="0"/>
                                          </p:stCondLst>
                                        </p:cTn>
                                        <p:tgtEl>
                                          <p:spTgt spid="48"/>
                                        </p:tgtEl>
                                        <p:attrNameLst>
                                          <p:attrName>style.visibility</p:attrName>
                                        </p:attrNameLst>
                                      </p:cBhvr>
                                      <p:to>
                                        <p:strVal val="visible"/>
                                      </p:to>
                                    </p:set>
                                  </p:childTnLst>
                                </p:cTn>
                              </p:par>
                            </p:childTnLst>
                          </p:cTn>
                        </p:par>
                        <p:par>
                          <p:cTn fill="hold" id="112" nodeType="afterGroup">
                            <p:stCondLst>
                              <p:cond delay="8501"/>
                            </p:stCondLst>
                            <p:childTnLst>
                              <p:par>
                                <p:cTn fill="hold" id="113" nodeType="afterEffect" presetClass="entr" presetID="10" presetSubtype="0">
                                  <p:stCondLst>
                                    <p:cond delay="0"/>
                                  </p:stCondLst>
                                  <p:childTnLst>
                                    <p:set>
                                      <p:cBhvr>
                                        <p:cTn dur="1" fill="hold" id="114">
                                          <p:stCondLst>
                                            <p:cond delay="0"/>
                                          </p:stCondLst>
                                        </p:cTn>
                                        <p:tgtEl>
                                          <p:spTgt spid="49"/>
                                        </p:tgtEl>
                                        <p:attrNameLst>
                                          <p:attrName>style.visibility</p:attrName>
                                        </p:attrNameLst>
                                      </p:cBhvr>
                                      <p:to>
                                        <p:strVal val="visible"/>
                                      </p:to>
                                    </p:set>
                                    <p:animEffect filter="fade" transition="in">
                                      <p:cBhvr>
                                        <p:cTn dur="500" id="115"/>
                                        <p:tgtEl>
                                          <p:spTgt spid="49"/>
                                        </p:tgtEl>
                                      </p:cBhvr>
                                    </p:animEffect>
                                  </p:childTnLst>
                                </p:cTn>
                              </p:par>
                              <p:par>
                                <p:cTn fill="hold" grpId="0" id="116" nodeType="withEffect" presetClass="entr" presetID="10" presetSubtype="0">
                                  <p:stCondLst>
                                    <p:cond delay="0"/>
                                  </p:stCondLst>
                                  <p:childTnLst>
                                    <p:set>
                                      <p:cBhvr>
                                        <p:cTn dur="1" fill="hold" id="117">
                                          <p:stCondLst>
                                            <p:cond delay="0"/>
                                          </p:stCondLst>
                                        </p:cTn>
                                        <p:tgtEl>
                                          <p:spTgt spid="50"/>
                                        </p:tgtEl>
                                        <p:attrNameLst>
                                          <p:attrName>style.visibility</p:attrName>
                                        </p:attrNameLst>
                                      </p:cBhvr>
                                      <p:to>
                                        <p:strVal val="visible"/>
                                      </p:to>
                                    </p:set>
                                    <p:animEffect filter="fade" transition="in">
                                      <p:cBhvr>
                                        <p:cTn dur="500" id="118"/>
                                        <p:tgtEl>
                                          <p:spTgt spid="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23"/>
      <p:bldP grpId="0" spid="38"/>
      <p:bldP grpId="0" spid="39"/>
      <p:bldP grpId="0" spid="40"/>
      <p:bldP grpId="0" spid="41"/>
      <p:bldP grpId="0" spid="42"/>
      <p:bldP grpId="0" spid="43"/>
      <p:bldP grpId="0" spid="44"/>
      <p:bldP grpId="0" spid="45"/>
      <p:bldP grpId="0" spid="46"/>
      <p:bldP grpId="0" spid="47"/>
      <p:bldP grpId="0" spid="50"/>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_rels/theme1.xml.rels><?xml version="1.0" encoding="UTF-8" standalone="yes"?><Relationships xmlns="http://schemas.openxmlformats.org/package/2006/relationships"><Relationship Id="rId1" Target="../media/image1.jpeg" Type="http://schemas.openxmlformats.org/officeDocument/2006/relationships/image"/></Relationships>
</file>

<file path=ppt/theme/_rels/themeOverride1.xml.rels><?xml version="1.0" encoding="UTF-8" standalone="yes"?><Relationships xmlns="http://schemas.openxmlformats.org/package/2006/relationships"><Relationship Id="rId1" Target="../media/image1.jpeg" Type="http://schemas.openxmlformats.org/officeDocument/2006/relationships/image"/></Relationships>
</file>

<file path=ppt/theme/_rels/themeOverride2.xml.rels><?xml version="1.0" encoding="UTF-8" standalone="yes"?><Relationships xmlns="http://schemas.openxmlformats.org/package/2006/relationships"><Relationship Id="rId1" Target="../media/image1.jpeg" Type="http://schemas.openxmlformats.org/officeDocument/2006/relationships/image"/></Relationships>
</file>

<file path=ppt/theme/_rels/themeOverride3.xml.rels><?xml version="1.0" encoding="UTF-8" standalone="yes"?><Relationships xmlns="http://schemas.openxmlformats.org/package/2006/relationships"><Relationship Id="rId1" Target="../media/image1.jpeg" Type="http://schemas.openxmlformats.org/officeDocument/2006/relationships/image"/></Relationships>
</file>

<file path=ppt/theme/theme1.xml><?xml version="1.0" encoding="utf-8"?>
<a:theme xmlns:r="http://schemas.openxmlformats.org/officeDocument/2006/relationships" xmlns:a="http://schemas.openxmlformats.org/drawingml/2006/main" na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Arial"/>
        <a:cs typeface="Arial"/>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Arial"/>
        <a:cs typeface="Arial"/>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r:embed="rId1">
            <a:duotone>
              <a:schemeClr val="phClr">
                <a:shade val="14000"/>
                <a:satMod val="280000"/>
              </a:schemeClr>
              <a:schemeClr val="phClr">
                <a:tint val="60000"/>
                <a:satMod val="120000"/>
              </a:schemeClr>
            </a:duotone>
          </a:blip>
          <a:stretch>
            <a:fillRect/>
          </a:stretch>
        </a:blip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Override1.xml><?xml version="1.0" encoding="utf-8"?>
<a:themeOverride xmlns:r="http://schemas.openxmlformats.org/officeDocument/2006/relationships"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Arial"/>
      <a:cs typeface="Arial"/>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Arial"/>
      <a:cs typeface="Arial"/>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r:embed="rId1">
          <a:duotone>
            <a:schemeClr val="phClr">
              <a:shade val="14000"/>
              <a:satMod val="280000"/>
            </a:schemeClr>
            <a:schemeClr val="phClr">
              <a:tint val="60000"/>
              <a:satMod val="120000"/>
            </a:schemeClr>
          </a:duotone>
        </a:blip>
        <a:stretch>
          <a:fillRect/>
        </a:stretch>
      </a:blipFill>
    </a:bgFillStyleLst>
  </a:fmtScheme>
</a:themeOverride>
</file>

<file path=ppt/theme/themeOverride2.xml><?xml version="1.0" encoding="utf-8"?>
<a:themeOverride xmlns:r="http://schemas.openxmlformats.org/officeDocument/2006/relationships"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Arial"/>
      <a:cs typeface="Arial"/>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Arial"/>
      <a:cs typeface="Arial"/>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r:embed="rId1">
          <a:duotone>
            <a:schemeClr val="phClr">
              <a:shade val="14000"/>
              <a:satMod val="280000"/>
            </a:schemeClr>
            <a:schemeClr val="phClr">
              <a:tint val="60000"/>
              <a:satMod val="120000"/>
            </a:schemeClr>
          </a:duotone>
        </a:blip>
        <a:stretch>
          <a:fillRect/>
        </a:stretch>
      </a:blipFill>
    </a:bgFillStyleLst>
  </a:fmtScheme>
</a:themeOverride>
</file>

<file path=ppt/theme/themeOverride3.xml><?xml version="1.0" encoding="utf-8"?>
<a:themeOverride xmlns:r="http://schemas.openxmlformats.org/officeDocument/2006/relationships"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Arial"/>
      <a:cs typeface="Arial"/>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Arial"/>
      <a:cs typeface="Arial"/>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r:embed="rId1">
          <a:duotone>
            <a:schemeClr val="phClr">
              <a:shade val="14000"/>
              <a:satMod val="280000"/>
            </a:schemeClr>
            <a:schemeClr val="phClr">
              <a:tint val="60000"/>
              <a:satMod val="120000"/>
            </a:schemeClr>
          </a:duotone>
        </a:blip>
        <a:stretch>
          <a:fillRect/>
        </a:stretch>
      </a:blipFill>
    </a:bgFillStyleLst>
  </a:fmtScheme>
</a:themeOverride>
</file>

<file path=docProps/app.xml><?xml version="1.0" encoding="utf-8"?>
<Properties xmlns:vt="http://schemas.openxmlformats.org/officeDocument/2006/docPropsVTypes" xmlns="http://schemas.openxmlformats.org/officeDocument/2006/extended-properties">
  <Company/>
  <PresentationFormat>宽屏</PresentationFormat>
  <Paragraphs>282</Paragraphs>
  <Slides>28</Slides>
  <Notes>28</Notes>
  <TotalTime>21</TotalTime>
  <HiddenSlides>0</HiddenSlides>
  <MMClips>0</MMClips>
  <ScaleCrop>0</ScaleCrop>
  <HeadingPairs>
    <vt:vector baseType="variant" size="6">
      <vt:variant>
        <vt:lpstr>Fonts used</vt:lpstr>
      </vt:variant>
      <vt:variant>
        <vt:i4>13</vt:i4>
      </vt:variant>
      <vt:variant>
        <vt:lpstr>Theme</vt:lpstr>
      </vt:variant>
      <vt:variant>
        <vt:i4>1</vt:i4>
      </vt:variant>
      <vt:variant>
        <vt:lpstr>Slide Titles</vt:lpstr>
      </vt:variant>
      <vt:variant>
        <vt:i4>28</vt:i4>
      </vt:variant>
    </vt:vector>
  </HeadingPairs>
  <TitlesOfParts>
    <vt:vector baseType="lpstr" size="42">
      <vt:lpstr>Arial</vt:lpstr>
      <vt:lpstr>Palatino Linotype</vt:lpstr>
      <vt:lpstr>Calibri</vt:lpstr>
      <vt:lpstr>宋体</vt:lpstr>
      <vt:lpstr>Calibri Light</vt:lpstr>
      <vt:lpstr>微软雅黑</vt:lpstr>
      <vt:lpstr>Impact</vt:lpstr>
      <vt:lpstr>华文黑体</vt:lpstr>
      <vt:lpstr>Open Sans</vt:lpstr>
      <vt:lpstr>Gill Sans</vt:lpstr>
      <vt:lpstr>Lato Light</vt:lpstr>
      <vt:lpstr>Helvetica Neue</vt:lpstr>
      <vt:lpstr>Roboto condensed</vt:lpstr>
      <vt:lpstr>元素</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2016-07-31T13:03:58Z</dcterms:created>
  <cp:lastModifiedBy>kan</cp:lastModifiedBy>
  <dcterms:modified xsi:type="dcterms:W3CDTF">2021-08-20T10:48:28Z</dcterms:modified>
  <cp:revision>16</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2052-10.1.0.5850</vt:lpwstr>
  </property>
</Properties>
</file>